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 id="2147483686" r:id="rId3"/>
    <p:sldMasterId id="2147483698" r:id="rId4"/>
    <p:sldMasterId id="2147483710" r:id="rId5"/>
    <p:sldMasterId id="2147483722" r:id="rId6"/>
    <p:sldMasterId id="2147483734" r:id="rId7"/>
    <p:sldMasterId id="2147483747" r:id="rId8"/>
  </p:sldMasterIdLst>
  <p:notesMasterIdLst>
    <p:notesMasterId r:id="rId40"/>
  </p:notesMasterIdLst>
  <p:sldIdLst>
    <p:sldId id="676" r:id="rId9"/>
    <p:sldId id="258" r:id="rId10"/>
    <p:sldId id="646" r:id="rId11"/>
    <p:sldId id="648" r:id="rId12"/>
    <p:sldId id="649" r:id="rId13"/>
    <p:sldId id="645" r:id="rId14"/>
    <p:sldId id="651" r:id="rId15"/>
    <p:sldId id="652" r:id="rId16"/>
    <p:sldId id="674" r:id="rId17"/>
    <p:sldId id="654" r:id="rId18"/>
    <p:sldId id="655" r:id="rId19"/>
    <p:sldId id="656" r:id="rId20"/>
    <p:sldId id="268" r:id="rId21"/>
    <p:sldId id="675" r:id="rId22"/>
    <p:sldId id="317" r:id="rId23"/>
    <p:sldId id="660" r:id="rId24"/>
    <p:sldId id="318" r:id="rId25"/>
    <p:sldId id="319" r:id="rId26"/>
    <p:sldId id="661" r:id="rId27"/>
    <p:sldId id="663" r:id="rId28"/>
    <p:sldId id="664" r:id="rId29"/>
    <p:sldId id="665" r:id="rId30"/>
    <p:sldId id="666" r:id="rId31"/>
    <p:sldId id="669" r:id="rId32"/>
    <p:sldId id="670" r:id="rId33"/>
    <p:sldId id="671" r:id="rId34"/>
    <p:sldId id="278" r:id="rId35"/>
    <p:sldId id="293" r:id="rId36"/>
    <p:sldId id="672" r:id="rId37"/>
    <p:sldId id="637" r:id="rId38"/>
    <p:sldId id="31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1F9"/>
    <a:srgbClr val="EB1C24"/>
    <a:srgbClr val="B8CE36"/>
    <a:srgbClr val="FD7BB3"/>
    <a:srgbClr val="6EECEC"/>
    <a:srgbClr val="FEF200"/>
    <a:srgbClr val="FA6A89"/>
    <a:srgbClr val="FFFFFF"/>
    <a:srgbClr val="99823A"/>
    <a:srgbClr val="A300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87302" autoAdjust="0"/>
  </p:normalViewPr>
  <p:slideViewPr>
    <p:cSldViewPr snapToGrid="0">
      <p:cViewPr varScale="1">
        <p:scale>
          <a:sx n="89" d="100"/>
          <a:sy n="89" d="100"/>
        </p:scale>
        <p:origin x="-126"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262CD-0558-43A3-AA35-35BE4F187FB8}" type="datetimeFigureOut">
              <a:rPr lang="en-US" smtClean="0"/>
              <a:t>5/19/2025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586B8-8D49-442A-A9C6-E90D928CB244}" type="slidenum">
              <a:rPr lang="en-US" smtClean="0"/>
              <a:t>‹#›</a:t>
            </a:fld>
            <a:endParaRPr lang="en-US" dirty="0"/>
          </a:p>
        </p:txBody>
      </p:sp>
    </p:spTree>
    <p:extLst>
      <p:ext uri="{BB962C8B-B14F-4D97-AF65-F5344CB8AC3E}">
        <p14:creationId xmlns:p14="http://schemas.microsoft.com/office/powerpoint/2010/main" val="245597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3</a:t>
            </a:fld>
            <a:endParaRPr lang="en-US"/>
          </a:p>
        </p:txBody>
      </p:sp>
    </p:spTree>
    <p:extLst>
      <p:ext uri="{BB962C8B-B14F-4D97-AF65-F5344CB8AC3E}">
        <p14:creationId xmlns:p14="http://schemas.microsoft.com/office/powerpoint/2010/main" val="2163700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780CE02-DFE6-9B4B-A7B0-246EED1B1482}"/>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2AEE8612-B8FC-BFC7-BFB8-82B9FBC1FA09}"/>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150619B4-5D19-FEB4-B372-5FB17D0787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6FC1B5B7-63EC-2AF2-4C76-E55D18D9A8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884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47821D0-8C88-07C0-88CD-E5649FF82099}"/>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EB58C240-F1D1-47B9-E4D4-9C7C1AA59FF4}"/>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0546742C-0B11-8207-41C1-E74D1C042B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7A959F4A-101C-409D-97B8-16109E737D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003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19</a:t>
            </a:fld>
            <a:endParaRPr lang="en-US"/>
          </a:p>
        </p:txBody>
      </p:sp>
    </p:spTree>
    <p:extLst>
      <p:ext uri="{BB962C8B-B14F-4D97-AF65-F5344CB8AC3E}">
        <p14:creationId xmlns:p14="http://schemas.microsoft.com/office/powerpoint/2010/main" val="1592959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20</a:t>
            </a:fld>
            <a:endParaRPr lang="en-US"/>
          </a:p>
        </p:txBody>
      </p:sp>
    </p:spTree>
    <p:extLst>
      <p:ext uri="{BB962C8B-B14F-4D97-AF65-F5344CB8AC3E}">
        <p14:creationId xmlns:p14="http://schemas.microsoft.com/office/powerpoint/2010/main" val="1582576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21</a:t>
            </a:fld>
            <a:endParaRPr lang="en-US"/>
          </a:p>
        </p:txBody>
      </p:sp>
    </p:spTree>
    <p:extLst>
      <p:ext uri="{BB962C8B-B14F-4D97-AF65-F5344CB8AC3E}">
        <p14:creationId xmlns:p14="http://schemas.microsoft.com/office/powerpoint/2010/main" val="4229898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24</a:t>
            </a:fld>
            <a:endParaRPr lang="en-US"/>
          </a:p>
        </p:txBody>
      </p:sp>
    </p:spTree>
    <p:extLst>
      <p:ext uri="{BB962C8B-B14F-4D97-AF65-F5344CB8AC3E}">
        <p14:creationId xmlns:p14="http://schemas.microsoft.com/office/powerpoint/2010/main" val="218575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D34061E-3A13-C63C-0CC2-E5E09722EC0F}"/>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F19AD1BB-22BB-E08F-BFD2-1AD9ED5B109E}"/>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1A2A0B7C-7691-C6D6-AB27-B8B32D52D2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E417B948-1F68-36C7-1D85-8BDD09FB5A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335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D34061E-3A13-C63C-0CC2-E5E09722EC0F}"/>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F19AD1BB-22BB-E08F-BFD2-1AD9ED5B109E}"/>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1A2A0B7C-7691-C6D6-AB27-B8B32D52D2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E417B948-1F68-36C7-1D85-8BDD09FB5A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270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28</a:t>
            </a:fld>
            <a:endParaRPr lang="en-US"/>
          </a:p>
        </p:txBody>
      </p:sp>
    </p:spTree>
    <p:extLst>
      <p:ext uri="{BB962C8B-B14F-4D97-AF65-F5344CB8AC3E}">
        <p14:creationId xmlns:p14="http://schemas.microsoft.com/office/powerpoint/2010/main" val="632220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B0E217F-90F5-6B2F-4D61-DCC7D16D8290}"/>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7A391C6E-97F2-B0C3-CC9F-FC569DC99749}"/>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3DE263E8-5F30-635B-2230-A6220B6B9C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A5997B4F-A1EE-2BD0-58E5-11CCF7E9FB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526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15872B4-9B09-99AB-C52E-F35160A8C094}"/>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BCF2963C-6821-536A-0B73-266139C26B1D}"/>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7169D516-D6BB-EEDD-195C-54A13A8304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A8175284-91B3-1AE4-64BC-84EF625B20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152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7</a:t>
            </a:fld>
            <a:endParaRPr lang="en-US"/>
          </a:p>
        </p:txBody>
      </p:sp>
    </p:spTree>
    <p:extLst>
      <p:ext uri="{BB962C8B-B14F-4D97-AF65-F5344CB8AC3E}">
        <p14:creationId xmlns:p14="http://schemas.microsoft.com/office/powerpoint/2010/main" val="4050784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8</a:t>
            </a:fld>
            <a:endParaRPr lang="en-US"/>
          </a:p>
        </p:txBody>
      </p:sp>
    </p:spTree>
    <p:extLst>
      <p:ext uri="{BB962C8B-B14F-4D97-AF65-F5344CB8AC3E}">
        <p14:creationId xmlns:p14="http://schemas.microsoft.com/office/powerpoint/2010/main" val="1594493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17558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10</a:t>
            </a:fld>
            <a:endParaRPr lang="en-US"/>
          </a:p>
        </p:txBody>
      </p:sp>
    </p:spTree>
    <p:extLst>
      <p:ext uri="{BB962C8B-B14F-4D97-AF65-F5344CB8AC3E}">
        <p14:creationId xmlns:p14="http://schemas.microsoft.com/office/powerpoint/2010/main" val="823551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13</a:t>
            </a:fld>
            <a:endParaRPr lang="en-US"/>
          </a:p>
        </p:txBody>
      </p:sp>
    </p:spTree>
    <p:extLst>
      <p:ext uri="{BB962C8B-B14F-4D97-AF65-F5344CB8AC3E}">
        <p14:creationId xmlns:p14="http://schemas.microsoft.com/office/powerpoint/2010/main" val="232828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14494D6-D8D1-101F-6FDC-0CE2D3D21E94}"/>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D6C0F37D-0C06-3582-71E4-5B25C626622D}"/>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E89B25E3-A157-48E6-461F-9378260CC8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FA0B4714-D760-5D69-AD92-FCFB0384A0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40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14494D6-D8D1-101F-6FDC-0CE2D3D21E94}"/>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D6C0F37D-0C06-3582-71E4-5B25C626622D}"/>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E89B25E3-A157-48E6-461F-9378260CC8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FA0B4714-D760-5D69-AD92-FCFB0384A0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38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65971D-9883-04E2-0A6D-A5BC326AE7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0916C94-646E-AC76-910F-4655371CFA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B7292AE-B8F5-A815-9A69-A02B267317C7}"/>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5" name="Footer Placeholder 4">
            <a:extLst>
              <a:ext uri="{FF2B5EF4-FFF2-40B4-BE49-F238E27FC236}">
                <a16:creationId xmlns="" xmlns:a16="http://schemas.microsoft.com/office/drawing/2014/main" id="{FB4BE1E2-1673-3B6C-D81D-0CC14F4DD0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0563C3E2-F8E8-B9F5-8FE1-C9D9F8926D31}"/>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28303718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AEC413-DA10-E68E-9565-CCEFFC4224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E243295-7C26-01A9-F796-95B54CBF6E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0A2E752-C031-09DB-BE43-3F575872C99C}"/>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5" name="Footer Placeholder 4">
            <a:extLst>
              <a:ext uri="{FF2B5EF4-FFF2-40B4-BE49-F238E27FC236}">
                <a16:creationId xmlns="" xmlns:a16="http://schemas.microsoft.com/office/drawing/2014/main" id="{6BF1608A-40ED-3EC9-C8A2-3D1D07572C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69D4AFE2-B42B-852A-F841-F2264F0E77CE}"/>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2566572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7D40C31-54A9-158C-92A9-041952848E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C8A3659-4543-DF45-24E1-CCA3A0FBEC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5FED4B5-5B45-D26F-5269-A90996D6D3C2}"/>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5" name="Footer Placeholder 4">
            <a:extLst>
              <a:ext uri="{FF2B5EF4-FFF2-40B4-BE49-F238E27FC236}">
                <a16:creationId xmlns="" xmlns:a16="http://schemas.microsoft.com/office/drawing/2014/main" id="{3F53B4E1-E351-FB55-0AF8-297A0C8C8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18C19CB-54A4-1BF9-9173-6496496CE964}"/>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26254265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C8C8CE8C-F7DB-5839-F9CB-A23DADE1B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7201067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A4CCE6F7-7630-B23B-F5BE-0866DCA8E8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9236890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CCFCBE31-EC2A-B238-84AD-158E99099F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9237810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14845605-D396-D147-3A7E-73EA9C8636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43778267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8" name="Footer Placeholder 7">
            <a:extLst>
              <a:ext uri="{FF2B5EF4-FFF2-40B4-BE49-F238E27FC236}">
                <a16:creationId xmlns="" xmlns:a16="http://schemas.microsoft.com/office/drawing/2014/main" id="{6A1D2AE6-75E3-7DEC-E3F0-D5C7DB9A87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187788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4" name="Footer Placeholder 3">
            <a:extLst>
              <a:ext uri="{FF2B5EF4-FFF2-40B4-BE49-F238E27FC236}">
                <a16:creationId xmlns="" xmlns:a16="http://schemas.microsoft.com/office/drawing/2014/main" id="{A75CB120-D0C5-C78B-1540-ACF9F2A9D1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70077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3" name="Footer Placeholder 2">
            <a:extLst>
              <a:ext uri="{FF2B5EF4-FFF2-40B4-BE49-F238E27FC236}">
                <a16:creationId xmlns="" xmlns:a16="http://schemas.microsoft.com/office/drawing/2014/main" id="{0E7BBCF5-7C18-7FBE-1D9F-A25654DEAB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117232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1C79AF1D-6583-E812-EFAF-B0771ABB6B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320049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B4B709-0E3F-6F82-6B98-02C7EB2910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AED2B50-549C-0334-77B7-E1BC396AFF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87D38C-08AD-2776-4474-0B4E4C1D8209}"/>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5" name="Footer Placeholder 4">
            <a:extLst>
              <a:ext uri="{FF2B5EF4-FFF2-40B4-BE49-F238E27FC236}">
                <a16:creationId xmlns="" xmlns:a16="http://schemas.microsoft.com/office/drawing/2014/main" id="{690D9A52-24AA-C53E-33FD-93E81B914B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ABD6099E-4EB0-F5F9-F7B4-87BF36F17078}"/>
              </a:ext>
            </a:extLst>
          </p:cNvPr>
          <p:cNvSpPr>
            <a:spLocks noGrp="1"/>
          </p:cNvSpPr>
          <p:nvPr>
            <p:ph type="sldNum" sz="quarter" idx="12"/>
          </p:nvPr>
        </p:nvSpPr>
        <p:spPr/>
        <p:txBody>
          <a:bodyPr/>
          <a:lstStyle/>
          <a:p>
            <a:fld id="{147C7B17-77FE-4F76-A7AE-62B6CE4DAB84}"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4230" y="10123848"/>
            <a:ext cx="2056270" cy="1916704"/>
          </a:xfrm>
          <a:prstGeom prst="rect">
            <a:avLst/>
          </a:prstGeom>
        </p:spPr>
      </p:pic>
    </p:spTree>
    <p:extLst>
      <p:ext uri="{BB962C8B-B14F-4D97-AF65-F5344CB8AC3E}">
        <p14:creationId xmlns:p14="http://schemas.microsoft.com/office/powerpoint/2010/main" val="66799764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439C1DB8-3602-DFEF-8F1F-89D2609DDF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695342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F8AE608F-EEBB-FE15-6FDA-CB780CF32D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249526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1AE61F98-3BDC-6FE2-D238-4EE278F2EB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013072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C8C8CE8C-F7DB-5839-F9CB-A23DADE1B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80227620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A4CCE6F7-7630-B23B-F5BE-0866DCA8E8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383226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CCFCBE31-EC2A-B238-84AD-158E99099F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554929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14845605-D396-D147-3A7E-73EA9C8636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396274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8" name="Footer Placeholder 7">
            <a:extLst>
              <a:ext uri="{FF2B5EF4-FFF2-40B4-BE49-F238E27FC236}">
                <a16:creationId xmlns="" xmlns:a16="http://schemas.microsoft.com/office/drawing/2014/main" id="{6A1D2AE6-75E3-7DEC-E3F0-D5C7DB9A87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704979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4" name="Footer Placeholder 3">
            <a:extLst>
              <a:ext uri="{FF2B5EF4-FFF2-40B4-BE49-F238E27FC236}">
                <a16:creationId xmlns="" xmlns:a16="http://schemas.microsoft.com/office/drawing/2014/main" id="{A75CB120-D0C5-C78B-1540-ACF9F2A9D1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810245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3" name="Footer Placeholder 2">
            <a:extLst>
              <a:ext uri="{FF2B5EF4-FFF2-40B4-BE49-F238E27FC236}">
                <a16:creationId xmlns="" xmlns:a16="http://schemas.microsoft.com/office/drawing/2014/main" id="{0E7BBCF5-7C18-7FBE-1D9F-A25654DEAB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44223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13244-8044-D9FA-D729-E644943375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0057B98-B4EA-0D21-0E99-65D782E89D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0C3141E-C795-FB1C-675D-E06FE7286C4C}"/>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5" name="Footer Placeholder 4">
            <a:extLst>
              <a:ext uri="{FF2B5EF4-FFF2-40B4-BE49-F238E27FC236}">
                <a16:creationId xmlns="" xmlns:a16="http://schemas.microsoft.com/office/drawing/2014/main" id="{0D2B1C81-EE66-18DF-9827-5FB3CCBF7A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39959EF6-8621-CD12-AB80-CB77E8DDD92E}"/>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419821169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1C79AF1D-6583-E812-EFAF-B0771ABB6B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070769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439C1DB8-3602-DFEF-8F1F-89D2609DDF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769430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F8AE608F-EEBB-FE15-6FDA-CB780CF32D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538577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1AE61F98-3BDC-6FE2-D238-4EE278F2EB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77131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C8C8CE8C-F7DB-5839-F9CB-A23DADE1B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905499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A4CCE6F7-7630-B23B-F5BE-0866DCA8E8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828761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CCFCBE31-EC2A-B238-84AD-158E99099F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688138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14845605-D396-D147-3A7E-73EA9C8636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027889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8" name="Footer Placeholder 7">
            <a:extLst>
              <a:ext uri="{FF2B5EF4-FFF2-40B4-BE49-F238E27FC236}">
                <a16:creationId xmlns="" xmlns:a16="http://schemas.microsoft.com/office/drawing/2014/main" id="{6A1D2AE6-75E3-7DEC-E3F0-D5C7DB9A87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667562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4" name="Footer Placeholder 3">
            <a:extLst>
              <a:ext uri="{FF2B5EF4-FFF2-40B4-BE49-F238E27FC236}">
                <a16:creationId xmlns="" xmlns:a16="http://schemas.microsoft.com/office/drawing/2014/main" id="{A75CB120-D0C5-C78B-1540-ACF9F2A9D1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26223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4DD8FD-72AB-D86C-FB38-FA00E492EA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AB213F4-5532-C37E-86C5-58863C3B72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C48037D-32A8-13F3-BE1A-883CED26DF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D210AF0-1204-8DD9-6C5A-62AD685FCC3D}"/>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6" name="Footer Placeholder 5">
            <a:extLst>
              <a:ext uri="{FF2B5EF4-FFF2-40B4-BE49-F238E27FC236}">
                <a16:creationId xmlns="" xmlns:a16="http://schemas.microsoft.com/office/drawing/2014/main" id="{89F0FEC3-CD23-13FB-3EF7-364C4E1DDB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AEE8DBFF-0450-B70A-9173-78803C93B527}"/>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3214496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3" name="Footer Placeholder 2">
            <a:extLst>
              <a:ext uri="{FF2B5EF4-FFF2-40B4-BE49-F238E27FC236}">
                <a16:creationId xmlns="" xmlns:a16="http://schemas.microsoft.com/office/drawing/2014/main" id="{0E7BBCF5-7C18-7FBE-1D9F-A25654DEAB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4035195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1C79AF1D-6583-E812-EFAF-B0771ABB6B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755435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439C1DB8-3602-DFEF-8F1F-89D2609DDF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765985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F8AE608F-EEBB-FE15-6FDA-CB780CF32D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41501137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1AE61F98-3BDC-6FE2-D238-4EE278F2EB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75797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C8C8CE8C-F7DB-5839-F9CB-A23DADE1B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4254688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A4CCE6F7-7630-B23B-F5BE-0866DCA8E8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842906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CCFCBE31-EC2A-B238-84AD-158E99099F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838619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14845605-D396-D147-3A7E-73EA9C8636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568795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8" name="Footer Placeholder 7">
            <a:extLst>
              <a:ext uri="{FF2B5EF4-FFF2-40B4-BE49-F238E27FC236}">
                <a16:creationId xmlns="" xmlns:a16="http://schemas.microsoft.com/office/drawing/2014/main" id="{6A1D2AE6-75E3-7DEC-E3F0-D5C7DB9A87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488217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077BB8-73B8-EAEE-A74B-6514D7BF59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755CC00-01FD-A26B-C3CB-3FEA6A27BF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1B94069-C1E0-AAF4-DE16-C859929534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CE3D0B9-3D09-0549-AC7A-1BE52BD659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C5FDC79-953F-84EC-D686-729308E5F2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912B644-EB02-ACF2-91C6-12EB8E41BBCB}"/>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8" name="Footer Placeholder 7">
            <a:extLst>
              <a:ext uri="{FF2B5EF4-FFF2-40B4-BE49-F238E27FC236}">
                <a16:creationId xmlns="" xmlns:a16="http://schemas.microsoft.com/office/drawing/2014/main" id="{B7435E8A-AC54-88CB-0124-8AD51884065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579CE3A6-6226-2061-1CBE-8FD10110C527}"/>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2063738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4" name="Footer Placeholder 3">
            <a:extLst>
              <a:ext uri="{FF2B5EF4-FFF2-40B4-BE49-F238E27FC236}">
                <a16:creationId xmlns="" xmlns:a16="http://schemas.microsoft.com/office/drawing/2014/main" id="{A75CB120-D0C5-C78B-1540-ACF9F2A9D1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1466047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3" name="Footer Placeholder 2">
            <a:extLst>
              <a:ext uri="{FF2B5EF4-FFF2-40B4-BE49-F238E27FC236}">
                <a16:creationId xmlns="" xmlns:a16="http://schemas.microsoft.com/office/drawing/2014/main" id="{0E7BBCF5-7C18-7FBE-1D9F-A25654DEAB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346210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1C79AF1D-6583-E812-EFAF-B0771ABB6B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4221770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439C1DB8-3602-DFEF-8F1F-89D2609DDF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6746636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F8AE608F-EEBB-FE15-6FDA-CB780CF32D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503221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1AE61F98-3BDC-6FE2-D238-4EE278F2EB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186075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C8C8CE8C-F7DB-5839-F9CB-A23DADE1B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844145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A4CCE6F7-7630-B23B-F5BE-0866DCA8E8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1824086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CCFCBE31-EC2A-B238-84AD-158E99099F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365503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14845605-D396-D147-3A7E-73EA9C8636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60500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C11B1E-CC42-2270-7277-AA65109108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89AD232-9EED-6335-E801-16C52BBD4BEC}"/>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4" name="Footer Placeholder 3">
            <a:extLst>
              <a:ext uri="{FF2B5EF4-FFF2-40B4-BE49-F238E27FC236}">
                <a16:creationId xmlns="" xmlns:a16="http://schemas.microsoft.com/office/drawing/2014/main" id="{090C0CD1-0604-F01F-9F14-D8774CF456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757250EE-3B8B-EBDD-7AA3-C4E5B1FCC6CE}"/>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900440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8" name="Footer Placeholder 7">
            <a:extLst>
              <a:ext uri="{FF2B5EF4-FFF2-40B4-BE49-F238E27FC236}">
                <a16:creationId xmlns="" xmlns:a16="http://schemas.microsoft.com/office/drawing/2014/main" id="{6A1D2AE6-75E3-7DEC-E3F0-D5C7DB9A87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6888523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4" name="Footer Placeholder 3">
            <a:extLst>
              <a:ext uri="{FF2B5EF4-FFF2-40B4-BE49-F238E27FC236}">
                <a16:creationId xmlns="" xmlns:a16="http://schemas.microsoft.com/office/drawing/2014/main" id="{A75CB120-D0C5-C78B-1540-ACF9F2A9D1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213482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3" name="Footer Placeholder 2">
            <a:extLst>
              <a:ext uri="{FF2B5EF4-FFF2-40B4-BE49-F238E27FC236}">
                <a16:creationId xmlns="" xmlns:a16="http://schemas.microsoft.com/office/drawing/2014/main" id="{0E7BBCF5-7C18-7FBE-1D9F-A25654DEAB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4648174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1C79AF1D-6583-E812-EFAF-B0771ABB6B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6013729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 xmlns:a16="http://schemas.microsoft.com/office/drawing/2014/main" id="{439C1DB8-3602-DFEF-8F1F-89D2609DDF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5468113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F8AE608F-EEBB-FE15-6FDA-CB780CF32D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4207725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1AE61F98-3BDC-6FE2-D238-4EE278F2EB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480497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5" name="Footer Placeholder 4">
            <a:extLst>
              <a:ext uri="{FF2B5EF4-FFF2-40B4-BE49-F238E27FC236}">
                <a16:creationId xmlns="" xmlns:a16="http://schemas.microsoft.com/office/drawing/2014/main" id="{58810C67-4446-5CB6-E777-4B763F942F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38305135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5" name="Footer Placeholder 4">
            <a:extLst>
              <a:ext uri="{FF2B5EF4-FFF2-40B4-BE49-F238E27FC236}">
                <a16:creationId xmlns="" xmlns:a16="http://schemas.microsoft.com/office/drawing/2014/main" id="{4C8E9DAC-5CF7-E141-3A86-5564A68559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17872174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5" name="Footer Placeholder 4">
            <a:extLst>
              <a:ext uri="{FF2B5EF4-FFF2-40B4-BE49-F238E27FC236}">
                <a16:creationId xmlns="" xmlns:a16="http://schemas.microsoft.com/office/drawing/2014/main" id="{5546EA49-8509-0F84-370B-53AAD01EF3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403698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5F2E42C-76A4-1D10-73DE-D947DE709F09}"/>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3" name="Footer Placeholder 2">
            <a:extLst>
              <a:ext uri="{FF2B5EF4-FFF2-40B4-BE49-F238E27FC236}">
                <a16:creationId xmlns="" xmlns:a16="http://schemas.microsoft.com/office/drawing/2014/main" id="{E9EE9D8D-2181-B9DB-8AFB-DFC7F6B67E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0BF18B2C-1AAF-AE4C-C8DE-C28CA37F518D}"/>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285716839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6" name="Footer Placeholder 5">
            <a:extLst>
              <a:ext uri="{FF2B5EF4-FFF2-40B4-BE49-F238E27FC236}">
                <a16:creationId xmlns="" xmlns:a16="http://schemas.microsoft.com/office/drawing/2014/main" id="{C25C408E-CB87-15DC-319D-936F16E7FE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24658525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8" name="Footer Placeholder 7">
            <a:extLst>
              <a:ext uri="{FF2B5EF4-FFF2-40B4-BE49-F238E27FC236}">
                <a16:creationId xmlns="" xmlns:a16="http://schemas.microsoft.com/office/drawing/2014/main" id="{171F1526-E0D5-1A2F-0DAC-6004DE6DB4E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8905135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4" name="Footer Placeholder 3">
            <a:extLst>
              <a:ext uri="{FF2B5EF4-FFF2-40B4-BE49-F238E27FC236}">
                <a16:creationId xmlns="" xmlns:a16="http://schemas.microsoft.com/office/drawing/2014/main" id="{843F4C14-801A-8AE4-2D33-210A005A773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5822138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3" name="Footer Placeholder 2">
            <a:extLst>
              <a:ext uri="{FF2B5EF4-FFF2-40B4-BE49-F238E27FC236}">
                <a16:creationId xmlns="" xmlns:a16="http://schemas.microsoft.com/office/drawing/2014/main" id="{0D0DE234-3C04-4897-02E9-787073A8D83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2428724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6" name="Footer Placeholder 5">
            <a:extLst>
              <a:ext uri="{FF2B5EF4-FFF2-40B4-BE49-F238E27FC236}">
                <a16:creationId xmlns="" xmlns:a16="http://schemas.microsoft.com/office/drawing/2014/main" id="{5D408D19-6CF4-BA1F-64E9-156ECAFA18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17347264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6" name="Footer Placeholder 5">
            <a:extLst>
              <a:ext uri="{FF2B5EF4-FFF2-40B4-BE49-F238E27FC236}">
                <a16:creationId xmlns="" xmlns:a16="http://schemas.microsoft.com/office/drawing/2014/main" id="{7D13E09E-5BB1-D466-3D0E-10C356B066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39161986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5" name="Footer Placeholder 4">
            <a:extLst>
              <a:ext uri="{FF2B5EF4-FFF2-40B4-BE49-F238E27FC236}">
                <a16:creationId xmlns="" xmlns:a16="http://schemas.microsoft.com/office/drawing/2014/main" id="{A5542A4F-A35D-C630-CBE1-9644ADE8AC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1229225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5" name="Footer Placeholder 4">
            <a:extLst>
              <a:ext uri="{FF2B5EF4-FFF2-40B4-BE49-F238E27FC236}">
                <a16:creationId xmlns="" xmlns:a16="http://schemas.microsoft.com/office/drawing/2014/main" id="{C028BDF7-E871-AFE1-B7FD-804D482980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4273691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369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67918DD-F32C-40AE-BFB5-741B5886C773}" type="datetimeFigureOut">
              <a:rPr lang="zh-CN" altLang="en-US" smtClean="0">
                <a:solidFill>
                  <a:prstClr val="black"/>
                </a:solidFill>
              </a:rPr>
              <a:pPr>
                <a:defRPr/>
              </a:pPr>
              <a:t>2025/5/19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C9349654-8A83-41C1-B6F2-193D712776EF}"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60949451"/>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CC3AF6-4EF2-9121-E6A5-C96FE2643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3DC68E2-A848-B9D6-BCE3-8BF180C4CC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ECD5BAC-B1B2-D66A-7757-30C3BFD17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67B0F5A-9C3A-00AA-A9D8-82A22864F540}"/>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6" name="Footer Placeholder 5">
            <a:extLst>
              <a:ext uri="{FF2B5EF4-FFF2-40B4-BE49-F238E27FC236}">
                <a16:creationId xmlns="" xmlns:a16="http://schemas.microsoft.com/office/drawing/2014/main" id="{F06AC577-1910-612E-94B0-FC967D8480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95944381-93F0-7211-9885-49DEC102CFC4}"/>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102841226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Tree>
    <p:extLst>
      <p:ext uri="{BB962C8B-B14F-4D97-AF65-F5344CB8AC3E}">
        <p14:creationId xmlns:p14="http://schemas.microsoft.com/office/powerpoint/2010/main" val="283031613"/>
      </p:ext>
    </p:extLst>
  </p:cSld>
  <p:clrMapOvr>
    <a:masterClrMapping/>
  </p:clrMapOvr>
  <p:transition spd="slow">
    <p:push dir="u"/>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a:defRPr/>
            </a:pPr>
            <a:fld id="{C9349654-8A83-41C1-B6F2-193D712776EF}" type="slidenum">
              <a:rPr lang="zh-CN" altLang="en-US" smtClean="0">
                <a:solidFill>
                  <a:prstClr val="black"/>
                </a:solidFill>
              </a:rPr>
              <a:pPr>
                <a:defRPr/>
              </a:pPr>
              <a:t>‹#›</a:t>
            </a:fld>
            <a:endParaRPr lang="zh-CN" altLang="en-US">
              <a:solidFill>
                <a:prstClr val="black"/>
              </a:solidFill>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27951" y="8354290"/>
            <a:ext cx="1304182" cy="1215663"/>
          </a:xfrm>
          <a:prstGeom prst="rect">
            <a:avLst/>
          </a:prstGeom>
        </p:spPr>
      </p:pic>
    </p:spTree>
    <p:extLst>
      <p:ext uri="{BB962C8B-B14F-4D97-AF65-F5344CB8AC3E}">
        <p14:creationId xmlns:p14="http://schemas.microsoft.com/office/powerpoint/2010/main" val="1076588105"/>
      </p:ext>
    </p:extLst>
  </p:cSld>
  <p:clrMapOvr>
    <a:masterClrMapping/>
  </p:clrMapOvr>
  <p:transition spd="slow">
    <p:push dir="u"/>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827538"/>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656626"/>
      </p:ext>
    </p:extLst>
  </p:cSld>
  <p:clrMapOvr>
    <a:masterClrMapping/>
  </p:clrMapOvr>
  <p:transition spd="slow">
    <p:push dir="u"/>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solidFill>
                  <a:prstClr val="black"/>
                </a:solidFill>
              </a:rPr>
              <a:pPr/>
              <a:t>5/19/2025</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93211B76-5616-4E9D-896D-683DCF1C73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4155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B47094-982F-83F1-57E9-70CFDAFF7DA3}"/>
              </a:ext>
            </a:extLst>
          </p:cNvPr>
          <p:cNvSpPr>
            <a:spLocks noGrp="1"/>
          </p:cNvSpPr>
          <p:nvPr>
            <p:ph type="title"/>
          </p:nvPr>
        </p:nvSpPr>
        <p:spPr>
          <a:xfrm>
            <a:off x="838200" y="365126"/>
            <a:ext cx="10515600" cy="1325563"/>
          </a:xfrm>
          <a:prstGeom prst="rect">
            <a:avLst/>
          </a:prstGeom>
        </p:spPr>
        <p:txBody>
          <a:bodyPr lIns="60954" tIns="30477" rIns="60954" bIns="30477"/>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969ADFC-0631-ACBD-A37F-28ACEA41CA56}"/>
              </a:ext>
            </a:extLst>
          </p:cNvPr>
          <p:cNvSpPr>
            <a:spLocks noGrp="1"/>
          </p:cNvSpPr>
          <p:nvPr>
            <p:ph idx="1"/>
          </p:nvPr>
        </p:nvSpPr>
        <p:spPr>
          <a:xfrm>
            <a:off x="838200" y="1825626"/>
            <a:ext cx="10515600" cy="4351338"/>
          </a:xfrm>
          <a:prstGeom prst="rect">
            <a:avLst/>
          </a:prstGeom>
        </p:spPr>
        <p:txBody>
          <a:bodyPr lIns="60954" tIns="30477" rIns="60954" bIns="3047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xmlns="" id="{0478D4FC-6348-B2ED-5B31-DB271E600918}"/>
              </a:ext>
            </a:extLst>
          </p:cNvPr>
          <p:cNvSpPr>
            <a:spLocks noGrp="1"/>
          </p:cNvSpPr>
          <p:nvPr>
            <p:ph type="dt" sz="half" idx="10"/>
          </p:nvPr>
        </p:nvSpPr>
        <p:spPr>
          <a:xfrm>
            <a:off x="838200" y="6356351"/>
            <a:ext cx="2743200" cy="365125"/>
          </a:xfrm>
          <a:prstGeom prst="rect">
            <a:avLst/>
          </a:prstGeom>
        </p:spPr>
        <p:txBody>
          <a:bodyPr lIns="60954" tIns="30477" rIns="60954" bIns="30477"/>
          <a:lstStyle/>
          <a:p>
            <a:fld id="{D75DCDB4-4683-4ACC-B7E1-FEAD6BA85555}" type="datetimeFigureOut">
              <a:rPr lang="vi-VN" smtClean="0">
                <a:solidFill>
                  <a:prstClr val="black"/>
                </a:solidFill>
              </a:rPr>
              <a:pPr/>
              <a:t>19/05/2025</a:t>
            </a:fld>
            <a:endParaRPr lang="vi-VN">
              <a:solidFill>
                <a:prstClr val="black"/>
              </a:solidFill>
            </a:endParaRPr>
          </a:p>
        </p:txBody>
      </p:sp>
      <p:sp>
        <p:nvSpPr>
          <p:cNvPr id="5" name="Footer Placeholder 4">
            <a:extLst>
              <a:ext uri="{FF2B5EF4-FFF2-40B4-BE49-F238E27FC236}">
                <a16:creationId xmlns:a16="http://schemas.microsoft.com/office/drawing/2014/main" xmlns="" id="{EE2C5EB2-B54F-186A-21AC-FF7A48CB6E8A}"/>
              </a:ext>
            </a:extLst>
          </p:cNvPr>
          <p:cNvSpPr>
            <a:spLocks noGrp="1"/>
          </p:cNvSpPr>
          <p:nvPr>
            <p:ph type="ftr" sz="quarter" idx="11"/>
          </p:nvPr>
        </p:nvSpPr>
        <p:spPr>
          <a:xfrm>
            <a:off x="4038600" y="6356351"/>
            <a:ext cx="4114800" cy="365125"/>
          </a:xfrm>
          <a:prstGeom prst="rect">
            <a:avLst/>
          </a:prstGeom>
        </p:spPr>
        <p:txBody>
          <a:bodyPr lIns="60954" tIns="30477" rIns="60954" bIns="30477"/>
          <a:lstStyle/>
          <a:p>
            <a:endParaRPr lang="vi-VN">
              <a:solidFill>
                <a:prstClr val="black"/>
              </a:solidFill>
            </a:endParaRPr>
          </a:p>
        </p:txBody>
      </p:sp>
      <p:sp>
        <p:nvSpPr>
          <p:cNvPr id="6" name="Slide Number Placeholder 5">
            <a:extLst>
              <a:ext uri="{FF2B5EF4-FFF2-40B4-BE49-F238E27FC236}">
                <a16:creationId xmlns:a16="http://schemas.microsoft.com/office/drawing/2014/main" xmlns="" id="{6843105B-942A-89F5-4D02-6DCA86CB805E}"/>
              </a:ext>
            </a:extLst>
          </p:cNvPr>
          <p:cNvSpPr>
            <a:spLocks noGrp="1"/>
          </p:cNvSpPr>
          <p:nvPr>
            <p:ph type="sldNum" sz="quarter" idx="12"/>
          </p:nvPr>
        </p:nvSpPr>
        <p:spPr>
          <a:xfrm>
            <a:off x="8610600" y="6356351"/>
            <a:ext cx="2743200" cy="365125"/>
          </a:xfrm>
          <a:prstGeom prst="rect">
            <a:avLst/>
          </a:prstGeom>
        </p:spPr>
        <p:txBody>
          <a:bodyPr lIns="60954" tIns="30477" rIns="60954" bIns="30477"/>
          <a:lstStyle/>
          <a:p>
            <a:fld id="{668B829B-41E5-4C3D-B4B4-EC121BA26CAC}"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57429295"/>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6A933C-8E38-CE94-1313-B1A899A65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82C7EE7-AFA1-1740-8918-BD9BEC65B5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0FAE1A01-7C39-A00A-A024-B97DC9839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3E02AA7-F1E6-E3DC-B302-60A7C136B595}"/>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6" name="Footer Placeholder 5">
            <a:extLst>
              <a:ext uri="{FF2B5EF4-FFF2-40B4-BE49-F238E27FC236}">
                <a16:creationId xmlns="" xmlns:a16="http://schemas.microsoft.com/office/drawing/2014/main" id="{59B28069-EC5E-572C-A5D3-5B34CD9710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B3C12A61-47D7-1B76-1A59-A43037820823}"/>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249872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13" Type="http://schemas.openxmlformats.org/officeDocument/2006/relationships/image" Target="../media/image9.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8.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7.png"/><Relationship Id="rId5" Type="http://schemas.openxmlformats.org/officeDocument/2006/relationships/slideLayout" Target="../slideLayouts/slideLayout83.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slideLayout" Target="../slideLayouts/slideLayout82.xml"/><Relationship Id="rId9" Type="http://schemas.openxmlformats.org/officeDocument/2006/relationships/image" Target="../media/image5.png"/><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47C5F5A-7DA4-CBDA-3C2E-FBF198E768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25083E8-4578-6A49-4166-40D17165DC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D083866-ADB8-8F4C-13CC-E2D626CF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A251BF-DF5A-437B-8D25-5F1AC582348D}" type="datetimeFigureOut">
              <a:rPr lang="en-US" smtClean="0"/>
              <a:t>5/19/2025</a:t>
            </a:fld>
            <a:endParaRPr lang="en-US" dirty="0"/>
          </a:p>
        </p:txBody>
      </p:sp>
      <p:sp>
        <p:nvSpPr>
          <p:cNvPr id="5" name="Footer Placeholder 4">
            <a:extLst>
              <a:ext uri="{FF2B5EF4-FFF2-40B4-BE49-F238E27FC236}">
                <a16:creationId xmlns="" xmlns:a16="http://schemas.microsoft.com/office/drawing/2014/main" id="{C518A603-0813-A3E5-09D0-C3717601A2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 xmlns:a16="http://schemas.microsoft.com/office/drawing/2014/main" id="{9B08525F-7524-4FDE-A6C9-9893EE7A9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7C7B17-77FE-4F76-A7AE-62B6CE4DAB84}" type="slidenum">
              <a:rPr lang="en-US" smtClean="0"/>
              <a:t>‹#›</a:t>
            </a:fld>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940309" y="4622208"/>
            <a:ext cx="2056270" cy="1916704"/>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53486" y="-2238465"/>
            <a:ext cx="1497537" cy="1395894"/>
          </a:xfrm>
          <a:prstGeom prst="rect">
            <a:avLst/>
          </a:prstGeom>
        </p:spPr>
      </p:pic>
      <p:sp>
        <p:nvSpPr>
          <p:cNvPr id="9" name="Rectangle 8"/>
          <p:cNvSpPr/>
          <p:nvPr userDrawn="1"/>
        </p:nvSpPr>
        <p:spPr>
          <a:xfrm>
            <a:off x="3711928" y="-1854703"/>
            <a:ext cx="4441472"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dirty="0" smtClean="0">
                <a:solidFill>
                  <a:srgbClr val="0070C0"/>
                </a:solidFill>
                <a:latin typeface="+mj-lt"/>
              </a:rPr>
              <a:t>KÊNH</a:t>
            </a:r>
            <a:r>
              <a:rPr lang="vi-VN" sz="2400" baseline="0" dirty="0" smtClean="0">
                <a:solidFill>
                  <a:srgbClr val="0070C0"/>
                </a:solidFill>
                <a:latin typeface="+mj-lt"/>
              </a:rPr>
              <a:t> BÀI GIẢNG HIỀN TRẦN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70C0"/>
                </a:solidFill>
                <a:latin typeface="+mj-lt"/>
              </a:rPr>
              <a:t>ZALO</a:t>
            </a:r>
            <a:r>
              <a:rPr lang="vi-VN" sz="2400" dirty="0" smtClean="0">
                <a:solidFill>
                  <a:srgbClr val="0070C0"/>
                </a:solidFill>
                <a:latin typeface="+mj-lt"/>
              </a:rPr>
              <a:t> Duy nhất</a:t>
            </a:r>
            <a:r>
              <a:rPr lang="en-GB" sz="2400" dirty="0" smtClean="0">
                <a:solidFill>
                  <a:srgbClr val="0070C0"/>
                </a:solidFill>
                <a:latin typeface="+mj-lt"/>
              </a:rPr>
              <a:t>  SĐT: 035</a:t>
            </a:r>
            <a:r>
              <a:rPr lang="vi-VN" sz="2400" dirty="0" smtClean="0">
                <a:solidFill>
                  <a:srgbClr val="0070C0"/>
                </a:solidFill>
                <a:latin typeface="+mj-lt"/>
              </a:rPr>
              <a:t>3095025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0070C0"/>
              </a:solidFill>
              <a:latin typeface="+mj-lt"/>
            </a:endParaRPr>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2214" y="-4765213"/>
            <a:ext cx="1497537" cy="1536147"/>
          </a:xfrm>
          <a:prstGeom prst="rect">
            <a:avLst/>
          </a:prstGeom>
        </p:spPr>
      </p:pic>
      <p:pic>
        <p:nvPicPr>
          <p:cNvPr id="10" name="Picture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6840" y="8207396"/>
            <a:ext cx="2745160" cy="2558836"/>
          </a:xfrm>
          <a:prstGeom prst="rect">
            <a:avLst/>
          </a:prstGeom>
        </p:spPr>
      </p:pic>
    </p:spTree>
    <p:extLst>
      <p:ext uri="{BB962C8B-B14F-4D97-AF65-F5344CB8AC3E}">
        <p14:creationId xmlns:p14="http://schemas.microsoft.com/office/powerpoint/2010/main" val="14684465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 xmlns:a16="http://schemas.microsoft.com/office/drawing/2014/main" id="{F4A768B4-8527-C504-BA09-799480D1A095}"/>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rPr>
              <a:t>www.9slide.vn</a:t>
            </a:r>
          </a:p>
        </p:txBody>
      </p:sp>
      <p:sp>
        <p:nvSpPr>
          <p:cNvPr id="2" name="Title Placeholder 1">
            <a:extLst>
              <a:ext uri="{FF2B5EF4-FFF2-40B4-BE49-F238E27FC236}">
                <a16:creationId xmlns=""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dirty="0"/>
          </a:p>
        </p:txBody>
      </p:sp>
      <p:pic>
        <p:nvPicPr>
          <p:cNvPr id="9" name="Picture 8">
            <a:extLst>
              <a:ext uri="{FF2B5EF4-FFF2-40B4-BE49-F238E27FC236}">
                <a16:creationId xmlns=""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54620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9Slide.vn - 2019">
            <a:extLst>
              <a:ext uri="{FF2B5EF4-FFF2-40B4-BE49-F238E27FC236}">
                <a16:creationId xmlns="" xmlns:a16="http://schemas.microsoft.com/office/drawing/2014/main" id="{F964DE64-3D82-CEB7-2CAA-1B16690B18BD}"/>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rPr>
              <a:t>www.9slide.vn</a:t>
            </a:r>
          </a:p>
        </p:txBody>
      </p:sp>
      <p:sp>
        <p:nvSpPr>
          <p:cNvPr id="2" name="Title Placeholder 1">
            <a:extLst>
              <a:ext uri="{FF2B5EF4-FFF2-40B4-BE49-F238E27FC236}">
                <a16:creationId xmlns=""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dirty="0"/>
          </a:p>
        </p:txBody>
      </p:sp>
      <p:pic>
        <p:nvPicPr>
          <p:cNvPr id="9" name="Picture 8">
            <a:extLst>
              <a:ext uri="{FF2B5EF4-FFF2-40B4-BE49-F238E27FC236}">
                <a16:creationId xmlns=""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91885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 xmlns:a16="http://schemas.microsoft.com/office/drawing/2014/main" id="{7851CD74-5F8C-2FB5-C2DA-7CE3F44E3F3F}"/>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rPr>
              <a:t>www.9slide.vn</a:t>
            </a:r>
          </a:p>
        </p:txBody>
      </p:sp>
      <p:sp>
        <p:nvSpPr>
          <p:cNvPr id="2" name="Title Placeholder 1">
            <a:extLst>
              <a:ext uri="{FF2B5EF4-FFF2-40B4-BE49-F238E27FC236}">
                <a16:creationId xmlns=""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dirty="0"/>
          </a:p>
        </p:txBody>
      </p:sp>
      <p:pic>
        <p:nvPicPr>
          <p:cNvPr id="9" name="Picture 8">
            <a:extLst>
              <a:ext uri="{FF2B5EF4-FFF2-40B4-BE49-F238E27FC236}">
                <a16:creationId xmlns=""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33979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 xmlns:a16="http://schemas.microsoft.com/office/drawing/2014/main" id="{E32D7666-FE96-365A-5DCE-A7F55680FD6B}"/>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rPr>
              <a:t>www.9slide.vn</a:t>
            </a:r>
          </a:p>
        </p:txBody>
      </p:sp>
      <p:sp>
        <p:nvSpPr>
          <p:cNvPr id="2" name="Title Placeholder 1">
            <a:extLst>
              <a:ext uri="{FF2B5EF4-FFF2-40B4-BE49-F238E27FC236}">
                <a16:creationId xmlns=""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dirty="0"/>
          </a:p>
        </p:txBody>
      </p:sp>
      <p:pic>
        <p:nvPicPr>
          <p:cNvPr id="9" name="Picture 8">
            <a:extLst>
              <a:ext uri="{FF2B5EF4-FFF2-40B4-BE49-F238E27FC236}">
                <a16:creationId xmlns=""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11620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 xmlns:a16="http://schemas.microsoft.com/office/drawing/2014/main" id="{D4B76718-7AD2-4A49-8B79-8E09DCB32113}"/>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rPr>
              <a:t>www.9slide.vn</a:t>
            </a:r>
          </a:p>
        </p:txBody>
      </p:sp>
      <p:sp>
        <p:nvSpPr>
          <p:cNvPr id="2" name="Title Placeholder 1">
            <a:extLst>
              <a:ext uri="{FF2B5EF4-FFF2-40B4-BE49-F238E27FC236}">
                <a16:creationId xmlns=""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5/19/2025</a:t>
            </a:fld>
            <a:endParaRPr lang="en-US" dirty="0"/>
          </a:p>
        </p:txBody>
      </p:sp>
      <p:sp>
        <p:nvSpPr>
          <p:cNvPr id="5" name="Footer Placeholder 4">
            <a:extLst>
              <a:ext uri="{FF2B5EF4-FFF2-40B4-BE49-F238E27FC236}">
                <a16:creationId xmlns=""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dirty="0"/>
          </a:p>
        </p:txBody>
      </p:sp>
      <p:pic>
        <p:nvPicPr>
          <p:cNvPr id="9" name="Picture 8">
            <a:extLst>
              <a:ext uri="{FF2B5EF4-FFF2-40B4-BE49-F238E27FC236}">
                <a16:creationId xmlns=""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768064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4EA7A1C0-06D6-8EB9-0D40-124FD0A56AE0}"/>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rPr>
              <a:t>www.9slide.vn</a:t>
            </a:r>
          </a:p>
        </p:txBody>
      </p:sp>
      <p:sp>
        <p:nvSpPr>
          <p:cNvPr id="2" name="Title Placeholder 1">
            <a:extLst>
              <a:ext uri="{FF2B5EF4-FFF2-40B4-BE49-F238E27FC236}">
                <a16:creationId xmlns=""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5/19/2025</a:t>
            </a:fld>
            <a:endParaRPr lang="en-US" dirty="0"/>
          </a:p>
        </p:txBody>
      </p:sp>
      <p:sp>
        <p:nvSpPr>
          <p:cNvPr id="5" name="Footer Placeholder 4">
            <a:extLst>
              <a:ext uri="{FF2B5EF4-FFF2-40B4-BE49-F238E27FC236}">
                <a16:creationId xmlns=""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dirty="0"/>
          </a:p>
        </p:txBody>
      </p:sp>
      <p:pic>
        <p:nvPicPr>
          <p:cNvPr id="2050" name="Picture 2" descr="Hình ảnh Nền Gia đình, Gia đình Vector Nền Và Tập Tin Tải về Miễn Phí |  Pngtree">
            <a:extLst>
              <a:ext uri="{FF2B5EF4-FFF2-40B4-BE49-F238E27FC236}">
                <a16:creationId xmlns=""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3072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 xmlns:a16="http://schemas.microsoft.com/office/drawing/2014/main" id="{B7E6646E-0BCC-A8F4-25EF-747C0A61D8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115910" y="5010872"/>
            <a:ext cx="12192000" cy="2256061"/>
            <a:chOff x="0" y="4332156"/>
            <a:chExt cx="12292858" cy="2554224"/>
          </a:xfrm>
        </p:grpSpPr>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3"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57999" y="-1988158"/>
            <a:ext cx="1359195" cy="1266942"/>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375692" y="9091725"/>
            <a:ext cx="1424848" cy="1328139"/>
          </a:xfrm>
          <a:prstGeom prst="rect">
            <a:avLst/>
          </a:prstGeom>
        </p:spPr>
      </p:pic>
    </p:spTree>
    <p:extLst>
      <p:ext uri="{BB962C8B-B14F-4D97-AF65-F5344CB8AC3E}">
        <p14:creationId xmlns:p14="http://schemas.microsoft.com/office/powerpoint/2010/main" val="423215158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56.sv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6" name="Text Box 17"/>
          <p:cNvSpPr txBox="1">
            <a:spLocks noChangeArrowheads="1"/>
          </p:cNvSpPr>
          <p:nvPr/>
        </p:nvSpPr>
        <p:spPr bwMode="auto">
          <a:xfrm>
            <a:off x="2695074" y="1108018"/>
            <a:ext cx="7453968" cy="129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prstTxWarp prst="textArchUp">
              <a:avLst>
                <a:gd name="adj" fmla="val 10925376"/>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5400" b="1" cap="all" dirty="0">
                <a:ln w="0"/>
                <a:solidFill>
                  <a:srgbClr val="0070C0">
                    <a:lumMod val="50000"/>
                  </a:srgbClr>
                </a:solidFill>
                <a:effectLst>
                  <a:reflection blurRad="12700" stA="50000" endPos="50000" dist="5000" dir="5400000" sy="-100000" rotWithShape="0"/>
                </a:effectLst>
                <a:latin typeface="Times New Roman" pitchFamily="18" charset="0"/>
              </a:rPr>
              <a:t>CHÀO MỪNG QUÝ THẦY CÔ</a:t>
            </a:r>
          </a:p>
          <a:p>
            <a:pPr algn="ctr" eaLnBrk="1" hangingPunct="1">
              <a:defRPr/>
            </a:pPr>
            <a:r>
              <a:rPr lang="en-US" sz="5400" b="1" cap="all" dirty="0">
                <a:ln w="0"/>
                <a:solidFill>
                  <a:srgbClr val="0070C0">
                    <a:lumMod val="50000"/>
                  </a:srgbClr>
                </a:solidFill>
                <a:effectLst>
                  <a:reflection blurRad="12700" stA="50000" endPos="50000" dist="5000" dir="5400000" sy="-100000" rotWithShape="0"/>
                </a:effectLst>
                <a:latin typeface="Times New Roman" pitchFamily="18" charset="0"/>
              </a:rPr>
              <a:t>VỀ DỰ GIỜ THĂM </a:t>
            </a:r>
            <a:r>
              <a:rPr lang="en-US" sz="5400" b="1" cap="all" dirty="0" smtClean="0">
                <a:ln w="0"/>
                <a:solidFill>
                  <a:srgbClr val="0070C0">
                    <a:lumMod val="50000"/>
                  </a:srgbClr>
                </a:solidFill>
                <a:effectLst>
                  <a:reflection blurRad="12700" stA="50000" endPos="50000" dist="5000" dir="5400000" sy="-100000" rotWithShape="0"/>
                </a:effectLst>
                <a:latin typeface="Times New Roman" pitchFamily="18" charset="0"/>
              </a:rPr>
              <a:t>LỚP </a:t>
            </a:r>
            <a:r>
              <a:rPr lang="en-US" sz="5400" b="1" cap="all" dirty="0" smtClean="0">
                <a:ln w="0"/>
                <a:solidFill>
                  <a:srgbClr val="0070C0">
                    <a:lumMod val="50000"/>
                  </a:srgbClr>
                </a:solidFill>
                <a:effectLst>
                  <a:reflection blurRad="12700" stA="50000" endPos="50000" dist="5000" dir="5400000" sy="-100000" rotWithShape="0"/>
                </a:effectLst>
                <a:latin typeface="Times New Roman" pitchFamily="18" charset="0"/>
              </a:rPr>
              <a:t>5A</a:t>
            </a:r>
            <a:endParaRPr lang="en-US" sz="5400" b="1" cap="all" dirty="0">
              <a:ln w="0"/>
              <a:solidFill>
                <a:srgbClr val="0070C0">
                  <a:lumMod val="50000"/>
                </a:srgbClr>
              </a:solidFill>
              <a:effectLst>
                <a:reflection blurRad="12700" stA="50000" endPos="50000" dist="5000" dir="5400000" sy="-100000" rotWithShape="0"/>
              </a:effectLst>
              <a:latin typeface="Times New Roman" pitchFamily="18" charset="0"/>
            </a:endParaRPr>
          </a:p>
        </p:txBody>
      </p:sp>
      <p:sp>
        <p:nvSpPr>
          <p:cNvPr id="7" name="Text Box 14"/>
          <p:cNvSpPr txBox="1">
            <a:spLocks noChangeArrowheads="1"/>
          </p:cNvSpPr>
          <p:nvPr/>
        </p:nvSpPr>
        <p:spPr bwMode="auto">
          <a:xfrm>
            <a:off x="1636296" y="2071167"/>
            <a:ext cx="8951494" cy="179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9"/>
              </a:spcBef>
              <a:defRPr/>
            </a:pPr>
            <a:r>
              <a:rPr lang="en-US" sz="30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MÔN: TIẾNG VIỆT</a:t>
            </a:r>
          </a:p>
          <a:p>
            <a:pPr algn="ctr" eaLnBrk="1" hangingPunct="1">
              <a:spcBef>
                <a:spcPts val="1349"/>
              </a:spcBef>
              <a:defRPr/>
            </a:pPr>
            <a:r>
              <a:rPr lang="en-US" sz="3000" b="1" u="sng" dirty="0" err="1"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Bài</a:t>
            </a:r>
            <a:r>
              <a:rPr lang="en-US" sz="3000" b="1" u="sng" dirty="0"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3000" b="1" u="sng" dirty="0" err="1"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đọc</a:t>
            </a:r>
            <a:r>
              <a:rPr lang="en-US" sz="3000" b="1" u="sng" dirty="0"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2</a:t>
            </a:r>
            <a:r>
              <a:rPr lang="en-US" sz="3000" b="1" dirty="0"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TUẦN LỄ VÀNG</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9"/>
              </a:spcBef>
              <a:defRPr/>
            </a:pP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Giáo</a:t>
            </a:r>
            <a:r>
              <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viên</a:t>
            </a:r>
            <a:r>
              <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smtClean="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Trần</a:t>
            </a:r>
            <a:r>
              <a:rPr lang="en-US" sz="2800" b="1" dirty="0" smtClean="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smtClean="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Thị</a:t>
            </a:r>
            <a:r>
              <a:rPr lang="en-US" sz="2800" b="1" smtClean="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Lan</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42966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6"/>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6"/>
                                        </p:tgtEl>
                                        <p:attrNameLst>
                                          <p:attrName>style.color</p:attrName>
                                        </p:attrNameLst>
                                      </p:cBhvr>
                                      <p:by>
                                        <p:hsl h="7200000" s="0" l="0"/>
                                      </p:by>
                                    </p:animClr>
                                    <p:animClr clrSpc="hsl" dir="cw">
                                      <p:cBhvr>
                                        <p:cTn id="9" dur="2000" fill="hold"/>
                                        <p:tgtEl>
                                          <p:spTgt spid="6"/>
                                        </p:tgtEl>
                                        <p:attrNameLst>
                                          <p:attrName>fillcolor</p:attrName>
                                        </p:attrNameLst>
                                      </p:cBhvr>
                                      <p:by>
                                        <p:hsl h="7200000" s="0" l="0"/>
                                      </p:by>
                                    </p:animClr>
                                    <p:animClr clrSpc="hsl" dir="cw">
                                      <p:cBhvr>
                                        <p:cTn id="10" dur="2000" fill="hold"/>
                                        <p:tgtEl>
                                          <p:spTgt spid="6"/>
                                        </p:tgtEl>
                                        <p:attrNameLst>
                                          <p:attrName>stroke.color</p:attrName>
                                        </p:attrNameLst>
                                      </p:cBhvr>
                                      <p:by>
                                        <p:hsl h="7200000" s="0" l="0"/>
                                      </p:by>
                                    </p:animClr>
                                    <p:set>
                                      <p:cBhvr>
                                        <p:cTn id="11" dur="2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4415" r="29740" b="10881"/>
          <a:stretch/>
        </p:blipFill>
        <p:spPr>
          <a:xfrm>
            <a:off x="3644221" y="-451113"/>
            <a:ext cx="5157130" cy="563924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 t="29408" r="75005" b="26162"/>
          <a:stretch/>
        </p:blipFill>
        <p:spPr>
          <a:xfrm>
            <a:off x="100441" y="3250253"/>
            <a:ext cx="3543780" cy="3543301"/>
          </a:xfrm>
          <a:prstGeom prst="rect">
            <a:avLst/>
          </a:prstGeom>
        </p:spPr>
      </p:pic>
      <p:pic>
        <p:nvPicPr>
          <p:cNvPr id="4" name="Picture 3">
            <a:extLst>
              <a:ext uri="{FF2B5EF4-FFF2-40B4-BE49-F238E27FC236}">
                <a16:creationId xmlns="" xmlns:a16="http://schemas.microsoft.com/office/drawing/2014/main" id="{E24AE305-6309-A298-0133-8C309ED2FEE0}"/>
              </a:ext>
            </a:extLst>
          </p:cNvPr>
          <p:cNvPicPr>
            <a:picLocks noChangeAspect="1"/>
          </p:cNvPicPr>
          <p:nvPr/>
        </p:nvPicPr>
        <p:blipFill>
          <a:blip r:embed="rId5"/>
          <a:stretch>
            <a:fillRect/>
          </a:stretch>
        </p:blipFill>
        <p:spPr>
          <a:xfrm>
            <a:off x="3644221" y="540605"/>
            <a:ext cx="4726531" cy="2258535"/>
          </a:xfrm>
          <a:prstGeom prst="rect">
            <a:avLst/>
          </a:prstGeom>
        </p:spPr>
      </p:pic>
    </p:spTree>
    <p:extLst>
      <p:ext uri="{BB962C8B-B14F-4D97-AF65-F5344CB8AC3E}">
        <p14:creationId xmlns:p14="http://schemas.microsoft.com/office/powerpoint/2010/main" val="245587378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7899" t="26806" r="1028" b="142"/>
          <a:stretch/>
        </p:blipFill>
        <p:spPr>
          <a:xfrm>
            <a:off x="-94129" y="-80682"/>
            <a:ext cx="12344400" cy="692523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15" name="5-Point Star 14"/>
          <p:cNvSpPr/>
          <p:nvPr/>
        </p:nvSpPr>
        <p:spPr>
          <a:xfrm rot="1938639">
            <a:off x="5257" y="-520"/>
            <a:ext cx="1313336" cy="126688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4512" t="924" r="57014" b="58844"/>
          <a:stretch/>
        </p:blipFill>
        <p:spPr>
          <a:xfrm>
            <a:off x="-117566" y="3863302"/>
            <a:ext cx="2864114" cy="2276242"/>
          </a:xfrm>
          <a:prstGeom prst="rect">
            <a:avLst/>
          </a:prstGeom>
        </p:spPr>
      </p:pic>
      <p:sp>
        <p:nvSpPr>
          <p:cNvPr id="11" name="5-Point Star 10"/>
          <p:cNvSpPr/>
          <p:nvPr/>
        </p:nvSpPr>
        <p:spPr>
          <a:xfrm rot="863378">
            <a:off x="3573548" y="1123405"/>
            <a:ext cx="1789612" cy="1658983"/>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 xmlns:a16="http://schemas.microsoft.com/office/drawing/2014/main" id="{099A0733-7C2B-D8B1-3A75-45150C9A0A95}"/>
              </a:ext>
            </a:extLst>
          </p:cNvPr>
          <p:cNvPicPr>
            <a:picLocks noChangeAspect="1"/>
          </p:cNvPicPr>
          <p:nvPr/>
        </p:nvPicPr>
        <p:blipFill rotWithShape="1">
          <a:blip r:embed="rId5"/>
          <a:srcRect t="-54110" r="53812" b="1"/>
          <a:stretch/>
        </p:blipFill>
        <p:spPr>
          <a:xfrm>
            <a:off x="-94129" y="2761449"/>
            <a:ext cx="5903616" cy="1240971"/>
          </a:xfrm>
          <a:prstGeom prst="rect">
            <a:avLst/>
          </a:prstGeom>
        </p:spPr>
      </p:pic>
      <p:sp>
        <p:nvSpPr>
          <p:cNvPr id="13" name="5-Point Star 12"/>
          <p:cNvSpPr/>
          <p:nvPr/>
        </p:nvSpPr>
        <p:spPr>
          <a:xfrm rot="19966155">
            <a:off x="1418787" y="4341350"/>
            <a:ext cx="987893" cy="9418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681" t="924" r="57014" b="60219"/>
          <a:stretch/>
        </p:blipFill>
        <p:spPr>
          <a:xfrm>
            <a:off x="8758862" y="3841064"/>
            <a:ext cx="3756069" cy="1940491"/>
          </a:xfrm>
          <a:prstGeom prst="rect">
            <a:avLst/>
          </a:prstGeom>
        </p:spPr>
      </p:pic>
      <p:sp>
        <p:nvSpPr>
          <p:cNvPr id="14" name="5-Point Star 13"/>
          <p:cNvSpPr/>
          <p:nvPr/>
        </p:nvSpPr>
        <p:spPr>
          <a:xfrm rot="1938639">
            <a:off x="5873474" y="4325935"/>
            <a:ext cx="819975" cy="78448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rot="1938639">
            <a:off x="7603843" y="5236978"/>
            <a:ext cx="1313336" cy="126688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255">
            <a:extLst>
              <a:ext uri="{FF2B5EF4-FFF2-40B4-BE49-F238E27FC236}">
                <a16:creationId xmlns="" xmlns:a16="http://schemas.microsoft.com/office/drawing/2014/main" id="{97337251-0497-8772-81AA-3A1D4D61923A}"/>
              </a:ext>
            </a:extLst>
          </p:cNvPr>
          <p:cNvSpPr txBox="1"/>
          <p:nvPr/>
        </p:nvSpPr>
        <p:spPr>
          <a:xfrm rot="21618">
            <a:off x="3381616" y="116811"/>
            <a:ext cx="5497800" cy="995209"/>
          </a:xfrm>
          <a:prstGeom prst="rect">
            <a:avLst/>
          </a:prstGeom>
          <a:noFill/>
        </p:spPr>
        <p:txBody>
          <a:bodyPr wrap="square" rtlCol="0">
            <a:spAutoFit/>
          </a:bodyPr>
          <a:lstStyle/>
          <a:p>
            <a:pPr algn="ctr" defTabSz="1219170">
              <a:buClr>
                <a:srgbClr val="000000"/>
              </a:buClr>
            </a:pPr>
            <a:r>
              <a:rPr lang="vi-VN" sz="5867" kern="0" dirty="0">
                <a:solidFill>
                  <a:srgbClr val="0070C0"/>
                </a:solidFill>
                <a:latin typeface="+mj-lt"/>
                <a:cs typeface="Arial"/>
                <a:sym typeface="Arial"/>
              </a:rPr>
              <a:t>Đọc</a:t>
            </a:r>
            <a:r>
              <a:rPr lang="en-US" sz="5867" kern="0" dirty="0">
                <a:solidFill>
                  <a:srgbClr val="0070C0"/>
                </a:solidFill>
                <a:latin typeface="SVN-Poky's"/>
                <a:cs typeface="Arial"/>
                <a:sym typeface="Arial"/>
              </a:rPr>
              <a:t> </a:t>
            </a:r>
            <a:r>
              <a:rPr lang="vi-VN" sz="5867" kern="0" dirty="0">
                <a:solidFill>
                  <a:srgbClr val="0070C0"/>
                </a:solidFill>
                <a:latin typeface="+mj-lt"/>
                <a:cs typeface="Arial"/>
                <a:sym typeface="Arial"/>
              </a:rPr>
              <a:t>Mẫu</a:t>
            </a:r>
            <a:endParaRPr lang="en-US" sz="5867" kern="0" dirty="0">
              <a:solidFill>
                <a:srgbClr val="0070C0"/>
              </a:solidFill>
              <a:latin typeface="SVN-Poky's"/>
              <a:cs typeface="Arial"/>
              <a:sym typeface="Arial"/>
            </a:endParaRPr>
          </a:p>
        </p:txBody>
      </p:sp>
      <p:grpSp>
        <p:nvGrpSpPr>
          <p:cNvPr id="3" name="Group 10">
            <a:extLst>
              <a:ext uri="{FF2B5EF4-FFF2-40B4-BE49-F238E27FC236}">
                <a16:creationId xmlns=""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12" name="Picture 5">
              <a:extLst>
                <a:ext uri="{FF2B5EF4-FFF2-40B4-BE49-F238E27FC236}">
                  <a16:creationId xmlns="" xmlns:a16="http://schemas.microsoft.com/office/drawing/2014/main" id="{E6C39EEC-FA94-BCCF-D147-E71C29469AD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22">
            <a:extLst>
              <a:ext uri="{FF2B5EF4-FFF2-40B4-BE49-F238E27FC236}">
                <a16:creationId xmlns=""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21" name="Rectangle: Rounded Corners 20">
              <a:extLst>
                <a:ext uri="{FF2B5EF4-FFF2-40B4-BE49-F238E27FC236}">
                  <a16:creationId xmlns="" xmlns:a16="http://schemas.microsoft.com/office/drawing/2014/main" id="{0B62FDAA-5EB9-C222-4147-7C91856A0953}"/>
                </a:ext>
              </a:extLst>
            </p:cNvPr>
            <p:cNvSpPr/>
            <p:nvPr/>
          </p:nvSpPr>
          <p:spPr>
            <a:xfrm>
              <a:off x="4966528" y="4298952"/>
              <a:ext cx="2855635" cy="1162566"/>
            </a:xfrm>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22" name="Picture 18">
              <a:extLst>
                <a:ext uri="{FF2B5EF4-FFF2-40B4-BE49-F238E27FC236}">
                  <a16:creationId xmlns="" xmlns:a16="http://schemas.microsoft.com/office/drawing/2014/main" id="{B2644545-BBCC-1D0F-94A2-4D2B7F921041}"/>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3" name="Group 30">
            <a:extLst>
              <a:ext uri="{FF2B5EF4-FFF2-40B4-BE49-F238E27FC236}">
                <a16:creationId xmlns=""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24" name="Rectangle: Rounded Corners 26">
              <a:extLst>
                <a:ext uri="{FF2B5EF4-FFF2-40B4-BE49-F238E27FC236}">
                  <a16:creationId xmlns=""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25" name="Picture 29">
              <a:extLst>
                <a:ext uri="{FF2B5EF4-FFF2-40B4-BE49-F238E27FC236}">
                  <a16:creationId xmlns="" xmlns:a16="http://schemas.microsoft.com/office/drawing/2014/main" id="{4FC94C79-EB67-5A6E-EEB0-B794FD40A735}"/>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 xmlns:a16="http://schemas.microsoft.com/office/drawing/2014/main" id="{465E6F2F-B42B-FEA3-0FC4-E453F1AC7659}"/>
              </a:ext>
            </a:extLst>
          </p:cNvPr>
          <p:cNvPicPr>
            <a:picLocks noChangeAspect="1"/>
          </p:cNvPicPr>
          <p:nvPr/>
        </p:nvPicPr>
        <p:blipFill>
          <a:blip r:embed="rId9"/>
          <a:stretch>
            <a:fillRect/>
          </a:stretch>
        </p:blipFill>
        <p:spPr>
          <a:xfrm>
            <a:off x="292310" y="1897992"/>
            <a:ext cx="5105633" cy="4875829"/>
          </a:xfrm>
          <a:prstGeom prst="rect">
            <a:avLst/>
          </a:prstGeom>
        </p:spPr>
      </p:pic>
    </p:spTree>
    <p:extLst>
      <p:ext uri="{BB962C8B-B14F-4D97-AF65-F5344CB8AC3E}">
        <p14:creationId xmlns:p14="http://schemas.microsoft.com/office/powerpoint/2010/main" val="2552251028"/>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6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ppt_x"/>
                                              </p:val>
                                            </p:tav>
                                            <p:tav tm="100000">
                                              <p:val>
                                                <p:strVal val="#ppt_x"/>
                                              </p:val>
                                            </p:tav>
                                          </p:tavLst>
                                        </p:anim>
                                        <p:anim calcmode="lin" valueType="num">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 xmlns:a16="http://schemas.microsoft.com/office/drawing/2014/main" id="{0C48C6DD-355D-2E5D-05BB-E44155A5EC41}"/>
              </a:ext>
            </a:extLst>
          </p:cNvPr>
          <p:cNvSpPr txBox="1">
            <a:spLocks noChangeArrowheads="1"/>
          </p:cNvSpPr>
          <p:nvPr/>
        </p:nvSpPr>
        <p:spPr bwMode="auto">
          <a:xfrm>
            <a:off x="3143408" y="680581"/>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endParaRPr lang="en-US" sz="54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Rounded Corners 8">
            <a:extLst>
              <a:ext uri="{FF2B5EF4-FFF2-40B4-BE49-F238E27FC236}">
                <a16:creationId xmlns="" xmlns:a16="http://schemas.microsoft.com/office/drawing/2014/main" id="{3B10CC8B-5F7C-DDF0-A24C-75673EA30E0F}"/>
              </a:ext>
            </a:extLst>
          </p:cNvPr>
          <p:cNvSpPr/>
          <p:nvPr/>
        </p:nvSpPr>
        <p:spPr>
          <a:xfrm>
            <a:off x="775161" y="2357779"/>
            <a:ext cx="4400996" cy="775094"/>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3">
              <a:lumMod val="20000"/>
              <a:lumOff val="8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n</a:t>
            </a:r>
            <a:r>
              <a:rPr lang="en-US" altLang="vi-VN" sz="4800" dirty="0" err="1" smtClean="0">
                <a:solidFill>
                  <a:srgbClr val="0070C0"/>
                </a:solidFill>
                <a:latin typeface="UTM Avo" panose="02040603050506020204" pitchFamily="18" charset="0"/>
              </a:rPr>
              <a:t>gân</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khố</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 xmlns:a16="http://schemas.microsoft.com/office/drawing/2014/main" id="{37916720-F050-D67B-D152-CD816F079156}"/>
              </a:ext>
            </a:extLst>
          </p:cNvPr>
          <p:cNvSpPr/>
          <p:nvPr/>
        </p:nvSpPr>
        <p:spPr>
          <a:xfrm>
            <a:off x="680123" y="3530300"/>
            <a:ext cx="4496033" cy="778981"/>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B8CE36"/>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smtClean="0">
                <a:solidFill>
                  <a:srgbClr val="0070C0"/>
                </a:solidFill>
                <a:latin typeface="UTM Avo" panose="02040603050506020204" pitchFamily="18" charset="0"/>
              </a:rPr>
              <a:t>cân</a:t>
            </a:r>
            <a:endParaRPr lang="en-US" altLang="vi-VN" sz="4800" dirty="0">
              <a:solidFill>
                <a:srgbClr val="0070C0"/>
              </a:solidFill>
              <a:latin typeface="UTM Avo" panose="02040603050506020204" pitchFamily="18" charset="0"/>
            </a:endParaRPr>
          </a:p>
        </p:txBody>
      </p:sp>
      <p:sp>
        <p:nvSpPr>
          <p:cNvPr id="7" name="Rectangle: Rounded Corners 8">
            <a:extLst>
              <a:ext uri="{FF2B5EF4-FFF2-40B4-BE49-F238E27FC236}">
                <a16:creationId xmlns="" xmlns:a16="http://schemas.microsoft.com/office/drawing/2014/main" id="{37916720-F050-D67B-D152-CD816F079156}"/>
              </a:ext>
            </a:extLst>
          </p:cNvPr>
          <p:cNvSpPr/>
          <p:nvPr/>
        </p:nvSpPr>
        <p:spPr>
          <a:xfrm>
            <a:off x="3340246" y="4954203"/>
            <a:ext cx="5453137"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2">
              <a:lumMod val="20000"/>
              <a:lumOff val="8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smtClean="0">
                <a:solidFill>
                  <a:srgbClr val="0070C0"/>
                </a:solidFill>
                <a:latin typeface="UTM Avo" panose="02040603050506020204" pitchFamily="18" charset="0"/>
              </a:rPr>
              <a:t>đồng</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bạc</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trắng</a:t>
            </a:r>
            <a:endParaRPr lang="en-US" altLang="vi-VN" sz="4800" dirty="0">
              <a:solidFill>
                <a:srgbClr val="0070C0"/>
              </a:solidFill>
              <a:latin typeface="UTM Avo" panose="02040603050506020204" pitchFamily="18" charset="0"/>
            </a:endParaRPr>
          </a:p>
        </p:txBody>
      </p:sp>
      <p:sp>
        <p:nvSpPr>
          <p:cNvPr id="8" name="Rectangle: Rounded Corners 8">
            <a:extLst>
              <a:ext uri="{FF2B5EF4-FFF2-40B4-BE49-F238E27FC236}">
                <a16:creationId xmlns="" xmlns:a16="http://schemas.microsoft.com/office/drawing/2014/main" id="{37916720-F050-D67B-D152-CD816F079156}"/>
              </a:ext>
            </a:extLst>
          </p:cNvPr>
          <p:cNvSpPr/>
          <p:nvPr/>
        </p:nvSpPr>
        <p:spPr>
          <a:xfrm>
            <a:off x="5911549" y="2172816"/>
            <a:ext cx="4408108"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2">
              <a:lumMod val="40000"/>
              <a:lumOff val="6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h</a:t>
            </a:r>
            <a:r>
              <a:rPr lang="en-US" altLang="vi-VN" sz="4800" dirty="0" err="1" smtClean="0">
                <a:solidFill>
                  <a:srgbClr val="0070C0"/>
                </a:solidFill>
                <a:latin typeface="UTM Avo" panose="02040603050506020204" pitchFamily="18" charset="0"/>
              </a:rPr>
              <a:t>ậu</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duệ</a:t>
            </a:r>
            <a:endParaRPr lang="en-US" altLang="vi-VN" sz="4800" dirty="0">
              <a:solidFill>
                <a:srgbClr val="0070C0"/>
              </a:solidFill>
              <a:latin typeface="UTM Avo" panose="02040603050506020204" pitchFamily="18" charset="0"/>
            </a:endParaRPr>
          </a:p>
        </p:txBody>
      </p:sp>
      <p:sp>
        <p:nvSpPr>
          <p:cNvPr id="9" name="Rectangle: Rounded Corners 8">
            <a:extLst>
              <a:ext uri="{FF2B5EF4-FFF2-40B4-BE49-F238E27FC236}">
                <a16:creationId xmlns="" xmlns:a16="http://schemas.microsoft.com/office/drawing/2014/main" id="{37916720-F050-D67B-D152-CD816F079156}"/>
              </a:ext>
            </a:extLst>
          </p:cNvPr>
          <p:cNvSpPr/>
          <p:nvPr/>
        </p:nvSpPr>
        <p:spPr>
          <a:xfrm>
            <a:off x="6233958" y="3625490"/>
            <a:ext cx="3763290" cy="778981"/>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D7BB3"/>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l</a:t>
            </a:r>
            <a:r>
              <a:rPr lang="en-US" altLang="vi-VN" sz="4800" dirty="0" err="1" smtClean="0">
                <a:solidFill>
                  <a:srgbClr val="0070C0"/>
                </a:solidFill>
                <a:latin typeface="UTM Avo" panose="02040603050506020204" pitchFamily="18" charset="0"/>
              </a:rPr>
              <a:t>ạng</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29583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7" grpId="0" bldLvl="0" animBg="1"/>
      <p:bldP spid="8" grpId="0" bldLvl="0" animBg="1"/>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90525" y="304800"/>
            <a:ext cx="1141095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4">
            <a:extLst>
              <a:ext uri="{FF2B5EF4-FFF2-40B4-BE49-F238E27FC236}">
                <a16:creationId xmlns=""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endParaRPr lang="en-US" sz="54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587829" y="1432857"/>
            <a:ext cx="11213646" cy="3416320"/>
          </a:xfrm>
          <a:prstGeom prst="rect">
            <a:avLst/>
          </a:prstGeom>
        </p:spPr>
        <p:txBody>
          <a:bodyPr wrap="square">
            <a:spAutoFit/>
          </a:bodyPr>
          <a:lstStyle/>
          <a:p>
            <a:pPr algn="just">
              <a:lnSpc>
                <a:spcPct val="150000"/>
              </a:lnSpc>
            </a:pPr>
            <a:r>
              <a:rPr lang="en-US" sz="3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lễ</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Vàng</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giàu</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nghèo</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nguyện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góp</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Quỹ</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lập</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tài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quý</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Rất</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uy</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tín</a:t>
            </a:r>
            <a:r>
              <a:rPr lang="en-US" sz="3600" spc="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đã</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phong</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trào</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này</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2060"/>
              </a:solidFill>
            </a:endParaRPr>
          </a:p>
        </p:txBody>
      </p:sp>
    </p:spTree>
    <p:extLst>
      <p:ext uri="{BB962C8B-B14F-4D97-AF65-F5344CB8AC3E}">
        <p14:creationId xmlns:p14="http://schemas.microsoft.com/office/powerpoint/2010/main" val="208052371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 xmlns:a16="http://schemas.microsoft.com/office/drawing/2014/main" id="{0C48C6DD-355D-2E5D-05BB-E44155A5EC41}"/>
              </a:ext>
            </a:extLst>
          </p:cNvPr>
          <p:cNvSpPr txBox="1">
            <a:spLocks noChangeArrowheads="1"/>
          </p:cNvSpPr>
          <p:nvPr/>
        </p:nvSpPr>
        <p:spPr bwMode="auto">
          <a:xfrm>
            <a:off x="3423440" y="20171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smtClean="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5400" b="1" dirty="0" smtClean="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nghĩa</a:t>
            </a:r>
            <a:r>
              <a:rPr lang="en-US" sz="5400" b="1" dirty="0" smtClean="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5400" b="1" dirty="0" smtClean="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endParaRPr lang="en-US" sz="5400" dirty="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Rounded Corners 8">
            <a:extLst>
              <a:ext uri="{FF2B5EF4-FFF2-40B4-BE49-F238E27FC236}">
                <a16:creationId xmlns="" xmlns:a16="http://schemas.microsoft.com/office/drawing/2014/main" id="{3B10CC8B-5F7C-DDF0-A24C-75673EA30E0F}"/>
              </a:ext>
            </a:extLst>
          </p:cNvPr>
          <p:cNvSpPr/>
          <p:nvPr/>
        </p:nvSpPr>
        <p:spPr>
          <a:xfrm>
            <a:off x="1152057" y="1334787"/>
            <a:ext cx="9575814" cy="899976"/>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2">
              <a:lumMod val="20000"/>
              <a:lumOff val="8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3200" b="1" dirty="0" err="1">
                <a:solidFill>
                  <a:srgbClr val="0070C0"/>
                </a:solidFill>
                <a:latin typeface="Times New Roman" panose="02020603050405020304" pitchFamily="18" charset="0"/>
                <a:cs typeface="Times New Roman" panose="02020603050405020304" pitchFamily="18" charset="0"/>
              </a:rPr>
              <a:t>n</a:t>
            </a:r>
            <a:r>
              <a:rPr lang="en-US" altLang="vi-VN" sz="3200" b="1" dirty="0" err="1" smtClean="0">
                <a:solidFill>
                  <a:srgbClr val="0070C0"/>
                </a:solidFill>
                <a:latin typeface="Times New Roman" panose="02020603050405020304" pitchFamily="18" charset="0"/>
                <a:cs typeface="Times New Roman" panose="02020603050405020304" pitchFamily="18" charset="0"/>
              </a:rPr>
              <a:t>gân</a:t>
            </a:r>
            <a:r>
              <a:rPr lang="en-US" altLang="vi-VN" sz="3200" b="1" dirty="0" smtClean="0">
                <a:solidFill>
                  <a:srgbClr val="0070C0"/>
                </a:solidFill>
                <a:latin typeface="Times New Roman" panose="02020603050405020304" pitchFamily="18" charset="0"/>
                <a:cs typeface="Times New Roman" panose="02020603050405020304" pitchFamily="18" charset="0"/>
              </a:rPr>
              <a:t> </a:t>
            </a:r>
            <a:r>
              <a:rPr lang="en-US" altLang="vi-VN" sz="3200" b="1" dirty="0" err="1" smtClean="0">
                <a:solidFill>
                  <a:srgbClr val="0070C0"/>
                </a:solidFill>
                <a:latin typeface="Times New Roman" panose="02020603050405020304" pitchFamily="18" charset="0"/>
                <a:cs typeface="Times New Roman" panose="02020603050405020304" pitchFamily="18" charset="0"/>
              </a:rPr>
              <a:t>khố</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cách</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gọi</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cũ</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của</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ngân</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hàng</a:t>
            </a:r>
            <a:r>
              <a:rPr lang="en-US" altLang="vi-VN" sz="3200" dirty="0" smtClean="0">
                <a:solidFill>
                  <a:srgbClr val="0070C0"/>
                </a:solidFill>
                <a:latin typeface="Times New Roman" panose="02020603050405020304" pitchFamily="18" charset="0"/>
                <a:cs typeface="Times New Roman" panose="02020603050405020304" pitchFamily="18" charset="0"/>
              </a:rPr>
              <a:t>”.</a:t>
            </a:r>
            <a:endParaRPr lang="en-US" altLang="vi-VN" sz="3200" dirty="0">
              <a:solidFill>
                <a:srgbClr val="0070C0"/>
              </a:solidFill>
              <a:latin typeface="Times New Roman" panose="02020603050405020304" pitchFamily="18" charset="0"/>
              <a:cs typeface="Times New Roman" panose="02020603050405020304" pitchFamily="18" charset="0"/>
            </a:endParaRPr>
          </a:p>
        </p:txBody>
      </p:sp>
      <p:sp>
        <p:nvSpPr>
          <p:cNvPr id="6" name="Rectangle: Rounded Corners 8">
            <a:extLst>
              <a:ext uri="{FF2B5EF4-FFF2-40B4-BE49-F238E27FC236}">
                <a16:creationId xmlns="" xmlns:a16="http://schemas.microsoft.com/office/drawing/2014/main" id="{37916720-F050-D67B-D152-CD816F079156}"/>
              </a:ext>
            </a:extLst>
          </p:cNvPr>
          <p:cNvSpPr/>
          <p:nvPr/>
        </p:nvSpPr>
        <p:spPr>
          <a:xfrm>
            <a:off x="5555823" y="3603852"/>
            <a:ext cx="6463275" cy="1441677"/>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5">
              <a:lumMod val="40000"/>
              <a:lumOff val="6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2800" b="1" dirty="0" err="1">
                <a:solidFill>
                  <a:srgbClr val="0070C0"/>
                </a:solidFill>
                <a:latin typeface="Times New Roman" panose="02020603050405020304" pitchFamily="18" charset="0"/>
                <a:cs typeface="Times New Roman" panose="02020603050405020304" pitchFamily="18" charset="0"/>
              </a:rPr>
              <a:t>c</a:t>
            </a:r>
            <a:r>
              <a:rPr lang="en-US" altLang="vi-VN" sz="2800" b="1" dirty="0" err="1" smtClean="0">
                <a:solidFill>
                  <a:srgbClr val="0070C0"/>
                </a:solidFill>
                <a:latin typeface="Times New Roman" panose="02020603050405020304" pitchFamily="18" charset="0"/>
                <a:cs typeface="Times New Roman" panose="02020603050405020304" pitchFamily="18" charset="0"/>
              </a:rPr>
              <a:t>ân</a:t>
            </a:r>
            <a:r>
              <a:rPr lang="en-US" altLang="vi-VN" sz="2800" dirty="0" smtClean="0">
                <a:solidFill>
                  <a:srgbClr val="0070C0"/>
                </a:solidFill>
                <a:latin typeface="Times New Roman" panose="02020603050405020304" pitchFamily="18" charset="0"/>
                <a:cs typeface="Times New Roman" panose="02020603050405020304" pitchFamily="18" charset="0"/>
              </a:rPr>
              <a:t>: </a:t>
            </a:r>
            <a:r>
              <a:rPr lang="en-US" altLang="vi-VN" sz="2800" dirty="0" err="1" smtClean="0">
                <a:solidFill>
                  <a:srgbClr val="0070C0"/>
                </a:solidFill>
                <a:latin typeface="Times New Roman" panose="02020603050405020304" pitchFamily="18" charset="0"/>
                <a:cs typeface="Times New Roman" panose="02020603050405020304" pitchFamily="18" charset="0"/>
              </a:rPr>
              <a:t>cân</a:t>
            </a:r>
            <a:r>
              <a:rPr lang="en-US" altLang="vi-VN" sz="2800" dirty="0" smtClean="0">
                <a:solidFill>
                  <a:srgbClr val="0070C0"/>
                </a:solidFill>
                <a:latin typeface="Times New Roman" panose="02020603050405020304" pitchFamily="18" charset="0"/>
                <a:cs typeface="Times New Roman" panose="02020603050405020304" pitchFamily="18" charset="0"/>
              </a:rPr>
              <a:t> ta, </a:t>
            </a:r>
            <a:r>
              <a:rPr lang="en-US" altLang="vi-VN" sz="2800" dirty="0" err="1" smtClean="0">
                <a:solidFill>
                  <a:srgbClr val="0070C0"/>
                </a:solidFill>
                <a:latin typeface="Times New Roman" panose="02020603050405020304" pitchFamily="18" charset="0"/>
                <a:cs typeface="Times New Roman" panose="02020603050405020304" pitchFamily="18" charset="0"/>
              </a:rPr>
              <a:t>bằng</a:t>
            </a:r>
            <a:r>
              <a:rPr lang="en-US" altLang="vi-VN" sz="2800" dirty="0" smtClean="0">
                <a:solidFill>
                  <a:srgbClr val="0070C0"/>
                </a:solidFill>
                <a:latin typeface="Times New Roman" panose="02020603050405020304" pitchFamily="18" charset="0"/>
                <a:cs typeface="Times New Roman" panose="02020603050405020304" pitchFamily="18" charset="0"/>
              </a:rPr>
              <a:t> 0</a:t>
            </a:r>
            <a:r>
              <a:rPr lang="en-US" altLang="vi-VN" sz="2800" dirty="0" smtClean="0">
                <a:solidFill>
                  <a:srgbClr val="0070C0"/>
                </a:solidFill>
                <a:latin typeface="UTM Avo" panose="02040603050506020204" pitchFamily="18" charset="0"/>
              </a:rPr>
              <a:t>,605 </a:t>
            </a:r>
            <a:r>
              <a:rPr lang="en-US" altLang="vi-VN" sz="2800" dirty="0" err="1" smtClean="0">
                <a:solidFill>
                  <a:srgbClr val="0070C0"/>
                </a:solidFill>
                <a:latin typeface="UTM Avo" panose="02040603050506020204" pitchFamily="18" charset="0"/>
              </a:rPr>
              <a:t>ki</a:t>
            </a:r>
            <a:r>
              <a:rPr lang="en-US" altLang="vi-VN" sz="2800" dirty="0" smtClean="0">
                <a:solidFill>
                  <a:srgbClr val="0070C0"/>
                </a:solidFill>
                <a:latin typeface="UTM Avo" panose="02040603050506020204" pitchFamily="18" charset="0"/>
              </a:rPr>
              <a:t> – </a:t>
            </a:r>
            <a:r>
              <a:rPr lang="en-US" altLang="vi-VN" sz="2800" dirty="0" err="1" smtClean="0">
                <a:solidFill>
                  <a:srgbClr val="0070C0"/>
                </a:solidFill>
                <a:latin typeface="UTM Avo" panose="02040603050506020204" pitchFamily="18" charset="0"/>
              </a:rPr>
              <a:t>lô</a:t>
            </a:r>
            <a:r>
              <a:rPr lang="en-US" altLang="vi-VN" sz="2800" dirty="0" smtClean="0">
                <a:solidFill>
                  <a:srgbClr val="0070C0"/>
                </a:solidFill>
                <a:latin typeface="UTM Avo" panose="02040603050506020204" pitchFamily="18" charset="0"/>
              </a:rPr>
              <a:t> - gam</a:t>
            </a:r>
            <a:endParaRPr lang="en-US" altLang="vi-VN" sz="2800" dirty="0">
              <a:solidFill>
                <a:srgbClr val="0070C0"/>
              </a:solidFill>
              <a:latin typeface="UTM Avo" panose="02040603050506020204" pitchFamily="18" charset="0"/>
            </a:endParaRPr>
          </a:p>
        </p:txBody>
      </p:sp>
      <p:sp>
        <p:nvSpPr>
          <p:cNvPr id="7" name="Rectangle: Rounded Corners 8">
            <a:extLst>
              <a:ext uri="{FF2B5EF4-FFF2-40B4-BE49-F238E27FC236}">
                <a16:creationId xmlns="" xmlns:a16="http://schemas.microsoft.com/office/drawing/2014/main" id="{37916720-F050-D67B-D152-CD816F079156}"/>
              </a:ext>
            </a:extLst>
          </p:cNvPr>
          <p:cNvSpPr/>
          <p:nvPr/>
        </p:nvSpPr>
        <p:spPr>
          <a:xfrm>
            <a:off x="960706" y="2571434"/>
            <a:ext cx="10196279" cy="695746"/>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3">
              <a:lumMod val="60000"/>
              <a:lumOff val="4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3200" b="1" dirty="0" err="1" smtClean="0">
                <a:solidFill>
                  <a:srgbClr val="0070C0"/>
                </a:solidFill>
                <a:latin typeface="Times New Roman" panose="02020603050405020304" pitchFamily="18" charset="0"/>
                <a:cs typeface="Times New Roman" panose="02020603050405020304" pitchFamily="18" charset="0"/>
              </a:rPr>
              <a:t>đồng</a:t>
            </a:r>
            <a:r>
              <a:rPr lang="en-US" altLang="vi-VN" sz="3200" b="1" dirty="0" smtClean="0">
                <a:solidFill>
                  <a:srgbClr val="0070C0"/>
                </a:solidFill>
                <a:latin typeface="Times New Roman" panose="02020603050405020304" pitchFamily="18" charset="0"/>
                <a:cs typeface="Times New Roman" panose="02020603050405020304" pitchFamily="18" charset="0"/>
              </a:rPr>
              <a:t> </a:t>
            </a:r>
            <a:r>
              <a:rPr lang="en-US" altLang="vi-VN" sz="3200" b="1" dirty="0" err="1" smtClean="0">
                <a:solidFill>
                  <a:srgbClr val="0070C0"/>
                </a:solidFill>
                <a:latin typeface="Times New Roman" panose="02020603050405020304" pitchFamily="18" charset="0"/>
                <a:cs typeface="Times New Roman" panose="02020603050405020304" pitchFamily="18" charset="0"/>
              </a:rPr>
              <a:t>bạc</a:t>
            </a:r>
            <a:r>
              <a:rPr lang="en-US" altLang="vi-VN" sz="3200" b="1" dirty="0" smtClean="0">
                <a:solidFill>
                  <a:srgbClr val="0070C0"/>
                </a:solidFill>
                <a:latin typeface="Times New Roman" panose="02020603050405020304" pitchFamily="18" charset="0"/>
                <a:cs typeface="Times New Roman" panose="02020603050405020304" pitchFamily="18" charset="0"/>
              </a:rPr>
              <a:t> </a:t>
            </a:r>
            <a:r>
              <a:rPr lang="en-US" altLang="vi-VN" sz="3200" b="1" dirty="0" err="1" smtClean="0">
                <a:solidFill>
                  <a:srgbClr val="0070C0"/>
                </a:solidFill>
                <a:latin typeface="Times New Roman" panose="02020603050405020304" pitchFamily="18" charset="0"/>
                <a:cs typeface="Times New Roman" panose="02020603050405020304" pitchFamily="18" charset="0"/>
              </a:rPr>
              <a:t>trắng</a:t>
            </a:r>
            <a:r>
              <a:rPr lang="en-US" altLang="vi-VN" sz="3200" b="1"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đồng</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tiền</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làm</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bằng</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bạc</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thời</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Pháp</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thuộc</a:t>
            </a:r>
            <a:r>
              <a:rPr lang="en-US" altLang="vi-VN" sz="3200" dirty="0" smtClean="0">
                <a:solidFill>
                  <a:srgbClr val="0070C0"/>
                </a:solidFill>
                <a:latin typeface="Times New Roman" panose="02020603050405020304" pitchFamily="18" charset="0"/>
                <a:cs typeface="Times New Roman" panose="02020603050405020304" pitchFamily="18" charset="0"/>
              </a:rPr>
              <a:t>. </a:t>
            </a:r>
            <a:endParaRPr lang="en-US" altLang="vi-VN" sz="3200" dirty="0">
              <a:solidFill>
                <a:srgbClr val="0070C0"/>
              </a:solidFill>
              <a:latin typeface="Times New Roman" panose="02020603050405020304" pitchFamily="18" charset="0"/>
              <a:cs typeface="Times New Roman" panose="02020603050405020304" pitchFamily="18" charset="0"/>
            </a:endParaRPr>
          </a:p>
        </p:txBody>
      </p:sp>
      <p:sp>
        <p:nvSpPr>
          <p:cNvPr id="8" name="Rectangle: Rounded Corners 8">
            <a:extLst>
              <a:ext uri="{FF2B5EF4-FFF2-40B4-BE49-F238E27FC236}">
                <a16:creationId xmlns="" xmlns:a16="http://schemas.microsoft.com/office/drawing/2014/main" id="{37916720-F050-D67B-D152-CD816F079156}"/>
              </a:ext>
            </a:extLst>
          </p:cNvPr>
          <p:cNvSpPr/>
          <p:nvPr/>
        </p:nvSpPr>
        <p:spPr>
          <a:xfrm>
            <a:off x="1607625" y="5382201"/>
            <a:ext cx="9715697" cy="81684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3200" b="1" dirty="0" err="1">
                <a:solidFill>
                  <a:srgbClr val="0070C0"/>
                </a:solidFill>
                <a:latin typeface="Times New Roman" panose="02020603050405020304" pitchFamily="18" charset="0"/>
                <a:cs typeface="Times New Roman" panose="02020603050405020304" pitchFamily="18" charset="0"/>
              </a:rPr>
              <a:t>h</a:t>
            </a:r>
            <a:r>
              <a:rPr lang="en-US" altLang="vi-VN" sz="3200" b="1" dirty="0" err="1" smtClean="0">
                <a:solidFill>
                  <a:srgbClr val="0070C0"/>
                </a:solidFill>
                <a:latin typeface="Times New Roman" panose="02020603050405020304" pitchFamily="18" charset="0"/>
                <a:cs typeface="Times New Roman" panose="02020603050405020304" pitchFamily="18" charset="0"/>
              </a:rPr>
              <a:t>ậu</a:t>
            </a:r>
            <a:r>
              <a:rPr lang="en-US" altLang="vi-VN" sz="3200" b="1" dirty="0" smtClean="0">
                <a:solidFill>
                  <a:srgbClr val="0070C0"/>
                </a:solidFill>
                <a:latin typeface="Times New Roman" panose="02020603050405020304" pitchFamily="18" charset="0"/>
                <a:cs typeface="Times New Roman" panose="02020603050405020304" pitchFamily="18" charset="0"/>
              </a:rPr>
              <a:t> </a:t>
            </a:r>
            <a:r>
              <a:rPr lang="en-US" altLang="vi-VN" sz="3200" b="1" dirty="0" err="1" smtClean="0">
                <a:solidFill>
                  <a:srgbClr val="0070C0"/>
                </a:solidFill>
                <a:latin typeface="Times New Roman" panose="02020603050405020304" pitchFamily="18" charset="0"/>
                <a:cs typeface="Times New Roman" panose="02020603050405020304" pitchFamily="18" charset="0"/>
              </a:rPr>
              <a:t>duệ</a:t>
            </a:r>
            <a:r>
              <a:rPr lang="en-US" altLang="vi-VN" sz="3200" dirty="0" smtClean="0">
                <a:solidFill>
                  <a:srgbClr val="0070C0"/>
                </a:solidFill>
                <a:latin typeface="Times New Roman" panose="02020603050405020304" pitchFamily="18" charset="0"/>
                <a:cs typeface="Times New Roman" panose="02020603050405020304" pitchFamily="18" charset="0"/>
              </a:rPr>
              <a:t>: con </a:t>
            </a:r>
            <a:r>
              <a:rPr lang="en-US" altLang="vi-VN" sz="3200" dirty="0" err="1" smtClean="0">
                <a:solidFill>
                  <a:srgbClr val="0070C0"/>
                </a:solidFill>
                <a:latin typeface="Times New Roman" panose="02020603050405020304" pitchFamily="18" charset="0"/>
                <a:cs typeface="Times New Roman" panose="02020603050405020304" pitchFamily="18" charset="0"/>
              </a:rPr>
              <a:t>cháu</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đời</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sau</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của</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người</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đã</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mất</a:t>
            </a:r>
            <a:r>
              <a:rPr lang="en-US" altLang="vi-VN" sz="3200" dirty="0" smtClean="0">
                <a:solidFill>
                  <a:srgbClr val="0070C0"/>
                </a:solidFill>
                <a:latin typeface="UTM Avo" panose="02040603050506020204" pitchFamily="18" charset="0"/>
              </a:rPr>
              <a:t>.</a:t>
            </a:r>
            <a:endParaRPr lang="en-US" altLang="vi-VN" sz="3200" dirty="0">
              <a:solidFill>
                <a:srgbClr val="0070C0"/>
              </a:solidFill>
              <a:latin typeface="UTM Avo" panose="02040603050506020204" pitchFamily="18" charset="0"/>
            </a:endParaRPr>
          </a:p>
        </p:txBody>
      </p:sp>
      <p:sp>
        <p:nvSpPr>
          <p:cNvPr id="9" name="Rectangle: Rounded Corners 8">
            <a:extLst>
              <a:ext uri="{FF2B5EF4-FFF2-40B4-BE49-F238E27FC236}">
                <a16:creationId xmlns="" xmlns:a16="http://schemas.microsoft.com/office/drawing/2014/main" id="{37916720-F050-D67B-D152-CD816F079156}"/>
              </a:ext>
            </a:extLst>
          </p:cNvPr>
          <p:cNvSpPr/>
          <p:nvPr/>
        </p:nvSpPr>
        <p:spPr>
          <a:xfrm>
            <a:off x="96390" y="3552146"/>
            <a:ext cx="5363043" cy="1493383"/>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5">
              <a:lumMod val="40000"/>
              <a:lumOff val="6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3200" b="1" dirty="0" err="1">
                <a:solidFill>
                  <a:srgbClr val="0070C0"/>
                </a:solidFill>
                <a:latin typeface="Times New Roman" panose="02020603050405020304" pitchFamily="18" charset="0"/>
                <a:cs typeface="Times New Roman" panose="02020603050405020304" pitchFamily="18" charset="0"/>
              </a:rPr>
              <a:t>l</a:t>
            </a:r>
            <a:r>
              <a:rPr lang="en-US" altLang="vi-VN" sz="3200" b="1" dirty="0" err="1" smtClean="0">
                <a:solidFill>
                  <a:srgbClr val="0070C0"/>
                </a:solidFill>
                <a:latin typeface="Times New Roman" panose="02020603050405020304" pitchFamily="18" charset="0"/>
                <a:cs typeface="Times New Roman" panose="02020603050405020304" pitchFamily="18" charset="0"/>
              </a:rPr>
              <a:t>ạng</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lạng</a:t>
            </a:r>
            <a:r>
              <a:rPr lang="en-US" altLang="vi-VN" sz="3200" dirty="0" smtClean="0">
                <a:solidFill>
                  <a:srgbClr val="0070C0"/>
                </a:solidFill>
                <a:latin typeface="Times New Roman" panose="02020603050405020304" pitchFamily="18" charset="0"/>
                <a:cs typeface="Times New Roman" panose="02020603050405020304" pitchFamily="18" charset="0"/>
              </a:rPr>
              <a:t> ta, </a:t>
            </a:r>
            <a:r>
              <a:rPr lang="en-US" altLang="vi-VN" sz="3200" dirty="0" err="1" smtClean="0">
                <a:solidFill>
                  <a:srgbClr val="0070C0"/>
                </a:solidFill>
                <a:latin typeface="Times New Roman" panose="02020603050405020304" pitchFamily="18" charset="0"/>
                <a:cs typeface="Times New Roman" panose="02020603050405020304" pitchFamily="18" charset="0"/>
              </a:rPr>
              <a:t>bằng</a:t>
            </a:r>
            <a:r>
              <a:rPr lang="en-US" altLang="vi-VN" sz="3200" dirty="0" smtClean="0">
                <a:solidFill>
                  <a:srgbClr val="0070C0"/>
                </a:solidFill>
                <a:latin typeface="Times New Roman" panose="02020603050405020304" pitchFamily="18" charset="0"/>
                <a:cs typeface="Times New Roman" panose="02020603050405020304" pitchFamily="18" charset="0"/>
              </a:rPr>
              <a:t> 37,8 gam.</a:t>
            </a:r>
            <a:endParaRPr lang="en-US" altLang="vi-VN"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78516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7" grpId="0" bldLvl="0" animBg="1"/>
      <p:bldP spid="8" grpId="0" bldLvl="0" animBg="1"/>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330041D-9AC3-DEE9-B148-0D24BA2BBB1D}"/>
            </a:ext>
          </a:extLst>
        </p:cNvPr>
        <p:cNvGrpSpPr/>
        <p:nvPr/>
      </p:nvGrpSpPr>
      <p:grpSpPr>
        <a:xfrm>
          <a:off x="0" y="0"/>
          <a:ext cx="0" cy="0"/>
          <a:chOff x="0" y="0"/>
          <a:chExt cx="0" cy="0"/>
        </a:xfrm>
      </p:grpSpPr>
      <p:pic>
        <p:nvPicPr>
          <p:cNvPr id="16" name="Picture 15">
            <a:extLst>
              <a:ext uri="{FF2B5EF4-FFF2-40B4-BE49-F238E27FC236}">
                <a16:creationId xmlns="" xmlns:a16="http://schemas.microsoft.com/office/drawing/2014/main" id="{9954D040-D3A9-AB4A-B2EE-34905D4FE1C3}"/>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130629"/>
            <a:ext cx="12344400" cy="6975182"/>
          </a:xfrm>
          <a:prstGeom prst="rect">
            <a:avLst/>
          </a:prstGeom>
        </p:spPr>
      </p:pic>
      <p:pic>
        <p:nvPicPr>
          <p:cNvPr id="6" name="Picture 5">
            <a:extLst>
              <a:ext uri="{FF2B5EF4-FFF2-40B4-BE49-F238E27FC236}">
                <a16:creationId xmlns="" xmlns:a16="http://schemas.microsoft.com/office/drawing/2014/main" id="{8F7D3585-B976-6DA0-6ABA-A6068E18D3BE}"/>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 xmlns:a16="http://schemas.microsoft.com/office/drawing/2014/main" id="{807F3C21-D0D6-ED0C-52F9-CE2351BC632D}"/>
              </a:ext>
            </a:extLst>
          </p:cNvPr>
          <p:cNvSpPr/>
          <p:nvPr/>
        </p:nvSpPr>
        <p:spPr>
          <a:xfrm>
            <a:off x="303049" y="191847"/>
            <a:ext cx="11488822"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9" name="TextBox 8">
            <a:extLst>
              <a:ext uri="{FF2B5EF4-FFF2-40B4-BE49-F238E27FC236}">
                <a16:creationId xmlns="" xmlns:a16="http://schemas.microsoft.com/office/drawing/2014/main" id="{DB1744B1-DEB3-F8F4-BBEC-945A13070E7B}"/>
              </a:ext>
            </a:extLst>
          </p:cNvPr>
          <p:cNvSpPr txBox="1"/>
          <p:nvPr/>
        </p:nvSpPr>
        <p:spPr>
          <a:xfrm>
            <a:off x="1547721" y="1935268"/>
            <a:ext cx="8754549" cy="707886"/>
          </a:xfrm>
          <a:prstGeom prst="rect">
            <a:avLst/>
          </a:prstGeom>
          <a:noFill/>
        </p:spPr>
        <p:txBody>
          <a:bodyPr wrap="square" rtlCol="0">
            <a:spAutoFit/>
          </a:bodyPr>
          <a:lstStyle/>
          <a:p>
            <a:pPr lvl="0" algn="ctr"/>
            <a:r>
              <a:rPr lang="vi-VN" sz="4000" dirty="0" smtClean="0">
                <a:solidFill>
                  <a:srgbClr val="0070C0"/>
                </a:solidFill>
              </a:rPr>
              <a:t>.</a:t>
            </a:r>
            <a:endParaRPr kumimoji="0" lang="en-US" sz="4000" b="0" i="1" u="none" strike="noStrike" kern="1200" cap="none" spc="0" normalizeH="0" baseline="0" noProof="0" dirty="0">
              <a:ln>
                <a:noFill/>
              </a:ln>
              <a:solidFill>
                <a:srgbClr val="0070C0"/>
              </a:solidFill>
              <a:effectLst/>
              <a:uLnTx/>
              <a:uFillTx/>
              <a:latin typeface="Aptos" panose="02110004020202020204"/>
              <a:ea typeface="+mn-ea"/>
              <a:cs typeface="+mn-cs"/>
            </a:endParaRPr>
          </a:p>
        </p:txBody>
      </p:sp>
      <p:sp>
        <p:nvSpPr>
          <p:cNvPr id="2" name="TextBox 1">
            <a:extLst>
              <a:ext uri="{FF2B5EF4-FFF2-40B4-BE49-F238E27FC236}">
                <a16:creationId xmlns="" xmlns:a16="http://schemas.microsoft.com/office/drawing/2014/main" id="{C74A4F41-F911-2DEA-A7E8-56E881784BC6}"/>
              </a:ext>
            </a:extLst>
          </p:cNvPr>
          <p:cNvSpPr txBox="1"/>
          <p:nvPr/>
        </p:nvSpPr>
        <p:spPr>
          <a:xfrm>
            <a:off x="670018" y="2782669"/>
            <a:ext cx="10816105" cy="646331"/>
          </a:xfrm>
          <a:prstGeom prst="rect">
            <a:avLst/>
          </a:prstGeom>
          <a:noFill/>
        </p:spPr>
        <p:txBody>
          <a:bodyPr wrap="square" rtlCol="0">
            <a:spAutoFit/>
          </a:bodyPr>
          <a:lstStyle/>
          <a:p>
            <a:pPr lvl="0" algn="just"/>
            <a:r>
              <a:rPr lang="en-US" sz="3600" dirty="0"/>
              <a:t>	</a:t>
            </a:r>
            <a:r>
              <a:rPr lang="vi-VN" sz="3600" dirty="0" smtClean="0"/>
              <a:t>.</a:t>
            </a:r>
            <a:endParaRPr kumimoji="0" lang="en-US" sz="3600" b="0" i="1" u="none" strike="noStrike" kern="1200" cap="none" spc="0" normalizeH="0" baseline="0" noProof="0" dirty="0">
              <a:ln>
                <a:noFill/>
              </a:ln>
              <a:effectLst/>
              <a:uLnTx/>
              <a:uFillTx/>
              <a:latin typeface="Aptos" panose="02110004020202020204"/>
              <a:ea typeface="+mn-ea"/>
              <a:cs typeface="+mn-cs"/>
            </a:endParaRPr>
          </a:p>
        </p:txBody>
      </p:sp>
      <p:sp>
        <p:nvSpPr>
          <p:cNvPr id="7" name="Text Box 14">
            <a:extLst>
              <a:ext uri="{FF2B5EF4-FFF2-40B4-BE49-F238E27FC236}">
                <a16:creationId xmlns="" xmlns:a16="http://schemas.microsoft.com/office/drawing/2014/main" id="{02FAA30D-4948-D5AC-B792-9585FE09469D}"/>
              </a:ext>
            </a:extLst>
          </p:cNvPr>
          <p:cNvSpPr txBox="1">
            <a:spLocks noChangeArrowheads="1"/>
          </p:cNvSpPr>
          <p:nvPr/>
        </p:nvSpPr>
        <p:spPr bwMode="auto">
          <a:xfrm>
            <a:off x="1800390" y="339286"/>
            <a:ext cx="8576441" cy="72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dirty="0">
                <a:solidFill>
                  <a:schemeClr val="tx2"/>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a:t>
            </a:r>
            <a:r>
              <a:rPr lang="en-US" sz="4000" b="1" dirty="0" smtClean="0">
                <a:solidFill>
                  <a:schemeClr val="tx2"/>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ĐỌC THEO NHÓM</a:t>
            </a:r>
            <a:endParaRPr lang="en-US" sz="4000" dirty="0">
              <a:solidFill>
                <a:schemeClr val="tx2"/>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8" name="Rectangle: Rounded Corners 34">
            <a:extLst>
              <a:ext uri="{FF2B5EF4-FFF2-40B4-BE49-F238E27FC236}">
                <a16:creationId xmlns="" xmlns:a16="http://schemas.microsoft.com/office/drawing/2014/main" id="{DDE22D18-D7F0-6B4F-3D53-66B11D020E0D}"/>
              </a:ext>
            </a:extLst>
          </p:cNvPr>
          <p:cNvSpPr/>
          <p:nvPr/>
        </p:nvSpPr>
        <p:spPr>
          <a:xfrm>
            <a:off x="1129172" y="1517737"/>
            <a:ext cx="9836575"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3">
              <a:lumMod val="60000"/>
              <a:lumOff val="40000"/>
              <a:alpha val="94902"/>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smtClean="0">
                <a:solidFill>
                  <a:srgbClr val="000000"/>
                </a:solidFill>
                <a:latin typeface="UTM Avo" panose="02040603050506020204" pitchFamily="18" charset="0"/>
                <a:cs typeface="Calibri" panose="020F0502020204030204" pitchFamily="34" charset="0"/>
                <a:sym typeface="Arial"/>
              </a:rPr>
              <a:t>Mỗi</a:t>
            </a:r>
            <a:r>
              <a:rPr lang="en-US" sz="3200" kern="0" dirty="0" smtClean="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4</a:t>
            </a:r>
            <a:r>
              <a:rPr lang="en-US" sz="3200" kern="0" dirty="0" smtClean="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230811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330041D-9AC3-DEE9-B148-0D24BA2BBB1D}"/>
            </a:ext>
          </a:extLst>
        </p:cNvPr>
        <p:cNvGrpSpPr/>
        <p:nvPr/>
      </p:nvGrpSpPr>
      <p:grpSpPr>
        <a:xfrm>
          <a:off x="0" y="0"/>
          <a:ext cx="0" cy="0"/>
          <a:chOff x="0" y="0"/>
          <a:chExt cx="0" cy="0"/>
        </a:xfrm>
      </p:grpSpPr>
      <p:pic>
        <p:nvPicPr>
          <p:cNvPr id="16" name="Picture 15">
            <a:extLst>
              <a:ext uri="{FF2B5EF4-FFF2-40B4-BE49-F238E27FC236}">
                <a16:creationId xmlns="" xmlns:a16="http://schemas.microsoft.com/office/drawing/2014/main" id="{9954D040-D3A9-AB4A-B2EE-34905D4FE1C3}"/>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130629"/>
            <a:ext cx="12344400" cy="6975182"/>
          </a:xfrm>
          <a:prstGeom prst="rect">
            <a:avLst/>
          </a:prstGeom>
        </p:spPr>
      </p:pic>
      <p:pic>
        <p:nvPicPr>
          <p:cNvPr id="6" name="Picture 5">
            <a:extLst>
              <a:ext uri="{FF2B5EF4-FFF2-40B4-BE49-F238E27FC236}">
                <a16:creationId xmlns="" xmlns:a16="http://schemas.microsoft.com/office/drawing/2014/main" id="{8F7D3585-B976-6DA0-6ABA-A6068E18D3BE}"/>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 xmlns:a16="http://schemas.microsoft.com/office/drawing/2014/main" id="{807F3C21-D0D6-ED0C-52F9-CE2351BC632D}"/>
              </a:ext>
            </a:extLst>
          </p:cNvPr>
          <p:cNvSpPr/>
          <p:nvPr/>
        </p:nvSpPr>
        <p:spPr>
          <a:xfrm>
            <a:off x="303049" y="191847"/>
            <a:ext cx="11488822"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9" name="TextBox 8">
            <a:extLst>
              <a:ext uri="{FF2B5EF4-FFF2-40B4-BE49-F238E27FC236}">
                <a16:creationId xmlns="" xmlns:a16="http://schemas.microsoft.com/office/drawing/2014/main" id="{DB1744B1-DEB3-F8F4-BBEC-945A13070E7B}"/>
              </a:ext>
            </a:extLst>
          </p:cNvPr>
          <p:cNvSpPr txBox="1"/>
          <p:nvPr/>
        </p:nvSpPr>
        <p:spPr>
          <a:xfrm>
            <a:off x="1547721" y="1935268"/>
            <a:ext cx="8754549" cy="707886"/>
          </a:xfrm>
          <a:prstGeom prst="rect">
            <a:avLst/>
          </a:prstGeom>
          <a:noFill/>
        </p:spPr>
        <p:txBody>
          <a:bodyPr wrap="square" rtlCol="0">
            <a:spAutoFit/>
          </a:bodyPr>
          <a:lstStyle/>
          <a:p>
            <a:pPr lvl="0" algn="ctr"/>
            <a:r>
              <a:rPr lang="vi-VN" sz="4000" dirty="0" smtClean="0">
                <a:solidFill>
                  <a:srgbClr val="0070C0"/>
                </a:solidFill>
              </a:rPr>
              <a:t>.</a:t>
            </a:r>
            <a:endParaRPr kumimoji="0" lang="en-US" sz="4000" b="0" i="1" u="none" strike="noStrike" kern="1200" cap="none" spc="0" normalizeH="0" baseline="0" noProof="0" dirty="0">
              <a:ln>
                <a:noFill/>
              </a:ln>
              <a:solidFill>
                <a:srgbClr val="0070C0"/>
              </a:solidFill>
              <a:effectLst/>
              <a:uLnTx/>
              <a:uFillTx/>
              <a:latin typeface="Aptos" panose="02110004020202020204"/>
              <a:ea typeface="+mn-ea"/>
              <a:cs typeface="+mn-cs"/>
            </a:endParaRPr>
          </a:p>
        </p:txBody>
      </p:sp>
      <p:sp>
        <p:nvSpPr>
          <p:cNvPr id="2" name="TextBox 1">
            <a:extLst>
              <a:ext uri="{FF2B5EF4-FFF2-40B4-BE49-F238E27FC236}">
                <a16:creationId xmlns="" xmlns:a16="http://schemas.microsoft.com/office/drawing/2014/main" id="{C74A4F41-F911-2DEA-A7E8-56E881784BC6}"/>
              </a:ext>
            </a:extLst>
          </p:cNvPr>
          <p:cNvSpPr txBox="1"/>
          <p:nvPr/>
        </p:nvSpPr>
        <p:spPr>
          <a:xfrm>
            <a:off x="670018" y="2782669"/>
            <a:ext cx="10816105" cy="646331"/>
          </a:xfrm>
          <a:prstGeom prst="rect">
            <a:avLst/>
          </a:prstGeom>
          <a:noFill/>
        </p:spPr>
        <p:txBody>
          <a:bodyPr wrap="square" rtlCol="0">
            <a:spAutoFit/>
          </a:bodyPr>
          <a:lstStyle/>
          <a:p>
            <a:pPr lvl="0" algn="just"/>
            <a:r>
              <a:rPr lang="en-US" sz="3600" dirty="0"/>
              <a:t>	</a:t>
            </a:r>
            <a:r>
              <a:rPr lang="vi-VN" sz="3600" dirty="0" smtClean="0"/>
              <a:t>.</a:t>
            </a:r>
            <a:endParaRPr kumimoji="0" lang="en-US" sz="3600" b="0" i="1" u="none" strike="noStrike" kern="1200" cap="none" spc="0" normalizeH="0" baseline="0" noProof="0" dirty="0">
              <a:ln>
                <a:noFill/>
              </a:ln>
              <a:effectLst/>
              <a:uLnTx/>
              <a:uFillTx/>
              <a:latin typeface="Aptos" panose="02110004020202020204"/>
              <a:ea typeface="+mn-ea"/>
              <a:cs typeface="+mn-cs"/>
            </a:endParaRPr>
          </a:p>
        </p:txBody>
      </p:sp>
      <p:sp>
        <p:nvSpPr>
          <p:cNvPr id="10"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1851414" y="603483"/>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dirty="0" err="1">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115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500" b="1" dirty="0" err="1">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115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500" b="1" dirty="0" err="1">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lang="en-US" sz="11500"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3918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E6887E6-6E6E-2F37-0A01-DDB9CEB9B4D5}"/>
            </a:ext>
          </a:extLst>
        </p:cNvPr>
        <p:cNvGrpSpPr/>
        <p:nvPr/>
      </p:nvGrpSpPr>
      <p:grpSpPr>
        <a:xfrm>
          <a:off x="0" y="0"/>
          <a:ext cx="0" cy="0"/>
          <a:chOff x="0" y="0"/>
          <a:chExt cx="0" cy="0"/>
        </a:xfrm>
      </p:grpSpPr>
      <p:pic>
        <p:nvPicPr>
          <p:cNvPr id="16" name="Picture 15">
            <a:extLst>
              <a:ext uri="{FF2B5EF4-FFF2-40B4-BE49-F238E27FC236}">
                <a16:creationId xmlns="" xmlns:a16="http://schemas.microsoft.com/office/drawing/2014/main" id="{22FFA2A0-5630-4983-4E0B-231B32E0AFA7}"/>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 xmlns:a16="http://schemas.microsoft.com/office/drawing/2014/main" id="{BF9AD710-E99F-039C-9F09-979281E6F152}"/>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 xmlns:a16="http://schemas.microsoft.com/office/drawing/2014/main" id="{D6557403-6F6E-2748-21A8-C1053A03109F}"/>
              </a:ext>
            </a:extLst>
          </p:cNvPr>
          <p:cNvSpPr/>
          <p:nvPr/>
        </p:nvSpPr>
        <p:spPr>
          <a:xfrm>
            <a:off x="303049" y="191847"/>
            <a:ext cx="11488822"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7" name="Text Box 4">
            <a:extLst>
              <a:ext uri="{FF2B5EF4-FFF2-40B4-BE49-F238E27FC236}">
                <a16:creationId xmlns="" xmlns:a16="http://schemas.microsoft.com/office/drawing/2014/main" id="{52D57391-E826-3000-8A27-367B9067B83B}"/>
              </a:ext>
            </a:extLst>
          </p:cNvPr>
          <p:cNvSpPr txBox="1"/>
          <p:nvPr/>
        </p:nvSpPr>
        <p:spPr>
          <a:xfrm>
            <a:off x="878511" y="470877"/>
            <a:ext cx="11111949" cy="739498"/>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smtClean="0">
                <a:solidFill>
                  <a:srgbClr val="FF0000"/>
                </a:solidFill>
                <a:latin typeface="UTM Avo" panose="02040603050506020204" pitchFamily="18" charset="0"/>
                <a:cs typeface="Times New Roman" panose="02020603050405020304" pitchFamily="18" charset="0"/>
                <a:sym typeface="+mn-ea"/>
              </a:rPr>
              <a:t>: </a:t>
            </a:r>
            <a:r>
              <a:rPr lang="en-US" altLang="en-GB" sz="3200" dirty="0" err="1" smtClean="0">
                <a:solidFill>
                  <a:srgbClr val="FF0000"/>
                </a:solidFill>
                <a:latin typeface="UTM Avo" panose="02040603050506020204" pitchFamily="18" charset="0"/>
                <a:cs typeface="Times New Roman" panose="02020603050405020304" pitchFamily="18" charset="0"/>
                <a:sym typeface="+mn-ea"/>
              </a:rPr>
              <a:t>Ngày</a:t>
            </a:r>
            <a:r>
              <a:rPr lang="en-US" altLang="en-GB" sz="3200" dirty="0" smtClean="0">
                <a:solidFill>
                  <a:srgbClr val="FF0000"/>
                </a:solidFill>
                <a:latin typeface="UTM Avo" panose="02040603050506020204" pitchFamily="18" charset="0"/>
                <a:cs typeface="Times New Roman" panose="02020603050405020304" pitchFamily="18" charset="0"/>
                <a:sym typeface="+mn-ea"/>
              </a:rPr>
              <a:t> 2 – 9 - 1945 </a:t>
            </a:r>
            <a:r>
              <a:rPr lang="en-US" altLang="en-GB" sz="3200" dirty="0" err="1" smtClean="0">
                <a:solidFill>
                  <a:srgbClr val="FF0000"/>
                </a:solidFill>
                <a:latin typeface="UTM Avo" panose="02040603050506020204" pitchFamily="18" charset="0"/>
                <a:cs typeface="Times New Roman" panose="02020603050405020304" pitchFamily="18" charset="0"/>
                <a:sym typeface="+mn-ea"/>
              </a:rPr>
              <a:t>diễn</a:t>
            </a:r>
            <a:r>
              <a:rPr lang="en-US" altLang="en-GB" sz="3200" dirty="0" smtClean="0">
                <a:solidFill>
                  <a:srgbClr val="FF0000"/>
                </a:solidFill>
                <a:latin typeface="UTM Avo" panose="02040603050506020204" pitchFamily="18" charset="0"/>
                <a:cs typeface="Times New Roman" panose="02020603050405020304" pitchFamily="18" charset="0"/>
                <a:sym typeface="+mn-ea"/>
              </a:rPr>
              <a:t> </a:t>
            </a:r>
            <a:r>
              <a:rPr lang="en-US" altLang="en-GB" sz="3200" dirty="0" err="1" smtClean="0">
                <a:solidFill>
                  <a:srgbClr val="FF0000"/>
                </a:solidFill>
                <a:latin typeface="UTM Avo" panose="02040603050506020204" pitchFamily="18" charset="0"/>
                <a:cs typeface="Times New Roman" panose="02020603050405020304" pitchFamily="18" charset="0"/>
                <a:sym typeface="+mn-ea"/>
              </a:rPr>
              <a:t>ra</a:t>
            </a:r>
            <a:r>
              <a:rPr lang="en-US" altLang="en-GB" sz="3200" dirty="0" smtClean="0">
                <a:solidFill>
                  <a:srgbClr val="FF0000"/>
                </a:solidFill>
                <a:latin typeface="UTM Avo" panose="02040603050506020204" pitchFamily="18" charset="0"/>
                <a:cs typeface="Times New Roman" panose="02020603050405020304" pitchFamily="18" charset="0"/>
                <a:sym typeface="+mn-ea"/>
              </a:rPr>
              <a:t> </a:t>
            </a:r>
            <a:r>
              <a:rPr lang="en-US" altLang="en-GB" sz="3200" dirty="0" err="1" smtClean="0">
                <a:solidFill>
                  <a:srgbClr val="FF0000"/>
                </a:solidFill>
                <a:latin typeface="UTM Avo" panose="02040603050506020204" pitchFamily="18" charset="0"/>
                <a:cs typeface="Times New Roman" panose="02020603050405020304" pitchFamily="18" charset="0"/>
                <a:sym typeface="+mn-ea"/>
              </a:rPr>
              <a:t>sự</a:t>
            </a:r>
            <a:r>
              <a:rPr lang="en-US" altLang="en-GB" sz="3200" dirty="0" smtClean="0">
                <a:solidFill>
                  <a:srgbClr val="FF0000"/>
                </a:solidFill>
                <a:latin typeface="UTM Avo" panose="02040603050506020204" pitchFamily="18" charset="0"/>
                <a:cs typeface="Times New Roman" panose="02020603050405020304" pitchFamily="18" charset="0"/>
                <a:sym typeface="+mn-ea"/>
              </a:rPr>
              <a:t> </a:t>
            </a:r>
            <a:r>
              <a:rPr lang="en-US" altLang="en-GB" sz="3200" dirty="0" err="1" smtClean="0">
                <a:solidFill>
                  <a:srgbClr val="FF0000"/>
                </a:solidFill>
                <a:latin typeface="UTM Avo" panose="02040603050506020204" pitchFamily="18" charset="0"/>
                <a:cs typeface="Times New Roman" panose="02020603050405020304" pitchFamily="18" charset="0"/>
                <a:sym typeface="+mn-ea"/>
              </a:rPr>
              <a:t>kiện</a:t>
            </a:r>
            <a:r>
              <a:rPr lang="en-US" altLang="en-GB" sz="3200" dirty="0" smtClean="0">
                <a:solidFill>
                  <a:srgbClr val="FF0000"/>
                </a:solidFill>
                <a:latin typeface="UTM Avo" panose="02040603050506020204" pitchFamily="18" charset="0"/>
                <a:cs typeface="Times New Roman" panose="02020603050405020304" pitchFamily="18" charset="0"/>
                <a:sym typeface="+mn-ea"/>
              </a:rPr>
              <a:t> </a:t>
            </a:r>
            <a:r>
              <a:rPr lang="en-US" altLang="en-GB" sz="3200" dirty="0" err="1" smtClean="0">
                <a:solidFill>
                  <a:srgbClr val="FF0000"/>
                </a:solidFill>
                <a:latin typeface="UTM Avo" panose="02040603050506020204" pitchFamily="18" charset="0"/>
                <a:cs typeface="Times New Roman" panose="02020603050405020304" pitchFamily="18" charset="0"/>
                <a:sym typeface="+mn-ea"/>
              </a:rPr>
              <a:t>gì</a:t>
            </a:r>
            <a:r>
              <a:rPr lang="en-US" altLang="en-GB" sz="3200" dirty="0" smtClean="0">
                <a:solidFill>
                  <a:srgbClr val="FF0000"/>
                </a:solidFill>
                <a:latin typeface="UTM Avo" panose="02040603050506020204" pitchFamily="18" charset="0"/>
                <a:cs typeface="Times New Roman" panose="02020603050405020304" pitchFamily="18" charset="0"/>
                <a:sym typeface="+mn-ea"/>
              </a:rPr>
              <a:t>? </a:t>
            </a:r>
          </a:p>
        </p:txBody>
      </p:sp>
      <p:sp>
        <p:nvSpPr>
          <p:cNvPr id="9" name="Text Box 4">
            <a:extLst>
              <a:ext uri="{FF2B5EF4-FFF2-40B4-BE49-F238E27FC236}">
                <a16:creationId xmlns="" xmlns:a16="http://schemas.microsoft.com/office/drawing/2014/main" id="{52D57391-E826-3000-8A27-367B9067B83B}"/>
              </a:ext>
            </a:extLst>
          </p:cNvPr>
          <p:cNvSpPr txBox="1"/>
          <p:nvPr/>
        </p:nvSpPr>
        <p:spPr>
          <a:xfrm>
            <a:off x="491485" y="1489405"/>
            <a:ext cx="11111949" cy="2203745"/>
          </a:xfrm>
          <a:prstGeom prst="rect">
            <a:avLst/>
          </a:prstGeom>
          <a:noFill/>
        </p:spPr>
        <p:txBody>
          <a:bodyPr wrap="square" rtlCol="0" anchor="t">
            <a:spAutoFit/>
          </a:bodyPr>
          <a:lstStyle/>
          <a:p>
            <a:pPr algn="just">
              <a:lnSpc>
                <a:spcPct val="150000"/>
              </a:lnSpc>
            </a:pP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Ngày</a:t>
            </a:r>
            <a:r>
              <a:rPr lang="en-GB" altLang="en-US" sz="3200" dirty="0" smtClean="0">
                <a:solidFill>
                  <a:srgbClr val="7030A0"/>
                </a:solidFill>
                <a:latin typeface="UTM Avo" panose="02040603050506020204" pitchFamily="18" charset="0"/>
                <a:cs typeface="Times New Roman" panose="02020603050405020304" pitchFamily="18" charset="0"/>
              </a:rPr>
              <a:t> 2 – 9 – 1945, </a:t>
            </a:r>
            <a:r>
              <a:rPr lang="en-GB" altLang="en-US" sz="3200" dirty="0" err="1" smtClean="0">
                <a:solidFill>
                  <a:srgbClr val="7030A0"/>
                </a:solidFill>
                <a:latin typeface="UTM Avo" panose="02040603050506020204" pitchFamily="18" charset="0"/>
                <a:cs typeface="Times New Roman" panose="02020603050405020304" pitchFamily="18" charset="0"/>
              </a:rPr>
              <a:t>Chủ</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tịch</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Hồ</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Chí</a:t>
            </a:r>
            <a:r>
              <a:rPr lang="en-GB" altLang="en-US" sz="3200" dirty="0" smtClean="0">
                <a:solidFill>
                  <a:srgbClr val="7030A0"/>
                </a:solidFill>
                <a:latin typeface="UTM Avo" panose="02040603050506020204" pitchFamily="18" charset="0"/>
                <a:cs typeface="Times New Roman" panose="02020603050405020304" pitchFamily="18" charset="0"/>
              </a:rPr>
              <a:t> Minh </a:t>
            </a:r>
            <a:r>
              <a:rPr lang="en-GB" altLang="en-US" sz="3200" dirty="0" err="1" smtClean="0">
                <a:solidFill>
                  <a:srgbClr val="7030A0"/>
                </a:solidFill>
                <a:latin typeface="UTM Avo" panose="02040603050506020204" pitchFamily="18" charset="0"/>
                <a:cs typeface="Times New Roman" panose="02020603050405020304" pitchFamily="18" charset="0"/>
              </a:rPr>
              <a:t>đọc</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bản</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Tuyên</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ngôn</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Độc</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lập</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khai</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sinh</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ra</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nước</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Việt</a:t>
            </a:r>
            <a:r>
              <a:rPr lang="en-GB" altLang="en-US" sz="3200" dirty="0" smtClean="0">
                <a:solidFill>
                  <a:srgbClr val="7030A0"/>
                </a:solidFill>
                <a:latin typeface="UTM Avo" panose="02040603050506020204" pitchFamily="18" charset="0"/>
                <a:cs typeface="Times New Roman" panose="02020603050405020304" pitchFamily="18" charset="0"/>
              </a:rPr>
              <a:t> Nam </a:t>
            </a:r>
            <a:r>
              <a:rPr lang="en-GB" altLang="en-US" sz="3200" dirty="0" err="1" smtClean="0">
                <a:solidFill>
                  <a:srgbClr val="7030A0"/>
                </a:solidFill>
                <a:latin typeface="UTM Avo" panose="02040603050506020204" pitchFamily="18" charset="0"/>
                <a:cs typeface="Times New Roman" panose="02020603050405020304" pitchFamily="18" charset="0"/>
              </a:rPr>
              <a:t>Dân</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chủ</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Cộng</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hòa</a:t>
            </a:r>
            <a:r>
              <a:rPr lang="en-GB" altLang="en-US" sz="3200" dirty="0" smtClean="0">
                <a:solidFill>
                  <a:srgbClr val="7030A0"/>
                </a:solidFill>
                <a:latin typeface="UTM Avo" panose="02040603050506020204" pitchFamily="18" charset="0"/>
                <a:cs typeface="Times New Roman" panose="02020603050405020304" pitchFamily="18" charset="0"/>
              </a:rPr>
              <a:t>.</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28929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8C44856-19A7-E3ED-6155-982395442419}"/>
            </a:ext>
          </a:extLst>
        </p:cNvPr>
        <p:cNvGrpSpPr/>
        <p:nvPr/>
      </p:nvGrpSpPr>
      <p:grpSpPr>
        <a:xfrm>
          <a:off x="0" y="0"/>
          <a:ext cx="0" cy="0"/>
          <a:chOff x="0" y="0"/>
          <a:chExt cx="0" cy="0"/>
        </a:xfrm>
      </p:grpSpPr>
      <p:pic>
        <p:nvPicPr>
          <p:cNvPr id="16" name="Picture 15">
            <a:extLst>
              <a:ext uri="{FF2B5EF4-FFF2-40B4-BE49-F238E27FC236}">
                <a16:creationId xmlns="" xmlns:a16="http://schemas.microsoft.com/office/drawing/2014/main" id="{88E2571C-2FF9-31FE-E7C9-92476EEFF424}"/>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 xmlns:a16="http://schemas.microsoft.com/office/drawing/2014/main" id="{616D227E-4B59-BF30-D06B-2193DFD91B4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87206"/>
            <a:ext cx="8763039" cy="8784895"/>
          </a:xfrm>
          <a:prstGeom prst="rect">
            <a:avLst/>
          </a:prstGeom>
        </p:spPr>
      </p:pic>
      <p:sp>
        <p:nvSpPr>
          <p:cNvPr id="4" name="Plaque 3">
            <a:extLst>
              <a:ext uri="{FF2B5EF4-FFF2-40B4-BE49-F238E27FC236}">
                <a16:creationId xmlns="" xmlns:a16="http://schemas.microsoft.com/office/drawing/2014/main" id="{4A98FC48-F3E2-59BA-92ED-497435AF8D62}"/>
              </a:ext>
            </a:extLst>
          </p:cNvPr>
          <p:cNvSpPr/>
          <p:nvPr/>
        </p:nvSpPr>
        <p:spPr>
          <a:xfrm>
            <a:off x="340776" y="253004"/>
            <a:ext cx="11732804"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7" name="Text Box 4">
            <a:extLst>
              <a:ext uri="{FF2B5EF4-FFF2-40B4-BE49-F238E27FC236}">
                <a16:creationId xmlns="" xmlns:a16="http://schemas.microsoft.com/office/drawing/2014/main" id="{FFFA9DEE-BEBA-D4DE-ED2A-EE19219771C2}"/>
              </a:ext>
            </a:extLst>
          </p:cNvPr>
          <p:cNvSpPr txBox="1"/>
          <p:nvPr/>
        </p:nvSpPr>
        <p:spPr>
          <a:xfrm>
            <a:off x="476050" y="518103"/>
            <a:ext cx="11204042" cy="2203745"/>
          </a:xfrm>
          <a:prstGeom prst="rect">
            <a:avLst/>
          </a:prstGeom>
          <a:noFill/>
        </p:spPr>
        <p:txBody>
          <a:bodyPr wrap="square" rtlCol="0" anchor="t">
            <a:spAutoFit/>
          </a:bodyPr>
          <a:lstStyle/>
          <a:p>
            <a:pPr algn="just">
              <a:lnSpc>
                <a:spcPct val="150000"/>
              </a:lnSpc>
            </a:pPr>
            <a:r>
              <a:rPr lang="en-GB" altLang="en-US" sz="3200" dirty="0" err="1">
                <a:solidFill>
                  <a:schemeClr val="tx2"/>
                </a:solidFill>
                <a:latin typeface="Times New Roman" panose="02020603050405020304" pitchFamily="18" charset="0"/>
                <a:cs typeface="Times New Roman" panose="02020603050405020304" pitchFamily="18" charset="0"/>
                <a:sym typeface="+mn-ea"/>
              </a:rPr>
              <a:t>Câu</a:t>
            </a:r>
            <a:r>
              <a:rPr lang="en-GB" altLang="en-US" sz="3200" dirty="0">
                <a:solidFill>
                  <a:schemeClr val="tx2"/>
                </a:solidFill>
                <a:latin typeface="Times New Roman" panose="02020603050405020304" pitchFamily="18" charset="0"/>
                <a:cs typeface="Times New Roman" panose="02020603050405020304" pitchFamily="18" charset="0"/>
                <a:sym typeface="+mn-ea"/>
              </a:rPr>
              <a:t> 2</a:t>
            </a:r>
            <a:r>
              <a:rPr lang="en-US" altLang="en-GB" sz="3200" dirty="0">
                <a:solidFill>
                  <a:schemeClr val="tx2"/>
                </a:solidFill>
                <a:latin typeface="Times New Roman" panose="02020603050405020304" pitchFamily="18" charset="0"/>
                <a:cs typeface="Times New Roman" panose="02020603050405020304" pitchFamily="18" charset="0"/>
                <a:sym typeface="+mn-ea"/>
              </a:rPr>
              <a:t>:</a:t>
            </a:r>
            <a:r>
              <a:rPr lang="en-GB" altLang="en-US" sz="3200" dirty="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Khó</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khăn</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lớn</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mà</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chính</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quyền</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non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trẻ</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phải</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đối</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mặt</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khi</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mới</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giành</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được</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độc</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lập</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là</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gì</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a:t>
            </a:r>
          </a:p>
          <a:p>
            <a:pPr algn="just">
              <a:lnSpc>
                <a:spcPct val="150000"/>
              </a:lnSpc>
            </a:pPr>
            <a:endParaRPr lang="en-GB" altLang="en-US" sz="3200" dirty="0">
              <a:solidFill>
                <a:srgbClr val="7030A0"/>
              </a:solidFill>
              <a:latin typeface="UTM Avo" panose="02040603050506020204" pitchFamily="18" charset="0"/>
              <a:cs typeface="Times New Roman" panose="02020603050405020304" pitchFamily="18" charset="0"/>
            </a:endParaRPr>
          </a:p>
        </p:txBody>
      </p:sp>
      <p:sp>
        <p:nvSpPr>
          <p:cNvPr id="8" name="Text Box 4">
            <a:extLst>
              <a:ext uri="{FF2B5EF4-FFF2-40B4-BE49-F238E27FC236}">
                <a16:creationId xmlns="" xmlns:a16="http://schemas.microsoft.com/office/drawing/2014/main" id="{FFFA9DEE-BEBA-D4DE-ED2A-EE19219771C2}"/>
              </a:ext>
            </a:extLst>
          </p:cNvPr>
          <p:cNvSpPr txBox="1"/>
          <p:nvPr/>
        </p:nvSpPr>
        <p:spPr>
          <a:xfrm>
            <a:off x="340775" y="2160145"/>
            <a:ext cx="11732804" cy="1481175"/>
          </a:xfrm>
          <a:prstGeom prst="rect">
            <a:avLst/>
          </a:prstGeom>
          <a:noFill/>
        </p:spPr>
        <p:txBody>
          <a:bodyPr wrap="square" rtlCol="0" anchor="t">
            <a:spAutoFit/>
          </a:bodyPr>
          <a:lstStyle/>
          <a:p>
            <a:pPr algn="just">
              <a:lnSpc>
                <a:spcPct val="150000"/>
              </a:lnSpc>
            </a:pP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Tiền</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mặt</a:t>
            </a:r>
            <a:r>
              <a:rPr lang="en-GB" altLang="en-US" sz="3200" dirty="0" smtClean="0">
                <a:solidFill>
                  <a:srgbClr val="FF0000"/>
                </a:solidFill>
                <a:latin typeface="Times New Roman" panose="02020603050405020304" pitchFamily="18" charset="0"/>
                <a:cs typeface="Times New Roman" panose="02020603050405020304" pitchFamily="18" charset="0"/>
              </a:rPr>
              <a:t> ở </a:t>
            </a:r>
            <a:r>
              <a:rPr lang="en-GB" altLang="en-US" sz="3200" dirty="0" err="1" smtClean="0">
                <a:solidFill>
                  <a:srgbClr val="FF0000"/>
                </a:solidFill>
                <a:latin typeface="Times New Roman" panose="02020603050405020304" pitchFamily="18" charset="0"/>
                <a:cs typeface="Times New Roman" panose="02020603050405020304" pitchFamily="18" charset="0"/>
              </a:rPr>
              <a:t>ngân</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khố</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cạn</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kiệt</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lại</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thêm</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món</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nợ</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khổng</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lồ</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của</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chính</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quyền</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cũ</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để</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lại</a:t>
            </a:r>
            <a:r>
              <a:rPr lang="en-GB" altLang="en-US" sz="3200" dirty="0" smtClean="0">
                <a:solidFill>
                  <a:srgbClr val="FF0000"/>
                </a:solidFill>
                <a:latin typeface="Times New Roman" panose="02020603050405020304" pitchFamily="18" charset="0"/>
                <a:cs typeface="Times New Roman" panose="02020603050405020304" pitchFamily="18" charset="0"/>
              </a:rPr>
              <a:t>. </a:t>
            </a:r>
            <a:endParaRPr lang="en-GB" alt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003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90525" y="304800"/>
            <a:ext cx="1141095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4">
            <a:extLst>
              <a:ext uri="{FF2B5EF4-FFF2-40B4-BE49-F238E27FC236}">
                <a16:creationId xmlns="" xmlns:a16="http://schemas.microsoft.com/office/drawing/2014/main" id="{AEE749AC-E0D5-B296-3256-AC21B936A629}"/>
              </a:ext>
            </a:extLst>
          </p:cNvPr>
          <p:cNvSpPr txBox="1"/>
          <p:nvPr/>
        </p:nvSpPr>
        <p:spPr>
          <a:xfrm>
            <a:off x="813971" y="612020"/>
            <a:ext cx="10556119" cy="1372748"/>
          </a:xfrm>
          <a:prstGeom prst="rect">
            <a:avLst/>
          </a:prstGeom>
          <a:noFill/>
        </p:spPr>
        <p:txBody>
          <a:bodyPr wrap="square" rtlCol="0" anchor="t">
            <a:spAutoFit/>
          </a:bodyPr>
          <a:lstStyle/>
          <a:p>
            <a:pPr algn="just">
              <a:lnSpc>
                <a:spcPct val="150000"/>
              </a:lnSpc>
            </a:pPr>
            <a:r>
              <a:rPr lang="en-GB" altLang="en-US" sz="2800" dirty="0" err="1">
                <a:solidFill>
                  <a:schemeClr val="accent1">
                    <a:lumMod val="75000"/>
                  </a:schemeClr>
                </a:solidFill>
                <a:latin typeface="UTM Avo" panose="02040603050506020204" pitchFamily="18" charset="0"/>
                <a:cs typeface="Times New Roman" panose="02020603050405020304" pitchFamily="18" charset="0"/>
                <a:sym typeface="+mn-ea"/>
              </a:rPr>
              <a:t>Câu</a:t>
            </a:r>
            <a:r>
              <a:rPr lang="en-GB" altLang="en-US" sz="2800" dirty="0">
                <a:solidFill>
                  <a:schemeClr val="accent1">
                    <a:lumMod val="75000"/>
                  </a:schemeClr>
                </a:solidFill>
                <a:latin typeface="UTM Avo" panose="02040603050506020204" pitchFamily="18" charset="0"/>
                <a:cs typeface="Times New Roman" panose="02020603050405020304" pitchFamily="18" charset="0"/>
                <a:sym typeface="+mn-ea"/>
              </a:rPr>
              <a:t> 3 </a:t>
            </a:r>
            <a:r>
              <a:rPr lang="en-US" altLang="en-GB" sz="2800" dirty="0">
                <a:solidFill>
                  <a:schemeClr val="accent1">
                    <a:lumMod val="75000"/>
                  </a:schemeClr>
                </a:solidFill>
                <a:latin typeface="UTM Avo" panose="02040603050506020204" pitchFamily="18" charset="0"/>
                <a:cs typeface="Times New Roman" panose="02020603050405020304" pitchFamily="18" charset="0"/>
                <a:sym typeface="+mn-ea"/>
              </a:rPr>
              <a:t>:</a:t>
            </a:r>
            <a:r>
              <a:rPr lang="en-GB" altLang="en-US" sz="2800" dirty="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Người</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dân</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cả</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nước</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đã</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ủng</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hộ</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chính</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quyền</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cách</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mạng</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như</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thế</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nào</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a:t>
            </a:r>
            <a:r>
              <a:rPr lang="en-GB" altLang="en-US" sz="3200" dirty="0" smtClean="0">
                <a:solidFill>
                  <a:schemeClr val="accent1">
                    <a:lumMod val="75000"/>
                  </a:schemeClr>
                </a:solidFill>
                <a:latin typeface="UTM Avo" panose="02040603050506020204" pitchFamily="18" charset="0"/>
                <a:cs typeface="Times New Roman" panose="02020603050405020304" pitchFamily="18" charset="0"/>
                <a:sym typeface="+mn-ea"/>
              </a:rPr>
              <a:t> </a:t>
            </a:r>
          </a:p>
        </p:txBody>
      </p:sp>
      <p:sp>
        <p:nvSpPr>
          <p:cNvPr id="10" name="Text Box 4">
            <a:extLst>
              <a:ext uri="{FF2B5EF4-FFF2-40B4-BE49-F238E27FC236}">
                <a16:creationId xmlns="" xmlns:a16="http://schemas.microsoft.com/office/drawing/2014/main" id="{AEE749AC-E0D5-B296-3256-AC21B936A629}"/>
              </a:ext>
            </a:extLst>
          </p:cNvPr>
          <p:cNvSpPr txBox="1"/>
          <p:nvPr/>
        </p:nvSpPr>
        <p:spPr>
          <a:xfrm>
            <a:off x="525462" y="2291987"/>
            <a:ext cx="11133138" cy="2032159"/>
          </a:xfrm>
          <a:prstGeom prst="rect">
            <a:avLst/>
          </a:prstGeom>
          <a:noFill/>
        </p:spPr>
        <p:txBody>
          <a:bodyPr wrap="square" rtlCol="0" anchor="t">
            <a:spAutoFit/>
          </a:bodyPr>
          <a:lstStyle/>
          <a:p>
            <a:pPr algn="just">
              <a:lnSpc>
                <a:spcPct val="150000"/>
              </a:lnSpc>
            </a:pPr>
            <a:r>
              <a:rPr lang="en-US" sz="3200" kern="100" dirty="0" smtClean="0">
                <a:solidFill>
                  <a:srgbClr val="EB1C24"/>
                </a:solidFill>
                <a:latin typeface="UTM Avo" panose="020406030505060202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nguyện</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Qũy</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uy</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tín</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altLang="en-US" sz="2800" dirty="0">
              <a:solidFill>
                <a:srgbClr val="EB1C2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486672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659" t="56190" r="29071" b="11428"/>
          <a:stretch/>
        </p:blipFill>
        <p:spPr>
          <a:xfrm>
            <a:off x="0" y="0"/>
            <a:ext cx="12192000" cy="6858000"/>
          </a:xfrm>
          <a:prstGeom prst="rect">
            <a:avLst/>
          </a:prstGeom>
        </p:spPr>
      </p:pic>
      <p:pic>
        <p:nvPicPr>
          <p:cNvPr id="2" name="Picture 1">
            <a:extLst>
              <a:ext uri="{FF2B5EF4-FFF2-40B4-BE49-F238E27FC236}">
                <a16:creationId xmlns="" xmlns:a16="http://schemas.microsoft.com/office/drawing/2014/main" id="{17F54ECF-4DFC-F3E4-2529-3B3720BD8B24}"/>
              </a:ext>
            </a:extLst>
          </p:cNvPr>
          <p:cNvPicPr>
            <a:picLocks noChangeAspect="1"/>
          </p:cNvPicPr>
          <p:nvPr/>
        </p:nvPicPr>
        <p:blipFill>
          <a:blip r:embed="rId3"/>
          <a:stretch>
            <a:fillRect/>
          </a:stretch>
        </p:blipFill>
        <p:spPr>
          <a:xfrm>
            <a:off x="4682359" y="1119720"/>
            <a:ext cx="7872248" cy="2784928"/>
          </a:xfrm>
          <a:prstGeom prst="rect">
            <a:avLst/>
          </a:prstGeom>
        </p:spPr>
      </p:pic>
    </p:spTree>
    <p:extLst>
      <p:ext uri="{BB962C8B-B14F-4D97-AF65-F5344CB8AC3E}">
        <p14:creationId xmlns:p14="http://schemas.microsoft.com/office/powerpoint/2010/main" val="302060379"/>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90525" y="304800"/>
            <a:ext cx="1141095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4">
            <a:extLst>
              <a:ext uri="{FF2B5EF4-FFF2-40B4-BE49-F238E27FC236}">
                <a16:creationId xmlns="" xmlns:a16="http://schemas.microsoft.com/office/drawing/2014/main" id="{DFCB8ABF-57B3-95ED-B776-C9AB858BAA98}"/>
              </a:ext>
            </a:extLst>
          </p:cNvPr>
          <p:cNvSpPr txBox="1"/>
          <p:nvPr/>
        </p:nvSpPr>
        <p:spPr>
          <a:xfrm>
            <a:off x="501240" y="477300"/>
            <a:ext cx="11189520" cy="1384995"/>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4</a:t>
            </a:r>
            <a:r>
              <a:rPr lang="en-US" altLang="en-GB" sz="2800" dirty="0" smtClean="0">
                <a:solidFill>
                  <a:srgbClr val="FF0000"/>
                </a:solidFill>
                <a:latin typeface="UTM Avo" panose="02040603050506020204" pitchFamily="18" charset="0"/>
                <a:cs typeface="Times New Roman" panose="02020603050405020304" pitchFamily="18" charset="0"/>
                <a:sym typeface="+mn-ea"/>
              </a:rPr>
              <a:t>: Qua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bài</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đọc</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em</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có</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suy</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nghĩ</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gì</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về</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sức</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mạnh</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của</a:t>
            </a:r>
            <a:r>
              <a:rPr lang="en-US" altLang="en-GB" sz="2800" dirty="0" smtClean="0">
                <a:solidFill>
                  <a:srgbClr val="FF0000"/>
                </a:solidFill>
                <a:latin typeface="UTM Avo" panose="02040603050506020204" pitchFamily="18" charset="0"/>
                <a:cs typeface="Times New Roman" panose="02020603050405020304" pitchFamily="18" charset="0"/>
                <a:sym typeface="+mn-ea"/>
              </a:rPr>
              <a:t> l</a:t>
            </a:r>
            <a:r>
              <a:rPr lang="vi-VN" altLang="en-GB" sz="2800" dirty="0" smtClean="0">
                <a:solidFill>
                  <a:srgbClr val="FF0000"/>
                </a:solidFill>
                <a:latin typeface="UTM Avo" panose="02040603050506020204" pitchFamily="18" charset="0"/>
                <a:cs typeface="Times New Roman" panose="02020603050405020304" pitchFamily="18" charset="0"/>
                <a:sym typeface="+mn-ea"/>
              </a:rPr>
              <a:t>òng</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yêu</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nước</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endParaRPr lang="en-GB" altLang="en-US" sz="2800" dirty="0" smtClean="0">
              <a:solidFill>
                <a:srgbClr val="FF0000"/>
              </a:solidFill>
              <a:latin typeface="UTM Avo" panose="02040603050506020204" pitchFamily="18" charset="0"/>
              <a:cs typeface="Times New Roman" panose="02020603050405020304" pitchFamily="18" charset="0"/>
              <a:sym typeface="+mn-ea"/>
            </a:endParaRPr>
          </a:p>
        </p:txBody>
      </p:sp>
      <p:sp>
        <p:nvSpPr>
          <p:cNvPr id="5" name="Text Box 4">
            <a:extLst>
              <a:ext uri="{FF2B5EF4-FFF2-40B4-BE49-F238E27FC236}">
                <a16:creationId xmlns="" xmlns:a16="http://schemas.microsoft.com/office/drawing/2014/main" id="{DFCB8ABF-57B3-95ED-B776-C9AB858BAA98}"/>
              </a:ext>
            </a:extLst>
          </p:cNvPr>
          <p:cNvSpPr txBox="1"/>
          <p:nvPr/>
        </p:nvSpPr>
        <p:spPr>
          <a:xfrm>
            <a:off x="390525" y="2034795"/>
            <a:ext cx="11189520" cy="1293496"/>
          </a:xfrm>
          <a:prstGeom prst="rect">
            <a:avLst/>
          </a:prstGeom>
          <a:noFill/>
        </p:spPr>
        <p:txBody>
          <a:bodyPr wrap="square" rtlCol="0" anchor="t">
            <a:spAutoFit/>
          </a:bodyPr>
          <a:lstStyle/>
          <a:p>
            <a:pPr algn="just">
              <a:lnSpc>
                <a:spcPct val="150000"/>
              </a:lnSpc>
            </a:pP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Lòng</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yêu</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nước</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của</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nhân</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dân</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đã</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tạo</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nên</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sức</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mạnh</a:t>
            </a:r>
            <a:r>
              <a:rPr lang="en-GB" altLang="en-US" sz="2800" b="1" dirty="0" smtClean="0">
                <a:solidFill>
                  <a:srgbClr val="7030A0"/>
                </a:solidFill>
                <a:latin typeface="UTM Avo" panose="02040603050506020204" pitchFamily="18" charset="0"/>
                <a:cs typeface="Times New Roman" panose="02020603050405020304" pitchFamily="18" charset="0"/>
              </a:rPr>
              <a:t> phi </a:t>
            </a:r>
            <a:r>
              <a:rPr lang="en-GB" altLang="en-US" sz="2800" b="1" dirty="0" err="1" smtClean="0">
                <a:solidFill>
                  <a:srgbClr val="7030A0"/>
                </a:solidFill>
                <a:latin typeface="UTM Avo" panose="02040603050506020204" pitchFamily="18" charset="0"/>
                <a:cs typeface="Times New Roman" panose="02020603050405020304" pitchFamily="18" charset="0"/>
              </a:rPr>
              <a:t>thường</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giúp</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đất</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nước</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vượt</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mọi</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khó</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khăn</a:t>
            </a:r>
            <a:r>
              <a:rPr lang="en-GB" altLang="en-US" sz="2800" b="1" dirty="0" smtClean="0">
                <a:solidFill>
                  <a:srgbClr val="7030A0"/>
                </a:solidFill>
                <a:latin typeface="UTM Avo" panose="02040603050506020204" pitchFamily="18" charset="0"/>
                <a:cs typeface="Times New Roman" panose="02020603050405020304" pitchFamily="18" charset="0"/>
              </a:rPr>
              <a:t>. </a:t>
            </a:r>
            <a:endParaRPr lang="en-GB" altLang="en-US" sz="2800" b="1"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9848448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90525" y="304800"/>
            <a:ext cx="1141095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20B586E0-121D-AD8B-3AFE-51C34F921F7B}"/>
              </a:ext>
            </a:extLst>
          </p:cNvPr>
          <p:cNvSpPr txBox="1"/>
          <p:nvPr/>
        </p:nvSpPr>
        <p:spPr>
          <a:xfrm>
            <a:off x="716430" y="2608256"/>
            <a:ext cx="9578658" cy="1138773"/>
          </a:xfrm>
          <a:prstGeom prst="rect">
            <a:avLst/>
          </a:prstGeom>
          <a:noFill/>
        </p:spPr>
        <p:txBody>
          <a:bodyPr wrap="square" rtlCol="0">
            <a:spAutoFit/>
          </a:bodyPr>
          <a:lstStyle/>
          <a:p>
            <a:pPr algn="just" defTabSz="1219170">
              <a:buClr>
                <a:srgbClr val="000000"/>
              </a:buClr>
            </a:pPr>
            <a:r>
              <a:rPr lang="en-US" sz="3400" kern="0" dirty="0">
                <a:solidFill>
                  <a:srgbClr val="0070C0"/>
                </a:solidFill>
                <a:latin typeface="UTM Avo" panose="02040603050506020204" pitchFamily="18" charset="0"/>
                <a:cs typeface="Calibri" panose="020F0502020204030204" pitchFamily="34" charset="0"/>
                <a:sym typeface="Arial"/>
              </a:rPr>
              <a:t>- Theo </a:t>
            </a:r>
            <a:r>
              <a:rPr lang="en-US" sz="3400" kern="0" dirty="0" err="1">
                <a:solidFill>
                  <a:srgbClr val="0070C0"/>
                </a:solidFill>
                <a:latin typeface="UTM Avo" panose="02040603050506020204" pitchFamily="18" charset="0"/>
                <a:cs typeface="Calibri" panose="020F0502020204030204" pitchFamily="34" charset="0"/>
                <a:sym typeface="Arial"/>
              </a:rPr>
              <a:t>em</a:t>
            </a:r>
            <a:r>
              <a:rPr lang="en-US" sz="3400" kern="0" dirty="0">
                <a:solidFill>
                  <a:srgbClr val="0070C0"/>
                </a:solidFill>
                <a:latin typeface="UTM Avo" panose="02040603050506020204" pitchFamily="18" charset="0"/>
                <a:cs typeface="Calibri" panose="020F0502020204030204" pitchFamily="34" charset="0"/>
                <a:sym typeface="Arial"/>
              </a:rPr>
              <a:t>, </a:t>
            </a:r>
            <a:r>
              <a:rPr lang="en-US" sz="3400" kern="0" dirty="0" err="1">
                <a:solidFill>
                  <a:srgbClr val="0070C0"/>
                </a:solidFill>
                <a:latin typeface="UTM Avo" panose="02040603050506020204" pitchFamily="18" charset="0"/>
                <a:cs typeface="Calibri" panose="020F0502020204030204" pitchFamily="34" charset="0"/>
                <a:sym typeface="Arial"/>
              </a:rPr>
              <a:t>nội</a:t>
            </a:r>
            <a:r>
              <a:rPr lang="en-US" sz="3400" kern="0" dirty="0">
                <a:solidFill>
                  <a:srgbClr val="0070C0"/>
                </a:solidFill>
                <a:latin typeface="UTM Avo" panose="02040603050506020204" pitchFamily="18" charset="0"/>
                <a:cs typeface="Calibri" panose="020F0502020204030204" pitchFamily="34" charset="0"/>
                <a:sym typeface="Arial"/>
              </a:rPr>
              <a:t> dung </a:t>
            </a:r>
            <a:r>
              <a:rPr lang="en-US" sz="3400" kern="0" dirty="0" err="1">
                <a:solidFill>
                  <a:srgbClr val="0070C0"/>
                </a:solidFill>
                <a:latin typeface="UTM Avo" panose="02040603050506020204" pitchFamily="18" charset="0"/>
                <a:cs typeface="Calibri" panose="020F0502020204030204" pitchFamily="34" charset="0"/>
                <a:sym typeface="Arial"/>
              </a:rPr>
              <a:t>bài</a:t>
            </a:r>
            <a:r>
              <a:rPr lang="en-US" sz="3400" kern="0" dirty="0">
                <a:solidFill>
                  <a:srgbClr val="0070C0"/>
                </a:solidFill>
                <a:latin typeface="UTM Avo" panose="02040603050506020204" pitchFamily="18" charset="0"/>
                <a:cs typeface="Calibri" panose="020F0502020204030204" pitchFamily="34" charset="0"/>
                <a:sym typeface="Arial"/>
              </a:rPr>
              <a:t> </a:t>
            </a:r>
            <a:r>
              <a:rPr lang="en-US" sz="3400" kern="0" dirty="0" err="1">
                <a:solidFill>
                  <a:srgbClr val="0070C0"/>
                </a:solidFill>
                <a:latin typeface="UTM Avo" panose="02040603050506020204" pitchFamily="18" charset="0"/>
                <a:cs typeface="Calibri" panose="020F0502020204030204" pitchFamily="34" charset="0"/>
                <a:sym typeface="Arial"/>
              </a:rPr>
              <a:t>đọc</a:t>
            </a:r>
            <a:r>
              <a:rPr lang="en-US" sz="3400" kern="0" dirty="0">
                <a:solidFill>
                  <a:srgbClr val="0070C0"/>
                </a:solidFill>
                <a:latin typeface="UTM Avo" panose="02040603050506020204" pitchFamily="18" charset="0"/>
                <a:cs typeface="Calibri" panose="020F0502020204030204" pitchFamily="34" charset="0"/>
                <a:sym typeface="Arial"/>
              </a:rPr>
              <a:t> </a:t>
            </a:r>
            <a:r>
              <a:rPr lang="en-US" sz="3400" kern="0" dirty="0" err="1">
                <a:solidFill>
                  <a:srgbClr val="0070C0"/>
                </a:solidFill>
                <a:latin typeface="UTM Avo" panose="02040603050506020204" pitchFamily="18" charset="0"/>
                <a:cs typeface="Calibri" panose="020F0502020204030204" pitchFamily="34" charset="0"/>
                <a:sym typeface="Arial"/>
              </a:rPr>
              <a:t>nói</a:t>
            </a:r>
            <a:r>
              <a:rPr lang="en-US" sz="3400" kern="0" dirty="0">
                <a:solidFill>
                  <a:srgbClr val="0070C0"/>
                </a:solidFill>
                <a:latin typeface="UTM Avo" panose="02040603050506020204" pitchFamily="18" charset="0"/>
                <a:cs typeface="Calibri" panose="020F0502020204030204" pitchFamily="34" charset="0"/>
                <a:sym typeface="Arial"/>
              </a:rPr>
              <a:t> </a:t>
            </a:r>
            <a:r>
              <a:rPr lang="en-US" sz="3400" kern="0" dirty="0" err="1">
                <a:solidFill>
                  <a:srgbClr val="0070C0"/>
                </a:solidFill>
                <a:latin typeface="UTM Avo" panose="02040603050506020204" pitchFamily="18" charset="0"/>
                <a:cs typeface="Calibri" panose="020F0502020204030204" pitchFamily="34" charset="0"/>
                <a:sym typeface="Arial"/>
              </a:rPr>
              <a:t>lên</a:t>
            </a:r>
            <a:r>
              <a:rPr lang="en-US" sz="3400" kern="0" dirty="0">
                <a:solidFill>
                  <a:srgbClr val="0070C0"/>
                </a:solidFill>
                <a:latin typeface="UTM Avo" panose="02040603050506020204" pitchFamily="18" charset="0"/>
                <a:cs typeface="Calibri" panose="020F0502020204030204" pitchFamily="34" charset="0"/>
                <a:sym typeface="Arial"/>
              </a:rPr>
              <a:t> </a:t>
            </a:r>
            <a:r>
              <a:rPr lang="en-US" sz="3400" kern="0" dirty="0" err="1">
                <a:solidFill>
                  <a:srgbClr val="0070C0"/>
                </a:solidFill>
                <a:latin typeface="UTM Avo" panose="02040603050506020204" pitchFamily="18" charset="0"/>
                <a:cs typeface="Calibri" panose="020F0502020204030204" pitchFamily="34" charset="0"/>
                <a:sym typeface="Arial"/>
              </a:rPr>
              <a:t>điều</a:t>
            </a:r>
            <a:r>
              <a:rPr lang="en-US" sz="3400" kern="0" dirty="0">
                <a:solidFill>
                  <a:srgbClr val="0070C0"/>
                </a:solidFill>
                <a:latin typeface="UTM Avo" panose="02040603050506020204" pitchFamily="18" charset="0"/>
                <a:cs typeface="Calibri" panose="020F0502020204030204" pitchFamily="34" charset="0"/>
                <a:sym typeface="Arial"/>
              </a:rPr>
              <a:t> </a:t>
            </a:r>
            <a:r>
              <a:rPr lang="en-US" sz="3400" kern="0" dirty="0" err="1">
                <a:solidFill>
                  <a:srgbClr val="0070C0"/>
                </a:solidFill>
                <a:latin typeface="UTM Avo" panose="02040603050506020204" pitchFamily="18" charset="0"/>
                <a:cs typeface="Calibri" panose="020F0502020204030204" pitchFamily="34" charset="0"/>
                <a:sym typeface="Arial"/>
              </a:rPr>
              <a:t>gì</a:t>
            </a:r>
            <a:r>
              <a:rPr lang="en-US" sz="3400" kern="0" dirty="0">
                <a:solidFill>
                  <a:srgbClr val="0070C0"/>
                </a:solidFill>
                <a:latin typeface="UTM Avo" panose="02040603050506020204" pitchFamily="18" charset="0"/>
                <a:cs typeface="Calibri" panose="020F0502020204030204" pitchFamily="34" charset="0"/>
                <a:sym typeface="Arial"/>
              </a:rPr>
              <a:t>?</a:t>
            </a:r>
            <a:endParaRPr lang="vi-VN" sz="3400" kern="0" dirty="0">
              <a:solidFill>
                <a:srgbClr val="0070C0"/>
              </a:solidFill>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 xmlns:a16="http://schemas.microsoft.com/office/drawing/2014/main" id="{57C3B9BC-BC6A-BA06-1213-D65AEBB27DC9}"/>
              </a:ext>
            </a:extLst>
          </p:cNvPr>
          <p:cNvSpPr txBox="1"/>
          <p:nvPr/>
        </p:nvSpPr>
        <p:spPr>
          <a:xfrm>
            <a:off x="809714" y="3387166"/>
            <a:ext cx="10530540" cy="2354684"/>
          </a:xfrm>
          <a:prstGeom prst="rect">
            <a:avLst/>
          </a:prstGeom>
          <a:solidFill>
            <a:schemeClr val="bg1"/>
          </a:solidFill>
        </p:spPr>
        <p:txBody>
          <a:bodyPr wrap="square" rtlCol="0">
            <a:spAutoFit/>
          </a:bodyPr>
          <a:lstStyle/>
          <a:p>
            <a:pPr algn="just">
              <a:lnSpc>
                <a:spcPct val="150000"/>
              </a:lnSpc>
            </a:pPr>
            <a:r>
              <a:rPr lang="en-US" sz="3400" dirty="0" smtClean="0">
                <a:solidFill>
                  <a:srgbClr val="E11F69"/>
                </a:solidFill>
                <a:latin typeface="UTM Avo" panose="02040603050506020204" pitchFamily="18" charset="0"/>
                <a:cs typeface="Times New Roman" pitchFamily="18" charset="0"/>
              </a:rPr>
              <a:t>-</a:t>
            </a:r>
            <a:r>
              <a:rPr lang="en-US" sz="3400" dirty="0" err="1" smtClean="0">
                <a:solidFill>
                  <a:srgbClr val="E11F69"/>
                </a:solidFill>
                <a:latin typeface="UTM Avo" panose="02040603050506020204" pitchFamily="18" charset="0"/>
                <a:cs typeface="Times New Roman" pitchFamily="18" charset="0"/>
              </a:rPr>
              <a:t>Tinh</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thần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đoàn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kết</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sẵn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sàng</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cống</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hiến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cho</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đất</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nước</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của</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người</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dân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Việt</a:t>
            </a:r>
            <a:r>
              <a:rPr lang="en-US" sz="3400" dirty="0" smtClean="0">
                <a:solidFill>
                  <a:srgbClr val="E11F69"/>
                </a:solidFill>
                <a:latin typeface="UTM Avo" panose="02040603050506020204" pitchFamily="18" charset="0"/>
                <a:cs typeface="Times New Roman" pitchFamily="18" charset="0"/>
              </a:rPr>
              <a:t> Nam qua </a:t>
            </a:r>
            <a:r>
              <a:rPr lang="en-US" sz="3400" dirty="0" err="1" smtClean="0">
                <a:solidFill>
                  <a:srgbClr val="E11F69"/>
                </a:solidFill>
                <a:latin typeface="UTM Avo" panose="02040603050506020204" pitchFamily="18" charset="0"/>
                <a:cs typeface="Times New Roman" pitchFamily="18" charset="0"/>
              </a:rPr>
              <a:t>sự</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kiện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Tuần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lễ</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Vàng</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tháng</a:t>
            </a:r>
            <a:r>
              <a:rPr lang="en-US" sz="3400" dirty="0" smtClean="0">
                <a:solidFill>
                  <a:srgbClr val="E11F69"/>
                </a:solidFill>
                <a:latin typeface="UTM Avo" panose="02040603050506020204" pitchFamily="18" charset="0"/>
                <a:cs typeface="Times New Roman" pitchFamily="18" charset="0"/>
              </a:rPr>
              <a:t> 9/ 1945.</a:t>
            </a:r>
            <a:endParaRPr lang="en-US" sz="3400" dirty="0">
              <a:solidFill>
                <a:srgbClr val="E11F69"/>
              </a:solidFill>
              <a:latin typeface="UTM Avo" panose="02040603050506020204" pitchFamily="18" charset="0"/>
            </a:endParaRPr>
          </a:p>
        </p:txBody>
      </p:sp>
      <p:pic>
        <p:nvPicPr>
          <p:cNvPr id="9" name="Picture 8">
            <a:extLst>
              <a:ext uri="{FF2B5EF4-FFF2-40B4-BE49-F238E27FC236}">
                <a16:creationId xmlns="" xmlns:a16="http://schemas.microsoft.com/office/drawing/2014/main" id="{15516E9B-D561-7714-8F00-4F57B5D25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418" y="-275104"/>
            <a:ext cx="10473836" cy="2536156"/>
          </a:xfrm>
          <a:prstGeom prst="rect">
            <a:avLst/>
          </a:prstGeom>
        </p:spPr>
      </p:pic>
    </p:spTree>
    <p:extLst>
      <p:ext uri="{BB962C8B-B14F-4D97-AF65-F5344CB8AC3E}">
        <p14:creationId xmlns:p14="http://schemas.microsoft.com/office/powerpoint/2010/main" val="25943482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6640" r="1" b="17738"/>
          <a:stretch/>
        </p:blipFill>
        <p:spPr>
          <a:xfrm>
            <a:off x="-411876" y="211420"/>
            <a:ext cx="8406847" cy="6139647"/>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6587" r="28673" b="-1"/>
          <a:stretch/>
        </p:blipFill>
        <p:spPr>
          <a:xfrm>
            <a:off x="1030992" y="1647874"/>
            <a:ext cx="9062494" cy="5961511"/>
          </a:xfrm>
          <a:prstGeom prst="rect">
            <a:avLst/>
          </a:prstGeom>
        </p:spPr>
      </p:pic>
      <p:sp>
        <p:nvSpPr>
          <p:cNvPr id="7" name="Text Box 14">
            <a:extLst>
              <a:ext uri="{FF2B5EF4-FFF2-40B4-BE49-F238E27FC236}">
                <a16:creationId xmlns="" xmlns:a16="http://schemas.microsoft.com/office/drawing/2014/main" id="{D363D405-DC78-F8A6-FB78-10659377223A}"/>
              </a:ext>
            </a:extLst>
          </p:cNvPr>
          <p:cNvSpPr txBox="1">
            <a:spLocks noChangeArrowheads="1"/>
          </p:cNvSpPr>
          <p:nvPr/>
        </p:nvSpPr>
        <p:spPr bwMode="auto">
          <a:xfrm>
            <a:off x="3985559" y="961664"/>
            <a:ext cx="8618317" cy="231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6600" b="1" dirty="0">
                <a:solidFill>
                  <a:schemeClr val="tx2">
                    <a:lumMod val="75000"/>
                    <a:lumOff val="25000"/>
                  </a:schemeClr>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a:t>
            </a:r>
            <a:endParaRPr lang="en-US" sz="6600" b="1" dirty="0" smtClean="0">
              <a:solidFill>
                <a:schemeClr val="tx2">
                  <a:lumMod val="75000"/>
                  <a:lumOff val="25000"/>
                </a:schemeClr>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a:p>
            <a:pPr algn="ctr" eaLnBrk="1" hangingPunct="1">
              <a:spcBef>
                <a:spcPts val="1350"/>
              </a:spcBef>
              <a:defRPr/>
            </a:pPr>
            <a:r>
              <a:rPr lang="en-US" sz="6600" b="1" dirty="0" smtClean="0">
                <a:solidFill>
                  <a:schemeClr val="tx2">
                    <a:lumMod val="75000"/>
                    <a:lumOff val="25000"/>
                  </a:schemeClr>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NÂNG CAO</a:t>
            </a:r>
            <a:endParaRPr lang="en-US" sz="6600" dirty="0">
              <a:solidFill>
                <a:schemeClr val="tx2">
                  <a:lumMod val="75000"/>
                  <a:lumOff val="25000"/>
                </a:schemeClr>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5911529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D4E816D-0AF6-6CD5-AA94-AFD7E854EE8C}"/>
              </a:ext>
            </a:extLst>
          </p:cNvPr>
          <p:cNvSpPr txBox="1"/>
          <p:nvPr/>
        </p:nvSpPr>
        <p:spPr>
          <a:xfrm>
            <a:off x="869317" y="2856678"/>
            <a:ext cx="10498430" cy="584775"/>
          </a:xfrm>
          <a:prstGeom prst="rect">
            <a:avLst/>
          </a:prstGeom>
          <a:solidFill>
            <a:schemeClr val="accent5">
              <a:lumMod val="40000"/>
              <a:lumOff val="60000"/>
            </a:schemeClr>
          </a:solidFill>
        </p:spPr>
        <p:txBody>
          <a:bodyPr wrap="square" rtlCol="0">
            <a:spAutoFit/>
          </a:bodyPr>
          <a:lstStyle/>
          <a:p>
            <a:pPr algn="just" defTabSz="1219170">
              <a:buClr>
                <a:srgbClr val="000000"/>
              </a:buClr>
            </a:pPr>
            <a:r>
              <a:rPr lang="en-US" sz="3200" kern="0" dirty="0" err="1">
                <a:solidFill>
                  <a:srgbClr val="FF0000"/>
                </a:solidFill>
                <a:latin typeface="UTM Avo" panose="02040603050506020204" pitchFamily="18" charset="0"/>
                <a:cs typeface="Calibri" panose="020F0502020204030204" pitchFamily="34" charset="0"/>
                <a:sym typeface="Arial"/>
              </a:rPr>
              <a:t>Đoạn</a:t>
            </a:r>
            <a:r>
              <a:rPr lang="en-US" sz="3200" kern="0" dirty="0">
                <a:solidFill>
                  <a:srgbClr val="FF0000"/>
                </a:solidFill>
                <a:latin typeface="UTM Avo" panose="02040603050506020204" pitchFamily="18" charset="0"/>
                <a:cs typeface="Calibri" panose="020F0502020204030204" pitchFamily="34" charset="0"/>
                <a:sym typeface="Arial"/>
              </a:rPr>
              <a:t> 2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nên</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 xmlns:a16="http://schemas.microsoft.com/office/drawing/2014/main" id="{BA5C2E58-6449-A8CA-93EC-753C88F34143}"/>
              </a:ext>
            </a:extLst>
          </p:cNvPr>
          <p:cNvSpPr txBox="1"/>
          <p:nvPr/>
        </p:nvSpPr>
        <p:spPr>
          <a:xfrm>
            <a:off x="599475" y="1758223"/>
            <a:ext cx="11038114" cy="7848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1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đọc</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với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giọng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kể</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chuyện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khoan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thai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dõng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dạc</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47745968-5B11-96F4-4E91-D1916F9F8A7D}"/>
              </a:ext>
            </a:extLst>
          </p:cNvPr>
          <p:cNvSpPr txBox="1"/>
          <p:nvPr/>
        </p:nvSpPr>
        <p:spPr>
          <a:xfrm>
            <a:off x="823394" y="607198"/>
            <a:ext cx="10590277" cy="1077218"/>
          </a:xfrm>
          <a:prstGeom prst="rect">
            <a:avLst/>
          </a:prstGeom>
          <a:solidFill>
            <a:schemeClr val="accent2">
              <a:lumMod val="40000"/>
              <a:lumOff val="60000"/>
            </a:schemeClr>
          </a:solid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đoạn</a:t>
            </a:r>
            <a:r>
              <a:rPr lang="en-US" sz="3200" kern="0" dirty="0">
                <a:solidFill>
                  <a:srgbClr val="FF0000"/>
                </a:solidFill>
                <a:latin typeface="UTM Avo" panose="02040603050506020204" pitchFamily="18" charset="0"/>
                <a:cs typeface="Calibri" panose="020F0502020204030204" pitchFamily="34" charset="0"/>
                <a:sym typeface="Arial"/>
              </a:rPr>
              <a:t> 1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 xmlns:a16="http://schemas.microsoft.com/office/drawing/2014/main" id="{9432F0D8-DA34-6A36-E70B-892DC53CD84D}"/>
              </a:ext>
            </a:extLst>
          </p:cNvPr>
          <p:cNvSpPr txBox="1"/>
          <p:nvPr/>
        </p:nvSpPr>
        <p:spPr>
          <a:xfrm>
            <a:off x="599475" y="3715315"/>
            <a:ext cx="10814196" cy="7848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1</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đọc</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với</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giọngkể</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chuyện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khoan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thai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dõng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dạc</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a:t>
            </a:r>
            <a:r>
              <a:rPr lang="en-US" sz="3000" dirty="0" smtClean="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34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2"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sp>
        <p:nvSpPr>
          <p:cNvPr id="4" name="Plaque 3">
            <a:extLst>
              <a:ext uri="{FF2B5EF4-FFF2-40B4-BE49-F238E27FC236}">
                <a16:creationId xmlns="" xmlns:a16="http://schemas.microsoft.com/office/drawing/2014/main" id="{25AD49C9-B50A-FE13-ED44-1BF559E1105D}"/>
              </a:ext>
            </a:extLst>
          </p:cNvPr>
          <p:cNvSpPr/>
          <p:nvPr/>
        </p:nvSpPr>
        <p:spPr>
          <a:xfrm>
            <a:off x="254876" y="458530"/>
            <a:ext cx="11682248"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6" name="TextBox 5">
            <a:extLst>
              <a:ext uri="{FF2B5EF4-FFF2-40B4-BE49-F238E27FC236}">
                <a16:creationId xmlns="" xmlns:a16="http://schemas.microsoft.com/office/drawing/2014/main" id="{47745968-5B11-96F4-4E91-D1916F9F8A7D}"/>
              </a:ext>
            </a:extLst>
          </p:cNvPr>
          <p:cNvSpPr txBox="1"/>
          <p:nvPr/>
        </p:nvSpPr>
        <p:spPr>
          <a:xfrm>
            <a:off x="1230393" y="840209"/>
            <a:ext cx="9889364" cy="584775"/>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3200" kern="0" dirty="0" err="1">
                <a:solidFill>
                  <a:srgbClr val="FF0000"/>
                </a:solidFill>
                <a:latin typeface="UTM Avo" panose="02040603050506020204" pitchFamily="18" charset="0"/>
                <a:cs typeface="Calibri" panose="020F0502020204030204" pitchFamily="34" charset="0"/>
                <a:sym typeface="Arial"/>
              </a:rPr>
              <a:t>Đoạn</a:t>
            </a:r>
            <a:r>
              <a:rPr lang="en-US" sz="3200" kern="0" dirty="0">
                <a:solidFill>
                  <a:srgbClr val="FF0000"/>
                </a:solidFill>
                <a:latin typeface="UTM Avo" panose="02040603050506020204" pitchFamily="18" charset="0"/>
                <a:cs typeface="Calibri" panose="020F0502020204030204" pitchFamily="34" charset="0"/>
                <a:sym typeface="Arial"/>
              </a:rPr>
              <a:t> 3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nên</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 xmlns:a16="http://schemas.microsoft.com/office/drawing/2014/main" id="{BA5C2E58-6449-A8CA-93EC-753C88F34143}"/>
              </a:ext>
            </a:extLst>
          </p:cNvPr>
          <p:cNvSpPr txBox="1"/>
          <p:nvPr/>
        </p:nvSpPr>
        <p:spPr>
          <a:xfrm>
            <a:off x="373126" y="1424984"/>
            <a:ext cx="12073750" cy="7848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3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đọc</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với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giọng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kể</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chuyện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khoan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thai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dõng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dạc</a:t>
            </a:r>
            <a:r>
              <a:rPr lang="en-US" sz="3000" dirty="0" smtClean="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8D4E816D-0AF6-6CD5-AA94-AFD7E854EE8C}"/>
              </a:ext>
            </a:extLst>
          </p:cNvPr>
          <p:cNvSpPr txBox="1"/>
          <p:nvPr/>
        </p:nvSpPr>
        <p:spPr>
          <a:xfrm>
            <a:off x="1119433" y="2265193"/>
            <a:ext cx="9953134" cy="584775"/>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3200" kern="0" dirty="0" err="1">
                <a:solidFill>
                  <a:srgbClr val="FF0000"/>
                </a:solidFill>
                <a:latin typeface="UTM Avo" panose="02040603050506020204" pitchFamily="18" charset="0"/>
                <a:cs typeface="Calibri" panose="020F0502020204030204" pitchFamily="34" charset="0"/>
                <a:sym typeface="Arial"/>
              </a:rPr>
              <a:t>Đoạn</a:t>
            </a:r>
            <a:r>
              <a:rPr lang="en-US" sz="3200" kern="0" dirty="0">
                <a:solidFill>
                  <a:srgbClr val="FF0000"/>
                </a:solidFill>
                <a:latin typeface="UTM Avo" panose="02040603050506020204" pitchFamily="18" charset="0"/>
                <a:cs typeface="Calibri" panose="020F0502020204030204" pitchFamily="34" charset="0"/>
                <a:sym typeface="Arial"/>
              </a:rPr>
              <a:t> 4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nên</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sp>
        <p:nvSpPr>
          <p:cNvPr id="10" name="TextBox 9">
            <a:extLst>
              <a:ext uri="{FF2B5EF4-FFF2-40B4-BE49-F238E27FC236}">
                <a16:creationId xmlns="" xmlns:a16="http://schemas.microsoft.com/office/drawing/2014/main" id="{9432F0D8-DA34-6A36-E70B-892DC53CD84D}"/>
              </a:ext>
            </a:extLst>
          </p:cNvPr>
          <p:cNvSpPr txBox="1"/>
          <p:nvPr/>
        </p:nvSpPr>
        <p:spPr>
          <a:xfrm>
            <a:off x="373126" y="3386548"/>
            <a:ext cx="11367117" cy="784830"/>
          </a:xfrm>
          <a:prstGeom prst="rect">
            <a:avLst/>
          </a:prstGeom>
          <a:solidFill>
            <a:schemeClr val="accent2">
              <a:lumMod val="60000"/>
              <a:lumOff val="40000"/>
            </a:schemeClr>
          </a:solidFill>
        </p:spPr>
        <p:txBody>
          <a:bodyPr wrap="square">
            <a:spAutoFit/>
          </a:bodyPr>
          <a:lstStyle/>
          <a:p>
            <a:pPr marL="180340" marR="0" algn="just">
              <a:lnSpc>
                <a:spcPct val="150000"/>
              </a:lnSpc>
              <a:spcBef>
                <a:spcPts val="0"/>
              </a:spcBef>
              <a:spcAft>
                <a:spcPts val="0"/>
              </a:spcAft>
              <a:tabLst>
                <a:tab pos="270510" algn="l"/>
              </a:tabLst>
            </a:pPr>
            <a:r>
              <a:rPr lang="en-US" sz="30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4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đọc</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với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giọng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kể</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chuyện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khoan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thai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dõng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dạc</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a:t>
            </a:r>
            <a:r>
              <a:rPr lang="en-US" sz="3000" dirty="0" smtClean="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9504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D31823B-D3A0-5AF8-68D9-973B96FC5BA7}"/>
            </a:ext>
          </a:extLst>
        </p:cNvPr>
        <p:cNvGrpSpPr/>
        <p:nvPr/>
      </p:nvGrpSpPr>
      <p:grpSpPr>
        <a:xfrm>
          <a:off x="0" y="0"/>
          <a:ext cx="0" cy="0"/>
          <a:chOff x="0" y="0"/>
          <a:chExt cx="0" cy="0"/>
        </a:xfrm>
      </p:grpSpPr>
      <p:pic>
        <p:nvPicPr>
          <p:cNvPr id="16" name="Picture 15">
            <a:extLst>
              <a:ext uri="{FF2B5EF4-FFF2-40B4-BE49-F238E27FC236}">
                <a16:creationId xmlns="" xmlns:a16="http://schemas.microsoft.com/office/drawing/2014/main" id="{E4145023-8723-0EB6-988F-503B64996E49}"/>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 xmlns:a16="http://schemas.microsoft.com/office/drawing/2014/main" id="{A941D0A8-8485-518B-3A93-A7ADF360286B}"/>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 xmlns:a16="http://schemas.microsoft.com/office/drawing/2014/main" id="{1A73DC13-25E9-0D6A-A887-D48F82F00B4D}"/>
              </a:ext>
            </a:extLst>
          </p:cNvPr>
          <p:cNvSpPr/>
          <p:nvPr/>
        </p:nvSpPr>
        <p:spPr>
          <a:xfrm>
            <a:off x="110359" y="802427"/>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 xmlns:a16="http://schemas.microsoft.com/office/drawing/2014/main" id="{C7F17761-93D8-CF19-1B95-0986D02E9A5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1444556" y="802427"/>
            <a:ext cx="11682248" cy="72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dirty="0" err="1">
                <a:solidFill>
                  <a:schemeClr val="tx2">
                    <a:lumMod val="75000"/>
                    <a:lumOff val="25000"/>
                  </a:schemeClr>
                </a:solidFill>
                <a:latin typeface="Times New Roman" panose="02020603050405020304" pitchFamily="18" charset="0"/>
                <a:cs typeface="Times New Roman" panose="02020603050405020304" pitchFamily="18" charset="0"/>
              </a:rPr>
              <a:t>Thi</a:t>
            </a:r>
            <a:r>
              <a:rPr lang="en-US" sz="4000" b="1"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2">
                    <a:lumMod val="75000"/>
                    <a:lumOff val="25000"/>
                  </a:schemeClr>
                </a:solidFill>
                <a:latin typeface="Times New Roman" panose="02020603050405020304" pitchFamily="18" charset="0"/>
                <a:cs typeface="Times New Roman" panose="02020603050405020304" pitchFamily="18" charset="0"/>
              </a:rPr>
              <a:t>đọc</a:t>
            </a:r>
            <a:r>
              <a:rPr lang="en-US" sz="4000" b="1"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2">
                    <a:lumMod val="75000"/>
                    <a:lumOff val="25000"/>
                  </a:schemeClr>
                </a:solidFill>
                <a:latin typeface="Times New Roman" panose="02020603050405020304" pitchFamily="18" charset="0"/>
                <a:cs typeface="Times New Roman" panose="02020603050405020304" pitchFamily="18" charset="0"/>
              </a:rPr>
              <a:t>diễn</a:t>
            </a:r>
            <a:r>
              <a:rPr lang="en-US" sz="4000" b="1"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2">
                    <a:lumMod val="75000"/>
                    <a:lumOff val="25000"/>
                  </a:schemeClr>
                </a:solidFill>
                <a:latin typeface="Times New Roman" panose="02020603050405020304" pitchFamily="18" charset="0"/>
                <a:cs typeface="Times New Roman" panose="02020603050405020304" pitchFamily="18" charset="0"/>
              </a:rPr>
              <a:t>cảm</a:t>
            </a:r>
            <a:r>
              <a:rPr lang="en-US" sz="4000" b="1"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2">
                    <a:lumMod val="75000"/>
                    <a:lumOff val="25000"/>
                  </a:schemeClr>
                </a:solidFill>
                <a:latin typeface="Times New Roman" panose="02020603050405020304" pitchFamily="18" charset="0"/>
                <a:cs typeface="Times New Roman" panose="02020603050405020304" pitchFamily="18" charset="0"/>
              </a:rPr>
              <a:t>theo</a:t>
            </a:r>
            <a:r>
              <a:rPr lang="en-US" sz="4000" b="1"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2">
                    <a:lumMod val="75000"/>
                    <a:lumOff val="25000"/>
                  </a:schemeClr>
                </a:solidFill>
                <a:latin typeface="Times New Roman" panose="02020603050405020304" pitchFamily="18" charset="0"/>
                <a:cs typeface="Times New Roman" panose="02020603050405020304" pitchFamily="18" charset="0"/>
              </a:rPr>
              <a:t>nhóm</a:t>
            </a:r>
            <a:r>
              <a:rPr lang="en-US" sz="4000" b="1" dirty="0">
                <a:solidFill>
                  <a:schemeClr val="tx2">
                    <a:lumMod val="75000"/>
                    <a:lumOff val="25000"/>
                  </a:schemeClr>
                </a:solidFill>
                <a:latin typeface="Times New Roman" panose="02020603050405020304" pitchFamily="18" charset="0"/>
                <a:cs typeface="Times New Roman" panose="02020603050405020304" pitchFamily="18" charset="0"/>
              </a:rPr>
              <a:t> 4</a:t>
            </a:r>
          </a:p>
        </p:txBody>
      </p:sp>
      <p:pic>
        <p:nvPicPr>
          <p:cNvPr id="8" name="Picture 7">
            <a:extLst>
              <a:ext uri="{FF2B5EF4-FFF2-40B4-BE49-F238E27FC236}">
                <a16:creationId xmlns="" xmlns:a16="http://schemas.microsoft.com/office/drawing/2014/main" id="{C06F5638-482B-E1EB-109E-E2D3A1329ADA}"/>
              </a:ext>
            </a:extLst>
          </p:cNvPr>
          <p:cNvPicPr>
            <a:picLocks noChangeAspect="1"/>
          </p:cNvPicPr>
          <p:nvPr/>
        </p:nvPicPr>
        <p:blipFill>
          <a:blip r:embed="rId7"/>
          <a:stretch>
            <a:fillRect/>
          </a:stretch>
        </p:blipFill>
        <p:spPr>
          <a:xfrm>
            <a:off x="884087" y="2141407"/>
            <a:ext cx="7046185" cy="3043387"/>
          </a:xfrm>
          <a:prstGeom prst="rect">
            <a:avLst/>
          </a:prstGeom>
        </p:spPr>
      </p:pic>
    </p:spTree>
    <p:extLst>
      <p:ext uri="{BB962C8B-B14F-4D97-AF65-F5344CB8AC3E}">
        <p14:creationId xmlns:p14="http://schemas.microsoft.com/office/powerpoint/2010/main" val="2040174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D31823B-D3A0-5AF8-68D9-973B96FC5BA7}"/>
            </a:ext>
          </a:extLst>
        </p:cNvPr>
        <p:cNvGrpSpPr/>
        <p:nvPr/>
      </p:nvGrpSpPr>
      <p:grpSpPr>
        <a:xfrm>
          <a:off x="0" y="0"/>
          <a:ext cx="0" cy="0"/>
          <a:chOff x="0" y="0"/>
          <a:chExt cx="0" cy="0"/>
        </a:xfrm>
      </p:grpSpPr>
      <p:pic>
        <p:nvPicPr>
          <p:cNvPr id="16" name="Picture 15">
            <a:extLst>
              <a:ext uri="{FF2B5EF4-FFF2-40B4-BE49-F238E27FC236}">
                <a16:creationId xmlns="" xmlns:a16="http://schemas.microsoft.com/office/drawing/2014/main" id="{E4145023-8723-0EB6-988F-503B64996E49}"/>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 xmlns:a16="http://schemas.microsoft.com/office/drawing/2014/main" id="{A941D0A8-8485-518B-3A93-A7ADF360286B}"/>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 xmlns:a16="http://schemas.microsoft.com/office/drawing/2014/main" id="{1A73DC13-25E9-0D6A-A887-D48F82F00B4D}"/>
              </a:ext>
            </a:extLst>
          </p:cNvPr>
          <p:cNvSpPr/>
          <p:nvPr/>
        </p:nvSpPr>
        <p:spPr>
          <a:xfrm>
            <a:off x="110359" y="802427"/>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 xmlns:a16="http://schemas.microsoft.com/office/drawing/2014/main" id="{C7F17761-93D8-CF19-1B95-0986D02E9A5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pic>
        <p:nvPicPr>
          <p:cNvPr id="7" name="Picture 6">
            <a:extLst>
              <a:ext uri="{FF2B5EF4-FFF2-40B4-BE49-F238E27FC236}">
                <a16:creationId xmlns="" xmlns:a16="http://schemas.microsoft.com/office/drawing/2014/main" id="{EDF07F2E-6C48-0459-A26D-EE036F399D76}"/>
              </a:ext>
            </a:extLst>
          </p:cNvPr>
          <p:cNvPicPr>
            <a:picLocks noChangeAspect="1"/>
          </p:cNvPicPr>
          <p:nvPr/>
        </p:nvPicPr>
        <p:blipFill>
          <a:blip r:embed="rId7"/>
          <a:stretch>
            <a:fillRect/>
          </a:stretch>
        </p:blipFill>
        <p:spPr>
          <a:xfrm>
            <a:off x="-94129" y="1894535"/>
            <a:ext cx="8878529" cy="2339496"/>
          </a:xfrm>
          <a:prstGeom prst="rect">
            <a:avLst/>
          </a:prstGeom>
        </p:spPr>
      </p:pic>
    </p:spTree>
    <p:extLst>
      <p:ext uri="{BB962C8B-B14F-4D97-AF65-F5344CB8AC3E}">
        <p14:creationId xmlns:p14="http://schemas.microsoft.com/office/powerpoint/2010/main" val="49497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6640" r="1" b="17738"/>
          <a:stretch/>
        </p:blipFill>
        <p:spPr>
          <a:xfrm>
            <a:off x="-411876" y="211420"/>
            <a:ext cx="8406847" cy="6139647"/>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6587" r="28673" b="-1"/>
          <a:stretch/>
        </p:blipFill>
        <p:spPr>
          <a:xfrm>
            <a:off x="1030992" y="1647874"/>
            <a:ext cx="9062494" cy="5961511"/>
          </a:xfrm>
          <a:prstGeom prst="rect">
            <a:avLst/>
          </a:prstGeom>
        </p:spPr>
      </p:pic>
      <p:pic>
        <p:nvPicPr>
          <p:cNvPr id="7" name="Picture 6">
            <a:extLst>
              <a:ext uri="{FF2B5EF4-FFF2-40B4-BE49-F238E27FC236}">
                <a16:creationId xmlns="" xmlns:a16="http://schemas.microsoft.com/office/drawing/2014/main" id="{EDF07F2E-6C48-0459-A26D-EE036F399D76}"/>
              </a:ext>
            </a:extLst>
          </p:cNvPr>
          <p:cNvPicPr>
            <a:picLocks noChangeAspect="1"/>
          </p:cNvPicPr>
          <p:nvPr/>
        </p:nvPicPr>
        <p:blipFill>
          <a:blip r:embed="rId5"/>
          <a:stretch>
            <a:fillRect/>
          </a:stretch>
        </p:blipFill>
        <p:spPr>
          <a:xfrm>
            <a:off x="2035804" y="478126"/>
            <a:ext cx="8878529" cy="2339496"/>
          </a:xfrm>
          <a:prstGeom prst="rect">
            <a:avLst/>
          </a:prstGeom>
        </p:spPr>
      </p:pic>
    </p:spTree>
    <p:extLst>
      <p:ext uri="{BB962C8B-B14F-4D97-AF65-F5344CB8AC3E}">
        <p14:creationId xmlns:p14="http://schemas.microsoft.com/office/powerpoint/2010/main" val="34456066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1039" t="6233" r="39481" b="1184"/>
          <a:stretch/>
        </p:blipFill>
        <p:spPr>
          <a:xfrm>
            <a:off x="-284749" y="618917"/>
            <a:ext cx="5927904" cy="6239083"/>
          </a:xfrm>
          <a:prstGeom prst="rect">
            <a:avLst/>
          </a:prstGeom>
        </p:spPr>
      </p:pic>
      <p:sp>
        <p:nvSpPr>
          <p:cNvPr id="6" name="Speech Bubble: Rectangle with Corners Rounded 38">
            <a:extLst>
              <a:ext uri="{FF2B5EF4-FFF2-40B4-BE49-F238E27FC236}">
                <a16:creationId xmlns="" xmlns:a16="http://schemas.microsoft.com/office/drawing/2014/main" id="{DD653E05-D592-DF3C-C8D4-CAB0FDF7F78D}"/>
              </a:ext>
            </a:extLst>
          </p:cNvPr>
          <p:cNvSpPr/>
          <p:nvPr/>
        </p:nvSpPr>
        <p:spPr>
          <a:xfrm>
            <a:off x="4688115" y="905419"/>
            <a:ext cx="7162800" cy="4746894"/>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solidFill>
                <a:schemeClr val="accent6">
                  <a:lumMod val="50000"/>
                </a:schemeClr>
              </a:solidFill>
            </a:endParaRPr>
          </a:p>
        </p:txBody>
      </p:sp>
      <p:sp>
        <p:nvSpPr>
          <p:cNvPr id="9" name="TextBox 8">
            <a:extLst>
              <a:ext uri="{FF2B5EF4-FFF2-40B4-BE49-F238E27FC236}">
                <a16:creationId xmlns="" xmlns:a16="http://schemas.microsoft.com/office/drawing/2014/main" id="{7A9D0E75-2648-8D5A-88A8-77B4408603D6}"/>
              </a:ext>
            </a:extLst>
          </p:cNvPr>
          <p:cNvSpPr txBox="1"/>
          <p:nvPr/>
        </p:nvSpPr>
        <p:spPr>
          <a:xfrm>
            <a:off x="4630772" y="1145636"/>
            <a:ext cx="7130519" cy="130753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Tông</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3719D5FF-48DE-A416-77B1-5D01E7E19253}"/>
              </a:ext>
            </a:extLst>
          </p:cNvPr>
          <p:cNvSpPr txBox="1"/>
          <p:nvPr/>
        </p:nvSpPr>
        <p:spPr>
          <a:xfrm>
            <a:off x="4525543" y="2453173"/>
            <a:ext cx="7340975"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Tông</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76576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92F7F47-CCB8-CDE0-CC54-FD5A36975E5E}"/>
            </a:ext>
          </a:extLst>
        </p:cNvPr>
        <p:cNvGrpSpPr/>
        <p:nvPr/>
      </p:nvGrpSpPr>
      <p:grpSpPr>
        <a:xfrm>
          <a:off x="0" y="0"/>
          <a:ext cx="0" cy="0"/>
          <a:chOff x="0" y="0"/>
          <a:chExt cx="0" cy="0"/>
        </a:xfrm>
      </p:grpSpPr>
      <p:pic>
        <p:nvPicPr>
          <p:cNvPr id="16" name="Picture 15">
            <a:extLst>
              <a:ext uri="{FF2B5EF4-FFF2-40B4-BE49-F238E27FC236}">
                <a16:creationId xmlns="" xmlns:a16="http://schemas.microsoft.com/office/drawing/2014/main" id="{EC062C2C-F5E5-D0EB-0801-166C75394BAE}"/>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 xmlns:a16="http://schemas.microsoft.com/office/drawing/2014/main" id="{202CB755-0AE3-EA82-DDBC-535E29518C60}"/>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 xmlns:a16="http://schemas.microsoft.com/office/drawing/2014/main" id="{A374D67A-7AF1-4D45-7DF7-13CAE4774F04}"/>
              </a:ext>
            </a:extLst>
          </p:cNvPr>
          <p:cNvSpPr/>
          <p:nvPr/>
        </p:nvSpPr>
        <p:spPr>
          <a:xfrm>
            <a:off x="110359" y="2228851"/>
            <a:ext cx="8572419" cy="2130878"/>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 xmlns:a16="http://schemas.microsoft.com/office/drawing/2014/main" id="{1B8C482C-7EDE-73D5-3176-D2AFBB4DDCC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Box 6">
            <a:extLst>
              <a:ext uri="{FF2B5EF4-FFF2-40B4-BE49-F238E27FC236}">
                <a16:creationId xmlns="" xmlns:a16="http://schemas.microsoft.com/office/drawing/2014/main" id="{CFF6CD12-F066-0426-DA35-7B6699DA7AEC}"/>
              </a:ext>
            </a:extLst>
          </p:cNvPr>
          <p:cNvSpPr txBox="1"/>
          <p:nvPr/>
        </p:nvSpPr>
        <p:spPr>
          <a:xfrm>
            <a:off x="710542" y="2910592"/>
            <a:ext cx="71582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Calibri" panose="020F0502020204030204" pitchFamily="34" charset="0"/>
              </a:rPr>
              <a:t>Chia sẻ</a:t>
            </a:r>
            <a:r>
              <a:rPr kumimoji="0" lang="vi-VN" sz="4000" b="1" i="0" u="none" strike="noStrike" kern="1200" cap="none" spc="0" normalizeH="0" noProof="0" dirty="0" smtClean="0">
                <a:ln>
                  <a:noFill/>
                </a:ln>
                <a:effectLst/>
                <a:uLnTx/>
                <a:uFillTx/>
                <a:latin typeface="Calibri" panose="020F0502020204030204" pitchFamily="34" charset="0"/>
                <a:ea typeface="Calibri" panose="020F0502020204030204" pitchFamily="34" charset="0"/>
                <a:cs typeface="Calibri" panose="020F0502020204030204" pitchFamily="34" charset="0"/>
              </a:rPr>
              <a:t> cảm nhận sau bài học</a:t>
            </a:r>
            <a:endParaRPr kumimoji="0" lang="vi-VN" sz="4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9318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11039" t="6233" r="39481" b="1184"/>
          <a:stretch/>
        </p:blipFill>
        <p:spPr>
          <a:xfrm>
            <a:off x="8424775" y="551329"/>
            <a:ext cx="4134780" cy="6104965"/>
          </a:xfrm>
          <a:prstGeom prst="rect">
            <a:avLst/>
          </a:prstGeom>
        </p:spPr>
      </p:pic>
      <p:pic>
        <p:nvPicPr>
          <p:cNvPr id="3" name="Cách mạng tháng tám - Biểu tượng sức mạnh khối đại đoàn kết toàn dân tộc - ATV Tin tứ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8942" y="993503"/>
            <a:ext cx="8424389" cy="5474356"/>
          </a:xfrm>
          <a:prstGeom prst="rect">
            <a:avLst/>
          </a:prstGeom>
        </p:spPr>
      </p:pic>
      <p:sp>
        <p:nvSpPr>
          <p:cNvPr id="6" name="Text Box 14">
            <a:extLst>
              <a:ext uri="{FF2B5EF4-FFF2-40B4-BE49-F238E27FC236}">
                <a16:creationId xmlns="" xmlns:a16="http://schemas.microsoft.com/office/drawing/2014/main" id="{7343FE20-CCED-4429-D608-EDFC2D4CF6B1}"/>
              </a:ext>
            </a:extLst>
          </p:cNvPr>
          <p:cNvSpPr txBox="1">
            <a:spLocks noChangeArrowheads="1"/>
          </p:cNvSpPr>
          <p:nvPr/>
        </p:nvSpPr>
        <p:spPr bwMode="auto">
          <a:xfrm>
            <a:off x="388942" y="133648"/>
            <a:ext cx="8566799" cy="724271"/>
          </a:xfrm>
          <a:prstGeom prst="rect">
            <a:avLst/>
          </a:prstGeom>
          <a:solidFill>
            <a:srgbClr val="FFFF00"/>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dirty="0" smtClean="0">
                <a:solidFill>
                  <a:srgbClr val="FF0000"/>
                </a:solidFill>
                <a:latin typeface="Times New Roman" panose="02020603050405020304" pitchFamily="18" charset="0"/>
                <a:cs typeface="Times New Roman" panose="02020603050405020304" pitchFamily="18" charset="0"/>
              </a:rPr>
              <a:t>Video </a:t>
            </a:r>
            <a:r>
              <a:rPr lang="en-US" sz="4000" dirty="0" err="1">
                <a:solidFill>
                  <a:srgbClr val="FF0000"/>
                </a:solidFill>
                <a:latin typeface="Times New Roman" panose="02020603050405020304" pitchFamily="18" charset="0"/>
                <a:cs typeface="Times New Roman" panose="02020603050405020304" pitchFamily="18" charset="0"/>
              </a:rPr>
              <a:t>các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em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xem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ngợi</a:t>
            </a:r>
            <a:r>
              <a:rPr lang="en-US" sz="4000" dirty="0">
                <a:solidFill>
                  <a:srgbClr val="FF0000"/>
                </a:solidFill>
                <a:latin typeface="Times New Roman" panose="02020603050405020304" pitchFamily="18" charset="0"/>
                <a:cs typeface="Times New Roman" panose="02020603050405020304" pitchFamily="18" charset="0"/>
              </a:rPr>
              <a:t> ca </a:t>
            </a:r>
            <a:r>
              <a:rPr lang="en-US" sz="4000" dirty="0" err="1">
                <a:solidFill>
                  <a:srgbClr val="FF0000"/>
                </a:solidFill>
                <a:latin typeface="Times New Roman" panose="02020603050405020304" pitchFamily="18" charset="0"/>
                <a:cs typeface="Times New Roman" panose="02020603050405020304" pitchFamily="18" charset="0"/>
              </a:rPr>
              <a:t>về</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điều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gì</a:t>
            </a:r>
            <a:r>
              <a:rPr lang="en-US" sz="4000"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25833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65152">
                <p:cTn id="16"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B451AB5-A803-A293-F1D3-ED147FEB459A}"/>
            </a:ext>
          </a:extLst>
        </p:cNvPr>
        <p:cNvGrpSpPr/>
        <p:nvPr/>
      </p:nvGrpSpPr>
      <p:grpSpPr>
        <a:xfrm>
          <a:off x="0" y="0"/>
          <a:ext cx="0" cy="0"/>
          <a:chOff x="0" y="0"/>
          <a:chExt cx="0" cy="0"/>
        </a:xfrm>
      </p:grpSpPr>
      <p:sp>
        <p:nvSpPr>
          <p:cNvPr id="2" name="Rectangle: Rounded Corners 44">
            <a:extLst>
              <a:ext uri="{FF2B5EF4-FFF2-40B4-BE49-F238E27FC236}">
                <a16:creationId xmlns="" xmlns:a16="http://schemas.microsoft.com/office/drawing/2014/main" id="{0C8094B6-1063-0EEB-3B25-3F06CD3F7ECF}"/>
              </a:ext>
            </a:extLst>
          </p:cNvPr>
          <p:cNvSpPr/>
          <p:nvPr/>
        </p:nvSpPr>
        <p:spPr>
          <a:xfrm>
            <a:off x="3411130" y="704193"/>
            <a:ext cx="8460000" cy="3447393"/>
          </a:xfrm>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66907" y="358111"/>
                  <a:pt x="325130" y="70376"/>
                  <a:pt x="706633" y="0"/>
                </a:cubicBezTo>
                <a:cubicBezTo>
                  <a:pt x="3839319" y="387958"/>
                  <a:pt x="5917795" y="561949"/>
                  <a:pt x="7753367" y="0"/>
                </a:cubicBezTo>
                <a:cubicBezTo>
                  <a:pt x="8160879" y="40559"/>
                  <a:pt x="8507934" y="289694"/>
                  <a:pt x="8460000" y="520521"/>
                </a:cubicBezTo>
                <a:cubicBezTo>
                  <a:pt x="8292040" y="1107932"/>
                  <a:pt x="8301701" y="2338746"/>
                  <a:pt x="8460000" y="2926871"/>
                </a:cubicBezTo>
                <a:cubicBezTo>
                  <a:pt x="8552882" y="3300029"/>
                  <a:pt x="8048832" y="3393953"/>
                  <a:pt x="7753367" y="3447393"/>
                </a:cubicBezTo>
                <a:cubicBezTo>
                  <a:pt x="6999120" y="3574667"/>
                  <a:pt x="2099718" y="3565804"/>
                  <a:pt x="706633" y="3447393"/>
                </a:cubicBezTo>
                <a:cubicBezTo>
                  <a:pt x="254499" y="3461984"/>
                  <a:pt x="1407" y="3129098"/>
                  <a:pt x="0" y="2926871"/>
                </a:cubicBezTo>
                <a:cubicBezTo>
                  <a:pt x="-15454" y="2189525"/>
                  <a:pt x="8741" y="1464007"/>
                  <a:pt x="0" y="520521"/>
                </a:cubicBezTo>
                <a:close/>
              </a:path>
              <a:path w="8460000" h="3447393" stroke="0" extrusionOk="0">
                <a:moveTo>
                  <a:pt x="0" y="520521"/>
                </a:moveTo>
                <a:cubicBezTo>
                  <a:pt x="10808" y="310391"/>
                  <a:pt x="260613" y="70124"/>
                  <a:pt x="706633" y="0"/>
                </a:cubicBezTo>
                <a:cubicBezTo>
                  <a:pt x="3170575" y="100019"/>
                  <a:pt x="4675702" y="331474"/>
                  <a:pt x="7753367" y="0"/>
                </a:cubicBezTo>
                <a:cubicBezTo>
                  <a:pt x="8172902" y="-15144"/>
                  <a:pt x="8387566" y="245170"/>
                  <a:pt x="8460000" y="520521"/>
                </a:cubicBezTo>
                <a:cubicBezTo>
                  <a:pt x="8551359" y="868548"/>
                  <a:pt x="8328638" y="2213952"/>
                  <a:pt x="8460000" y="2926871"/>
                </a:cubicBezTo>
                <a:cubicBezTo>
                  <a:pt x="8473950" y="3201348"/>
                  <a:pt x="8106651" y="3522090"/>
                  <a:pt x="7753367" y="3447393"/>
                </a:cubicBezTo>
                <a:cubicBezTo>
                  <a:pt x="4538199" y="3605873"/>
                  <a:pt x="2520426" y="3622040"/>
                  <a:pt x="706633" y="3447393"/>
                </a:cubicBezTo>
                <a:cubicBezTo>
                  <a:pt x="310929" y="3551509"/>
                  <a:pt x="-15450" y="3162811"/>
                  <a:pt x="0" y="2926871"/>
                </a:cubicBezTo>
                <a:cubicBezTo>
                  <a:pt x="-31230" y="2450850"/>
                  <a:pt x="-47687" y="1270228"/>
                  <a:pt x="0" y="520521"/>
                </a:cubicBezTo>
                <a:close/>
              </a:path>
              <a:path w="8460000" h="3447393" fill="none" stroke="0" extrusionOk="0">
                <a:moveTo>
                  <a:pt x="0" y="520521"/>
                </a:moveTo>
                <a:cubicBezTo>
                  <a:pt x="61054" y="345478"/>
                  <a:pt x="365013" y="-14458"/>
                  <a:pt x="706633" y="0"/>
                </a:cubicBezTo>
                <a:cubicBezTo>
                  <a:pt x="4135810" y="-35696"/>
                  <a:pt x="5807009" y="91300"/>
                  <a:pt x="7753367" y="0"/>
                </a:cubicBezTo>
                <a:cubicBezTo>
                  <a:pt x="8182402" y="26752"/>
                  <a:pt x="8449095" y="216963"/>
                  <a:pt x="8460000" y="520521"/>
                </a:cubicBezTo>
                <a:cubicBezTo>
                  <a:pt x="8309734" y="820681"/>
                  <a:pt x="8415406" y="2329898"/>
                  <a:pt x="8460000" y="2926871"/>
                </a:cubicBezTo>
                <a:cubicBezTo>
                  <a:pt x="8559202" y="3196429"/>
                  <a:pt x="8140841" y="3465587"/>
                  <a:pt x="7753367" y="3447393"/>
                </a:cubicBezTo>
                <a:cubicBezTo>
                  <a:pt x="6525523" y="3394380"/>
                  <a:pt x="2042281" y="3353704"/>
                  <a:pt x="706633" y="3447393"/>
                </a:cubicBezTo>
                <a:cubicBezTo>
                  <a:pt x="272129" y="3467216"/>
                  <a:pt x="-27812" y="3124965"/>
                  <a:pt x="0" y="2926871"/>
                </a:cubicBezTo>
                <a:cubicBezTo>
                  <a:pt x="188548" y="2109330"/>
                  <a:pt x="-101796" y="1381351"/>
                  <a:pt x="0" y="520521"/>
                </a:cubicBezTo>
                <a:close/>
              </a:path>
              <a:path w="8460000" h="3447393" fill="none" stroke="0" extrusionOk="0">
                <a:moveTo>
                  <a:pt x="0" y="520521"/>
                </a:moveTo>
                <a:cubicBezTo>
                  <a:pt x="-30894" y="310836"/>
                  <a:pt x="319226" y="134624"/>
                  <a:pt x="706633" y="0"/>
                </a:cubicBezTo>
                <a:cubicBezTo>
                  <a:pt x="4031813" y="608962"/>
                  <a:pt x="6098977" y="301813"/>
                  <a:pt x="7753367" y="0"/>
                </a:cubicBezTo>
                <a:cubicBezTo>
                  <a:pt x="8194651" y="21304"/>
                  <a:pt x="8493635" y="244095"/>
                  <a:pt x="8460000" y="520521"/>
                </a:cubicBezTo>
                <a:cubicBezTo>
                  <a:pt x="8359339" y="988800"/>
                  <a:pt x="8372998" y="2270514"/>
                  <a:pt x="8460000" y="2926871"/>
                </a:cubicBezTo>
                <a:cubicBezTo>
                  <a:pt x="8557884" y="3275131"/>
                  <a:pt x="8061286" y="3412119"/>
                  <a:pt x="7753367" y="3447393"/>
                </a:cubicBezTo>
                <a:cubicBezTo>
                  <a:pt x="6829050" y="3465355"/>
                  <a:pt x="2157584" y="3404948"/>
                  <a:pt x="706633" y="3447393"/>
                </a:cubicBezTo>
                <a:cubicBezTo>
                  <a:pt x="264733" y="3467110"/>
                  <a:pt x="-8142" y="3127169"/>
                  <a:pt x="0" y="2926871"/>
                </a:cubicBezTo>
                <a:cubicBezTo>
                  <a:pt x="20620" y="2163195"/>
                  <a:pt x="55910" y="1398019"/>
                  <a:pt x="0" y="5205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41810" y="306442"/>
                          <a:pt x="324351" y="63261"/>
                          <a:pt x="706633" y="0"/>
                        </a:cubicBezTo>
                        <a:cubicBezTo>
                          <a:pt x="3919632" y="290716"/>
                          <a:pt x="5783631" y="322061"/>
                          <a:pt x="7753367" y="0"/>
                        </a:cubicBezTo>
                        <a:cubicBezTo>
                          <a:pt x="8155823" y="27773"/>
                          <a:pt x="8488963" y="264653"/>
                          <a:pt x="8460000" y="520521"/>
                        </a:cubicBezTo>
                        <a:cubicBezTo>
                          <a:pt x="8332033" y="1019867"/>
                          <a:pt x="8381959" y="2323121"/>
                          <a:pt x="8460000" y="2926871"/>
                        </a:cubicBezTo>
                        <a:cubicBezTo>
                          <a:pt x="8522747" y="3268500"/>
                          <a:pt x="8067168" y="3404933"/>
                          <a:pt x="7753367" y="3447393"/>
                        </a:cubicBezTo>
                        <a:cubicBezTo>
                          <a:pt x="6860568" y="3431069"/>
                          <a:pt x="2071311" y="3506786"/>
                          <a:pt x="706633" y="3447393"/>
                        </a:cubicBezTo>
                        <a:cubicBezTo>
                          <a:pt x="273148" y="3457014"/>
                          <a:pt x="1289" y="3137740"/>
                          <a:pt x="0" y="2926871"/>
                        </a:cubicBezTo>
                        <a:cubicBezTo>
                          <a:pt x="-16896" y="2110943"/>
                          <a:pt x="-4366" y="1360941"/>
                          <a:pt x="0" y="520521"/>
                        </a:cubicBezTo>
                        <a:close/>
                      </a:path>
                      <a:path w="8460000" h="3447393" stroke="0" extrusionOk="0">
                        <a:moveTo>
                          <a:pt x="0" y="520521"/>
                        </a:moveTo>
                        <a:cubicBezTo>
                          <a:pt x="14162" y="293520"/>
                          <a:pt x="307001" y="27820"/>
                          <a:pt x="706633" y="0"/>
                        </a:cubicBezTo>
                        <a:cubicBezTo>
                          <a:pt x="2976801" y="83847"/>
                          <a:pt x="4463065" y="161117"/>
                          <a:pt x="7753367" y="0"/>
                        </a:cubicBezTo>
                        <a:cubicBezTo>
                          <a:pt x="8191790" y="-11518"/>
                          <a:pt x="8426720" y="219718"/>
                          <a:pt x="8460000" y="520521"/>
                        </a:cubicBezTo>
                        <a:cubicBezTo>
                          <a:pt x="8523906" y="890417"/>
                          <a:pt x="8343653" y="2193999"/>
                          <a:pt x="8460000" y="2926871"/>
                        </a:cubicBezTo>
                        <a:cubicBezTo>
                          <a:pt x="8483658" y="3205111"/>
                          <a:pt x="8101325" y="3505280"/>
                          <a:pt x="7753367" y="3447393"/>
                        </a:cubicBezTo>
                        <a:cubicBezTo>
                          <a:pt x="4564581" y="3423496"/>
                          <a:pt x="2802061" y="3519971"/>
                          <a:pt x="706633" y="3447393"/>
                        </a:cubicBezTo>
                        <a:cubicBezTo>
                          <a:pt x="296990" y="3522371"/>
                          <a:pt x="-18041" y="3175398"/>
                          <a:pt x="0" y="2926871"/>
                        </a:cubicBezTo>
                        <a:cubicBezTo>
                          <a:pt x="-126264" y="2389851"/>
                          <a:pt x="16823" y="1175741"/>
                          <a:pt x="0" y="520521"/>
                        </a:cubicBezTo>
                        <a:close/>
                      </a:path>
                      <a:path w="8460000" h="3447393" fill="none" stroke="0" extrusionOk="0">
                        <a:moveTo>
                          <a:pt x="0" y="520521"/>
                        </a:moveTo>
                        <a:cubicBezTo>
                          <a:pt x="21574" y="286617"/>
                          <a:pt x="319139" y="44436"/>
                          <a:pt x="706633" y="0"/>
                        </a:cubicBezTo>
                        <a:cubicBezTo>
                          <a:pt x="4082335" y="146806"/>
                          <a:pt x="5688654" y="93387"/>
                          <a:pt x="7753367" y="0"/>
                        </a:cubicBezTo>
                        <a:cubicBezTo>
                          <a:pt x="8164023" y="5929"/>
                          <a:pt x="8483020" y="234071"/>
                          <a:pt x="8460000" y="520521"/>
                        </a:cubicBezTo>
                        <a:cubicBezTo>
                          <a:pt x="8417299" y="875992"/>
                          <a:pt x="8373991" y="2211840"/>
                          <a:pt x="8460000" y="2926871"/>
                        </a:cubicBezTo>
                        <a:cubicBezTo>
                          <a:pt x="8514190" y="3248855"/>
                          <a:pt x="8106534" y="3457618"/>
                          <a:pt x="7753367" y="3447393"/>
                        </a:cubicBezTo>
                        <a:cubicBezTo>
                          <a:pt x="6729200" y="3389477"/>
                          <a:pt x="2056050" y="3416402"/>
                          <a:pt x="706633" y="3447393"/>
                        </a:cubicBezTo>
                        <a:cubicBezTo>
                          <a:pt x="283097" y="3460191"/>
                          <a:pt x="-23786" y="3136645"/>
                          <a:pt x="0" y="2926871"/>
                        </a:cubicBezTo>
                        <a:cubicBezTo>
                          <a:pt x="38099" y="2093004"/>
                          <a:pt x="-4875" y="1302597"/>
                          <a:pt x="0" y="5205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 xmlns:a16="http://schemas.microsoft.com/office/drawing/2014/main" id="{40C50A8B-484B-9A60-B3A6-AEC9CEC908D3}"/>
              </a:ext>
            </a:extLst>
          </p:cNvPr>
          <p:cNvSpPr txBox="1"/>
          <p:nvPr/>
        </p:nvSpPr>
        <p:spPr>
          <a:xfrm>
            <a:off x="4829487" y="1704614"/>
            <a:ext cx="6296526"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smtClean="0">
                <a:ln w="19050">
                  <a:solidFill>
                    <a:sysClr val="windowText" lastClr="000000"/>
                  </a:solidFill>
                </a:ln>
                <a:solidFill>
                  <a:srgbClr val="FF0066"/>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TẠM</a:t>
            </a:r>
            <a:r>
              <a:rPr kumimoji="0" lang="vi-VN" sz="8800" b="1" i="0" u="none" strike="noStrike" kern="1200" cap="none" spc="0" normalizeH="0" noProof="0" dirty="0" smtClean="0">
                <a:ln w="19050">
                  <a:solidFill>
                    <a:sysClr val="windowText" lastClr="000000"/>
                  </a:solidFill>
                </a:ln>
                <a:solidFill>
                  <a:srgbClr val="FF0066"/>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BIỆT</a:t>
            </a:r>
            <a:endParaRPr kumimoji="0" lang="en-US" sz="8800" b="1" i="0" u="none" strike="noStrike" kern="1200" cap="none" spc="0" normalizeH="0" baseline="0" noProof="0" dirty="0">
              <a:ln w="19050">
                <a:solidFill>
                  <a:sysClr val="windowText" lastClr="000000"/>
                </a:solidFill>
              </a:ln>
              <a:solidFill>
                <a:srgbClr val="FF0066"/>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32B99638-66AF-9784-E2D8-88A0599225C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47194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1">
            <a:extLst>
              <a:ext uri="{FF2B5EF4-FFF2-40B4-BE49-F238E27FC236}">
                <a16:creationId xmlns="" xmlns:a16="http://schemas.microsoft.com/office/drawing/2014/main" id="{C0D475AE-0286-CFD3-F151-5F483776DF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498336" y="-1050659"/>
            <a:ext cx="7185923" cy="2395307"/>
          </a:xfrm>
          <a:prstGeom prst="rect">
            <a:avLst/>
          </a:prstGeom>
        </p:spPr>
      </p:pic>
      <p:pic>
        <p:nvPicPr>
          <p:cNvPr id="21" name="Picture 11">
            <a:extLst>
              <a:ext uri="{FF2B5EF4-FFF2-40B4-BE49-F238E27FC236}">
                <a16:creationId xmlns="" xmlns:a16="http://schemas.microsoft.com/office/drawing/2014/main" id="{B0404F03-9897-AD9C-F3DD-F8D4F3970B7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6047" y="-886678"/>
            <a:ext cx="7185923" cy="23953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025">
            <a:off x="10272882" y="4212341"/>
            <a:ext cx="2278967" cy="265510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22975" flipH="1">
            <a:off x="-408524" y="4186466"/>
            <a:ext cx="2449008" cy="285321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743" y="220295"/>
            <a:ext cx="11408727" cy="6417409"/>
          </a:xfrm>
          <a:prstGeom prst="rect">
            <a:avLst/>
          </a:prstGeom>
        </p:spPr>
      </p:pic>
      <p:grpSp>
        <p:nvGrpSpPr>
          <p:cNvPr id="12" name="Group 13">
            <a:extLst>
              <a:ext uri="{FF2B5EF4-FFF2-40B4-BE49-F238E27FC236}">
                <a16:creationId xmlns="" xmlns:a16="http://schemas.microsoft.com/office/drawing/2014/main" id="{301656F5-16F9-DB65-E562-7F765D6CBCE9}"/>
              </a:ext>
            </a:extLst>
          </p:cNvPr>
          <p:cNvGrpSpPr/>
          <p:nvPr/>
        </p:nvGrpSpPr>
        <p:grpSpPr>
          <a:xfrm>
            <a:off x="984518" y="3574165"/>
            <a:ext cx="10364367" cy="2737160"/>
            <a:chOff x="4149463" y="8204395"/>
            <a:chExt cx="7287992" cy="2737160"/>
          </a:xfrm>
        </p:grpSpPr>
        <p:sp>
          <p:nvSpPr>
            <p:cNvPr id="13" name="TextBox 12">
              <a:extLst>
                <a:ext uri="{FF2B5EF4-FFF2-40B4-BE49-F238E27FC236}">
                  <a16:creationId xmlns="" xmlns:a16="http://schemas.microsoft.com/office/drawing/2014/main" id="{B55AA3F5-C4FB-70ED-8C94-C8E64BCDAE25}"/>
                </a:ext>
              </a:extLst>
            </p:cNvPr>
            <p:cNvSpPr txBox="1"/>
            <p:nvPr/>
          </p:nvSpPr>
          <p:spPr>
            <a:xfrm>
              <a:off x="4149463" y="8204395"/>
              <a:ext cx="7193902" cy="2737160"/>
            </a:xfrm>
            <a:prstGeom prst="rect">
              <a:avLst/>
            </a:prstGeom>
            <a:noFill/>
          </p:spPr>
          <p:txBody>
            <a:bodyPr wrap="square" rtlCol="0">
              <a:prstTxWarp prst="textArchDown">
                <a:avLst/>
              </a:prstTxWarp>
              <a:spAutoFit/>
            </a:bodyPr>
            <a:lstStyle/>
            <a:p>
              <a:pPr algn="ctr">
                <a:lnSpc>
                  <a:spcPct val="130000"/>
                </a:lnSpc>
              </a:pPr>
              <a:r>
                <a:rPr lang="en-US" sz="7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14" name="TextBox 13">
              <a:extLst>
                <a:ext uri="{FF2B5EF4-FFF2-40B4-BE49-F238E27FC236}">
                  <a16:creationId xmlns="" xmlns:a16="http://schemas.microsoft.com/office/drawing/2014/main" id="{9B1286A7-6E0B-B245-E4B8-3BB61263C926}"/>
                </a:ext>
              </a:extLst>
            </p:cNvPr>
            <p:cNvSpPr txBox="1"/>
            <p:nvPr/>
          </p:nvSpPr>
          <p:spPr>
            <a:xfrm>
              <a:off x="4243553" y="8204395"/>
              <a:ext cx="7193902" cy="2737160"/>
            </a:xfrm>
            <a:prstGeom prst="rect">
              <a:avLst/>
            </a:prstGeom>
            <a:noFill/>
          </p:spPr>
          <p:txBody>
            <a:bodyPr wrap="square" rtlCol="0">
              <a:prstTxWarp prst="textArchDown">
                <a:avLst/>
              </a:prstTxWarp>
              <a:spAutoFit/>
            </a:bodyPr>
            <a:lstStyle/>
            <a:p>
              <a:pPr algn="ctr">
                <a:lnSpc>
                  <a:spcPct val="130000"/>
                </a:lnSpc>
              </a:pPr>
              <a:r>
                <a:rPr lang="en-US" sz="7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7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7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7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7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7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7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7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7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7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7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7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7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7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7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7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7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7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spTree>
    <p:extLst>
      <p:ext uri="{BB962C8B-B14F-4D97-AF65-F5344CB8AC3E}">
        <p14:creationId xmlns:p14="http://schemas.microsoft.com/office/powerpoint/2010/main" val="8367405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par>
                                <p:cTn id="13" presetID="26" presetClass="emph" presetSubtype="0" repeatCount="indefinite" fill="hold" nodeType="with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3162" t="231" r="60130"/>
          <a:stretch/>
        </p:blipFill>
        <p:spPr>
          <a:xfrm>
            <a:off x="-156754" y="-222070"/>
            <a:ext cx="3631474" cy="7630576"/>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3162" t="231" r="60130"/>
          <a:stretch/>
        </p:blipFill>
        <p:spPr>
          <a:xfrm flipH="1">
            <a:off x="8599713" y="-222070"/>
            <a:ext cx="3631474" cy="7630576"/>
          </a:xfrm>
          <a:prstGeom prst="rect">
            <a:avLst/>
          </a:prstGeom>
        </p:spPr>
      </p:pic>
      <p:sp>
        <p:nvSpPr>
          <p:cNvPr id="18" name="Rectangle: Rounded Corners 11">
            <a:extLst>
              <a:ext uri="{FF2B5EF4-FFF2-40B4-BE49-F238E27FC236}">
                <a16:creationId xmlns="" xmlns:a16="http://schemas.microsoft.com/office/drawing/2014/main" id="{9AA8EA79-A9A5-DA5D-AE31-BB3228627C9B}"/>
              </a:ext>
            </a:extLst>
          </p:cNvPr>
          <p:cNvSpPr/>
          <p:nvPr/>
        </p:nvSpPr>
        <p:spPr>
          <a:xfrm>
            <a:off x="484094" y="498030"/>
            <a:ext cx="11120717" cy="5539699"/>
          </a:xfrm>
          <a:custGeom>
            <a:avLst/>
            <a:gdLst>
              <a:gd name="connsiteX0" fmla="*/ 0 w 10096925"/>
              <a:gd name="connsiteY0" fmla="*/ 492727 h 4941101"/>
              <a:gd name="connsiteX1" fmla="*/ 492727 w 10096925"/>
              <a:gd name="connsiteY1" fmla="*/ 0 h 4941101"/>
              <a:gd name="connsiteX2" fmla="*/ 9604198 w 10096925"/>
              <a:gd name="connsiteY2" fmla="*/ 0 h 4941101"/>
              <a:gd name="connsiteX3" fmla="*/ 10096925 w 10096925"/>
              <a:gd name="connsiteY3" fmla="*/ 492727 h 4941101"/>
              <a:gd name="connsiteX4" fmla="*/ 10096925 w 10096925"/>
              <a:gd name="connsiteY4" fmla="*/ 4448374 h 4941101"/>
              <a:gd name="connsiteX5" fmla="*/ 9604198 w 10096925"/>
              <a:gd name="connsiteY5" fmla="*/ 4941101 h 4941101"/>
              <a:gd name="connsiteX6" fmla="*/ 492727 w 10096925"/>
              <a:gd name="connsiteY6" fmla="*/ 4941101 h 4941101"/>
              <a:gd name="connsiteX7" fmla="*/ 0 w 10096925"/>
              <a:gd name="connsiteY7" fmla="*/ 4448374 h 4941101"/>
              <a:gd name="connsiteX8" fmla="*/ 0 w 10096925"/>
              <a:gd name="connsiteY8" fmla="*/ 492727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6925" h="4941101" fill="none" extrusionOk="0">
                <a:moveTo>
                  <a:pt x="0" y="492727"/>
                </a:moveTo>
                <a:cubicBezTo>
                  <a:pt x="559" y="235744"/>
                  <a:pt x="234504" y="23334"/>
                  <a:pt x="492727" y="0"/>
                </a:cubicBezTo>
                <a:cubicBezTo>
                  <a:pt x="1604050" y="72427"/>
                  <a:pt x="8585640" y="61419"/>
                  <a:pt x="9604198" y="0"/>
                </a:cubicBezTo>
                <a:cubicBezTo>
                  <a:pt x="9874563" y="-12121"/>
                  <a:pt x="10050173" y="206460"/>
                  <a:pt x="10096925" y="492727"/>
                </a:cubicBezTo>
                <a:cubicBezTo>
                  <a:pt x="10197801" y="2316132"/>
                  <a:pt x="9989612" y="3882187"/>
                  <a:pt x="10096925" y="4448374"/>
                </a:cubicBezTo>
                <a:cubicBezTo>
                  <a:pt x="10107323" y="4667730"/>
                  <a:pt x="9871528" y="4935724"/>
                  <a:pt x="9604198" y="4941101"/>
                </a:cubicBezTo>
                <a:cubicBezTo>
                  <a:pt x="7990660" y="4970928"/>
                  <a:pt x="3785922" y="4861795"/>
                  <a:pt x="492727" y="4941101"/>
                </a:cubicBezTo>
                <a:cubicBezTo>
                  <a:pt x="264037" y="4936191"/>
                  <a:pt x="-47707" y="4729934"/>
                  <a:pt x="0" y="4448374"/>
                </a:cubicBezTo>
                <a:cubicBezTo>
                  <a:pt x="50037" y="3183722"/>
                  <a:pt x="770" y="1196880"/>
                  <a:pt x="0" y="492727"/>
                </a:cubicBezTo>
                <a:close/>
              </a:path>
              <a:path w="10096925" h="4941101" stroke="0" extrusionOk="0">
                <a:moveTo>
                  <a:pt x="0" y="492727"/>
                </a:moveTo>
                <a:cubicBezTo>
                  <a:pt x="8431" y="222899"/>
                  <a:pt x="240576" y="41618"/>
                  <a:pt x="492727" y="0"/>
                </a:cubicBezTo>
                <a:cubicBezTo>
                  <a:pt x="4334285" y="123000"/>
                  <a:pt x="6779727" y="-96860"/>
                  <a:pt x="9604198" y="0"/>
                </a:cubicBezTo>
                <a:cubicBezTo>
                  <a:pt x="9833497" y="-32640"/>
                  <a:pt x="10109322" y="195609"/>
                  <a:pt x="10096925" y="492727"/>
                </a:cubicBezTo>
                <a:cubicBezTo>
                  <a:pt x="10100098" y="2289666"/>
                  <a:pt x="10191192" y="2788503"/>
                  <a:pt x="10096925" y="4448374"/>
                </a:cubicBezTo>
                <a:cubicBezTo>
                  <a:pt x="10079101" y="4726957"/>
                  <a:pt x="9861582" y="4938688"/>
                  <a:pt x="9604198" y="4941101"/>
                </a:cubicBezTo>
                <a:cubicBezTo>
                  <a:pt x="6015897" y="4780394"/>
                  <a:pt x="4979142" y="4980768"/>
                  <a:pt x="492727" y="4941101"/>
                </a:cubicBezTo>
                <a:cubicBezTo>
                  <a:pt x="213581" y="4939683"/>
                  <a:pt x="-11883" y="4715117"/>
                  <a:pt x="0" y="4448374"/>
                </a:cubicBezTo>
                <a:cubicBezTo>
                  <a:pt x="32216" y="3541398"/>
                  <a:pt x="57206" y="2091981"/>
                  <a:pt x="0" y="492727"/>
                </a:cubicBezTo>
                <a:close/>
              </a:path>
            </a:pathLst>
          </a:custGeom>
          <a:solidFill>
            <a:srgbClr val="FFFFFF">
              <a:alpha val="80000"/>
            </a:srgb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sp>
        <p:nvSpPr>
          <p:cNvPr id="14" name="Text Box 14">
            <a:extLst>
              <a:ext uri="{FF2B5EF4-FFF2-40B4-BE49-F238E27FC236}">
                <a16:creationId xmlns="" xmlns:a16="http://schemas.microsoft.com/office/drawing/2014/main" id="{7343FE20-CCED-4429-D608-EDFC2D4CF6B1}"/>
              </a:ext>
            </a:extLst>
          </p:cNvPr>
          <p:cNvSpPr txBox="1">
            <a:spLocks noChangeArrowheads="1"/>
          </p:cNvSpPr>
          <p:nvPr/>
        </p:nvSpPr>
        <p:spPr bwMode="auto">
          <a:xfrm>
            <a:off x="770964" y="498030"/>
            <a:ext cx="10650071" cy="555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5400"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Giới thiệu:</a:t>
            </a:r>
          </a:p>
          <a:p>
            <a:pPr algn="just" eaLnBrk="1" hangingPunct="1">
              <a:spcBef>
                <a:spcPts val="1350"/>
              </a:spcBef>
              <a:defRPr/>
            </a:pPr>
            <a:r>
              <a:rPr lang="en-US" sz="28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Đoàn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vượt</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hôm</a:t>
            </a:r>
            <a:r>
              <a:rPr lang="en-US" sz="3200" dirty="0">
                <a:latin typeface="Times New Roman" panose="02020603050405020304" pitchFamily="18" charset="0"/>
                <a:cs typeface="Times New Roman" panose="02020603050405020304" pitchFamily="18" charset="0"/>
              </a:rPr>
              <a:t> nay,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Tuần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lễ</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Vàng</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930690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3162" t="231" r="60130"/>
          <a:stretch/>
        </p:blipFill>
        <p:spPr>
          <a:xfrm>
            <a:off x="-156754" y="-222070"/>
            <a:ext cx="3631474" cy="7630576"/>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3162" t="231" r="60130"/>
          <a:stretch/>
        </p:blipFill>
        <p:spPr>
          <a:xfrm flipH="1">
            <a:off x="8599713" y="-222070"/>
            <a:ext cx="3631474" cy="7630576"/>
          </a:xfrm>
          <a:prstGeom prst="rect">
            <a:avLst/>
          </a:prstGeom>
        </p:spPr>
      </p:pic>
      <p:sp>
        <p:nvSpPr>
          <p:cNvPr id="18" name="Rectangle: Rounded Corners 11">
            <a:extLst>
              <a:ext uri="{FF2B5EF4-FFF2-40B4-BE49-F238E27FC236}">
                <a16:creationId xmlns="" xmlns:a16="http://schemas.microsoft.com/office/drawing/2014/main" id="{9AA8EA79-A9A5-DA5D-AE31-BB3228627C9B}"/>
              </a:ext>
            </a:extLst>
          </p:cNvPr>
          <p:cNvSpPr/>
          <p:nvPr/>
        </p:nvSpPr>
        <p:spPr>
          <a:xfrm>
            <a:off x="1037095" y="498030"/>
            <a:ext cx="10096925" cy="4941101"/>
          </a:xfrm>
          <a:custGeom>
            <a:avLst/>
            <a:gdLst>
              <a:gd name="connsiteX0" fmla="*/ 0 w 10096925"/>
              <a:gd name="connsiteY0" fmla="*/ 492727 h 4941101"/>
              <a:gd name="connsiteX1" fmla="*/ 492727 w 10096925"/>
              <a:gd name="connsiteY1" fmla="*/ 0 h 4941101"/>
              <a:gd name="connsiteX2" fmla="*/ 9604198 w 10096925"/>
              <a:gd name="connsiteY2" fmla="*/ 0 h 4941101"/>
              <a:gd name="connsiteX3" fmla="*/ 10096925 w 10096925"/>
              <a:gd name="connsiteY3" fmla="*/ 492727 h 4941101"/>
              <a:gd name="connsiteX4" fmla="*/ 10096925 w 10096925"/>
              <a:gd name="connsiteY4" fmla="*/ 4448374 h 4941101"/>
              <a:gd name="connsiteX5" fmla="*/ 9604198 w 10096925"/>
              <a:gd name="connsiteY5" fmla="*/ 4941101 h 4941101"/>
              <a:gd name="connsiteX6" fmla="*/ 492727 w 10096925"/>
              <a:gd name="connsiteY6" fmla="*/ 4941101 h 4941101"/>
              <a:gd name="connsiteX7" fmla="*/ 0 w 10096925"/>
              <a:gd name="connsiteY7" fmla="*/ 4448374 h 4941101"/>
              <a:gd name="connsiteX8" fmla="*/ 0 w 10096925"/>
              <a:gd name="connsiteY8" fmla="*/ 492727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6925" h="4941101" fill="none" extrusionOk="0">
                <a:moveTo>
                  <a:pt x="0" y="492727"/>
                </a:moveTo>
                <a:cubicBezTo>
                  <a:pt x="559" y="235744"/>
                  <a:pt x="234504" y="23334"/>
                  <a:pt x="492727" y="0"/>
                </a:cubicBezTo>
                <a:cubicBezTo>
                  <a:pt x="1604050" y="72427"/>
                  <a:pt x="8585640" y="61419"/>
                  <a:pt x="9604198" y="0"/>
                </a:cubicBezTo>
                <a:cubicBezTo>
                  <a:pt x="9874563" y="-12121"/>
                  <a:pt x="10050173" y="206460"/>
                  <a:pt x="10096925" y="492727"/>
                </a:cubicBezTo>
                <a:cubicBezTo>
                  <a:pt x="10197801" y="2316132"/>
                  <a:pt x="9989612" y="3882187"/>
                  <a:pt x="10096925" y="4448374"/>
                </a:cubicBezTo>
                <a:cubicBezTo>
                  <a:pt x="10107323" y="4667730"/>
                  <a:pt x="9871528" y="4935724"/>
                  <a:pt x="9604198" y="4941101"/>
                </a:cubicBezTo>
                <a:cubicBezTo>
                  <a:pt x="7990660" y="4970928"/>
                  <a:pt x="3785922" y="4861795"/>
                  <a:pt x="492727" y="4941101"/>
                </a:cubicBezTo>
                <a:cubicBezTo>
                  <a:pt x="264037" y="4936191"/>
                  <a:pt x="-47707" y="4729934"/>
                  <a:pt x="0" y="4448374"/>
                </a:cubicBezTo>
                <a:cubicBezTo>
                  <a:pt x="50037" y="3183722"/>
                  <a:pt x="770" y="1196880"/>
                  <a:pt x="0" y="492727"/>
                </a:cubicBezTo>
                <a:close/>
              </a:path>
              <a:path w="10096925" h="4941101" stroke="0" extrusionOk="0">
                <a:moveTo>
                  <a:pt x="0" y="492727"/>
                </a:moveTo>
                <a:cubicBezTo>
                  <a:pt x="8431" y="222899"/>
                  <a:pt x="240576" y="41618"/>
                  <a:pt x="492727" y="0"/>
                </a:cubicBezTo>
                <a:cubicBezTo>
                  <a:pt x="4334285" y="123000"/>
                  <a:pt x="6779727" y="-96860"/>
                  <a:pt x="9604198" y="0"/>
                </a:cubicBezTo>
                <a:cubicBezTo>
                  <a:pt x="9833497" y="-32640"/>
                  <a:pt x="10109322" y="195609"/>
                  <a:pt x="10096925" y="492727"/>
                </a:cubicBezTo>
                <a:cubicBezTo>
                  <a:pt x="10100098" y="2289666"/>
                  <a:pt x="10191192" y="2788503"/>
                  <a:pt x="10096925" y="4448374"/>
                </a:cubicBezTo>
                <a:cubicBezTo>
                  <a:pt x="10079101" y="4726957"/>
                  <a:pt x="9861582" y="4938688"/>
                  <a:pt x="9604198" y="4941101"/>
                </a:cubicBezTo>
                <a:cubicBezTo>
                  <a:pt x="6015897" y="4780394"/>
                  <a:pt x="4979142" y="4980768"/>
                  <a:pt x="492727" y="4941101"/>
                </a:cubicBezTo>
                <a:cubicBezTo>
                  <a:pt x="213581" y="4939683"/>
                  <a:pt x="-11883" y="4715117"/>
                  <a:pt x="0" y="4448374"/>
                </a:cubicBezTo>
                <a:cubicBezTo>
                  <a:pt x="32216" y="3541398"/>
                  <a:pt x="57206" y="2091981"/>
                  <a:pt x="0" y="492727"/>
                </a:cubicBezTo>
                <a:close/>
              </a:path>
            </a:pathLst>
          </a:custGeom>
          <a:solidFill>
            <a:srgbClr val="FFFFFF">
              <a:alpha val="80000"/>
            </a:srgb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19" name="Nhóm 4">
            <a:extLst>
              <a:ext uri="{FF2B5EF4-FFF2-40B4-BE49-F238E27FC236}">
                <a16:creationId xmlns="" xmlns:a16="http://schemas.microsoft.com/office/drawing/2014/main" id="{D611B45D-057B-7189-BD16-8194E8297568}"/>
              </a:ext>
            </a:extLst>
          </p:cNvPr>
          <p:cNvGrpSpPr/>
          <p:nvPr/>
        </p:nvGrpSpPr>
        <p:grpSpPr>
          <a:xfrm>
            <a:off x="2253076" y="1309268"/>
            <a:ext cx="9633610" cy="2493823"/>
            <a:chOff x="1689806" y="909378"/>
            <a:chExt cx="7225208" cy="1870367"/>
          </a:xfrm>
        </p:grpSpPr>
        <p:sp>
          <p:nvSpPr>
            <p:cNvPr id="20" name="TextBox 12">
              <a:extLst>
                <a:ext uri="{FF2B5EF4-FFF2-40B4-BE49-F238E27FC236}">
                  <a16:creationId xmlns="" xmlns:a16="http://schemas.microsoft.com/office/drawing/2014/main"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smtClean="0">
                  <a:solidFill>
                    <a:srgbClr val="0070C0"/>
                  </a:solidFill>
                  <a:latin typeface="UTM Isadora" panose="02040603050506020204" pitchFamily="18" charset="0"/>
                  <a:sym typeface="Arial"/>
                </a:rPr>
                <a:t>                      </a:t>
              </a:r>
              <a:r>
                <a:rPr lang="en-US" sz="3200" b="1" dirty="0" err="1" smtClean="0">
                  <a:solidFill>
                    <a:srgbClr val="0070C0"/>
                  </a:solidFill>
                  <a:latin typeface="UTM Isadora" panose="02040603050506020204" pitchFamily="18" charset="0"/>
                  <a:sym typeface="Arial"/>
                </a:rPr>
                <a:t>Thứ</a:t>
              </a:r>
              <a:r>
                <a:rPr lang="en-US" sz="3200" b="1" dirty="0" smtClean="0">
                  <a:solidFill>
                    <a:srgbClr val="0070C0"/>
                  </a:solidFill>
                  <a:latin typeface="UTM Isadora" panose="02040603050506020204" pitchFamily="18" charset="0"/>
                  <a:sym typeface="Arial"/>
                </a:rPr>
                <a:t> </a:t>
              </a:r>
              <a:r>
                <a:rPr lang="en-US" sz="3200" b="1" dirty="0" err="1" smtClean="0">
                  <a:solidFill>
                    <a:srgbClr val="0070C0"/>
                  </a:solidFill>
                  <a:latin typeface="UTM Isadora" panose="02040603050506020204" pitchFamily="18" charset="0"/>
                  <a:sym typeface="Arial"/>
                </a:rPr>
                <a:t>tư</a:t>
              </a:r>
              <a:r>
                <a:rPr lang="en-US" sz="3200" b="1" dirty="0" smtClean="0">
                  <a:solidFill>
                    <a:srgbClr val="0070C0"/>
                  </a:solidFill>
                  <a:latin typeface="UTM Isadora" panose="02040603050506020204" pitchFamily="18" charset="0"/>
                  <a:sym typeface="Arial"/>
                </a:rPr>
                <a:t> </a:t>
              </a:r>
              <a:r>
                <a:rPr lang="en-US" sz="3200" b="1" dirty="0" err="1">
                  <a:solidFill>
                    <a:srgbClr val="0070C0"/>
                  </a:solidFill>
                  <a:latin typeface="UTM Isadora" panose="02040603050506020204" pitchFamily="18" charset="0"/>
                  <a:sym typeface="Arial"/>
                </a:rPr>
                <a:t>ngày</a:t>
              </a:r>
              <a:r>
                <a:rPr lang="en-US" sz="3200" b="1" dirty="0">
                  <a:solidFill>
                    <a:srgbClr val="0070C0"/>
                  </a:solidFill>
                  <a:latin typeface="UTM Isadora" panose="02040603050506020204" pitchFamily="18" charset="0"/>
                  <a:sym typeface="Arial"/>
                </a:rPr>
                <a:t> </a:t>
              </a:r>
              <a:r>
                <a:rPr lang="en-US" sz="3200" b="1" dirty="0" smtClean="0">
                  <a:solidFill>
                    <a:srgbClr val="0070C0"/>
                  </a:solidFill>
                  <a:latin typeface="UTM Isadora" panose="02040603050506020204" pitchFamily="18" charset="0"/>
                  <a:sym typeface="Arial"/>
                </a:rPr>
                <a:t>5 </a:t>
              </a:r>
              <a:r>
                <a:rPr lang="en-US" sz="3200" b="1" dirty="0" err="1">
                  <a:solidFill>
                    <a:srgbClr val="0070C0"/>
                  </a:solidFill>
                  <a:latin typeface="UTM Isadora" panose="02040603050506020204" pitchFamily="18" charset="0"/>
                  <a:sym typeface="Arial"/>
                </a:rPr>
                <a:t>tháng</a:t>
              </a:r>
              <a:r>
                <a:rPr lang="en-US" sz="3200" b="1" dirty="0">
                  <a:solidFill>
                    <a:srgbClr val="0070C0"/>
                  </a:solidFill>
                  <a:latin typeface="UTM Isadora" panose="02040603050506020204" pitchFamily="18" charset="0"/>
                  <a:sym typeface="Arial"/>
                </a:rPr>
                <a:t> </a:t>
              </a:r>
              <a:r>
                <a:rPr lang="en-US" sz="3200" b="1" dirty="0" smtClean="0">
                  <a:solidFill>
                    <a:srgbClr val="0070C0"/>
                  </a:solidFill>
                  <a:latin typeface="UTM Isadora" panose="02040603050506020204" pitchFamily="18" charset="0"/>
                  <a:sym typeface="Arial"/>
                </a:rPr>
                <a:t>3 </a:t>
              </a:r>
              <a:r>
                <a:rPr lang="en-US" sz="3200" b="1" dirty="0" err="1" smtClean="0">
                  <a:solidFill>
                    <a:srgbClr val="0070C0"/>
                  </a:solidFill>
                  <a:latin typeface="UTM Isadora" panose="02040603050506020204" pitchFamily="18" charset="0"/>
                  <a:sym typeface="Arial"/>
                </a:rPr>
                <a:t>năm</a:t>
              </a:r>
              <a:r>
                <a:rPr lang="en-US" sz="3200" b="1" dirty="0" smtClean="0">
                  <a:solidFill>
                    <a:srgbClr val="0070C0"/>
                  </a:solidFill>
                  <a:latin typeface="UTM Isadora" panose="02040603050506020204" pitchFamily="18" charset="0"/>
                  <a:sym typeface="Arial"/>
                </a:rPr>
                <a:t> 2025</a:t>
              </a:r>
              <a:endParaRPr lang="en-US" sz="3200" b="1" dirty="0">
                <a:solidFill>
                  <a:srgbClr val="0070C0"/>
                </a:solidFill>
                <a:latin typeface="UTM Isadora" panose="02040603050506020204" pitchFamily="18" charset="0"/>
                <a:sym typeface="Arial"/>
              </a:endParaRPr>
            </a:p>
          </p:txBody>
        </p:sp>
        <p:pic>
          <p:nvPicPr>
            <p:cNvPr id="22" name="Hình ảnh 7" descr="Ảnh có chứa văn bản, màn hình&#10;&#10;Mô tả được tạo tự động">
              <a:extLst>
                <a:ext uri="{FF2B5EF4-FFF2-40B4-BE49-F238E27FC236}">
                  <a16:creationId xmlns="" xmlns:a16="http://schemas.microsoft.com/office/drawing/2014/main"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sp>
          <p:nvSpPr>
            <p:cNvPr id="26" name="TextBox 9">
              <a:extLst>
                <a:ext uri="{FF2B5EF4-FFF2-40B4-BE49-F238E27FC236}">
                  <a16:creationId xmlns="" xmlns:a16="http://schemas.microsoft.com/office/drawing/2014/main" id="{1A51FAC5-18C9-BDD4-9944-0517928DB17E}"/>
                </a:ext>
              </a:extLst>
            </p:cNvPr>
            <p:cNvSpPr txBox="1"/>
            <p:nvPr/>
          </p:nvSpPr>
          <p:spPr>
            <a:xfrm>
              <a:off x="1689806" y="2094990"/>
              <a:ext cx="7225208" cy="68475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r>
                <a:rPr lang="vi-VN" sz="5333" b="1" kern="0" dirty="0" smtClean="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Poky's" panose="020B0606040200020203" pitchFamily="34" charset="0"/>
                  <a:sym typeface="Arial"/>
                </a:rPr>
                <a:t>.</a:t>
              </a:r>
              <a:endParaRPr lang="en-US" sz="53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grpSp>
      <p:sp>
        <p:nvSpPr>
          <p:cNvPr id="14" name="Text Box 14">
            <a:extLst>
              <a:ext uri="{FF2B5EF4-FFF2-40B4-BE49-F238E27FC236}">
                <a16:creationId xmlns="" xmlns:a16="http://schemas.microsoft.com/office/drawing/2014/main" id="{7343FE20-CCED-4429-D608-EDFC2D4CF6B1}"/>
              </a:ext>
            </a:extLst>
          </p:cNvPr>
          <p:cNvSpPr txBox="1">
            <a:spLocks noChangeArrowheads="1"/>
          </p:cNvSpPr>
          <p:nvPr/>
        </p:nvSpPr>
        <p:spPr bwMode="auto">
          <a:xfrm>
            <a:off x="39187" y="2681099"/>
            <a:ext cx="12192000"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5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5400"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r>
              <a:rPr lang="en-US" sz="54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TUẦN LỄ VÀNG</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050021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8CD27CA-6B6F-9B6C-F895-F5807810E1A3}"/>
            </a:ext>
          </a:extLst>
        </p:cNvPr>
        <p:cNvGrpSpPr/>
        <p:nvPr/>
      </p:nvGrpSpPr>
      <p:grpSpPr>
        <a:xfrm>
          <a:off x="0" y="0"/>
          <a:ext cx="0" cy="0"/>
          <a:chOff x="0" y="0"/>
          <a:chExt cx="0" cy="0"/>
        </a:xfrm>
      </p:grpSpPr>
      <p:pic>
        <p:nvPicPr>
          <p:cNvPr id="16" name="Picture 15">
            <a:extLst>
              <a:ext uri="{FF2B5EF4-FFF2-40B4-BE49-F238E27FC236}">
                <a16:creationId xmlns="" xmlns:a16="http://schemas.microsoft.com/office/drawing/2014/main" id="{8725C507-FA90-9D3D-F319-2A6828EFF0B8}"/>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322729"/>
            <a:ext cx="12344400" cy="7167282"/>
          </a:xfrm>
          <a:prstGeom prst="rect">
            <a:avLst/>
          </a:prstGeom>
        </p:spPr>
      </p:pic>
      <p:pic>
        <p:nvPicPr>
          <p:cNvPr id="6" name="Picture 5">
            <a:extLst>
              <a:ext uri="{FF2B5EF4-FFF2-40B4-BE49-F238E27FC236}">
                <a16:creationId xmlns="" xmlns:a16="http://schemas.microsoft.com/office/drawing/2014/main" id="{6B5AE46D-1CB5-C89E-1583-CD2542B2825F}"/>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pic>
        <p:nvPicPr>
          <p:cNvPr id="8" name="Picture 7">
            <a:extLst>
              <a:ext uri="{FF2B5EF4-FFF2-40B4-BE49-F238E27FC236}">
                <a16:creationId xmlns="" xmlns:a16="http://schemas.microsoft.com/office/drawing/2014/main" id="{1C234903-E29D-B24E-90C1-28D0ABBF486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10300447" y="2958353"/>
            <a:ext cx="2164332" cy="4518211"/>
          </a:xfrm>
          <a:prstGeom prst="rect">
            <a:avLst/>
          </a:prstGeom>
        </p:spPr>
      </p:pic>
      <p:sp>
        <p:nvSpPr>
          <p:cNvPr id="4" name="Plaque 3">
            <a:extLst>
              <a:ext uri="{FF2B5EF4-FFF2-40B4-BE49-F238E27FC236}">
                <a16:creationId xmlns="" xmlns:a16="http://schemas.microsoft.com/office/drawing/2014/main" id="{82A72070-961F-9F5E-843B-84F9E51BFB5B}"/>
              </a:ext>
            </a:extLst>
          </p:cNvPr>
          <p:cNvSpPr/>
          <p:nvPr/>
        </p:nvSpPr>
        <p:spPr>
          <a:xfrm>
            <a:off x="400128" y="649047"/>
            <a:ext cx="10205266" cy="52811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7" name="TextBox 6">
            <a:extLst>
              <a:ext uri="{FF2B5EF4-FFF2-40B4-BE49-F238E27FC236}">
                <a16:creationId xmlns="" xmlns:a16="http://schemas.microsoft.com/office/drawing/2014/main" id="{0468B31E-30B4-0067-F733-AEE673B55C66}"/>
              </a:ext>
            </a:extLst>
          </p:cNvPr>
          <p:cNvSpPr txBox="1"/>
          <p:nvPr/>
        </p:nvSpPr>
        <p:spPr>
          <a:xfrm>
            <a:off x="-764244" y="1967261"/>
            <a:ext cx="11228296" cy="3785652"/>
          </a:xfrm>
          <a:prstGeom prst="rect">
            <a:avLst/>
          </a:prstGeom>
          <a:noFill/>
        </p:spPr>
        <p:txBody>
          <a:bodyPr wrap="square" rtlCol="0">
            <a:spAutoFit/>
          </a:bodyPr>
          <a:lstStyle/>
          <a:p>
            <a:pPr lvl="3"/>
            <a:r>
              <a:rPr lang="vi-VN"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95 – 100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I.</a:t>
            </a:r>
          </a:p>
          <a:p>
            <a:pPr lvl="3"/>
            <a:r>
              <a:rPr lang="vi-VN"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Hiểu</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(VD: </a:t>
            </a:r>
            <a:r>
              <a:rPr lang="en-US" sz="2400" i="1" dirty="0" err="1">
                <a:latin typeface="Times New Roman" panose="02020603050405020304" pitchFamily="18" charset="0"/>
                <a:cs typeface="Times New Roman" panose="02020603050405020304" pitchFamily="18" charset="0"/>
              </a:rPr>
              <a:t>ngân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hậu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duệ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sẵn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qua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9/1945.</a:t>
            </a:r>
          </a:p>
          <a:p>
            <a:pPr lvl="0"/>
            <a:r>
              <a:rPr lang="vi-VN"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D50BBFBA-41C5-A80A-BEB9-BD23EDDCA81F}"/>
              </a:ext>
            </a:extLst>
          </p:cNvPr>
          <p:cNvSpPr txBox="1"/>
          <p:nvPr/>
        </p:nvSpPr>
        <p:spPr>
          <a:xfrm>
            <a:off x="950675" y="1146088"/>
            <a:ext cx="87545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rPr>
              <a:t>YÊU</a:t>
            </a:r>
            <a:r>
              <a:rPr kumimoji="0" lang="vi-VN" sz="4000" b="1"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CẦU CẦN ĐẠT</a:t>
            </a:r>
            <a:endParaRPr kumimoji="0" lang="en-US" sz="40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05252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295275" y="304800"/>
            <a:ext cx="1160145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11706" y="304800"/>
            <a:ext cx="4477544" cy="707886"/>
          </a:xfrm>
          <a:prstGeom prst="rect">
            <a:avLst/>
          </a:prstGeom>
        </p:spPr>
        <p:txBody>
          <a:bodyPr wrap="square">
            <a:spAutoFit/>
          </a:bodyPr>
          <a:lstStyle/>
          <a:p>
            <a:r>
              <a:rPr lang="en-US" sz="4000" b="1" dirty="0" err="1">
                <a:solidFill>
                  <a:srgbClr val="FF0000"/>
                </a:solidFill>
                <a:latin typeface="Open Sans"/>
              </a:rPr>
              <a:t>Tuần</a:t>
            </a:r>
            <a:r>
              <a:rPr lang="en-US" sz="4000" b="1" dirty="0">
                <a:solidFill>
                  <a:srgbClr val="FF0000"/>
                </a:solidFill>
                <a:latin typeface="Open Sans"/>
              </a:rPr>
              <a:t> </a:t>
            </a:r>
            <a:r>
              <a:rPr lang="en-US" sz="4000" b="1" dirty="0" err="1">
                <a:solidFill>
                  <a:srgbClr val="FF0000"/>
                </a:solidFill>
                <a:latin typeface="Open Sans"/>
              </a:rPr>
              <a:t>lễ</a:t>
            </a:r>
            <a:r>
              <a:rPr lang="en-US" sz="4000" b="1" dirty="0">
                <a:solidFill>
                  <a:srgbClr val="FF0000"/>
                </a:solidFill>
                <a:latin typeface="Open Sans"/>
              </a:rPr>
              <a:t> </a:t>
            </a:r>
            <a:r>
              <a:rPr lang="en-US" sz="4000" b="1" dirty="0" err="1">
                <a:solidFill>
                  <a:srgbClr val="FF0000"/>
                </a:solidFill>
                <a:latin typeface="Open Sans"/>
              </a:rPr>
              <a:t>Vàng</a:t>
            </a:r>
            <a:endParaRPr lang="en-US" sz="4000" dirty="0">
              <a:solidFill>
                <a:srgbClr val="FF0000"/>
              </a:solidFill>
            </a:endParaRPr>
          </a:p>
        </p:txBody>
      </p:sp>
      <p:sp>
        <p:nvSpPr>
          <p:cNvPr id="6" name="Rectangle 5"/>
          <p:cNvSpPr/>
          <p:nvPr/>
        </p:nvSpPr>
        <p:spPr>
          <a:xfrm>
            <a:off x="472678" y="1012686"/>
            <a:ext cx="11246644" cy="4524315"/>
          </a:xfrm>
          <a:prstGeom prst="rect">
            <a:avLst/>
          </a:prstGeom>
        </p:spPr>
        <p:txBody>
          <a:bodyPr wrap="square">
            <a:spAutoFit/>
          </a:bodyPr>
          <a:lstStyle/>
          <a:p>
            <a:pPr algn="just">
              <a:lnSpc>
                <a:spcPct val="150000"/>
              </a:lnSpc>
            </a:pPr>
            <a:r>
              <a:rPr lang="vi-VN" sz="2400" b="1" dirty="0" smtClean="0">
                <a:latin typeface="Times New Roman" panose="02020603050405020304" pitchFamily="18" charset="0"/>
                <a:cs typeface="Times New Roman" panose="02020603050405020304" pitchFamily="18" charset="0"/>
              </a:rPr>
              <a:t>      Tháng 8 năm 1945, nhân dân ta vùng dậy, lật đổ ách thống trị của thực dân Pháp và phát xít Nhật. Ngày 2-9-1945, Chủ tịch Hồ Chí Minh đọc bản Tuyên ngôn Độc lập, khai sinh ra nước Việt Nam Dân chủ Cộng hoà.</a:t>
            </a:r>
          </a:p>
          <a:p>
            <a:pPr algn="just">
              <a:lnSpc>
                <a:spcPct val="150000"/>
              </a:lnSpc>
            </a:pPr>
            <a:r>
              <a:rPr lang="vi-VN" sz="2400" b="1" dirty="0" smtClean="0">
                <a:latin typeface="Times New Roman" panose="02020603050405020304" pitchFamily="18" charset="0"/>
                <a:cs typeface="Times New Roman" panose="02020603050405020304" pitchFamily="18" charset="0"/>
              </a:rPr>
              <a:t>Giữa lúc đồng bào cả nước hân hoan mừng nước nhà độc lập thì một khó khăn lớn xuất hiện. Tiền mặt ở ngân khố cạn kiệt, lại thêm món nợ khổng lồ của chính quyền cũ để lại. Trước tình hình đó, Chính phủ đã kêu gọi người dân góp tiền góp của xây dựng Quỹ Độc lập. Một “Tuần lễ Vàng" được tổ chức từ ngày 17-9 đến ngày 24-9-1945 để thu nhận sự đóng góp của nhân dân.</a:t>
            </a:r>
            <a:endParaRPr lang="vi-VN" sz="24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94023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90525" y="304800"/>
            <a:ext cx="1141095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accent1">
                    <a:lumMod val="75000"/>
                  </a:schemeClr>
                </a:solidFill>
                <a:latin typeface="Times New Roman" panose="02020603050405020304" pitchFamily="18" charset="0"/>
                <a:cs typeface="Times New Roman" panose="02020603050405020304" pitchFamily="18" charset="0"/>
              </a:rPr>
              <a:t>- Tuần lễ Vàng lan rộng ra cả nước. Người dân, không phân biệt giàu nghèo, đều tự nguyện góp vào Quỹ Độc lập những tài sản quý giá nhất. Rất nhiều người có uy tín đã đi đầu trong phong trào này. Thủ lĩnh người Mông ở Hà Giang Vương Chí Sình ủng hộ 9 cân vàng và 2,2 triệu đồng bạc trắng. Bà Thềm – hậu duệ của vua Chăm – ủng hộ nhiều vật quý bằng vàng. Gia đình các ông bố Trịnh Văn Bô, Đỗ Đình Thiện tiếp tục ủng hộ Cách mạng hàng trăm lạng vàng và hàng trăm nghìn đồng.</a:t>
            </a:r>
          </a:p>
          <a:p>
            <a:pPr algn="just">
              <a:lnSpc>
                <a:spcPct val="150000"/>
              </a:lnSpc>
            </a:pPr>
            <a:r>
              <a:rPr lang="vi-VN" sz="2400" dirty="0">
                <a:solidFill>
                  <a:schemeClr val="accent1">
                    <a:lumMod val="75000"/>
                  </a:schemeClr>
                </a:solidFill>
                <a:latin typeface="Times New Roman" panose="02020603050405020304" pitchFamily="18" charset="0"/>
                <a:cs typeface="Times New Roman" panose="02020603050405020304" pitchFamily="18" charset="0"/>
              </a:rPr>
              <a:t>Chỉ sau một tuần lễ, nhân dân cả nước đã góp được 370 ki-lô-gam vàng và 20 triệu đồng (tương đương 50 000 lạng vàng).</a:t>
            </a:r>
          </a:p>
          <a:p>
            <a:pPr algn="r">
              <a:lnSpc>
                <a:spcPct val="150000"/>
              </a:lnSpc>
            </a:pPr>
            <a:r>
              <a:rPr lang="vi-VN" sz="2400" dirty="0">
                <a:solidFill>
                  <a:schemeClr val="accent1">
                    <a:lumMod val="75000"/>
                  </a:schemeClr>
                </a:solidFill>
                <a:latin typeface="Times New Roman" panose="02020603050405020304" pitchFamily="18" charset="0"/>
                <a:cs typeface="Times New Roman" panose="02020603050405020304" pitchFamily="18" charset="0"/>
              </a:rPr>
              <a:t>Theo TẠ QUANG ĐẠO</a:t>
            </a:r>
          </a:p>
        </p:txBody>
      </p:sp>
    </p:spTree>
    <p:extLst>
      <p:ext uri="{BB962C8B-B14F-4D97-AF65-F5344CB8AC3E}">
        <p14:creationId xmlns:p14="http://schemas.microsoft.com/office/powerpoint/2010/main" val="400701116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261256" y="304799"/>
            <a:ext cx="11735481" cy="6422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Box 14">
            <a:extLst>
              <a:ext uri="{FF2B5EF4-FFF2-40B4-BE49-F238E27FC236}">
                <a16:creationId xmlns="" xmlns:a16="http://schemas.microsoft.com/office/drawing/2014/main" id="{02FAA30D-4948-D5AC-B792-9585FE09469D}"/>
              </a:ext>
            </a:extLst>
          </p:cNvPr>
          <p:cNvSpPr txBox="1">
            <a:spLocks noChangeArrowheads="1"/>
          </p:cNvSpPr>
          <p:nvPr/>
        </p:nvSpPr>
        <p:spPr bwMode="auto">
          <a:xfrm>
            <a:off x="3093763" y="138568"/>
            <a:ext cx="5536282" cy="939714"/>
          </a:xfrm>
          <a:prstGeom prst="rect">
            <a:avLst/>
          </a:prstGeom>
          <a:solidFill>
            <a:schemeClr val="accent2">
              <a:lumMod val="40000"/>
              <a:lumOff val="60000"/>
            </a:schemeClr>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a:t>
            </a:r>
            <a:r>
              <a:rPr lang="en-US" sz="54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Hexagon 4">
            <a:extLst>
              <a:ext uri="{FF2B5EF4-FFF2-40B4-BE49-F238E27FC236}">
                <a16:creationId xmlns="" xmlns:a16="http://schemas.microsoft.com/office/drawing/2014/main" id="{08C93064-E08E-D6A8-87A9-5D416A2D5DA9}"/>
              </a:ext>
            </a:extLst>
          </p:cNvPr>
          <p:cNvSpPr/>
          <p:nvPr/>
        </p:nvSpPr>
        <p:spPr>
          <a:xfrm>
            <a:off x="4788453" y="1103118"/>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1</a:t>
            </a:r>
          </a:p>
        </p:txBody>
      </p:sp>
      <p:sp>
        <p:nvSpPr>
          <p:cNvPr id="6" name="Rectangle 5">
            <a:extLst>
              <a:ext uri="{FF2B5EF4-FFF2-40B4-BE49-F238E27FC236}">
                <a16:creationId xmlns="" xmlns:a16="http://schemas.microsoft.com/office/drawing/2014/main" id="{CA67A672-E78F-2E5B-1E4F-63454F28C778}"/>
              </a:ext>
            </a:extLst>
          </p:cNvPr>
          <p:cNvSpPr/>
          <p:nvPr/>
        </p:nvSpPr>
        <p:spPr>
          <a:xfrm>
            <a:off x="867128" y="1735721"/>
            <a:ext cx="9989550" cy="726565"/>
          </a:xfrm>
          <a:prstGeom prst="rect">
            <a:avLst/>
          </a:prstGeom>
          <a:solidFill>
            <a:schemeClr val="accent3">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Từ</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đầu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đến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i="1" dirty="0" smtClean="0">
                <a:solidFill>
                  <a:srgbClr val="002060"/>
                </a:solidFill>
                <a:latin typeface="Times New Roman" panose="02020603050405020304" pitchFamily="18" charset="0"/>
                <a:cs typeface="Times New Roman" panose="02020603050405020304" pitchFamily="18" charset="0"/>
              </a:rPr>
              <a:t>“…</a:t>
            </a:r>
            <a:r>
              <a:rPr lang="en-US" sz="3200" b="1" i="1" dirty="0" err="1" smtClean="0">
                <a:solidFill>
                  <a:srgbClr val="002060"/>
                </a:solidFill>
                <a:latin typeface="Times New Roman" panose="02020603050405020304" pitchFamily="18" charset="0"/>
                <a:cs typeface="Times New Roman" panose="02020603050405020304" pitchFamily="18" charset="0"/>
              </a:rPr>
              <a:t>nước</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Việt</a:t>
            </a:r>
            <a:r>
              <a:rPr lang="en-US" sz="3200" b="1" i="1" dirty="0" smtClean="0">
                <a:solidFill>
                  <a:srgbClr val="002060"/>
                </a:solidFill>
                <a:latin typeface="Times New Roman" panose="02020603050405020304" pitchFamily="18" charset="0"/>
                <a:cs typeface="Times New Roman" panose="02020603050405020304" pitchFamily="18" charset="0"/>
              </a:rPr>
              <a:t> Nam </a:t>
            </a:r>
            <a:r>
              <a:rPr lang="en-US" sz="3200" b="1" i="1" dirty="0" err="1">
                <a:solidFill>
                  <a:srgbClr val="002060"/>
                </a:solidFill>
                <a:latin typeface="Times New Roman" panose="02020603050405020304" pitchFamily="18" charset="0"/>
                <a:cs typeface="Times New Roman" panose="02020603050405020304" pitchFamily="18" charset="0"/>
              </a:rPr>
              <a:t>D</a:t>
            </a:r>
            <a:r>
              <a:rPr lang="en-US" sz="3200" b="1" i="1" dirty="0" err="1" smtClean="0">
                <a:solidFill>
                  <a:srgbClr val="002060"/>
                </a:solidFill>
                <a:latin typeface="Times New Roman" panose="02020603050405020304" pitchFamily="18" charset="0"/>
                <a:cs typeface="Times New Roman" panose="02020603050405020304" pitchFamily="18" charset="0"/>
              </a:rPr>
              <a:t>ân</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chủ</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Cộng</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hòa</a:t>
            </a:r>
            <a:r>
              <a:rPr lang="en-US" sz="3200" b="1" i="1" dirty="0" smtClean="0">
                <a:solidFill>
                  <a:srgbClr val="002060"/>
                </a:solidFill>
                <a:latin typeface="Times New Roman" panose="02020603050405020304" pitchFamily="18" charset="0"/>
                <a:cs typeface="Times New Roman" panose="02020603050405020304" pitchFamily="18" charset="0"/>
              </a:rPr>
              <a:t>?”</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7" name="Hexagon 6">
            <a:extLst>
              <a:ext uri="{FF2B5EF4-FFF2-40B4-BE49-F238E27FC236}">
                <a16:creationId xmlns="" xmlns:a16="http://schemas.microsoft.com/office/drawing/2014/main" id="{A7E39F6C-9E47-876E-D129-F4DBF867941F}"/>
              </a:ext>
            </a:extLst>
          </p:cNvPr>
          <p:cNvSpPr/>
          <p:nvPr/>
        </p:nvSpPr>
        <p:spPr>
          <a:xfrm>
            <a:off x="4788452" y="2447215"/>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2</a:t>
            </a:r>
          </a:p>
        </p:txBody>
      </p:sp>
      <p:sp>
        <p:nvSpPr>
          <p:cNvPr id="9" name="Rectangle 8">
            <a:extLst>
              <a:ext uri="{FF2B5EF4-FFF2-40B4-BE49-F238E27FC236}">
                <a16:creationId xmlns="" xmlns:a16="http://schemas.microsoft.com/office/drawing/2014/main" id="{2A98DABD-510B-1DAD-1A0C-AC7B460D5187}"/>
              </a:ext>
            </a:extLst>
          </p:cNvPr>
          <p:cNvSpPr/>
          <p:nvPr/>
        </p:nvSpPr>
        <p:spPr>
          <a:xfrm>
            <a:off x="416037" y="3021139"/>
            <a:ext cx="11425918" cy="952741"/>
          </a:xfrm>
          <a:prstGeom prst="rect">
            <a:avLst/>
          </a:prstGeom>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sz="2800" b="1" dirty="0" err="1">
                <a:solidFill>
                  <a:srgbClr val="002060"/>
                </a:solidFill>
                <a:latin typeface="Times New Roman" panose="02020603050405020304" pitchFamily="18" charset="0"/>
                <a:cs typeface="Times New Roman" panose="02020603050405020304" pitchFamily="18" charset="0"/>
              </a:rPr>
              <a:t>Từ</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a:t>
            </a:r>
            <a:r>
              <a:rPr lang="en-US" sz="2800" b="1" dirty="0" err="1" smtClean="0">
                <a:solidFill>
                  <a:srgbClr val="002060"/>
                </a:solidFill>
                <a:latin typeface="Times New Roman" panose="02020603050405020304" pitchFamily="18" charset="0"/>
                <a:cs typeface="Times New Roman" panose="02020603050405020304" pitchFamily="18" charset="0"/>
              </a:rPr>
              <a:t>Giữa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lúc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đồng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bào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cả</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nước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đến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sự</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đóng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góp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của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nhân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dân</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Hexagon 9">
            <a:extLst>
              <a:ext uri="{FF2B5EF4-FFF2-40B4-BE49-F238E27FC236}">
                <a16:creationId xmlns="" xmlns:a16="http://schemas.microsoft.com/office/drawing/2014/main" id="{F87BBB6B-487D-F9BB-216C-409F664B2F89}"/>
              </a:ext>
            </a:extLst>
          </p:cNvPr>
          <p:cNvSpPr/>
          <p:nvPr/>
        </p:nvSpPr>
        <p:spPr>
          <a:xfrm>
            <a:off x="4788451" y="3998716"/>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3</a:t>
            </a:r>
          </a:p>
        </p:txBody>
      </p:sp>
      <p:sp>
        <p:nvSpPr>
          <p:cNvPr id="11" name="Rectangle 10">
            <a:extLst>
              <a:ext uri="{FF2B5EF4-FFF2-40B4-BE49-F238E27FC236}">
                <a16:creationId xmlns="" xmlns:a16="http://schemas.microsoft.com/office/drawing/2014/main" id="{84B79D5B-9EE6-E9DF-AE17-9641F759B835}"/>
              </a:ext>
            </a:extLst>
          </p:cNvPr>
          <p:cNvSpPr/>
          <p:nvPr/>
        </p:nvSpPr>
        <p:spPr>
          <a:xfrm>
            <a:off x="1077686" y="4724873"/>
            <a:ext cx="10397767" cy="1089681"/>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r>
              <a:rPr lang="en-US" sz="2800" b="1" dirty="0" err="1">
                <a:solidFill>
                  <a:srgbClr val="002060"/>
                </a:solidFill>
                <a:latin typeface="Times New Roman" panose="02020603050405020304" pitchFamily="18" charset="0"/>
                <a:cs typeface="Times New Roman" panose="02020603050405020304" pitchFamily="18" charset="0"/>
              </a:rPr>
              <a:t>Từ</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1042….” </a:t>
            </a:r>
            <a:r>
              <a:rPr lang="en-US" sz="2800" b="1" dirty="0" err="1" smtClean="0">
                <a:solidFill>
                  <a:srgbClr val="002060"/>
                </a:solidFill>
                <a:latin typeface="Times New Roman" panose="02020603050405020304" pitchFamily="18" charset="0"/>
                <a:cs typeface="Times New Roman" panose="02020603050405020304" pitchFamily="18" charset="0"/>
              </a:rPr>
              <a:t>đến</a:t>
            </a:r>
            <a:r>
              <a:rPr lang="en-US" sz="2800" b="1" dirty="0" smtClean="0">
                <a:solidFill>
                  <a:srgbClr val="002060"/>
                </a:solidFill>
                <a:latin typeface="Times New Roman" panose="02020603050405020304" pitchFamily="18" charset="0"/>
                <a:cs typeface="Times New Roman" panose="02020603050405020304" pitchFamily="18" charset="0"/>
              </a:rPr>
              <a:t> “… </a:t>
            </a:r>
            <a:r>
              <a:rPr lang="en-US" sz="2800" b="1" dirty="0" err="1" smtClean="0">
                <a:solidFill>
                  <a:srgbClr val="002060"/>
                </a:solidFill>
                <a:latin typeface="Times New Roman" panose="02020603050405020304" pitchFamily="18" charset="0"/>
                <a:cs typeface="Times New Roman" panose="02020603050405020304" pitchFamily="18" charset="0"/>
              </a:rPr>
              <a:t>một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nửa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tiền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thuế</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dân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cả</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nước</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0864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839</TotalTime>
  <Words>1269</Words>
  <Application>Microsoft Office PowerPoint</Application>
  <PresentationFormat>Custom</PresentationFormat>
  <Paragraphs>102</Paragraphs>
  <Slides>31</Slides>
  <Notes>19</Notes>
  <HiddenSlides>0</HiddenSlides>
  <MMClips>1</MMClips>
  <ScaleCrop>false</ScaleCrop>
  <HeadingPairs>
    <vt:vector size="4" baseType="variant">
      <vt:variant>
        <vt:lpstr>Theme</vt:lpstr>
      </vt:variant>
      <vt:variant>
        <vt:i4>8</vt:i4>
      </vt:variant>
      <vt:variant>
        <vt:lpstr>Slide Titles</vt:lpstr>
      </vt:variant>
      <vt:variant>
        <vt:i4>31</vt:i4>
      </vt:variant>
    </vt:vector>
  </HeadingPairs>
  <TitlesOfParts>
    <vt:vector size="39" baseType="lpstr">
      <vt:lpstr>Custom Design</vt:lpstr>
      <vt:lpstr>1_Custom Design</vt:lpstr>
      <vt:lpstr>2_Custom Design</vt:lpstr>
      <vt:lpstr>3_Custom Design</vt:lpstr>
      <vt:lpstr>4_Custom Design</vt:lpstr>
      <vt:lpstr>5_Custom Design</vt:lpstr>
      <vt:lpstr>6_Custom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THUVIEN</dc:creator>
  <dc:description>9Slide.vn</dc:description>
  <cp:lastModifiedBy>Windows User</cp:lastModifiedBy>
  <cp:revision>22</cp:revision>
  <dcterms:created xsi:type="dcterms:W3CDTF">2023-04-16T05:14:08Z</dcterms:created>
  <dcterms:modified xsi:type="dcterms:W3CDTF">2025-05-19T02:10:25Z</dcterms:modified>
  <cp:category>9Slide.vn</cp:category>
</cp:coreProperties>
</file>