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webextensions/webextension1.xml" ContentType="application/vnd.ms-office.webextension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9" r:id="rId2"/>
    <p:sldId id="288" r:id="rId3"/>
    <p:sldId id="289" r:id="rId4"/>
    <p:sldId id="258" r:id="rId5"/>
    <p:sldId id="262" r:id="rId6"/>
    <p:sldId id="293" r:id="rId7"/>
    <p:sldId id="263" r:id="rId8"/>
    <p:sldId id="264" r:id="rId9"/>
    <p:sldId id="291" r:id="rId10"/>
    <p:sldId id="292" r:id="rId11"/>
    <p:sldId id="303" r:id="rId12"/>
    <p:sldId id="304" r:id="rId13"/>
    <p:sldId id="302" r:id="rId14"/>
    <p:sldId id="305" r:id="rId15"/>
    <p:sldId id="306" r:id="rId16"/>
    <p:sldId id="294" r:id="rId17"/>
    <p:sldId id="266" r:id="rId18"/>
    <p:sldId id="265" r:id="rId19"/>
    <p:sldId id="274" r:id="rId20"/>
    <p:sldId id="296" r:id="rId21"/>
    <p:sldId id="297" r:id="rId22"/>
    <p:sldId id="298" r:id="rId23"/>
    <p:sldId id="299" r:id="rId24"/>
    <p:sldId id="301" r:id="rId25"/>
    <p:sldId id="300" r:id="rId26"/>
    <p:sldId id="267" r:id="rId27"/>
    <p:sldId id="286" r:id="rId28"/>
  </p:sldIdLst>
  <p:sldSz cx="18288000" cy="10287000"/>
  <p:notesSz cx="6858000" cy="9144000"/>
  <p:embeddedFontLst>
    <p:embeddedFont>
      <p:font typeface="Pangolin" panose="020B0604020202020204" charset="0"/>
      <p:regular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  <p:embeddedFont>
      <p:font typeface="Roboto Black" panose="02000000000000000000" pitchFamily="2" charset="0"/>
      <p:bold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51" autoAdjust="0"/>
    <p:restoredTop sz="94622" autoAdjust="0"/>
  </p:normalViewPr>
  <p:slideViewPr>
    <p:cSldViewPr>
      <p:cViewPr varScale="1">
        <p:scale>
          <a:sx n="50" d="100"/>
          <a:sy n="50" d="100"/>
        </p:scale>
        <p:origin x="53" y="-4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3E3E7-D36D-4AC3-B841-C5966E647218}" type="datetimeFigureOut">
              <a:rPr lang="en-US" smtClean="0"/>
              <a:t>28/3/2025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92EBA-19B2-4C96-ADF1-6F37B01B0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56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92EBA-19B2-4C96-ADF1-6F37B01B0D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08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92EBA-19B2-4C96-ADF1-6F37B01B0D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53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6C257-A588-491E-B702-16392EB42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4E08CA-A933-FA30-77FC-0634C2979D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3FD4E7-E019-AE4C-49C8-4BC4D3D46B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9A6DE-8D9E-E499-4D1D-3A039F1E9E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92EBA-19B2-4C96-ADF1-6F37B01B0D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74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1BDAB-EB7A-7CAD-A640-F99F8C29C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1D8B44-23AC-E397-7299-BB9026B32D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AE0C72-79AF-9D42-572C-FED47F977C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421130-73BD-7075-9C4E-EA174544F6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92EBA-19B2-4C96-ADF1-6F37B01B0D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523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37144-C3B9-F3DB-3911-00ED6F0F1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D6D2B0-1A7B-8C0B-27C9-5EC9F31CB7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13ECDF-679A-67FC-85AB-FA4DAF9ADA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9E4C9A-7781-F9BE-9F7E-93B13EC323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92EBA-19B2-4C96-ADF1-6F37B01B0D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540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5DA13-5DF7-65A8-7903-F1914585E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F0ECBC-82A3-958D-573E-4DA7B884E6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672E32-F470-E27C-3982-BA69B0DD4B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179913-FEFF-D5A5-E093-DF80428555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92EBA-19B2-4C96-ADF1-6F37B01B0D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84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1F846-71CA-B8DF-BE53-014CAE981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31622E-6E49-1B5B-712B-EAC6BCFC99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1AC999-627C-3B80-5616-F3100E296A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5C53D-EA81-51E6-CC7A-F00DB41730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92EBA-19B2-4C96-ADF1-6F37B01B0D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590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C0982-AAE8-8B7E-558A-FE775110A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84C971-7181-5B49-1D6A-219EC85E46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1A3D33-8098-62C0-4080-CDAF5906DB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57DBA9-4FBF-4E45-FC69-3C90FEC501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92EBA-19B2-4C96-ADF1-6F37B01B0D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9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92EBA-19B2-4C96-ADF1-6F37B01B0DF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49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40.png"/><Relationship Id="rId4" Type="http://schemas.openxmlformats.org/officeDocument/2006/relationships/image" Target="../media/image3.svg"/><Relationship Id="rId9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1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41.png"/><Relationship Id="rId5" Type="http://schemas.openxmlformats.org/officeDocument/2006/relationships/image" Target="../media/image3.svg"/><Relationship Id="rId10" Type="http://schemas.openxmlformats.org/officeDocument/2006/relationships/image" Target="../media/image5.sv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g"/><Relationship Id="rId7" Type="http://schemas.openxmlformats.org/officeDocument/2006/relationships/image" Target="../media/image34.svg"/><Relationship Id="rId12" Type="http://schemas.openxmlformats.org/officeDocument/2006/relationships/image" Target="../media/image4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43.jpg"/><Relationship Id="rId5" Type="http://schemas.openxmlformats.org/officeDocument/2006/relationships/image" Target="../media/image3.svg"/><Relationship Id="rId10" Type="http://schemas.openxmlformats.org/officeDocument/2006/relationships/image" Target="../media/image42.jpg"/><Relationship Id="rId4" Type="http://schemas.openxmlformats.org/officeDocument/2006/relationships/image" Target="../media/image2.png"/><Relationship Id="rId9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47.gif"/><Relationship Id="rId3" Type="http://schemas.openxmlformats.org/officeDocument/2006/relationships/image" Target="../media/image1.jpg"/><Relationship Id="rId7" Type="http://schemas.openxmlformats.org/officeDocument/2006/relationships/image" Target="../media/image33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45.png"/><Relationship Id="rId5" Type="http://schemas.openxmlformats.org/officeDocument/2006/relationships/image" Target="../media/image3.svg"/><Relationship Id="rId10" Type="http://schemas.openxmlformats.org/officeDocument/2006/relationships/image" Target="../media/image5.sv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1.jp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11" Type="http://schemas.openxmlformats.org/officeDocument/2006/relationships/image" Target="../media/image53.jpg"/><Relationship Id="rId5" Type="http://schemas.openxmlformats.org/officeDocument/2006/relationships/image" Target="../media/image3.svg"/><Relationship Id="rId10" Type="http://schemas.openxmlformats.org/officeDocument/2006/relationships/image" Target="../media/image52.jpg"/><Relationship Id="rId4" Type="http://schemas.openxmlformats.org/officeDocument/2006/relationships/image" Target="../media/image2.png"/><Relationship Id="rId9" Type="http://schemas.openxmlformats.org/officeDocument/2006/relationships/image" Target="../media/image5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12" Type="http://schemas.openxmlformats.org/officeDocument/2006/relationships/image" Target="../media/image5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5.svg"/><Relationship Id="rId5" Type="http://schemas.openxmlformats.org/officeDocument/2006/relationships/image" Target="../media/image6.png"/><Relationship Id="rId10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3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svg"/><Relationship Id="rId7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1.jpg"/><Relationship Id="rId5" Type="http://schemas.openxmlformats.org/officeDocument/2006/relationships/image" Target="../media/image4.png"/><Relationship Id="rId10" Type="http://schemas.openxmlformats.org/officeDocument/2006/relationships/image" Target="../media/image58.png"/><Relationship Id="rId4" Type="http://schemas.openxmlformats.org/officeDocument/2006/relationships/image" Target="../media/image3.svg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64.png"/><Relationship Id="rId18" Type="http://schemas.microsoft.com/office/2007/relationships/hdphoto" Target="../media/hdphoto3.wdp"/><Relationship Id="rId3" Type="http://schemas.openxmlformats.org/officeDocument/2006/relationships/image" Target="../media/image2.png"/><Relationship Id="rId21" Type="http://schemas.openxmlformats.org/officeDocument/2006/relationships/image" Target="../media/image69.png"/><Relationship Id="rId7" Type="http://schemas.openxmlformats.org/officeDocument/2006/relationships/image" Target="../media/image61.png"/><Relationship Id="rId12" Type="http://schemas.microsoft.com/office/2007/relationships/hdphoto" Target="../media/hdphoto1.wdp"/><Relationship Id="rId17" Type="http://schemas.openxmlformats.org/officeDocument/2006/relationships/image" Target="../media/image67.png"/><Relationship Id="rId2" Type="http://schemas.openxmlformats.org/officeDocument/2006/relationships/image" Target="../media/image1.jpg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3.png"/><Relationship Id="rId5" Type="http://schemas.openxmlformats.org/officeDocument/2006/relationships/image" Target="../media/image4.png"/><Relationship Id="rId15" Type="http://schemas.openxmlformats.org/officeDocument/2006/relationships/image" Target="../media/image66.png"/><Relationship Id="rId10" Type="http://schemas.openxmlformats.org/officeDocument/2006/relationships/image" Target="../media/image56.svg"/><Relationship Id="rId19" Type="http://schemas.openxmlformats.org/officeDocument/2006/relationships/image" Target="../media/image68.png"/><Relationship Id="rId4" Type="http://schemas.openxmlformats.org/officeDocument/2006/relationships/image" Target="../media/image3.svg"/><Relationship Id="rId9" Type="http://schemas.openxmlformats.org/officeDocument/2006/relationships/image" Target="../media/image55.png"/><Relationship Id="rId14" Type="http://schemas.openxmlformats.org/officeDocument/2006/relationships/image" Target="../media/image65.png"/><Relationship Id="rId22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17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svg"/><Relationship Id="rId11" Type="http://schemas.openxmlformats.org/officeDocument/2006/relationships/image" Target="../media/image16.png"/><Relationship Id="rId5" Type="http://schemas.openxmlformats.org/officeDocument/2006/relationships/image" Target="../media/image2.pn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image" Target="../media/image1.jp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2.png"/><Relationship Id="rId7" Type="http://schemas.openxmlformats.org/officeDocument/2006/relationships/image" Target="../media/image6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3.png"/><Relationship Id="rId5" Type="http://schemas.openxmlformats.org/officeDocument/2006/relationships/image" Target="../media/image4.png"/><Relationship Id="rId10" Type="http://schemas.openxmlformats.org/officeDocument/2006/relationships/image" Target="../media/image56.svg"/><Relationship Id="rId4" Type="http://schemas.openxmlformats.org/officeDocument/2006/relationships/image" Target="../media/image3.svg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png"/><Relationship Id="rId12" Type="http://schemas.openxmlformats.org/officeDocument/2006/relationships/image" Target="../media/image7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svg"/><Relationship Id="rId11" Type="http://schemas.openxmlformats.org/officeDocument/2006/relationships/image" Target="../media/image75.png"/><Relationship Id="rId5" Type="http://schemas.openxmlformats.org/officeDocument/2006/relationships/image" Target="../media/image2.png"/><Relationship Id="rId10" Type="http://schemas.microsoft.com/office/2011/relationships/webextension" Target="../webextensions/webextension1.xml"/><Relationship Id="rId4" Type="http://schemas.openxmlformats.org/officeDocument/2006/relationships/image" Target="../media/image1.jpg"/><Relationship Id="rId9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10" Type="http://schemas.openxmlformats.org/officeDocument/2006/relationships/image" Target="../media/image79.png"/><Relationship Id="rId4" Type="http://schemas.openxmlformats.org/officeDocument/2006/relationships/image" Target="../media/image2.png"/><Relationship Id="rId9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13" Type="http://schemas.openxmlformats.org/officeDocument/2006/relationships/image" Target="../media/image89.png"/><Relationship Id="rId3" Type="http://schemas.openxmlformats.org/officeDocument/2006/relationships/image" Target="../media/image2.png"/><Relationship Id="rId7" Type="http://schemas.openxmlformats.org/officeDocument/2006/relationships/image" Target="../media/image83.png"/><Relationship Id="rId12" Type="http://schemas.openxmlformats.org/officeDocument/2006/relationships/image" Target="../media/image88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svg"/><Relationship Id="rId4" Type="http://schemas.openxmlformats.org/officeDocument/2006/relationships/image" Target="../media/image3.svg"/><Relationship Id="rId9" Type="http://schemas.openxmlformats.org/officeDocument/2006/relationships/image" Target="../media/image85.png"/><Relationship Id="rId14" Type="http://schemas.openxmlformats.org/officeDocument/2006/relationships/image" Target="../media/image9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4.png"/><Relationship Id="rId5" Type="http://schemas.openxmlformats.org/officeDocument/2006/relationships/image" Target="../media/image4.png"/><Relationship Id="rId15" Type="http://schemas.openxmlformats.org/officeDocument/2006/relationships/image" Target="../media/image28.jpg"/><Relationship Id="rId10" Type="http://schemas.openxmlformats.org/officeDocument/2006/relationships/image" Target="../media/image23.png"/><Relationship Id="rId4" Type="http://schemas.openxmlformats.org/officeDocument/2006/relationships/image" Target="../media/image3.svg"/><Relationship Id="rId9" Type="http://schemas.openxmlformats.org/officeDocument/2006/relationships/image" Target="../media/image22.png"/><Relationship Id="rId14" Type="http://schemas.openxmlformats.org/officeDocument/2006/relationships/image" Target="../media/image27.jf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3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1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.svg"/><Relationship Id="rId10" Type="http://schemas.openxmlformats.org/officeDocument/2006/relationships/image" Target="../media/image5.sv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.svg"/><Relationship Id="rId10" Type="http://schemas.openxmlformats.org/officeDocument/2006/relationships/image" Target="../media/image40.png"/><Relationship Id="rId4" Type="http://schemas.openxmlformats.org/officeDocument/2006/relationships/image" Target="../media/image2.png"/><Relationship Id="rId9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3" idx="0"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-81088" y="-163568"/>
            <a:ext cx="18342507" cy="10449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1088" y="-28354"/>
            <a:ext cx="1757487" cy="1668014"/>
          </a:xfrm>
          <a:prstGeom prst="rect">
            <a:avLst/>
          </a:prstGeom>
        </p:spPr>
      </p:pic>
      <p:pic>
        <p:nvPicPr>
          <p:cNvPr id="36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55948" y="38099"/>
            <a:ext cx="1757487" cy="1668014"/>
          </a:xfrm>
          <a:prstGeom prst="rect">
            <a:avLst/>
          </a:prstGeom>
        </p:spPr>
      </p:pic>
      <p:pic>
        <p:nvPicPr>
          <p:cNvPr id="37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" y="8854693"/>
            <a:ext cx="1339538" cy="1411391"/>
          </a:xfrm>
          <a:prstGeom prst="rect">
            <a:avLst/>
          </a:prstGeom>
        </p:spPr>
      </p:pic>
      <p:pic>
        <p:nvPicPr>
          <p:cNvPr id="3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069113" y="8892794"/>
            <a:ext cx="1339538" cy="1411391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6200000">
            <a:off x="2941320" y="-1093750"/>
            <a:ext cx="822960" cy="4114800"/>
          </a:xfrm>
          <a:prstGeom prst="rect">
            <a:avLst/>
          </a:prstGeom>
        </p:spPr>
      </p:pic>
      <p:pic>
        <p:nvPicPr>
          <p:cNvPr id="33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6200000">
            <a:off x="6979920" y="-1167455"/>
            <a:ext cx="822960" cy="4114800"/>
          </a:xfrm>
          <a:prstGeom prst="rect">
            <a:avLst/>
          </a:prstGeom>
        </p:spPr>
      </p:pic>
      <p:pic>
        <p:nvPicPr>
          <p:cNvPr id="34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6200000">
            <a:off x="10802637" y="-1093751"/>
            <a:ext cx="822960" cy="4114800"/>
          </a:xfrm>
          <a:prstGeom prst="rect">
            <a:avLst/>
          </a:prstGeom>
        </p:spPr>
      </p:pic>
      <p:pic>
        <p:nvPicPr>
          <p:cNvPr id="35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6200000">
            <a:off x="14523877" y="-907766"/>
            <a:ext cx="822960" cy="3962713"/>
          </a:xfrm>
          <a:prstGeom prst="rect">
            <a:avLst/>
          </a:prstGeom>
        </p:spPr>
      </p:pic>
      <p:pic>
        <p:nvPicPr>
          <p:cNvPr id="40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487817" y="1350215"/>
            <a:ext cx="908222" cy="930209"/>
          </a:xfrm>
          <a:prstGeom prst="rect">
            <a:avLst/>
          </a:prstGeom>
        </p:spPr>
      </p:pic>
      <p:pic>
        <p:nvPicPr>
          <p:cNvPr id="42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020992" y="2456792"/>
            <a:ext cx="951616" cy="974653"/>
          </a:xfrm>
          <a:prstGeom prst="rect">
            <a:avLst/>
          </a:prstGeom>
        </p:spPr>
      </p:pic>
      <p:pic>
        <p:nvPicPr>
          <p:cNvPr id="44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896600" y="1458676"/>
            <a:ext cx="6934200" cy="8282401"/>
          </a:xfrm>
          <a:prstGeom prst="rect">
            <a:avLst/>
          </a:prstGeom>
        </p:spPr>
      </p:pic>
      <p:sp>
        <p:nvSpPr>
          <p:cNvPr id="45" name="TextBox 8"/>
          <p:cNvSpPr txBox="1"/>
          <p:nvPr/>
        </p:nvSpPr>
        <p:spPr>
          <a:xfrm>
            <a:off x="836650" y="1272691"/>
            <a:ext cx="10789853" cy="3481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0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giáo, cô giáo đến tham dự tiết học STEM</a:t>
            </a:r>
          </a:p>
          <a:p>
            <a:pPr algn="ctr">
              <a:lnSpc>
                <a:spcPct val="130000"/>
              </a:lnSpc>
            </a:pPr>
            <a:r>
              <a:rPr lang="en-US" sz="60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3B!</a:t>
            </a:r>
            <a:endParaRPr lang="en-US" sz="6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316651" y="7864724"/>
            <a:ext cx="3868615" cy="27805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EE3458-07C3-C1F3-F775-5499CE8FADC9}"/>
              </a:ext>
            </a:extLst>
          </p:cNvPr>
          <p:cNvSpPr txBox="1"/>
          <p:nvPr/>
        </p:nvSpPr>
        <p:spPr>
          <a:xfrm>
            <a:off x="1781766" y="6760160"/>
            <a:ext cx="103569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Baloo" pitchFamily="66" charset="0"/>
                <a:cs typeface="Baloo" pitchFamily="66" charset="0"/>
              </a:rPr>
              <a:t>                                          </a:t>
            </a:r>
          </a:p>
          <a:p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Baloo" pitchFamily="66" charset="0"/>
                <a:cs typeface="Baloo" pitchFamily="66" charset="0"/>
              </a:rPr>
              <a:t>                                                         </a:t>
            </a:r>
          </a:p>
          <a:p>
            <a:r>
              <a:rPr lang="en-US" sz="2400" i="1">
                <a:solidFill>
                  <a:schemeClr val="accent5">
                    <a:lumMod val="50000"/>
                  </a:schemeClr>
                </a:solidFill>
                <a:latin typeface="Baloo" pitchFamily="66" charset="0"/>
                <a:cs typeface="Times New Roman" panose="02020603050405020304" pitchFamily="18" charset="0"/>
              </a:rPr>
              <a:t>           </a:t>
            </a:r>
            <a:r>
              <a:rPr lang="en-US" sz="5000" b="1" i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50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5000" b="1" i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Phạm Thị Minh Lam</a:t>
            </a:r>
            <a:endParaRPr lang="en-US" sz="50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93896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F98E7-87FC-003C-144F-891DF4DA1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4C3EDBA-53E2-117C-9631-6C78CE3E1106}"/>
              </a:ext>
            </a:extLst>
          </p:cNvPr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0BC33A0-55E4-A868-E66F-6A8E09F2F2F8}"/>
              </a:ext>
            </a:extLst>
          </p:cNvPr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22570FB-D36F-4693-01B8-207246F578B6}"/>
              </a:ext>
            </a:extLst>
          </p:cNvPr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ABD1708-F44A-1D72-63C7-6E6B50AF121B}"/>
              </a:ext>
            </a:extLst>
          </p:cNvPr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CA9F7B44-D4BF-34BB-DD3C-DC9903010CFA}"/>
              </a:ext>
            </a:extLst>
          </p:cNvPr>
          <p:cNvSpPr/>
          <p:nvPr/>
        </p:nvSpPr>
        <p:spPr>
          <a:xfrm>
            <a:off x="153770" y="411788"/>
            <a:ext cx="17373600" cy="9906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endParaRPr lang="en-US" altLang="zh-CN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2" name="Picture 12">
            <a:extLst>
              <a:ext uri="{FF2B5EF4-FFF2-40B4-BE49-F238E27FC236}">
                <a16:creationId xmlns:a16="http://schemas.microsoft.com/office/drawing/2014/main" id="{92B161D9-8B42-1454-1114-90CE737746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1088" y="-28354"/>
            <a:ext cx="1757487" cy="1668014"/>
          </a:xfrm>
          <a:prstGeom prst="rect">
            <a:avLst/>
          </a:prstGeom>
        </p:spPr>
      </p:pic>
      <p:pic>
        <p:nvPicPr>
          <p:cNvPr id="36" name="Picture 12">
            <a:extLst>
              <a:ext uri="{FF2B5EF4-FFF2-40B4-BE49-F238E27FC236}">
                <a16:creationId xmlns:a16="http://schemas.microsoft.com/office/drawing/2014/main" id="{FC0386C5-1D82-5307-F469-9199326108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555948" y="38099"/>
            <a:ext cx="1757487" cy="166801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FD04638-73D6-C8D0-A7B3-E6DD333620F9}"/>
              </a:ext>
            </a:extLst>
          </p:cNvPr>
          <p:cNvSpPr/>
          <p:nvPr/>
        </p:nvSpPr>
        <p:spPr>
          <a:xfrm>
            <a:off x="2885643" y="274229"/>
            <a:ext cx="13224402" cy="8231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40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CÁC </a:t>
            </a:r>
            <a:r>
              <a:rPr lang="en-US" altLang="zh-CN" sz="40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CHỨC NĂNG </a:t>
            </a:r>
            <a:r>
              <a:rPr lang="vi-VN" altLang="zh-CN" sz="40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CỦA CƠ QUAN TIÊU HOÁ</a:t>
            </a:r>
            <a:endParaRPr lang="en-US" altLang="zh-CN" sz="40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58" name="Picture 2">
            <a:extLst>
              <a:ext uri="{FF2B5EF4-FFF2-40B4-BE49-F238E27FC236}">
                <a16:creationId xmlns:a16="http://schemas.microsoft.com/office/drawing/2014/main" id="{8D3B4F62-5A8D-2416-99A1-AEA8751D65D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10" y="8854691"/>
            <a:ext cx="3051119" cy="1411391"/>
          </a:xfrm>
          <a:prstGeom prst="rect">
            <a:avLst/>
          </a:prstGeom>
        </p:spPr>
      </p:pic>
      <p:pic>
        <p:nvPicPr>
          <p:cNvPr id="59" name="Picture 5">
            <a:extLst>
              <a:ext uri="{FF2B5EF4-FFF2-40B4-BE49-F238E27FC236}">
                <a16:creationId xmlns:a16="http://schemas.microsoft.com/office/drawing/2014/main" id="{9D443549-6B48-5FA0-E635-B743611D69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92022" y="7955447"/>
            <a:ext cx="2495977" cy="2380538"/>
          </a:xfrm>
          <a:prstGeom prst="rect">
            <a:avLst/>
          </a:prstGeom>
        </p:spPr>
      </p:pic>
      <p:pic>
        <p:nvPicPr>
          <p:cNvPr id="60" name="Picture 8">
            <a:extLst>
              <a:ext uri="{FF2B5EF4-FFF2-40B4-BE49-F238E27FC236}">
                <a16:creationId xmlns:a16="http://schemas.microsoft.com/office/drawing/2014/main" id="{4241ADEB-EA40-B22D-918E-574A3A7A10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" y="8854693"/>
            <a:ext cx="1339538" cy="1411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349B59-481C-2E30-2EDE-55667ECEC4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674" y="2658965"/>
            <a:ext cx="4971860" cy="67073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246F18-9D4B-55C3-FE29-D190BFD9E49D}"/>
              </a:ext>
            </a:extLst>
          </p:cNvPr>
          <p:cNvSpPr txBox="1"/>
          <p:nvPr/>
        </p:nvSpPr>
        <p:spPr>
          <a:xfrm>
            <a:off x="664131" y="3550951"/>
            <a:ext cx="3902392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e. Nhai, nghiền nhỏ, lưỡi nhào trộn, nước bọt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tẩm ướt thức ăn.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42015E-1984-2FBE-CF6B-5D226479794F}"/>
              </a:ext>
            </a:extLst>
          </p:cNvPr>
          <p:cNvSpPr txBox="1"/>
          <p:nvPr/>
        </p:nvSpPr>
        <p:spPr>
          <a:xfrm>
            <a:off x="664130" y="5321258"/>
            <a:ext cx="3902391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c. Dẫn, đẩy thức ăn từ miệng xuống dạ dày.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1F658F-4BB5-1A6A-176B-B771AFAB28C5}"/>
              </a:ext>
            </a:extLst>
          </p:cNvPr>
          <p:cNvSpPr txBox="1"/>
          <p:nvPr/>
        </p:nvSpPr>
        <p:spPr>
          <a:xfrm>
            <a:off x="13189552" y="4178900"/>
            <a:ext cx="3936049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b. Hấp thu phần lớn nước và chuyển chất cặn bã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thành phân.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003E8B-FB9F-E053-383E-57BC541D6383}"/>
              </a:ext>
            </a:extLst>
          </p:cNvPr>
          <p:cNvSpPr txBox="1"/>
          <p:nvPr/>
        </p:nvSpPr>
        <p:spPr>
          <a:xfrm>
            <a:off x="13177908" y="7389369"/>
            <a:ext cx="3936049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d. </a:t>
            </a:r>
            <a:r>
              <a:rPr lang="vi-VN" sz="2400" spc="-3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Tiếp tục biến đổi thức ăn nhờ dịch tuỵ, dịch</a:t>
            </a:r>
            <a:r>
              <a:rPr lang="en-US" sz="2400" spc="-3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spc="-3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mật, dịch ruột và hấp thu chất dinh dưỡng vào</a:t>
            </a:r>
            <a:r>
              <a:rPr lang="en-US" sz="2400" spc="-3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spc="-3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máu nuôi cơ thể.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D87651C-6B34-1718-1849-A62A73074127}"/>
              </a:ext>
            </a:extLst>
          </p:cNvPr>
          <p:cNvCxnSpPr>
            <a:cxnSpLocks/>
          </p:cNvCxnSpPr>
          <p:nvPr/>
        </p:nvCxnSpPr>
        <p:spPr>
          <a:xfrm flipH="1" flipV="1">
            <a:off x="4664392" y="4305300"/>
            <a:ext cx="2028609" cy="4193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48C5A40-39E5-2EFA-5FA8-D1FF67EF7D0D}"/>
              </a:ext>
            </a:extLst>
          </p:cNvPr>
          <p:cNvSpPr txBox="1"/>
          <p:nvPr/>
        </p:nvSpPr>
        <p:spPr>
          <a:xfrm rot="962028">
            <a:off x="4979805" y="4025482"/>
            <a:ext cx="1397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Miệng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A0577E0-788F-7CDD-FED3-2F146533972A}"/>
              </a:ext>
            </a:extLst>
          </p:cNvPr>
          <p:cNvSpPr txBox="1"/>
          <p:nvPr/>
        </p:nvSpPr>
        <p:spPr>
          <a:xfrm>
            <a:off x="4837364" y="5586450"/>
            <a:ext cx="1835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Thực quản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E297C88-C098-3BA5-5682-E625B0808AFF}"/>
              </a:ext>
            </a:extLst>
          </p:cNvPr>
          <p:cNvCxnSpPr>
            <a:cxnSpLocks/>
          </p:cNvCxnSpPr>
          <p:nvPr/>
        </p:nvCxnSpPr>
        <p:spPr>
          <a:xfrm flipH="1" flipV="1">
            <a:off x="4671216" y="5527068"/>
            <a:ext cx="2301147" cy="352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FC9A10F2-9421-61FD-CC8D-7FC9D7516A78}"/>
              </a:ext>
            </a:extLst>
          </p:cNvPr>
          <p:cNvSpPr txBox="1"/>
          <p:nvPr/>
        </p:nvSpPr>
        <p:spPr>
          <a:xfrm>
            <a:off x="4740143" y="7290564"/>
            <a:ext cx="1242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Dạ dày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DC32F7C-ACDA-BBF9-A959-892FA3D66860}"/>
              </a:ext>
            </a:extLst>
          </p:cNvPr>
          <p:cNvCxnSpPr>
            <a:cxnSpLocks/>
          </p:cNvCxnSpPr>
          <p:nvPr/>
        </p:nvCxnSpPr>
        <p:spPr>
          <a:xfrm flipH="1">
            <a:off x="4517469" y="6848566"/>
            <a:ext cx="5043024" cy="3266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D322355C-143F-CEB2-E120-16D7ABA68721}"/>
              </a:ext>
            </a:extLst>
          </p:cNvPr>
          <p:cNvSpPr txBox="1"/>
          <p:nvPr/>
        </p:nvSpPr>
        <p:spPr>
          <a:xfrm rot="18949972">
            <a:off x="11700961" y="5944018"/>
            <a:ext cx="1625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Ruột già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05624DD-F5A0-D5E3-3BC2-E59A48FD63C2}"/>
              </a:ext>
            </a:extLst>
          </p:cNvPr>
          <p:cNvSpPr txBox="1"/>
          <p:nvPr/>
        </p:nvSpPr>
        <p:spPr>
          <a:xfrm rot="21446804">
            <a:off x="11252410" y="8422222"/>
            <a:ext cx="1625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Ruột non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DAB221B-1A40-396D-CEF6-F3F225FDF814}"/>
              </a:ext>
            </a:extLst>
          </p:cNvPr>
          <p:cNvCxnSpPr>
            <a:cxnSpLocks/>
          </p:cNvCxnSpPr>
          <p:nvPr/>
        </p:nvCxnSpPr>
        <p:spPr>
          <a:xfrm flipV="1">
            <a:off x="10899472" y="5143498"/>
            <a:ext cx="2252448" cy="240846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A79F9EC-4A87-ECE9-7F21-A526EE8367E9}"/>
              </a:ext>
            </a:extLst>
          </p:cNvPr>
          <p:cNvCxnSpPr>
            <a:cxnSpLocks/>
          </p:cNvCxnSpPr>
          <p:nvPr/>
        </p:nvCxnSpPr>
        <p:spPr>
          <a:xfrm flipV="1">
            <a:off x="11460938" y="8354995"/>
            <a:ext cx="1690982" cy="5290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ACA63E3-2861-D2D0-A33F-2B5ABC67F582}"/>
              </a:ext>
            </a:extLst>
          </p:cNvPr>
          <p:cNvSpPr txBox="1"/>
          <p:nvPr/>
        </p:nvSpPr>
        <p:spPr>
          <a:xfrm>
            <a:off x="670633" y="6846127"/>
            <a:ext cx="3694436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a. Nhào trộn và biến đổi một phần thức ăn thành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chất dinh dưỡng.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951720-928D-39E6-7E84-0383D252FA56}"/>
              </a:ext>
            </a:extLst>
          </p:cNvPr>
          <p:cNvSpPr txBox="1"/>
          <p:nvPr/>
        </p:nvSpPr>
        <p:spPr>
          <a:xfrm>
            <a:off x="11176927" y="7419095"/>
            <a:ext cx="456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570688F6-AC8A-346A-FD7F-ADD6DA73460A}"/>
              </a:ext>
            </a:extLst>
          </p:cNvPr>
          <p:cNvSpPr/>
          <p:nvPr/>
        </p:nvSpPr>
        <p:spPr>
          <a:xfrm>
            <a:off x="11001389" y="7600949"/>
            <a:ext cx="175537" cy="176873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7B48F91-1524-4184-10A6-67463CFE3448}"/>
              </a:ext>
            </a:extLst>
          </p:cNvPr>
          <p:cNvSpPr/>
          <p:nvPr/>
        </p:nvSpPr>
        <p:spPr>
          <a:xfrm flipH="1" flipV="1">
            <a:off x="10933621" y="8273121"/>
            <a:ext cx="257296" cy="302782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E28C55-53D3-38E4-FA06-65C64B6F0CCE}"/>
              </a:ext>
            </a:extLst>
          </p:cNvPr>
          <p:cNvSpPr txBox="1"/>
          <p:nvPr/>
        </p:nvSpPr>
        <p:spPr>
          <a:xfrm>
            <a:off x="11017331" y="8221758"/>
            <a:ext cx="653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5339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9" grpId="0" animBg="1"/>
      <p:bldP spid="13" grpId="0" animBg="1"/>
      <p:bldP spid="15" grpId="0" animBg="1"/>
      <p:bldP spid="17" grpId="0" animBg="1"/>
      <p:bldP spid="38" grpId="0"/>
      <p:bldP spid="40" grpId="0"/>
      <p:bldP spid="44" grpId="0"/>
      <p:bldP spid="50" grpId="0"/>
      <p:bldP spid="51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E394D-3CC5-1969-3D3E-D3D2DB87D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23BF54-9EBD-BD0B-9DC3-7BB39C8F6B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148F874-593C-B8CD-742B-38A24478FA33}"/>
              </a:ext>
            </a:extLst>
          </p:cNvPr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73C2AF2-0294-EB5F-5335-31162FEF3530}"/>
              </a:ext>
            </a:extLst>
          </p:cNvPr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722FD7-48DF-C020-CC34-530B666075FA}"/>
              </a:ext>
            </a:extLst>
          </p:cNvPr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EF87B7-4E9D-2841-EC80-BEB79E04F7EE}"/>
              </a:ext>
            </a:extLst>
          </p:cNvPr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09DDEBD-BDE1-E673-9382-A15A4A53E25E}"/>
              </a:ext>
            </a:extLst>
          </p:cNvPr>
          <p:cNvCxnSpPr>
            <a:endCxn id="3" idx="0"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AA238F0-F301-DE1D-C078-0DCB05B866A0}"/>
              </a:ext>
            </a:extLst>
          </p:cNvPr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22E41B7-1612-562B-739F-63B494FB99FB}"/>
              </a:ext>
            </a:extLst>
          </p:cNvPr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02455C4-0B66-B740-F3C1-708C5BFE6C81}"/>
              </a:ext>
            </a:extLst>
          </p:cNvPr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75DA578-9C56-0BB7-F4D7-17985E5D27B9}"/>
              </a:ext>
            </a:extLst>
          </p:cNvPr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3B8E744-E0D0-5C1A-57BA-13FEBDC93B24}"/>
              </a:ext>
            </a:extLst>
          </p:cNvPr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5A4DFD8-815F-A64D-C2D2-283A12AF366C}"/>
              </a:ext>
            </a:extLst>
          </p:cNvPr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83326F5-F504-53E6-7E54-18597BD2A078}"/>
              </a:ext>
            </a:extLst>
          </p:cNvPr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595FAE5-8ECA-BC13-4D29-4A7A1E69E86A}"/>
              </a:ext>
            </a:extLst>
          </p:cNvPr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8CB6667-3B6A-8817-396B-9399EBCE8C45}"/>
              </a:ext>
            </a:extLst>
          </p:cNvPr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C21479C-BC3B-AF8C-7386-B4DB9E4AC33C}"/>
              </a:ext>
            </a:extLst>
          </p:cNvPr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D3999C2-AE70-3CB5-ED47-5FBC18BF7798}"/>
              </a:ext>
            </a:extLst>
          </p:cNvPr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4C6AE550-C274-8A1C-08C7-465C8FB0E993}"/>
              </a:ext>
            </a:extLst>
          </p:cNvPr>
          <p:cNvSpPr/>
          <p:nvPr/>
        </p:nvSpPr>
        <p:spPr>
          <a:xfrm>
            <a:off x="26581" y="38100"/>
            <a:ext cx="18159665" cy="10279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endParaRPr lang="en-US" altLang="zh-CN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2" name="Picture 12">
            <a:extLst>
              <a:ext uri="{FF2B5EF4-FFF2-40B4-BE49-F238E27FC236}">
                <a16:creationId xmlns:a16="http://schemas.microsoft.com/office/drawing/2014/main" id="{E86CAF77-984D-3BE6-3752-68E0F54BA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1088" y="-28354"/>
            <a:ext cx="1757487" cy="1668014"/>
          </a:xfrm>
          <a:prstGeom prst="rect">
            <a:avLst/>
          </a:prstGeom>
        </p:spPr>
      </p:pic>
      <p:pic>
        <p:nvPicPr>
          <p:cNvPr id="36" name="Picture 12">
            <a:extLst>
              <a:ext uri="{FF2B5EF4-FFF2-40B4-BE49-F238E27FC236}">
                <a16:creationId xmlns:a16="http://schemas.microsoft.com/office/drawing/2014/main" id="{A4574DD1-30BD-B7B1-6410-89E9717E9D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55948" y="38099"/>
            <a:ext cx="1757487" cy="166801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D2B7289-6090-1B3C-9F43-0225F04760D1}"/>
              </a:ext>
            </a:extLst>
          </p:cNvPr>
          <p:cNvSpPr/>
          <p:nvPr/>
        </p:nvSpPr>
        <p:spPr>
          <a:xfrm>
            <a:off x="2856614" y="-186056"/>
            <a:ext cx="13224402" cy="8231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BẢO VỆ </a:t>
            </a:r>
            <a:r>
              <a:rPr lang="vi-VN" altLang="zh-CN" sz="40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CƠ QUAN TIÊU HOÁ</a:t>
            </a:r>
            <a:endParaRPr lang="en-US" altLang="zh-CN" sz="40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58" name="Picture 2">
            <a:extLst>
              <a:ext uri="{FF2B5EF4-FFF2-40B4-BE49-F238E27FC236}">
                <a16:creationId xmlns:a16="http://schemas.microsoft.com/office/drawing/2014/main" id="{8BDB1DFF-9655-6227-4AFD-9E8C497AC14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810" y="8854691"/>
            <a:ext cx="3051119" cy="1411391"/>
          </a:xfrm>
          <a:prstGeom prst="rect">
            <a:avLst/>
          </a:prstGeom>
        </p:spPr>
      </p:pic>
      <p:pic>
        <p:nvPicPr>
          <p:cNvPr id="59" name="Picture 5">
            <a:extLst>
              <a:ext uri="{FF2B5EF4-FFF2-40B4-BE49-F238E27FC236}">
                <a16:creationId xmlns:a16="http://schemas.microsoft.com/office/drawing/2014/main" id="{E7118D15-0F18-2B46-F190-2213E4899C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792022" y="7955447"/>
            <a:ext cx="2495977" cy="2380538"/>
          </a:xfrm>
          <a:prstGeom prst="rect">
            <a:avLst/>
          </a:prstGeom>
        </p:spPr>
      </p:pic>
      <p:pic>
        <p:nvPicPr>
          <p:cNvPr id="60" name="Picture 8">
            <a:extLst>
              <a:ext uri="{FF2B5EF4-FFF2-40B4-BE49-F238E27FC236}">
                <a16:creationId xmlns:a16="http://schemas.microsoft.com/office/drawing/2014/main" id="{412D3EC9-DC40-B94A-B007-AFD5C5D8D9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" y="8854693"/>
            <a:ext cx="1339538" cy="14113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6178E7-75B9-9CD3-0A6D-1E40FEE916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98" y="2680291"/>
            <a:ext cx="18313436" cy="77591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14FB2D4-D7F6-F8E4-2151-C952F9F83189}"/>
              </a:ext>
            </a:extLst>
          </p:cNvPr>
          <p:cNvSpPr/>
          <p:nvPr/>
        </p:nvSpPr>
        <p:spPr>
          <a:xfrm>
            <a:off x="101754" y="789482"/>
            <a:ext cx="17164895" cy="21251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4000" b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Hãy nói về những việc cần làm hoặc cần tránh để bảo vệ cơ quan tiêu hóa trong các hình dưới đây. </a:t>
            </a:r>
            <a:endParaRPr lang="en-US" altLang="zh-CN" sz="4000" b="1" dirty="0">
              <a:solidFill>
                <a:srgbClr val="FF000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7858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BB986-0BC3-8297-4215-F17DC153D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60F2A6-4E80-95A0-8B37-B207785084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780EE4-7B59-6A54-867D-B9A503709E97}"/>
              </a:ext>
            </a:extLst>
          </p:cNvPr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9678216-E370-0345-A5AC-685AC78C4B58}"/>
              </a:ext>
            </a:extLst>
          </p:cNvPr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6B6B066-D396-0B12-1AA5-C8C232A36C1D}"/>
              </a:ext>
            </a:extLst>
          </p:cNvPr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E30D63-49FC-C673-02EB-9AE01294F2FB}"/>
              </a:ext>
            </a:extLst>
          </p:cNvPr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419766-A412-2020-9460-6DDEE2B2CFC8}"/>
              </a:ext>
            </a:extLst>
          </p:cNvPr>
          <p:cNvCxnSpPr>
            <a:endCxn id="3" idx="0"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363DBC-3AFD-6645-AE40-72CB698206CE}"/>
              </a:ext>
            </a:extLst>
          </p:cNvPr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9A92FB1-04BA-CA0C-EA7B-8A64AE4F4790}"/>
              </a:ext>
            </a:extLst>
          </p:cNvPr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6C84911-5A92-D573-CFBE-A9C24E774B20}"/>
              </a:ext>
            </a:extLst>
          </p:cNvPr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2E42C80-0F40-5619-CC20-B8DC2845BD3B}"/>
              </a:ext>
            </a:extLst>
          </p:cNvPr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7075AE8-6F68-0702-40CA-E1B47240B221}"/>
              </a:ext>
            </a:extLst>
          </p:cNvPr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02B9A6C-A2CC-5673-C3A7-23BBA1823F86}"/>
              </a:ext>
            </a:extLst>
          </p:cNvPr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DFD0678-61DF-DF3E-7943-41299F4A7BCB}"/>
              </a:ext>
            </a:extLst>
          </p:cNvPr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ECEEFE4-4916-D76F-9033-D640BA963C69}"/>
              </a:ext>
            </a:extLst>
          </p:cNvPr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2DD6F00-AE21-A46A-700F-0F71DEFCF5FB}"/>
              </a:ext>
            </a:extLst>
          </p:cNvPr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BAE5451-2642-C027-EBDE-55AC13DBAC98}"/>
              </a:ext>
            </a:extLst>
          </p:cNvPr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5903067-E032-6E57-C0A0-3629A41ADB46}"/>
              </a:ext>
            </a:extLst>
          </p:cNvPr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FFC485D-07C9-C4DF-31EB-C4DC8D9D8276}"/>
              </a:ext>
            </a:extLst>
          </p:cNvPr>
          <p:cNvSpPr/>
          <p:nvPr/>
        </p:nvSpPr>
        <p:spPr>
          <a:xfrm>
            <a:off x="-27209" y="0"/>
            <a:ext cx="18288627" cy="10317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endParaRPr lang="en-US" altLang="zh-CN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2" name="Picture 12">
            <a:extLst>
              <a:ext uri="{FF2B5EF4-FFF2-40B4-BE49-F238E27FC236}">
                <a16:creationId xmlns:a16="http://schemas.microsoft.com/office/drawing/2014/main" id="{98102BBB-052C-7D5F-85E7-6B71BEC795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1088" y="-28354"/>
            <a:ext cx="1757487" cy="1668014"/>
          </a:xfrm>
          <a:prstGeom prst="rect">
            <a:avLst/>
          </a:prstGeom>
        </p:spPr>
      </p:pic>
      <p:pic>
        <p:nvPicPr>
          <p:cNvPr id="36" name="Picture 12">
            <a:extLst>
              <a:ext uri="{FF2B5EF4-FFF2-40B4-BE49-F238E27FC236}">
                <a16:creationId xmlns:a16="http://schemas.microsoft.com/office/drawing/2014/main" id="{9C69F624-92ED-20B5-574E-1D749B2A95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55948" y="38099"/>
            <a:ext cx="1757487" cy="166801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947AB55C-5439-9D85-78D6-DA74E704FE56}"/>
              </a:ext>
            </a:extLst>
          </p:cNvPr>
          <p:cNvSpPr/>
          <p:nvPr/>
        </p:nvSpPr>
        <p:spPr>
          <a:xfrm>
            <a:off x="2885643" y="274229"/>
            <a:ext cx="13224402" cy="8231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BẢO VỆ </a:t>
            </a:r>
            <a:r>
              <a:rPr lang="vi-VN" altLang="zh-CN" sz="40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CƠ QUAN TIÊU HOÁ</a:t>
            </a:r>
            <a:endParaRPr lang="en-US" altLang="zh-CN" sz="40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59" name="Picture 5">
            <a:extLst>
              <a:ext uri="{FF2B5EF4-FFF2-40B4-BE49-F238E27FC236}">
                <a16:creationId xmlns:a16="http://schemas.microsoft.com/office/drawing/2014/main" id="{99C12ACE-8110-F964-CD90-DCFFCBB231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92022" y="7955447"/>
            <a:ext cx="2495977" cy="2380538"/>
          </a:xfrm>
          <a:prstGeom prst="rect">
            <a:avLst/>
          </a:prstGeom>
        </p:spPr>
      </p:pic>
      <p:pic>
        <p:nvPicPr>
          <p:cNvPr id="60" name="Picture 8">
            <a:extLst>
              <a:ext uri="{FF2B5EF4-FFF2-40B4-BE49-F238E27FC236}">
                <a16:creationId xmlns:a16="http://schemas.microsoft.com/office/drawing/2014/main" id="{A378050A-409C-A569-0F0A-ED3777594C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" y="8854693"/>
            <a:ext cx="1339538" cy="1411391"/>
          </a:xfrm>
          <a:prstGeom prst="rect">
            <a:avLst/>
          </a:prstGeom>
        </p:spPr>
      </p:pic>
      <p:sp>
        <p:nvSpPr>
          <p:cNvPr id="4" name="Rounded Rectangle 38">
            <a:extLst>
              <a:ext uri="{FF2B5EF4-FFF2-40B4-BE49-F238E27FC236}">
                <a16:creationId xmlns:a16="http://schemas.microsoft.com/office/drawing/2014/main" id="{B3D6A037-E088-9E71-00A8-885414391243}"/>
              </a:ext>
            </a:extLst>
          </p:cNvPr>
          <p:cNvSpPr/>
          <p:nvPr/>
        </p:nvSpPr>
        <p:spPr>
          <a:xfrm>
            <a:off x="1105175" y="1786096"/>
            <a:ext cx="6121043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NÊN LÀM</a:t>
            </a:r>
          </a:p>
        </p:txBody>
      </p:sp>
      <p:sp>
        <p:nvSpPr>
          <p:cNvPr id="5" name="Rounded Rectangle 38">
            <a:extLst>
              <a:ext uri="{FF2B5EF4-FFF2-40B4-BE49-F238E27FC236}">
                <a16:creationId xmlns:a16="http://schemas.microsoft.com/office/drawing/2014/main" id="{1EC13306-79D5-9822-93ED-F6F5FEB67A58}"/>
              </a:ext>
            </a:extLst>
          </p:cNvPr>
          <p:cNvSpPr/>
          <p:nvPr/>
        </p:nvSpPr>
        <p:spPr>
          <a:xfrm>
            <a:off x="10096539" y="1774168"/>
            <a:ext cx="6121043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KHÔNG NÊN LÀM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403C20-F10F-B2A9-B164-EC3D193EAB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94" y="2846932"/>
            <a:ext cx="6818182" cy="32871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A471F1-4C72-E26F-14B7-EAFB8C4D56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612" y="6378062"/>
            <a:ext cx="6623519" cy="37946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949487-6761-0A02-352E-EE73D56604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670" y="3305174"/>
            <a:ext cx="5300838" cy="381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632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9B90F-D8EB-6DFB-DE44-E401F9EF0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79B7FF-A256-BC87-EE95-FDACED7D3C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BFF6040-05D4-8518-0362-266094484D7B}"/>
              </a:ext>
            </a:extLst>
          </p:cNvPr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E3294FC-F118-598D-DB21-D5F67C40AC07}"/>
              </a:ext>
            </a:extLst>
          </p:cNvPr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60089E7-3066-4557-F868-62989B962A95}"/>
              </a:ext>
            </a:extLst>
          </p:cNvPr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FA6DEF-DC28-A646-ABD4-515E3ACE66C1}"/>
              </a:ext>
            </a:extLst>
          </p:cNvPr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8ADBB3B-AA6E-D310-8EC3-80813E9DAD2B}"/>
              </a:ext>
            </a:extLst>
          </p:cNvPr>
          <p:cNvCxnSpPr>
            <a:endCxn id="3" idx="0"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A39BFBB-597E-77C9-3F69-34A64B1B150A}"/>
              </a:ext>
            </a:extLst>
          </p:cNvPr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51F6519-A84E-2CFC-E0AA-E3E2E3A8ABE6}"/>
              </a:ext>
            </a:extLst>
          </p:cNvPr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437D893-4641-AA32-72A3-C0491E1B4E54}"/>
              </a:ext>
            </a:extLst>
          </p:cNvPr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F73CF6D-1013-17E1-CA13-BD67942FF70D}"/>
              </a:ext>
            </a:extLst>
          </p:cNvPr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2F22146-4945-80E5-816A-75AAC6568FFD}"/>
              </a:ext>
            </a:extLst>
          </p:cNvPr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21A937C-BD39-EFCA-1A69-C647B1AFDBC0}"/>
              </a:ext>
            </a:extLst>
          </p:cNvPr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67F5E76-E993-3997-BECA-3E804EE931F0}"/>
              </a:ext>
            </a:extLst>
          </p:cNvPr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9BA6C1B-9EFF-4897-5244-E25627E6739F}"/>
              </a:ext>
            </a:extLst>
          </p:cNvPr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AA0929B-2488-2AAD-939A-34F660853586}"/>
              </a:ext>
            </a:extLst>
          </p:cNvPr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6C5EB2B-34D7-37CD-FC93-C8D8AAE74CF3}"/>
              </a:ext>
            </a:extLst>
          </p:cNvPr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1B49C93-6987-A2FF-CA95-0EBD62B5AC4D}"/>
              </a:ext>
            </a:extLst>
          </p:cNvPr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3E116E99-6D0A-8C8B-009D-64E8EFE076FA}"/>
              </a:ext>
            </a:extLst>
          </p:cNvPr>
          <p:cNvSpPr/>
          <p:nvPr/>
        </p:nvSpPr>
        <p:spPr>
          <a:xfrm>
            <a:off x="-27207" y="38100"/>
            <a:ext cx="18288626" cy="10279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endParaRPr lang="en-US" altLang="zh-CN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2" name="Picture 12">
            <a:extLst>
              <a:ext uri="{FF2B5EF4-FFF2-40B4-BE49-F238E27FC236}">
                <a16:creationId xmlns:a16="http://schemas.microsoft.com/office/drawing/2014/main" id="{80ED6AC6-338F-4C7D-425A-5B6F1E387D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1088" y="-28354"/>
            <a:ext cx="1757487" cy="1668014"/>
          </a:xfrm>
          <a:prstGeom prst="rect">
            <a:avLst/>
          </a:prstGeom>
        </p:spPr>
      </p:pic>
      <p:pic>
        <p:nvPicPr>
          <p:cNvPr id="36" name="Picture 12">
            <a:extLst>
              <a:ext uri="{FF2B5EF4-FFF2-40B4-BE49-F238E27FC236}">
                <a16:creationId xmlns:a16="http://schemas.microsoft.com/office/drawing/2014/main" id="{33D5ED1D-EB7B-B0F0-5D07-85F2642D69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55948" y="38099"/>
            <a:ext cx="1757487" cy="1668014"/>
          </a:xfrm>
          <a:prstGeom prst="rect">
            <a:avLst/>
          </a:prstGeom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BE7F06AB-1660-DF8B-2B7D-F5F0A0EEB82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810" y="8854691"/>
            <a:ext cx="3051119" cy="1411391"/>
          </a:xfrm>
          <a:prstGeom prst="rect">
            <a:avLst/>
          </a:prstGeom>
        </p:spPr>
      </p:pic>
      <p:pic>
        <p:nvPicPr>
          <p:cNvPr id="59" name="Picture 5">
            <a:extLst>
              <a:ext uri="{FF2B5EF4-FFF2-40B4-BE49-F238E27FC236}">
                <a16:creationId xmlns:a16="http://schemas.microsoft.com/office/drawing/2014/main" id="{DD45DEB4-0A63-1F25-0989-C598827D79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792022" y="7955447"/>
            <a:ext cx="2495977" cy="2380538"/>
          </a:xfrm>
          <a:prstGeom prst="rect">
            <a:avLst/>
          </a:prstGeom>
        </p:spPr>
      </p:pic>
      <p:pic>
        <p:nvPicPr>
          <p:cNvPr id="60" name="Picture 8">
            <a:extLst>
              <a:ext uri="{FF2B5EF4-FFF2-40B4-BE49-F238E27FC236}">
                <a16:creationId xmlns:a16="http://schemas.microsoft.com/office/drawing/2014/main" id="{B4D254EE-57CE-A4C1-AC60-E38DC54DAF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" y="8854693"/>
            <a:ext cx="1339538" cy="14113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02830D-2B7C-F4EB-995B-44AFC4DB8547}"/>
              </a:ext>
            </a:extLst>
          </p:cNvPr>
          <p:cNvSpPr txBox="1"/>
          <p:nvPr/>
        </p:nvSpPr>
        <p:spPr>
          <a:xfrm>
            <a:off x="6118242" y="1024107"/>
            <a:ext cx="3780523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300" normalizeH="0" noProof="0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300" normalizeH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8000" b="1" i="0" u="none" strike="noStrike" kern="1200" cap="none" spc="300" normalizeH="0" baseline="0" noProof="0" dirty="0">
              <a:ln w="25400">
                <a:solidFill>
                  <a:prstClr val="white"/>
                </a:solidFill>
              </a:ln>
              <a:solidFill>
                <a:srgbClr val="70AD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icture containing chart&#10;&#10;Description automatically generated">
            <a:extLst>
              <a:ext uri="{FF2B5EF4-FFF2-40B4-BE49-F238E27FC236}">
                <a16:creationId xmlns:a16="http://schemas.microsoft.com/office/drawing/2014/main" id="{7DA9113C-5319-F67F-2C8C-F119C20DC1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9" y="4056529"/>
            <a:ext cx="14633105" cy="2291554"/>
          </a:xfrm>
          <a:prstGeom prst="rect">
            <a:avLst/>
          </a:prstGeom>
        </p:spPr>
      </p:pic>
      <p:pic>
        <p:nvPicPr>
          <p:cNvPr id="14" name="Picture 1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8AED2031-CBA9-29E3-B9F5-E8AE601A610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6" t="45389"/>
          <a:stretch/>
        </p:blipFill>
        <p:spPr>
          <a:xfrm>
            <a:off x="13825701" y="3313477"/>
            <a:ext cx="3090104" cy="3156068"/>
          </a:xfrm>
          <a:prstGeom prst="rect">
            <a:avLst/>
          </a:prstGeom>
        </p:spPr>
      </p:pic>
      <p:pic>
        <p:nvPicPr>
          <p:cNvPr id="17" name="Picture 1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E9B1B60B-36F7-07F5-6C04-6DBFC81A981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53" b="45285"/>
          <a:stretch/>
        </p:blipFill>
        <p:spPr>
          <a:xfrm>
            <a:off x="1104014" y="3751728"/>
            <a:ext cx="2539372" cy="283957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9FD48B0-848E-88D4-1B3C-9E259F7BFD88}"/>
              </a:ext>
            </a:extLst>
          </p:cNvPr>
          <p:cNvSpPr txBox="1"/>
          <p:nvPr/>
        </p:nvSpPr>
        <p:spPr>
          <a:xfrm>
            <a:off x="3681018" y="4481778"/>
            <a:ext cx="223245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Times New Roman" panose="02020603050405020304" pitchFamily="18" charset="0"/>
              </a:rPr>
              <a:t>Hỏi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LNTH-LuoLuoNotangYuanTi 1" pitchFamily="2" charset="-128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CA9768-BB28-9FB8-387E-230010F67BDB}"/>
              </a:ext>
            </a:extLst>
          </p:cNvPr>
          <p:cNvSpPr txBox="1"/>
          <p:nvPr/>
        </p:nvSpPr>
        <p:spPr>
          <a:xfrm>
            <a:off x="11986089" y="4420074"/>
            <a:ext cx="19280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LNTH-LuoLuoNotangYuanTi 1" pitchFamily="2" charset="-128"/>
                <a:cs typeface="Times New Roman" panose="02020603050405020304" pitchFamily="18" charset="0"/>
              </a:rPr>
              <a:t>Đáp</a:t>
            </a: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LNTH-LuoLuoNotangYuanTi 1" pitchFamily="2" charset="-128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44D407-C0CF-BE06-66E9-96AFDFD963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612" y="3313476"/>
            <a:ext cx="3840058" cy="335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65456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1418A-E184-B1CE-5BA8-71D83370D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73C462-7A2D-C39B-087D-41420CA3C0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5CB069-97F7-2BB5-A0C9-64ECF6784846}"/>
              </a:ext>
            </a:extLst>
          </p:cNvPr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FD46C0-3D1B-30CC-5A6D-0B579D6FA66B}"/>
              </a:ext>
            </a:extLst>
          </p:cNvPr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FB5844-3634-7930-9978-A5447B3713D2}"/>
              </a:ext>
            </a:extLst>
          </p:cNvPr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96FCD9-356E-B268-1F1C-5BBB8DF2173C}"/>
              </a:ext>
            </a:extLst>
          </p:cNvPr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1A3A21-4774-08DE-D2F1-A419ED4847CB}"/>
              </a:ext>
            </a:extLst>
          </p:cNvPr>
          <p:cNvCxnSpPr>
            <a:endCxn id="3" idx="0"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DD4A40F-FDD3-DFB8-3C58-94710C5D1AC4}"/>
              </a:ext>
            </a:extLst>
          </p:cNvPr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0AD272-AA67-4361-7C6B-56C832EE1FD3}"/>
              </a:ext>
            </a:extLst>
          </p:cNvPr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B0F8A38-A71B-42C8-7B11-CB506DCC668F}"/>
              </a:ext>
            </a:extLst>
          </p:cNvPr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E1C83EA-6345-3157-E612-9FC57814D666}"/>
              </a:ext>
            </a:extLst>
          </p:cNvPr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7EB9196-2F45-B12A-D459-DD4032F372FB}"/>
              </a:ext>
            </a:extLst>
          </p:cNvPr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3ED72E7-7527-89A5-A09F-676F44A66B06}"/>
              </a:ext>
            </a:extLst>
          </p:cNvPr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E0018E-B9AD-394F-0D72-17B5256B6C4C}"/>
              </a:ext>
            </a:extLst>
          </p:cNvPr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A14D1F4-F64B-B54B-828B-42AAEE465FC4}"/>
              </a:ext>
            </a:extLst>
          </p:cNvPr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F885F9-995C-4644-BD28-5FD7B5751454}"/>
              </a:ext>
            </a:extLst>
          </p:cNvPr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703DA82-C104-A165-0EA2-0B441E92909D}"/>
              </a:ext>
            </a:extLst>
          </p:cNvPr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851C004-2B8D-17B7-81BC-05F293B5914D}"/>
              </a:ext>
            </a:extLst>
          </p:cNvPr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41A37310-6EAD-828E-03EE-1F62207F2B3C}"/>
              </a:ext>
            </a:extLst>
          </p:cNvPr>
          <p:cNvSpPr/>
          <p:nvPr/>
        </p:nvSpPr>
        <p:spPr>
          <a:xfrm>
            <a:off x="26581" y="-76200"/>
            <a:ext cx="18286854" cy="10393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endParaRPr lang="en-US" altLang="zh-CN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2" name="Picture 12">
            <a:extLst>
              <a:ext uri="{FF2B5EF4-FFF2-40B4-BE49-F238E27FC236}">
                <a16:creationId xmlns:a16="http://schemas.microsoft.com/office/drawing/2014/main" id="{27FEBAA4-1FAC-9641-6C16-C36C1F9390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1088" y="-28354"/>
            <a:ext cx="1757487" cy="1668014"/>
          </a:xfrm>
          <a:prstGeom prst="rect">
            <a:avLst/>
          </a:prstGeom>
        </p:spPr>
      </p:pic>
      <p:pic>
        <p:nvPicPr>
          <p:cNvPr id="36" name="Picture 12">
            <a:extLst>
              <a:ext uri="{FF2B5EF4-FFF2-40B4-BE49-F238E27FC236}">
                <a16:creationId xmlns:a16="http://schemas.microsoft.com/office/drawing/2014/main" id="{CC17EE71-8EB3-DC06-C59F-20672AF474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55948" y="38099"/>
            <a:ext cx="1757487" cy="16680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898BA6-CBDA-E901-21D9-0E6BD964DD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4" y="-76200"/>
            <a:ext cx="5332539" cy="48087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40F3B4-AA96-749F-730D-6CF0F34D0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362" y="64290"/>
            <a:ext cx="5866745" cy="4648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B305EEC-F746-391F-9737-717DFE19EC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6366" y="27712"/>
            <a:ext cx="5101751" cy="44727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3DFD2B0-13DF-70FE-D550-0873BEC4CB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8" y="6286501"/>
            <a:ext cx="5191922" cy="410025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ABC868B-9A91-F95A-5E32-0759D0C5F8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994" y="6400799"/>
            <a:ext cx="6024773" cy="354338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4AE3778-F596-2B33-81DC-FCC0B6B70D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8815" y="6644464"/>
            <a:ext cx="5219854" cy="3261538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5729020-E6E9-896C-61F8-38EFEE34BFFB}"/>
              </a:ext>
            </a:extLst>
          </p:cNvPr>
          <p:cNvCxnSpPr>
            <a:cxnSpLocks/>
          </p:cNvCxnSpPr>
          <p:nvPr/>
        </p:nvCxnSpPr>
        <p:spPr>
          <a:xfrm>
            <a:off x="3011456" y="4739434"/>
            <a:ext cx="12110364" cy="23090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660CC4C-1BA0-4951-163D-5A943A3B7C47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060758" y="4712490"/>
            <a:ext cx="6332977" cy="19319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97BFD34-F00A-C7F1-0018-69FFDD5BF7A3}"/>
              </a:ext>
            </a:extLst>
          </p:cNvPr>
          <p:cNvCxnSpPr>
            <a:cxnSpLocks/>
            <a:stCxn id="33" idx="2"/>
            <a:endCxn id="38" idx="0"/>
          </p:cNvCxnSpPr>
          <p:nvPr/>
        </p:nvCxnSpPr>
        <p:spPr>
          <a:xfrm flipH="1">
            <a:off x="9294381" y="4500476"/>
            <a:ext cx="5932861" cy="19003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12365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0B5AC-7B25-4C94-B956-5442CCE98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44BCC5-20EA-3549-FDEB-AA23D4069E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2E681E-871A-E7FA-23BF-7132C8E39837}"/>
              </a:ext>
            </a:extLst>
          </p:cNvPr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C380DB-154B-1B46-BE1B-1A673821D7B2}"/>
              </a:ext>
            </a:extLst>
          </p:cNvPr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2B9F690-BA33-5926-73AC-4701F13F8C94}"/>
              </a:ext>
            </a:extLst>
          </p:cNvPr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EE25CD-1C1B-C732-E905-669FD8AB6C9D}"/>
              </a:ext>
            </a:extLst>
          </p:cNvPr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8BA07A3-D359-29AB-66BB-048F21596CC2}"/>
              </a:ext>
            </a:extLst>
          </p:cNvPr>
          <p:cNvCxnSpPr>
            <a:endCxn id="3" idx="0"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FE42B37-87C1-00D2-04F6-B7299EB60BEE}"/>
              </a:ext>
            </a:extLst>
          </p:cNvPr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303A390-7575-96AD-3404-EE8544865E25}"/>
              </a:ext>
            </a:extLst>
          </p:cNvPr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8808B87-B0F4-05FB-DBD0-B6379BD38AB4}"/>
              </a:ext>
            </a:extLst>
          </p:cNvPr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605B15C-8364-7CA0-3F18-E272003D5C1A}"/>
              </a:ext>
            </a:extLst>
          </p:cNvPr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A18E13C-4968-F477-C8EB-C9AFEC52DEC6}"/>
              </a:ext>
            </a:extLst>
          </p:cNvPr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A79105A-F9FC-975C-A85B-0BC66CBF5DC4}"/>
              </a:ext>
            </a:extLst>
          </p:cNvPr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0AB27B3-819D-0878-E31A-5041BA1C7B51}"/>
              </a:ext>
            </a:extLst>
          </p:cNvPr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30EB162-47A7-2BD2-E264-21AEE0DEC354}"/>
              </a:ext>
            </a:extLst>
          </p:cNvPr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73E6CBA-5559-3E38-4B2C-BDA786EEB738}"/>
              </a:ext>
            </a:extLst>
          </p:cNvPr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10EFB0B-EC6C-99DC-D18C-E8D0D0ACE4A7}"/>
              </a:ext>
            </a:extLst>
          </p:cNvPr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3EF8E53-E4C1-99D7-660B-E1F1926EB07F}"/>
              </a:ext>
            </a:extLst>
          </p:cNvPr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111605E4-F181-3D35-49C6-2418BCC006FD}"/>
              </a:ext>
            </a:extLst>
          </p:cNvPr>
          <p:cNvSpPr/>
          <p:nvPr/>
        </p:nvSpPr>
        <p:spPr>
          <a:xfrm>
            <a:off x="-152401" y="-49271"/>
            <a:ext cx="18413820" cy="10524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12">
            <a:extLst>
              <a:ext uri="{FF2B5EF4-FFF2-40B4-BE49-F238E27FC236}">
                <a16:creationId xmlns:a16="http://schemas.microsoft.com/office/drawing/2014/main" id="{67412ABF-B671-2F45-0305-0DE03A77AC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1088" y="-28354"/>
            <a:ext cx="1757487" cy="1668014"/>
          </a:xfrm>
          <a:prstGeom prst="rect">
            <a:avLst/>
          </a:prstGeom>
        </p:spPr>
      </p:pic>
      <p:pic>
        <p:nvPicPr>
          <p:cNvPr id="36" name="Picture 12">
            <a:extLst>
              <a:ext uri="{FF2B5EF4-FFF2-40B4-BE49-F238E27FC236}">
                <a16:creationId xmlns:a16="http://schemas.microsoft.com/office/drawing/2014/main" id="{80E2DA16-CE51-DB09-B3FA-66CA45278D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555948" y="38099"/>
            <a:ext cx="1757487" cy="166801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FC985DC9-5B21-B5CE-461C-CB4BB20F30DB}"/>
              </a:ext>
            </a:extLst>
          </p:cNvPr>
          <p:cNvGrpSpPr/>
          <p:nvPr/>
        </p:nvGrpSpPr>
        <p:grpSpPr>
          <a:xfrm>
            <a:off x="5873548" y="792568"/>
            <a:ext cx="6242252" cy="1066800"/>
            <a:chOff x="685800" y="1028700"/>
            <a:chExt cx="7848600" cy="1066800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48BE1D8F-E736-1C7D-3883-8B9F4359AB96}"/>
                </a:ext>
              </a:extLst>
            </p:cNvPr>
            <p:cNvSpPr/>
            <p:nvPr/>
          </p:nvSpPr>
          <p:spPr>
            <a:xfrm>
              <a:off x="685800" y="1028700"/>
              <a:ext cx="7696200" cy="9144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873A1585-3671-0537-0CB2-AA17B49B770A}"/>
                </a:ext>
              </a:extLst>
            </p:cNvPr>
            <p:cNvSpPr/>
            <p:nvPr/>
          </p:nvSpPr>
          <p:spPr>
            <a:xfrm>
              <a:off x="838200" y="1181100"/>
              <a:ext cx="7696200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 b="1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KẾT LUẬN</a:t>
              </a: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B47CCD33-BFE8-FB31-2191-95BBD1D519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09270" y="8854693"/>
            <a:ext cx="18497269" cy="1481292"/>
          </a:xfrm>
          <a:prstGeom prst="rect">
            <a:avLst/>
          </a:prstGeom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F043AF49-693A-6DA4-EB6C-B90A4BA39B8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837493" y="8821867"/>
            <a:ext cx="3051119" cy="1514118"/>
          </a:xfrm>
          <a:prstGeom prst="rect">
            <a:avLst/>
          </a:prstGeom>
        </p:spPr>
      </p:pic>
      <p:pic>
        <p:nvPicPr>
          <p:cNvPr id="59" name="Picture 5">
            <a:extLst>
              <a:ext uri="{FF2B5EF4-FFF2-40B4-BE49-F238E27FC236}">
                <a16:creationId xmlns:a16="http://schemas.microsoft.com/office/drawing/2014/main" id="{ED54359E-2C3F-5DA0-4D02-CC12187673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792022" y="7955447"/>
            <a:ext cx="2495977" cy="2380538"/>
          </a:xfrm>
          <a:prstGeom prst="rect">
            <a:avLst/>
          </a:prstGeom>
        </p:spPr>
      </p:pic>
      <p:pic>
        <p:nvPicPr>
          <p:cNvPr id="60" name="Picture 8">
            <a:extLst>
              <a:ext uri="{FF2B5EF4-FFF2-40B4-BE49-F238E27FC236}">
                <a16:creationId xmlns:a16="http://schemas.microsoft.com/office/drawing/2014/main" id="{47ABF107-9145-B7F2-1A22-670E6674A5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" y="8854693"/>
            <a:ext cx="1339538" cy="1411391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000B8FFA-8555-FEFD-5D07-7CA82BFC80D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067482" y="546868"/>
            <a:ext cx="3647767" cy="1322316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6C7221FE-8F57-ADC3-2FA3-DBEE3E983F1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040347" y="1325968"/>
            <a:ext cx="4483544" cy="19377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5F166A-8A96-5529-F5EA-270B4FC2E02B}"/>
              </a:ext>
            </a:extLst>
          </p:cNvPr>
          <p:cNvSpPr txBox="1"/>
          <p:nvPr/>
        </p:nvSpPr>
        <p:spPr>
          <a:xfrm>
            <a:off x="2718326" y="3317775"/>
            <a:ext cx="13411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i="1" ker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 ta cần tập thói quen ăn đúng giờ, ăn đủ bữa, không ăn quá no, ăn chậm, nhai kĩ, thường xuyên tập thể dục và vận động vừa sức.</a:t>
            </a:r>
            <a:endParaRPr lang="en-US" sz="5000" b="1" i="1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97237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E5F28-10CA-F010-6E26-5B62A70F2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CB6E7F6-0061-2213-01B1-CB7994FBCE13}"/>
              </a:ext>
            </a:extLst>
          </p:cNvPr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559D7AA-E50E-60AF-D302-9219667C8847}"/>
              </a:ext>
            </a:extLst>
          </p:cNvPr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BF0B90-CD8E-572E-BDB5-DB49B6D44AD5}"/>
              </a:ext>
            </a:extLst>
          </p:cNvPr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4A93ABD-03A2-0D7E-76D4-2B0CAD8EDC27}"/>
              </a:ext>
            </a:extLst>
          </p:cNvPr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9B4542-3B71-5872-B629-41DCE6A699C2}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D9EFA0F-DF5D-96C7-8EA7-22E5ED89A9B5}"/>
              </a:ext>
            </a:extLst>
          </p:cNvPr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49A2F04-330C-27D0-C9C2-1D2BFE558674}"/>
              </a:ext>
            </a:extLst>
          </p:cNvPr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17E4EEF-8A16-B857-346B-2C03102CE5E0}"/>
              </a:ext>
            </a:extLst>
          </p:cNvPr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8EFA7CE-811B-3E59-0240-A7C07FDF0CF3}"/>
              </a:ext>
            </a:extLst>
          </p:cNvPr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9A8422A-1288-01FC-7DB8-8BEE6E6A42F0}"/>
              </a:ext>
            </a:extLst>
          </p:cNvPr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9080E0B-D36B-002A-5A12-6DE9AB58FC3E}"/>
              </a:ext>
            </a:extLst>
          </p:cNvPr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F6759FE-0D43-DBBB-4575-8185BD0C4364}"/>
              </a:ext>
            </a:extLst>
          </p:cNvPr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0007E5D-6A43-35D8-E634-7B6D4144F6E6}"/>
              </a:ext>
            </a:extLst>
          </p:cNvPr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1A64095-88DA-5C1B-4234-F721D89B8FCD}"/>
              </a:ext>
            </a:extLst>
          </p:cNvPr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15D1A33-2BFF-7D0A-9EB5-B7F2B68D4912}"/>
              </a:ext>
            </a:extLst>
          </p:cNvPr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FAED48D-8729-F812-1883-3DC894E4BC59}"/>
              </a:ext>
            </a:extLst>
          </p:cNvPr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266A850A-63B4-21FA-CA40-50274806225D}"/>
              </a:ext>
            </a:extLst>
          </p:cNvPr>
          <p:cNvSpPr/>
          <p:nvPr/>
        </p:nvSpPr>
        <p:spPr>
          <a:xfrm>
            <a:off x="0" y="473959"/>
            <a:ext cx="21641426" cy="9774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12">
            <a:extLst>
              <a:ext uri="{FF2B5EF4-FFF2-40B4-BE49-F238E27FC236}">
                <a16:creationId xmlns:a16="http://schemas.microsoft.com/office/drawing/2014/main" id="{0E891408-DC25-8A47-0E00-01B6D5BFC0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1088" y="-28354"/>
            <a:ext cx="1757487" cy="1668014"/>
          </a:xfrm>
          <a:prstGeom prst="rect">
            <a:avLst/>
          </a:prstGeom>
        </p:spPr>
      </p:pic>
      <p:pic>
        <p:nvPicPr>
          <p:cNvPr id="36" name="Picture 12">
            <a:extLst>
              <a:ext uri="{FF2B5EF4-FFF2-40B4-BE49-F238E27FC236}">
                <a16:creationId xmlns:a16="http://schemas.microsoft.com/office/drawing/2014/main" id="{40A90D6F-AD51-0BD0-5A58-757440CACE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555948" y="38099"/>
            <a:ext cx="1757487" cy="166801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566B7F31-B53E-7B41-0C20-9F9444B86229}"/>
              </a:ext>
            </a:extLst>
          </p:cNvPr>
          <p:cNvGrpSpPr/>
          <p:nvPr/>
        </p:nvGrpSpPr>
        <p:grpSpPr>
          <a:xfrm>
            <a:off x="6261377" y="-48988"/>
            <a:ext cx="6242252" cy="1066800"/>
            <a:chOff x="685800" y="1028700"/>
            <a:chExt cx="7848600" cy="1066800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F800EBF7-B59D-48EA-B2C4-3F391EC3E1B9}"/>
                </a:ext>
              </a:extLst>
            </p:cNvPr>
            <p:cNvSpPr/>
            <p:nvPr/>
          </p:nvSpPr>
          <p:spPr>
            <a:xfrm>
              <a:off x="685800" y="1028700"/>
              <a:ext cx="7696200" cy="9144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290230BC-7C89-FBD7-E6E9-DFE879370006}"/>
                </a:ext>
              </a:extLst>
            </p:cNvPr>
            <p:cNvSpPr/>
            <p:nvPr/>
          </p:nvSpPr>
          <p:spPr>
            <a:xfrm>
              <a:off x="838200" y="1181100"/>
              <a:ext cx="7696200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PHIẾU HỌC TẬP SỐ 1</a:t>
              </a:r>
            </a:p>
          </p:txBody>
        </p:sp>
      </p:grpSp>
      <p:pic>
        <p:nvPicPr>
          <p:cNvPr id="59" name="Picture 5">
            <a:extLst>
              <a:ext uri="{FF2B5EF4-FFF2-40B4-BE49-F238E27FC236}">
                <a16:creationId xmlns:a16="http://schemas.microsoft.com/office/drawing/2014/main" id="{8DCD8105-188B-1E16-F8BE-9D9594B603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792022" y="7955447"/>
            <a:ext cx="2495977" cy="2380538"/>
          </a:xfrm>
          <a:prstGeom prst="rect">
            <a:avLst/>
          </a:prstGeom>
        </p:spPr>
      </p:pic>
      <p:pic>
        <p:nvPicPr>
          <p:cNvPr id="60" name="Picture 8">
            <a:extLst>
              <a:ext uri="{FF2B5EF4-FFF2-40B4-BE49-F238E27FC236}">
                <a16:creationId xmlns:a16="http://schemas.microsoft.com/office/drawing/2014/main" id="{B206A89A-0B80-EF97-754A-5E25889219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" y="8854693"/>
            <a:ext cx="1339538" cy="1411391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8FFC33D2-4BB4-3046-AEAB-F6B8C16531A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067482" y="546868"/>
            <a:ext cx="3647767" cy="1322316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5F149494-8754-A733-63A4-36359704EA0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040347" y="1325968"/>
            <a:ext cx="4483544" cy="19377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BC2AA8-CC40-233D-4651-5BDAC397D30C}"/>
              </a:ext>
            </a:extLst>
          </p:cNvPr>
          <p:cNvSpPr txBox="1"/>
          <p:nvPr/>
        </p:nvSpPr>
        <p:spPr>
          <a:xfrm>
            <a:off x="5304972" y="6027448"/>
            <a:ext cx="11016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2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AF8F57-D21B-2C36-1C5C-5D2671AA3264}"/>
              </a:ext>
            </a:extLst>
          </p:cNvPr>
          <p:cNvSpPr txBox="1"/>
          <p:nvPr/>
        </p:nvSpPr>
        <p:spPr>
          <a:xfrm>
            <a:off x="5304972" y="6027448"/>
            <a:ext cx="11016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2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B9D325-088D-C2C1-EBBE-17FA8B074BC2}"/>
              </a:ext>
            </a:extLst>
          </p:cNvPr>
          <p:cNvSpPr txBox="1"/>
          <p:nvPr/>
        </p:nvSpPr>
        <p:spPr>
          <a:xfrm>
            <a:off x="1679260" y="784974"/>
            <a:ext cx="18059402" cy="5529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vi-VN" altLang="zh-CN" sz="40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vi-VN" altLang="zh-CN" sz="26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vi-VN" altLang="zh-CN" sz="40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Nêu </a:t>
            </a:r>
            <a:r>
              <a:rPr lang="en-US" altLang="zh-CN" sz="40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một số</a:t>
            </a:r>
            <a:r>
              <a:rPr lang="vi-VN" altLang="zh-CN" sz="40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bộ phận chính của cơ quan tiêu </a:t>
            </a:r>
            <a:r>
              <a:rPr lang="en-US" altLang="zh-CN" sz="40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hoá</a:t>
            </a:r>
            <a:endParaRPr lang="vi-VN" altLang="zh-CN" sz="4000" b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just">
              <a:lnSpc>
                <a:spcPct val="150000"/>
              </a:lnSpc>
              <a:defRPr/>
            </a:pPr>
            <a:r>
              <a:rPr lang="vi-VN" altLang="zh-CN" sz="4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……………………………………………………..………………………………………</a:t>
            </a:r>
            <a:endParaRPr lang="en-US" altLang="zh-CN" sz="40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just">
              <a:lnSpc>
                <a:spcPct val="150000"/>
              </a:lnSpc>
              <a:defRPr/>
            </a:pPr>
            <a:r>
              <a:rPr lang="vi-VN" altLang="zh-CN" sz="40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Cơ quan tiêu hoá có chức năng gì?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vi-VN" altLang="zh-CN" sz="4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</a:t>
            </a:r>
            <a:r>
              <a:rPr lang="en-US" altLang="zh-CN" sz="4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…………..</a:t>
            </a:r>
            <a:r>
              <a:rPr lang="vi-VN" altLang="zh-CN" sz="4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</a:t>
            </a:r>
            <a:endParaRPr lang="en-US" altLang="zh-CN" sz="40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just">
              <a:lnSpc>
                <a:spcPct val="150000"/>
              </a:lnSpc>
              <a:defRPr/>
            </a:pPr>
            <a:r>
              <a:rPr lang="vi-VN" altLang="zh-CN" sz="4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</a:t>
            </a:r>
            <a:endParaRPr lang="en-US" altLang="zh-CN" sz="40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just">
              <a:lnSpc>
                <a:spcPct val="150000"/>
              </a:lnSpc>
              <a:defRPr/>
            </a:pPr>
            <a:r>
              <a:rPr lang="vi-VN" altLang="zh-CN" sz="40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Em nên hay không nên làm gì để bảo vệ cơ quan tiêu hoá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53A5DD-F716-BFB8-204D-228F611978D5}"/>
              </a:ext>
            </a:extLst>
          </p:cNvPr>
          <p:cNvSpPr txBox="1"/>
          <p:nvPr/>
        </p:nvSpPr>
        <p:spPr>
          <a:xfrm>
            <a:off x="3131288" y="1823002"/>
            <a:ext cx="10737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Miệng, thực quản, dạ dày, ruột non, ruột già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634B15-3CFA-F8D8-8E29-6323E7CA967F}"/>
              </a:ext>
            </a:extLst>
          </p:cNvPr>
          <p:cNvSpPr txBox="1"/>
          <p:nvPr/>
        </p:nvSpPr>
        <p:spPr>
          <a:xfrm>
            <a:off x="2258941" y="3587680"/>
            <a:ext cx="111712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4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</a:t>
            </a:r>
            <a:r>
              <a:rPr lang="vi-VN" altLang="zh-CN" sz="4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ấy thức ăn, tiêu hóa </a:t>
            </a:r>
            <a:r>
              <a:rPr lang="en-US" altLang="zh-CN" sz="4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thức ăn </a:t>
            </a:r>
            <a:r>
              <a:rPr lang="vi-VN" altLang="zh-CN" sz="4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sau đó chuyển </a:t>
            </a:r>
            <a:r>
              <a:rPr lang="en-US" altLang="zh-CN" sz="4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hoá</a:t>
            </a:r>
            <a:r>
              <a:rPr lang="vi-VN" altLang="zh-CN" sz="4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thành năng lượng và chất dinh dưỡng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CE5575-009B-D5B8-B820-2230467AB8DE}"/>
              </a:ext>
            </a:extLst>
          </p:cNvPr>
          <p:cNvSpPr txBox="1"/>
          <p:nvPr/>
        </p:nvSpPr>
        <p:spPr>
          <a:xfrm>
            <a:off x="1661766" y="6362316"/>
            <a:ext cx="7494951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40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Nên làm</a:t>
            </a:r>
            <a:r>
              <a:rPr lang="vi-VN" altLang="zh-CN" sz="26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	</a:t>
            </a:r>
            <a:endParaRPr lang="en-US" altLang="zh-CN" sz="26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just">
              <a:lnSpc>
                <a:spcPct val="150000"/>
              </a:lnSpc>
              <a:defRPr/>
            </a:pPr>
            <a:r>
              <a:rPr lang="vi-VN" altLang="zh-CN" sz="4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vi-VN" altLang="zh-CN" sz="4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vi-VN" altLang="zh-CN" sz="4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</a:t>
            </a:r>
          </a:p>
          <a:p>
            <a:pPr lvl="0" algn="just">
              <a:defRPr/>
            </a:pPr>
            <a:endParaRPr lang="vi-VN" altLang="zh-CN" sz="26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4C3E12-607A-4606-2701-3CCE0314548D}"/>
              </a:ext>
            </a:extLst>
          </p:cNvPr>
          <p:cNvSpPr txBox="1"/>
          <p:nvPr/>
        </p:nvSpPr>
        <p:spPr>
          <a:xfrm>
            <a:off x="10145902" y="6169234"/>
            <a:ext cx="8839825" cy="4298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40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Không nên làm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vi-VN" altLang="zh-CN" sz="4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vi-VN" altLang="zh-CN" sz="4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vi-VN" altLang="zh-CN" sz="4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vi-VN" altLang="zh-CN" sz="4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BC0DBC-2E66-9E92-76B6-DD1AA8571705}"/>
              </a:ext>
            </a:extLst>
          </p:cNvPr>
          <p:cNvSpPr txBox="1"/>
          <p:nvPr/>
        </p:nvSpPr>
        <p:spPr>
          <a:xfrm>
            <a:off x="2149782" y="6849191"/>
            <a:ext cx="6606859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Ăn đúng giờ, ăn đủ bữa; ăn chậm, nhai kĩ và vận động vừa sức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1A75C4F-E8DF-B888-BBA9-7EEEA69A9958}"/>
              </a:ext>
            </a:extLst>
          </p:cNvPr>
          <p:cNvSpPr txBox="1"/>
          <p:nvPr/>
        </p:nvSpPr>
        <p:spPr>
          <a:xfrm>
            <a:off x="10020978" y="7400144"/>
            <a:ext cx="7963552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Ăn quá no và vận động quá sức</a:t>
            </a:r>
          </a:p>
        </p:txBody>
      </p:sp>
    </p:spTree>
    <p:extLst>
      <p:ext uri="{BB962C8B-B14F-4D97-AF65-F5344CB8AC3E}">
        <p14:creationId xmlns:p14="http://schemas.microsoft.com/office/powerpoint/2010/main" val="41488503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33" grpId="0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3" idx="0"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-1" y="495299"/>
            <a:ext cx="18261419" cy="9712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1088" y="-28354"/>
            <a:ext cx="1757487" cy="1668014"/>
          </a:xfrm>
          <a:prstGeom prst="rect">
            <a:avLst/>
          </a:prstGeom>
        </p:spPr>
      </p:pic>
      <p:pic>
        <p:nvPicPr>
          <p:cNvPr id="36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555948" y="38099"/>
            <a:ext cx="1757487" cy="1668014"/>
          </a:xfrm>
          <a:prstGeom prst="rect">
            <a:avLst/>
          </a:prstGeom>
        </p:spPr>
      </p:pic>
      <p:pic>
        <p:nvPicPr>
          <p:cNvPr id="37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8854693"/>
            <a:ext cx="1339538" cy="141139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135547" y="34064"/>
            <a:ext cx="16079973" cy="158722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 </a:t>
            </a:r>
            <a:r>
              <a:rPr lang="vi-VN" altLang="zh-CN" sz="40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ĐỀ XUẤT Ý TƯỞNG VÀ CÁCH LÀM MÔ HÌNH CƠ QUAN TIÊU HOÁ </a:t>
            </a:r>
            <a:endParaRPr lang="en-US" altLang="zh-CN" sz="4000" b="1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43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30274" y="7130742"/>
            <a:ext cx="3294118" cy="33231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972B34-A4D0-BBA2-DDFD-FE48F518C9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1751" y="4657431"/>
            <a:ext cx="3808331" cy="52104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224A82-788B-266D-DACB-5EAD379EEA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2539" y="3490408"/>
            <a:ext cx="3993437" cy="5072482"/>
          </a:xfrm>
          <a:prstGeom prst="rect">
            <a:avLst/>
          </a:prstGeom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id="{EB8A4E59-488C-D690-35B0-57C2DA0C4E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22957" y="2075962"/>
            <a:ext cx="5926838" cy="57369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6888F7-B646-C3D8-DC28-963C2177A686}"/>
              </a:ext>
            </a:extLst>
          </p:cNvPr>
          <p:cNvSpPr txBox="1"/>
          <p:nvPr/>
        </p:nvSpPr>
        <p:spPr>
          <a:xfrm>
            <a:off x="3833682" y="2402871"/>
            <a:ext cx="9419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Thảo luận và chia sẻ ý tưởng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450F69-68EA-926C-4E25-E017E1F3EEB9}"/>
              </a:ext>
            </a:extLst>
          </p:cNvPr>
          <p:cNvSpPr txBox="1"/>
          <p:nvPr/>
        </p:nvSpPr>
        <p:spPr>
          <a:xfrm>
            <a:off x="4174490" y="2374351"/>
            <a:ext cx="1601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ý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0F4D4C-B096-7607-99C5-FC5B59F52E30}"/>
              </a:ext>
            </a:extLst>
          </p:cNvPr>
          <p:cNvSpPr txBox="1"/>
          <p:nvPr/>
        </p:nvSpPr>
        <p:spPr>
          <a:xfrm>
            <a:off x="7509676" y="2981251"/>
            <a:ext cx="2116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Gợi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40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ý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93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3" idx="0"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-52017" y="-368499"/>
            <a:ext cx="18313436" cy="10648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1088" y="-28354"/>
            <a:ext cx="1757487" cy="1668014"/>
          </a:xfrm>
          <a:prstGeom prst="rect">
            <a:avLst/>
          </a:prstGeom>
        </p:spPr>
      </p:pic>
      <p:pic>
        <p:nvPicPr>
          <p:cNvPr id="36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555948" y="38099"/>
            <a:ext cx="1757487" cy="1668014"/>
          </a:xfrm>
          <a:prstGeom prst="rect">
            <a:avLst/>
          </a:prstGeom>
        </p:spPr>
      </p:pic>
      <p:pic>
        <p:nvPicPr>
          <p:cNvPr id="37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8854693"/>
            <a:ext cx="1339538" cy="1411391"/>
          </a:xfrm>
          <a:prstGeom prst="rect">
            <a:avLst/>
          </a:prstGeom>
        </p:spPr>
      </p:pic>
      <p:pic>
        <p:nvPicPr>
          <p:cNvPr id="3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069113" y="8892794"/>
            <a:ext cx="1339538" cy="1411391"/>
          </a:xfrm>
          <a:prstGeom prst="rect">
            <a:avLst/>
          </a:prstGeom>
        </p:spPr>
      </p:pic>
      <p:pic>
        <p:nvPicPr>
          <p:cNvPr id="44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322558" y="7124700"/>
            <a:ext cx="2357361" cy="2743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068082-9546-5CB0-270C-34F9ECD3C85F}"/>
              </a:ext>
            </a:extLst>
          </p:cNvPr>
          <p:cNvSpPr txBox="1"/>
          <p:nvPr/>
        </p:nvSpPr>
        <p:spPr>
          <a:xfrm>
            <a:off x="5208444" y="422616"/>
            <a:ext cx="7288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2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AFF4C990-B32B-C0A3-D3FF-647398BBB27E}"/>
              </a:ext>
            </a:extLst>
          </p:cNvPr>
          <p:cNvSpPr/>
          <p:nvPr/>
        </p:nvSpPr>
        <p:spPr>
          <a:xfrm>
            <a:off x="26581" y="1473400"/>
            <a:ext cx="18234838" cy="92791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2190F7-0830-470E-05D8-4BF0584AC4A4}"/>
              </a:ext>
            </a:extLst>
          </p:cNvPr>
          <p:cNvSpPr txBox="1"/>
          <p:nvPr/>
        </p:nvSpPr>
        <p:spPr>
          <a:xfrm>
            <a:off x="5524948" y="2181332"/>
            <a:ext cx="11544165" cy="6069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zh-CN" sz="40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Vật liệu sử dụng:</a:t>
            </a:r>
          </a:p>
          <a:p>
            <a:pPr lvl="0">
              <a:defRPr/>
            </a:pPr>
            <a:r>
              <a:rPr lang="vi-VN" altLang="zh-CN" sz="4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Tạo hình người </a:t>
            </a:r>
          </a:p>
          <a:p>
            <a:pPr lvl="0">
              <a:defRPr/>
            </a:pPr>
            <a:r>
              <a:rPr lang="vi-VN" altLang="zh-CN" sz="4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</a:t>
            </a:r>
          </a:p>
          <a:p>
            <a:pPr lvl="0">
              <a:defRPr/>
            </a:pPr>
            <a:r>
              <a:rPr lang="vi-VN" altLang="zh-CN" sz="4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Tạo hình các bộ phận của cơ quan tiêu hoá</a:t>
            </a:r>
          </a:p>
          <a:p>
            <a:pPr lvl="0">
              <a:defRPr/>
            </a:pPr>
            <a:r>
              <a:rPr lang="vi-VN" altLang="zh-CN" sz="4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</a:t>
            </a:r>
          </a:p>
          <a:p>
            <a:pPr lvl="0">
              <a:defRPr/>
            </a:pPr>
            <a:r>
              <a:rPr lang="vi-VN" altLang="zh-CN" sz="4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</a:t>
            </a:r>
          </a:p>
          <a:p>
            <a:pPr lvl="0">
              <a:defRPr/>
            </a:pPr>
            <a:r>
              <a:rPr lang="vi-VN" altLang="zh-CN" sz="40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Kích thước</a:t>
            </a:r>
          </a:p>
          <a:p>
            <a:pPr lvl="0">
              <a:defRPr/>
            </a:pPr>
            <a:r>
              <a:rPr lang="vi-VN" altLang="zh-CN" sz="4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………………………………………………………………..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</a:t>
            </a:r>
            <a:r>
              <a:rPr kumimoji="0" lang="vi-VN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 Nêu ngắn gọn các bước làm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mô</a:t>
            </a:r>
            <a:r>
              <a:rPr kumimoji="0" lang="en-US" altLang="zh-CN" sz="40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hình</a:t>
            </a:r>
            <a:endParaRPr kumimoji="0" lang="vi-VN" altLang="zh-CN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…………………………………………………………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………….</a:t>
            </a:r>
            <a:endParaRPr kumimoji="0" lang="vi-VN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169539-4EE1-6612-1C83-5B448E87DFF7}"/>
              </a:ext>
            </a:extLst>
          </p:cNvPr>
          <p:cNvSpPr txBox="1"/>
          <p:nvPr/>
        </p:nvSpPr>
        <p:spPr>
          <a:xfrm>
            <a:off x="478513" y="4539290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Ý TƯỞNG CỦA NHÓM</a:t>
            </a:r>
          </a:p>
        </p:txBody>
      </p:sp>
    </p:spTree>
    <p:extLst>
      <p:ext uri="{BB962C8B-B14F-4D97-AF65-F5344CB8AC3E}">
        <p14:creationId xmlns:p14="http://schemas.microsoft.com/office/powerpoint/2010/main" val="66993896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3" idx="0"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-381001" y="-1"/>
            <a:ext cx="18642419" cy="10315353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1088" y="-28354"/>
            <a:ext cx="1757487" cy="1668014"/>
          </a:xfrm>
          <a:prstGeom prst="rect">
            <a:avLst/>
          </a:prstGeom>
        </p:spPr>
      </p:pic>
      <p:pic>
        <p:nvPicPr>
          <p:cNvPr id="36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555948" y="38099"/>
            <a:ext cx="1757487" cy="1668014"/>
          </a:xfrm>
          <a:prstGeom prst="rect">
            <a:avLst/>
          </a:prstGeom>
        </p:spPr>
      </p:pic>
      <p:pic>
        <p:nvPicPr>
          <p:cNvPr id="37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8854693"/>
            <a:ext cx="1339538" cy="1411391"/>
          </a:xfrm>
          <a:prstGeom prst="rect">
            <a:avLst/>
          </a:prstGeom>
        </p:spPr>
      </p:pic>
      <p:pic>
        <p:nvPicPr>
          <p:cNvPr id="42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278598" y="7587079"/>
            <a:ext cx="2034837" cy="2620984"/>
          </a:xfrm>
          <a:prstGeom prst="rect">
            <a:avLst/>
          </a:prstGeom>
        </p:spPr>
      </p:pic>
      <p:pic>
        <p:nvPicPr>
          <p:cNvPr id="43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230274" y="7130742"/>
            <a:ext cx="3294118" cy="33231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26369B-7189-D1E0-DC83-4A5BA51FE2C3}"/>
              </a:ext>
            </a:extLst>
          </p:cNvPr>
          <p:cNvSpPr txBox="1"/>
          <p:nvPr/>
        </p:nvSpPr>
        <p:spPr>
          <a:xfrm>
            <a:off x="4537902" y="728493"/>
            <a:ext cx="762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LÀM MÔ HÌNH CƠ QUAN TIÊU HOÁ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62E6EE-7585-0FFE-6A42-82055FA8204B}"/>
              </a:ext>
            </a:extLst>
          </p:cNvPr>
          <p:cNvSpPr txBox="1"/>
          <p:nvPr/>
        </p:nvSpPr>
        <p:spPr>
          <a:xfrm>
            <a:off x="6583430" y="1527757"/>
            <a:ext cx="41892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 chọn dụng cụ và vật liệu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AA8756-8067-52EE-9492-3A877A5EC7DB}"/>
              </a:ext>
            </a:extLst>
          </p:cNvPr>
          <p:cNvSpPr txBox="1"/>
          <p:nvPr/>
        </p:nvSpPr>
        <p:spPr>
          <a:xfrm>
            <a:off x="4892622" y="2430487"/>
            <a:ext cx="691750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nặn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A4,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kéo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chì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4674D5-9400-A0A9-3374-1DBB75CDDE2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62" b="92213" l="4192" r="96607"/>
                    </a14:imgEffect>
                  </a14:imgLayer>
                </a14:imgProps>
              </a:ext>
            </a:extLst>
          </a:blip>
          <a:srcRect l="6679" t="9292" r="3548" b="10503"/>
          <a:stretch/>
        </p:blipFill>
        <p:spPr>
          <a:xfrm>
            <a:off x="2190619" y="4311812"/>
            <a:ext cx="1777080" cy="1746087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16BCA0-AEDA-8B1B-38F4-33099C9A4A0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732" y="4396535"/>
            <a:ext cx="1945948" cy="18508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E1909B0-50E3-804E-92FC-298A5CC61715}"/>
              </a:ext>
            </a:extLst>
          </p:cNvPr>
          <p:cNvSpPr/>
          <p:nvPr/>
        </p:nvSpPr>
        <p:spPr>
          <a:xfrm rot="1565122">
            <a:off x="6188712" y="4205869"/>
            <a:ext cx="1149624" cy="14006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EA870F-0DF9-4B54-42F1-DAC77477FCB9}"/>
              </a:ext>
            </a:extLst>
          </p:cNvPr>
          <p:cNvSpPr/>
          <p:nvPr/>
        </p:nvSpPr>
        <p:spPr>
          <a:xfrm>
            <a:off x="5647243" y="3283453"/>
            <a:ext cx="1050558" cy="15026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29B9A51-2106-EF48-73C5-2CA37A01A0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701151" y="4243971"/>
            <a:ext cx="1969468" cy="18139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B81CAFF-B201-41E9-9874-0F502F4BA2C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0000" l="9892" r="899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810" y="4455242"/>
            <a:ext cx="2023929" cy="139138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8115C7D-F91B-2ED5-A92A-72FCCB6A33F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7170" l="0" r="100000">
                        <a14:foregroundMark x1="32948" y1="37736" x2="18497" y2="30189"/>
                        <a14:foregroundMark x1="43931" y1="59434" x2="32948" y2="71698"/>
                        <a14:foregroundMark x1="45087" y1="46226" x2="34104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758025">
            <a:off x="8066461" y="4265802"/>
            <a:ext cx="1436622" cy="9790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B4E2571-C980-4EA0-310E-5CB7CB218FC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0" b="89458" l="941" r="997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4576" y="6412992"/>
            <a:ext cx="1945447" cy="15502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D3FCFD6-793F-A0E5-33AA-541E568042B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/>
        </p:blipFill>
        <p:spPr>
          <a:xfrm>
            <a:off x="9752809" y="5625352"/>
            <a:ext cx="1091108" cy="17279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0A060D5-56EC-200B-A6D7-C6388DA1799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19953028">
            <a:off x="11819191" y="6800527"/>
            <a:ext cx="2402247" cy="8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8380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0042D-23E9-6CA7-B9A4-567CDDB30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F6662D-44A9-B3AE-A6B1-A43D9B5EB2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8F57580-8AD1-1ADA-108E-C7F5944C79DE}"/>
              </a:ext>
            </a:extLst>
          </p:cNvPr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AC3F5AB-BE81-1260-4A59-2D3EFB452BEB}"/>
              </a:ext>
            </a:extLst>
          </p:cNvPr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CEEA19-4317-6482-F44B-B1BCCE2662E3}"/>
              </a:ext>
            </a:extLst>
          </p:cNvPr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C9F168-CB0B-F23F-3144-67555B34B1E2}"/>
              </a:ext>
            </a:extLst>
          </p:cNvPr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1795142-755F-F0D2-3AC0-646984C2611C}"/>
              </a:ext>
            </a:extLst>
          </p:cNvPr>
          <p:cNvCxnSpPr>
            <a:endCxn id="3" idx="0"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BBB0F1-681C-3015-D2D0-47BE902DA9E9}"/>
              </a:ext>
            </a:extLst>
          </p:cNvPr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645ECD2-D485-4607-C969-BD8D96B42752}"/>
              </a:ext>
            </a:extLst>
          </p:cNvPr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A549C11-46AA-FC95-44F0-E9F0657EA671}"/>
              </a:ext>
            </a:extLst>
          </p:cNvPr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B8CDB49-20D3-8341-D3B0-5989B71A1DD6}"/>
              </a:ext>
            </a:extLst>
          </p:cNvPr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88BC0D6-AEDA-06E8-3F00-8FAEB2947178}"/>
              </a:ext>
            </a:extLst>
          </p:cNvPr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EE5353C-E817-B60E-27F0-39B8BE1DCA58}"/>
              </a:ext>
            </a:extLst>
          </p:cNvPr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1382E0E-9D7A-75B0-048A-0F45B577677D}"/>
              </a:ext>
            </a:extLst>
          </p:cNvPr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03E985E-3DA3-3F99-6936-59A61644BC0C}"/>
              </a:ext>
            </a:extLst>
          </p:cNvPr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A2D24E7-644F-BA4A-15FE-3FD798FDAA9A}"/>
              </a:ext>
            </a:extLst>
          </p:cNvPr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74A2E-7828-4145-B739-C388295CF301}"/>
              </a:ext>
            </a:extLst>
          </p:cNvPr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464032C-60EA-7055-E360-ED980559DFDF}"/>
              </a:ext>
            </a:extLst>
          </p:cNvPr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B7968F53-459B-0F19-E39E-857D5F77AE80}"/>
              </a:ext>
            </a:extLst>
          </p:cNvPr>
          <p:cNvSpPr/>
          <p:nvPr/>
        </p:nvSpPr>
        <p:spPr>
          <a:xfrm>
            <a:off x="26581" y="495299"/>
            <a:ext cx="18234838" cy="9753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12">
            <a:extLst>
              <a:ext uri="{FF2B5EF4-FFF2-40B4-BE49-F238E27FC236}">
                <a16:creationId xmlns:a16="http://schemas.microsoft.com/office/drawing/2014/main" id="{7C9DBBB1-4FED-3C4E-0CA5-1EB3E707BD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81088" y="-28354"/>
            <a:ext cx="1757487" cy="1668014"/>
          </a:xfrm>
          <a:prstGeom prst="rect">
            <a:avLst/>
          </a:prstGeom>
        </p:spPr>
      </p:pic>
      <p:pic>
        <p:nvPicPr>
          <p:cNvPr id="37" name="Picture 8">
            <a:extLst>
              <a:ext uri="{FF2B5EF4-FFF2-40B4-BE49-F238E27FC236}">
                <a16:creationId xmlns:a16="http://schemas.microsoft.com/office/drawing/2014/main" id="{303F34CF-B8B5-F549-B41C-E15E030491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" y="8854693"/>
            <a:ext cx="1339538" cy="1411391"/>
          </a:xfrm>
          <a:prstGeom prst="rect">
            <a:avLst/>
          </a:prstGeom>
        </p:spPr>
      </p:pic>
      <p:pic>
        <p:nvPicPr>
          <p:cNvPr id="40" name="Picture 8">
            <a:extLst>
              <a:ext uri="{FF2B5EF4-FFF2-40B4-BE49-F238E27FC236}">
                <a16:creationId xmlns:a16="http://schemas.microsoft.com/office/drawing/2014/main" id="{B005C1F4-A030-6B0D-0792-CCF6D77B92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069113" y="8892794"/>
            <a:ext cx="1339538" cy="1411391"/>
          </a:xfrm>
          <a:prstGeom prst="rect">
            <a:avLst/>
          </a:prstGeom>
        </p:spPr>
      </p:pic>
      <p:pic>
        <p:nvPicPr>
          <p:cNvPr id="41" name="Picture 12">
            <a:extLst>
              <a:ext uri="{FF2B5EF4-FFF2-40B4-BE49-F238E27FC236}">
                <a16:creationId xmlns:a16="http://schemas.microsoft.com/office/drawing/2014/main" id="{C1C30624-B412-65F1-4274-1A70FCF26C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55948" y="38099"/>
            <a:ext cx="1757487" cy="1668014"/>
          </a:xfrm>
          <a:prstGeom prst="rect">
            <a:avLst/>
          </a:prstGeom>
        </p:spPr>
      </p:pic>
      <p:pic>
        <p:nvPicPr>
          <p:cNvPr id="43" name="Picture 7">
            <a:extLst>
              <a:ext uri="{FF2B5EF4-FFF2-40B4-BE49-F238E27FC236}">
                <a16:creationId xmlns:a16="http://schemas.microsoft.com/office/drawing/2014/main" id="{A7FC2E3F-2FCC-E6DA-311B-A63DF02CA8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554460" y="5787926"/>
            <a:ext cx="3113245" cy="3242963"/>
          </a:xfrm>
          <a:prstGeom prst="rect">
            <a:avLst/>
          </a:prstGeom>
        </p:spPr>
      </p:pic>
      <p:pic>
        <p:nvPicPr>
          <p:cNvPr id="44" name="Picture 10">
            <a:extLst>
              <a:ext uri="{FF2B5EF4-FFF2-40B4-BE49-F238E27FC236}">
                <a16:creationId xmlns:a16="http://schemas.microsoft.com/office/drawing/2014/main" id="{0AFCC477-7F88-8B89-701A-88EBAE1915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437290" y="4654705"/>
            <a:ext cx="3322701" cy="411480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8F754E84-5580-FA16-9628-9D2547B145B6}"/>
              </a:ext>
            </a:extLst>
          </p:cNvPr>
          <p:cNvGrpSpPr/>
          <p:nvPr/>
        </p:nvGrpSpPr>
        <p:grpSpPr>
          <a:xfrm>
            <a:off x="-411762" y="593178"/>
            <a:ext cx="6948318" cy="2573201"/>
            <a:chOff x="803714" y="1808299"/>
            <a:chExt cx="8859246" cy="2573201"/>
          </a:xfrm>
        </p:grpSpPr>
        <p:pic>
          <p:nvPicPr>
            <p:cNvPr id="45" name="Picture 7">
              <a:extLst>
                <a:ext uri="{FF2B5EF4-FFF2-40B4-BE49-F238E27FC236}">
                  <a16:creationId xmlns:a16="http://schemas.microsoft.com/office/drawing/2014/main" id="{8A360C8D-D177-7D08-6460-ABCC3944F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4557093" y="1808299"/>
              <a:ext cx="4891707" cy="2573201"/>
            </a:xfrm>
            <a:prstGeom prst="rect">
              <a:avLst/>
            </a:prstGeom>
          </p:spPr>
        </p:pic>
        <p:pic>
          <p:nvPicPr>
            <p:cNvPr id="46" name="Picture 7">
              <a:extLst>
                <a:ext uri="{FF2B5EF4-FFF2-40B4-BE49-F238E27FC236}">
                  <a16:creationId xmlns:a16="http://schemas.microsoft.com/office/drawing/2014/main" id="{6067141B-6675-0950-0713-DD17C84F0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flipH="1">
              <a:off x="803714" y="1808300"/>
              <a:ext cx="4641641" cy="2573200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0B3D11A-D6A4-719E-C3FB-3B2C6C267163}"/>
                </a:ext>
              </a:extLst>
            </p:cNvPr>
            <p:cNvSpPr/>
            <p:nvPr/>
          </p:nvSpPr>
          <p:spPr>
            <a:xfrm>
              <a:off x="1676398" y="2019300"/>
              <a:ext cx="7986562" cy="2133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CÙNG MÚA, </a:t>
              </a:r>
              <a:r>
                <a:rPr kumimoji="0" lang="en-US" altLang="zh-CN" sz="4400" b="1" i="0" u="none" strike="noStrike" kern="1200" cap="none" spc="0" normalizeH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HÁT NHÉ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pic>
        <p:nvPicPr>
          <p:cNvPr id="2" name="chiéc bụng đói">
            <a:hlinkClick r:id="" action="ppaction://media"/>
            <a:extLst>
              <a:ext uri="{FF2B5EF4-FFF2-40B4-BE49-F238E27FC236}">
                <a16:creationId xmlns:a16="http://schemas.microsoft.com/office/drawing/2014/main" id="{6D88A665-B291-2A14-5DA5-36D11C6BA1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60673" y="-152402"/>
            <a:ext cx="11600745" cy="1040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76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0239E-7A97-89D9-BE85-A300A1431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AE4FDF-7A41-7599-DB04-3132F78B80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D54548A-D939-2CF8-E1E4-4A85C2465623}"/>
              </a:ext>
            </a:extLst>
          </p:cNvPr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80E2EF-276D-3B1F-7DF5-993E2A304618}"/>
              </a:ext>
            </a:extLst>
          </p:cNvPr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CF9CBE-D51E-0A22-D95A-5580572BFB0A}"/>
              </a:ext>
            </a:extLst>
          </p:cNvPr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D839D3D-E39C-06DF-C1BE-3BE117E71A86}"/>
              </a:ext>
            </a:extLst>
          </p:cNvPr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F23A5F-0EFE-3D9D-204C-AB0AADB23B52}"/>
              </a:ext>
            </a:extLst>
          </p:cNvPr>
          <p:cNvCxnSpPr>
            <a:endCxn id="3" idx="0"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CED8B30-1956-D003-0255-7A250DFA1A32}"/>
              </a:ext>
            </a:extLst>
          </p:cNvPr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C1638E-AE00-C232-FCB7-514F526D3D97}"/>
              </a:ext>
            </a:extLst>
          </p:cNvPr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7FA061-81F0-5FA3-8CD9-FCE3673779DA}"/>
              </a:ext>
            </a:extLst>
          </p:cNvPr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DFB5832-D7C4-C29B-D075-58A4FBF6339A}"/>
              </a:ext>
            </a:extLst>
          </p:cNvPr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362E715-A739-AB7C-94C8-767ADE820B28}"/>
              </a:ext>
            </a:extLst>
          </p:cNvPr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AC35668-3E83-8C16-2C8D-25BEDC5E23CB}"/>
              </a:ext>
            </a:extLst>
          </p:cNvPr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3F84E1C-EDFD-AAE5-FF5F-5307BFD96A45}"/>
              </a:ext>
            </a:extLst>
          </p:cNvPr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EE34B44-80F1-E1E7-ACF4-BD551E917FEC}"/>
              </a:ext>
            </a:extLst>
          </p:cNvPr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BDF055C-FAE2-C859-ECD5-287ED31B736B}"/>
              </a:ext>
            </a:extLst>
          </p:cNvPr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153DF90-E85A-E855-619F-E51BAA7E3E55}"/>
              </a:ext>
            </a:extLst>
          </p:cNvPr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BEFB8FB-A388-C1DB-6D3B-6A4FBC664EFA}"/>
              </a:ext>
            </a:extLst>
          </p:cNvPr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6D15C1EA-AA02-D233-65BE-BDA2E233283B}"/>
              </a:ext>
            </a:extLst>
          </p:cNvPr>
          <p:cNvSpPr/>
          <p:nvPr/>
        </p:nvSpPr>
        <p:spPr>
          <a:xfrm>
            <a:off x="26581" y="78937"/>
            <a:ext cx="18234838" cy="10398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12">
            <a:extLst>
              <a:ext uri="{FF2B5EF4-FFF2-40B4-BE49-F238E27FC236}">
                <a16:creationId xmlns:a16="http://schemas.microsoft.com/office/drawing/2014/main" id="{233430C4-08DE-D9AB-C1D1-351F5A0335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1088" y="-28354"/>
            <a:ext cx="1757487" cy="1668014"/>
          </a:xfrm>
          <a:prstGeom prst="rect">
            <a:avLst/>
          </a:prstGeom>
        </p:spPr>
      </p:pic>
      <p:pic>
        <p:nvPicPr>
          <p:cNvPr id="36" name="Picture 12">
            <a:extLst>
              <a:ext uri="{FF2B5EF4-FFF2-40B4-BE49-F238E27FC236}">
                <a16:creationId xmlns:a16="http://schemas.microsoft.com/office/drawing/2014/main" id="{30B6C999-61AC-CD14-65F5-6502116C33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555948" y="38099"/>
            <a:ext cx="1757487" cy="1668014"/>
          </a:xfrm>
          <a:prstGeom prst="rect">
            <a:avLst/>
          </a:prstGeom>
        </p:spPr>
      </p:pic>
      <p:pic>
        <p:nvPicPr>
          <p:cNvPr id="37" name="Picture 8">
            <a:extLst>
              <a:ext uri="{FF2B5EF4-FFF2-40B4-BE49-F238E27FC236}">
                <a16:creationId xmlns:a16="http://schemas.microsoft.com/office/drawing/2014/main" id="{59B7C710-7195-D6DE-E5F0-EAF18B8A77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8854693"/>
            <a:ext cx="1339538" cy="1411391"/>
          </a:xfrm>
          <a:prstGeom prst="rect">
            <a:avLst/>
          </a:prstGeom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8B68B6A8-FAC8-B955-F707-219BCEBC85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30274" y="7130742"/>
            <a:ext cx="3294118" cy="33231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4652BE-BB2B-ECDC-8B61-3EF73B7E543A}"/>
              </a:ext>
            </a:extLst>
          </p:cNvPr>
          <p:cNvSpPr txBox="1"/>
          <p:nvPr/>
        </p:nvSpPr>
        <p:spPr>
          <a:xfrm>
            <a:off x="4537902" y="728493"/>
            <a:ext cx="762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LÀM MÔ HÌNH CƠ QUAN TIÊU HOÁ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ACC005-EA3A-6B81-6D66-BB40BD55FB0E}"/>
              </a:ext>
            </a:extLst>
          </p:cNvPr>
          <p:cNvSpPr txBox="1"/>
          <p:nvPr/>
        </p:nvSpPr>
        <p:spPr>
          <a:xfrm>
            <a:off x="4043157" y="1546461"/>
            <a:ext cx="941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mô hình cơ quan tiêu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hoá nhóm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FD8870-9EFF-5A9D-3C16-534A04C6C8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41819" y="2804324"/>
            <a:ext cx="4143698" cy="5006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4" name="Oval 20">
            <a:extLst>
              <a:ext uri="{FF2B5EF4-FFF2-40B4-BE49-F238E27FC236}">
                <a16:creationId xmlns:a16="http://schemas.microsoft.com/office/drawing/2014/main" id="{03F3309B-033F-291A-79EB-18AA5DA92FD5}"/>
              </a:ext>
            </a:extLst>
          </p:cNvPr>
          <p:cNvSpPr/>
          <p:nvPr/>
        </p:nvSpPr>
        <p:spPr>
          <a:xfrm>
            <a:off x="5759419" y="2457808"/>
            <a:ext cx="2587778" cy="1464480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424" h="1099303">
                <a:moveTo>
                  <a:pt x="0" y="558109"/>
                </a:moveTo>
                <a:cubicBezTo>
                  <a:pt x="0" y="278812"/>
                  <a:pt x="168663" y="254527"/>
                  <a:pt x="505712" y="52397"/>
                </a:cubicBezTo>
                <a:cubicBezTo>
                  <a:pt x="842761" y="-149733"/>
                  <a:pt x="1011424" y="278812"/>
                  <a:pt x="1011424" y="558109"/>
                </a:cubicBezTo>
                <a:cubicBezTo>
                  <a:pt x="1011424" y="837406"/>
                  <a:pt x="823510" y="909817"/>
                  <a:pt x="505712" y="1063821"/>
                </a:cubicBezTo>
                <a:cubicBezTo>
                  <a:pt x="187914" y="1217825"/>
                  <a:pt x="0" y="837406"/>
                  <a:pt x="0" y="558109"/>
                </a:cubicBez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1BC8D4B-8F13-B0A4-677C-320903640A94}"/>
              </a:ext>
            </a:extLst>
          </p:cNvPr>
          <p:cNvSpPr txBox="1"/>
          <p:nvPr/>
        </p:nvSpPr>
        <p:spPr>
          <a:xfrm>
            <a:off x="4043157" y="4617146"/>
            <a:ext cx="560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n-cs"/>
              </a:rPr>
              <a:t>Phác thảo cơ quan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1" name="Title 4">
            <a:extLst>
              <a:ext uri="{FF2B5EF4-FFF2-40B4-BE49-F238E27FC236}">
                <a16:creationId xmlns:a16="http://schemas.microsoft.com/office/drawing/2014/main" id="{A3827900-2915-7D61-B657-CD57CBA98B01}"/>
              </a:ext>
            </a:extLst>
          </p:cNvPr>
          <p:cNvSpPr txBox="1">
            <a:spLocks/>
          </p:cNvSpPr>
          <p:nvPr/>
        </p:nvSpPr>
        <p:spPr>
          <a:xfrm>
            <a:off x="2040067" y="2328837"/>
            <a:ext cx="1325137" cy="70290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Gợi ý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2037731055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D5EAE-D172-3D08-015F-8B8B3C156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93AE7A-7B7D-B206-C5E4-C15B1E9682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CA2EDF-55DD-F4F3-7160-DFF521C4EB64}"/>
              </a:ext>
            </a:extLst>
          </p:cNvPr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21500C-5409-A7CC-EC30-C99C090519B3}"/>
              </a:ext>
            </a:extLst>
          </p:cNvPr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6438DF5-E515-CAB1-C0E6-CBB563F3BAB8}"/>
              </a:ext>
            </a:extLst>
          </p:cNvPr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32B0C8B-559A-C7E4-5DB2-37232B75B7DD}"/>
              </a:ext>
            </a:extLst>
          </p:cNvPr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C564F3A-49D4-DA3D-C954-3DD54F81030E}"/>
              </a:ext>
            </a:extLst>
          </p:cNvPr>
          <p:cNvCxnSpPr>
            <a:cxnSpLocks/>
            <a:endCxn id="3" idx="0"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ADAB9D-E9A7-4720-20CF-1AAF02F0CDE9}"/>
              </a:ext>
            </a:extLst>
          </p:cNvPr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CA4328-09EC-20CE-D294-A79DD0B209AE}"/>
              </a:ext>
            </a:extLst>
          </p:cNvPr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416E2C1-CA68-D971-926E-D25E7AF9EDAB}"/>
              </a:ext>
            </a:extLst>
          </p:cNvPr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3D72C8B-2FAE-DB91-C6DA-40B973CC5C4B}"/>
              </a:ext>
            </a:extLst>
          </p:cNvPr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D35D0A6-9B7E-B7D7-41D5-CADB6F79110E}"/>
              </a:ext>
            </a:extLst>
          </p:cNvPr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0161E79-865A-352A-3109-A50E16687F93}"/>
              </a:ext>
            </a:extLst>
          </p:cNvPr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7B2B7D-3452-5F86-E7E8-D888B6A1973E}"/>
              </a:ext>
            </a:extLst>
          </p:cNvPr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D02B273-9EF2-FA31-17EF-56D190E1FD74}"/>
              </a:ext>
            </a:extLst>
          </p:cNvPr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F5035A8-FBFB-EA57-59CE-F742E746A11A}"/>
              </a:ext>
            </a:extLst>
          </p:cNvPr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55939AB-8CDE-98D0-D5B9-70FCBF33AB1B}"/>
              </a:ext>
            </a:extLst>
          </p:cNvPr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1C8F395-B435-CBCB-A735-357EEA4A6EE5}"/>
              </a:ext>
            </a:extLst>
          </p:cNvPr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886ECEE5-5725-312A-8DEB-2A46DE361C4F}"/>
              </a:ext>
            </a:extLst>
          </p:cNvPr>
          <p:cNvSpPr/>
          <p:nvPr/>
        </p:nvSpPr>
        <p:spPr>
          <a:xfrm>
            <a:off x="-230275" y="38099"/>
            <a:ext cx="18491694" cy="1041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12">
            <a:extLst>
              <a:ext uri="{FF2B5EF4-FFF2-40B4-BE49-F238E27FC236}">
                <a16:creationId xmlns:a16="http://schemas.microsoft.com/office/drawing/2014/main" id="{BE0C0858-B2C2-962B-D89C-2A8E6802FA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555948" y="38099"/>
            <a:ext cx="1757487" cy="1668014"/>
          </a:xfrm>
          <a:prstGeom prst="rect">
            <a:avLst/>
          </a:prstGeom>
        </p:spPr>
      </p:pic>
      <p:pic>
        <p:nvPicPr>
          <p:cNvPr id="37" name="Picture 8">
            <a:extLst>
              <a:ext uri="{FF2B5EF4-FFF2-40B4-BE49-F238E27FC236}">
                <a16:creationId xmlns:a16="http://schemas.microsoft.com/office/drawing/2014/main" id="{E35D7EB5-BAFE-F350-D3BA-7842CEBB7E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8854693"/>
            <a:ext cx="1339538" cy="1411391"/>
          </a:xfrm>
          <a:prstGeom prst="rect">
            <a:avLst/>
          </a:prstGeom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02CE968F-40DA-379D-8139-5FB339D1DC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30274" y="7130742"/>
            <a:ext cx="3294118" cy="33231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E6E932-9B11-5C27-456F-4FB9B81FAFF4}"/>
              </a:ext>
            </a:extLst>
          </p:cNvPr>
          <p:cNvSpPr txBox="1"/>
          <p:nvPr/>
        </p:nvSpPr>
        <p:spPr>
          <a:xfrm>
            <a:off x="4537901" y="728493"/>
            <a:ext cx="8839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LÀM MÔ HÌNH CƠ QUAN TIÊU HOÁ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24" name="Oval 20">
            <a:extLst>
              <a:ext uri="{FF2B5EF4-FFF2-40B4-BE49-F238E27FC236}">
                <a16:creationId xmlns:a16="http://schemas.microsoft.com/office/drawing/2014/main" id="{1905B4F5-2089-1A61-1E08-F618DEE4B880}"/>
              </a:ext>
            </a:extLst>
          </p:cNvPr>
          <p:cNvSpPr/>
          <p:nvPr/>
        </p:nvSpPr>
        <p:spPr>
          <a:xfrm>
            <a:off x="7335773" y="2457808"/>
            <a:ext cx="1476846" cy="109930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424" h="1099303">
                <a:moveTo>
                  <a:pt x="0" y="558109"/>
                </a:moveTo>
                <a:cubicBezTo>
                  <a:pt x="0" y="278812"/>
                  <a:pt x="168663" y="254527"/>
                  <a:pt x="505712" y="52397"/>
                </a:cubicBezTo>
                <a:cubicBezTo>
                  <a:pt x="842761" y="-149733"/>
                  <a:pt x="1011424" y="278812"/>
                  <a:pt x="1011424" y="558109"/>
                </a:cubicBezTo>
                <a:cubicBezTo>
                  <a:pt x="1011424" y="837406"/>
                  <a:pt x="823510" y="909817"/>
                  <a:pt x="505712" y="1063821"/>
                </a:cubicBezTo>
                <a:cubicBezTo>
                  <a:pt x="187914" y="1217825"/>
                  <a:pt x="0" y="837406"/>
                  <a:pt x="0" y="558109"/>
                </a:cubicBez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CC5EA44-33BB-A726-0FF3-3534688A56BF}"/>
              </a:ext>
            </a:extLst>
          </p:cNvPr>
          <p:cNvSpPr txBox="1"/>
          <p:nvPr/>
        </p:nvSpPr>
        <p:spPr>
          <a:xfrm>
            <a:off x="5105400" y="4617146"/>
            <a:ext cx="454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ống tiêu hoá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1" name="Title 4">
            <a:extLst>
              <a:ext uri="{FF2B5EF4-FFF2-40B4-BE49-F238E27FC236}">
                <a16:creationId xmlns:a16="http://schemas.microsoft.com/office/drawing/2014/main" id="{95AB951A-3B0C-7C41-E85C-E6600207E35E}"/>
              </a:ext>
            </a:extLst>
          </p:cNvPr>
          <p:cNvSpPr txBox="1">
            <a:spLocks/>
          </p:cNvSpPr>
          <p:nvPr/>
        </p:nvSpPr>
        <p:spPr>
          <a:xfrm>
            <a:off x="2040067" y="2328837"/>
            <a:ext cx="1325137" cy="70290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Gợi ý</a:t>
            </a:r>
            <a:endParaRPr lang="vi-VN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0375C6-2F55-B48D-7456-863FE1DCF8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7176" y="2590800"/>
            <a:ext cx="4456469" cy="6057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3069299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75CEA-52D5-3EF7-EC0D-C43F35F48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2D4143-0E06-9868-C965-B5D1952FC9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94CF807-3D39-3F4C-2569-3257473F594A}"/>
              </a:ext>
            </a:extLst>
          </p:cNvPr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7B13036-B177-87B7-B67E-7033F227B561}"/>
              </a:ext>
            </a:extLst>
          </p:cNvPr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78B694-E601-9EE5-E3B5-B2B58E72B191}"/>
              </a:ext>
            </a:extLst>
          </p:cNvPr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78C130-2705-34FD-BE3A-EB0B88379203}"/>
              </a:ext>
            </a:extLst>
          </p:cNvPr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BABDAF-52E5-7566-A2B0-16140B4D506B}"/>
              </a:ext>
            </a:extLst>
          </p:cNvPr>
          <p:cNvCxnSpPr>
            <a:endCxn id="3" idx="0"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B58AE92-E36A-1EB1-B7CD-7C65B2922ACF}"/>
              </a:ext>
            </a:extLst>
          </p:cNvPr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999F6CC-521F-1CD0-CDEC-F17324CCCFBA}"/>
              </a:ext>
            </a:extLst>
          </p:cNvPr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FB90A86-61C0-C4B3-4E2C-0DD4A32CCD71}"/>
              </a:ext>
            </a:extLst>
          </p:cNvPr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96933DD-148D-8D88-1C6E-50FA124302C1}"/>
              </a:ext>
            </a:extLst>
          </p:cNvPr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1DFAF34-AF03-9D3F-1043-E789BF9138CA}"/>
              </a:ext>
            </a:extLst>
          </p:cNvPr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D0D3D92-BC3E-F86B-6B0E-34A9BBDE4F1E}"/>
              </a:ext>
            </a:extLst>
          </p:cNvPr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C04A17-F342-DD6B-750C-52C8A1B48205}"/>
              </a:ext>
            </a:extLst>
          </p:cNvPr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95D5649-522C-A4E5-CA4E-0461574DD7B8}"/>
              </a:ext>
            </a:extLst>
          </p:cNvPr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A40089B-7A05-5A35-DCBF-C8AC9D92B16A}"/>
              </a:ext>
            </a:extLst>
          </p:cNvPr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F43A2FE-BDF0-32C6-81C8-D936AA5C2942}"/>
              </a:ext>
            </a:extLst>
          </p:cNvPr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38C4D1E-9622-00F2-9936-BC393C3B66A1}"/>
              </a:ext>
            </a:extLst>
          </p:cNvPr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C041B376-7D0B-7ADE-E9B6-C3BF2D1BA98C}"/>
              </a:ext>
            </a:extLst>
          </p:cNvPr>
          <p:cNvSpPr/>
          <p:nvPr/>
        </p:nvSpPr>
        <p:spPr>
          <a:xfrm>
            <a:off x="-108295" y="38097"/>
            <a:ext cx="18421730" cy="10380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12">
            <a:extLst>
              <a:ext uri="{FF2B5EF4-FFF2-40B4-BE49-F238E27FC236}">
                <a16:creationId xmlns:a16="http://schemas.microsoft.com/office/drawing/2014/main" id="{91503FBD-5EEA-55BD-A74A-982882950E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1088" y="-28354"/>
            <a:ext cx="1757487" cy="1668014"/>
          </a:xfrm>
          <a:prstGeom prst="rect">
            <a:avLst/>
          </a:prstGeom>
        </p:spPr>
      </p:pic>
      <p:pic>
        <p:nvPicPr>
          <p:cNvPr id="36" name="Picture 12">
            <a:extLst>
              <a:ext uri="{FF2B5EF4-FFF2-40B4-BE49-F238E27FC236}">
                <a16:creationId xmlns:a16="http://schemas.microsoft.com/office/drawing/2014/main" id="{75F9776A-D48D-E664-5FF7-D31B9E0C01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555948" y="38099"/>
            <a:ext cx="1757487" cy="1668014"/>
          </a:xfrm>
          <a:prstGeom prst="rect">
            <a:avLst/>
          </a:prstGeom>
        </p:spPr>
      </p:pic>
      <p:pic>
        <p:nvPicPr>
          <p:cNvPr id="37" name="Picture 8">
            <a:extLst>
              <a:ext uri="{FF2B5EF4-FFF2-40B4-BE49-F238E27FC236}">
                <a16:creationId xmlns:a16="http://schemas.microsoft.com/office/drawing/2014/main" id="{48F06EF2-6124-CE63-F742-4AA2C4C766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8854693"/>
            <a:ext cx="1339538" cy="1411391"/>
          </a:xfrm>
          <a:prstGeom prst="rect">
            <a:avLst/>
          </a:prstGeom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C115AA38-0398-9D63-0E96-FF39915B0C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30274" y="7130742"/>
            <a:ext cx="3294118" cy="33231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008D9E-045E-85C7-E66B-59080B9D7D28}"/>
              </a:ext>
            </a:extLst>
          </p:cNvPr>
          <p:cNvSpPr txBox="1"/>
          <p:nvPr/>
        </p:nvSpPr>
        <p:spPr>
          <a:xfrm>
            <a:off x="4537902" y="728493"/>
            <a:ext cx="762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LÀM MÔ HÌNH CƠ QUAN TIÊU HOÁ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24" name="Oval 20">
            <a:extLst>
              <a:ext uri="{FF2B5EF4-FFF2-40B4-BE49-F238E27FC236}">
                <a16:creationId xmlns:a16="http://schemas.microsoft.com/office/drawing/2014/main" id="{39A80555-132A-24D9-F20C-6D5576AA7CCD}"/>
              </a:ext>
            </a:extLst>
          </p:cNvPr>
          <p:cNvSpPr/>
          <p:nvPr/>
        </p:nvSpPr>
        <p:spPr>
          <a:xfrm>
            <a:off x="4888025" y="2476501"/>
            <a:ext cx="1527379" cy="1315832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424" h="1099303">
                <a:moveTo>
                  <a:pt x="0" y="558109"/>
                </a:moveTo>
                <a:cubicBezTo>
                  <a:pt x="0" y="278812"/>
                  <a:pt x="168663" y="254527"/>
                  <a:pt x="505712" y="52397"/>
                </a:cubicBezTo>
                <a:cubicBezTo>
                  <a:pt x="842761" y="-149733"/>
                  <a:pt x="1011424" y="278812"/>
                  <a:pt x="1011424" y="558109"/>
                </a:cubicBezTo>
                <a:cubicBezTo>
                  <a:pt x="1011424" y="837406"/>
                  <a:pt x="823510" y="909817"/>
                  <a:pt x="505712" y="1063821"/>
                </a:cubicBezTo>
                <a:cubicBezTo>
                  <a:pt x="187914" y="1217825"/>
                  <a:pt x="0" y="837406"/>
                  <a:pt x="0" y="558109"/>
                </a:cubicBez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41" name="Title 4">
            <a:extLst>
              <a:ext uri="{FF2B5EF4-FFF2-40B4-BE49-F238E27FC236}">
                <a16:creationId xmlns:a16="http://schemas.microsoft.com/office/drawing/2014/main" id="{B355F508-DBA0-3BB2-6FC8-F34D792FB688}"/>
              </a:ext>
            </a:extLst>
          </p:cNvPr>
          <p:cNvSpPr txBox="1">
            <a:spLocks/>
          </p:cNvSpPr>
          <p:nvPr/>
        </p:nvSpPr>
        <p:spPr>
          <a:xfrm>
            <a:off x="2040067" y="2328837"/>
            <a:ext cx="1325137" cy="70290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Gợi ý</a:t>
            </a:r>
            <a:endParaRPr lang="vi-VN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22BB2D-076F-DAC3-96B4-136F9CB4DC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47427" y="2548656"/>
            <a:ext cx="4065298" cy="5947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5F9599-5C9D-25C3-A40B-86E8BFC5F500}"/>
              </a:ext>
            </a:extLst>
          </p:cNvPr>
          <p:cNvSpPr txBox="1"/>
          <p:nvPr/>
        </p:nvSpPr>
        <p:spPr>
          <a:xfrm>
            <a:off x="1676400" y="4378402"/>
            <a:ext cx="6976732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Tạo hình các bộ phận của các cơ quan tiêu hoá và hoàn thiện mô hình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660031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52CC3-092A-86F2-163E-51987864D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BC4382-C380-A514-8EAC-24DFA1EC6D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57176D-30F3-0872-AFB7-29DB93E9C436}"/>
              </a:ext>
            </a:extLst>
          </p:cNvPr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637595-47B2-411B-AAA3-BDF5D635A8D2}"/>
              </a:ext>
            </a:extLst>
          </p:cNvPr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4B72A5F-59EB-31DF-193E-BA800E1EB88E}"/>
              </a:ext>
            </a:extLst>
          </p:cNvPr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D405088-6CCC-31C9-5A25-35C7E126D24F}"/>
              </a:ext>
            </a:extLst>
          </p:cNvPr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AD9F126-8455-706B-880E-8B3C02660B26}"/>
              </a:ext>
            </a:extLst>
          </p:cNvPr>
          <p:cNvCxnSpPr>
            <a:endCxn id="3" idx="0"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3AC474E-D1C6-3E1E-E5D8-2BA525C5D0DD}"/>
              </a:ext>
            </a:extLst>
          </p:cNvPr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5EE2E97-E0A7-710E-5A81-0E1ED96D32D5}"/>
              </a:ext>
            </a:extLst>
          </p:cNvPr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1E507C8-5B41-F620-3B13-A5302134BB91}"/>
              </a:ext>
            </a:extLst>
          </p:cNvPr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60CC88D-F59F-49F3-B45A-D0B1D80F7FE0}"/>
              </a:ext>
            </a:extLst>
          </p:cNvPr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90A0F41-0505-F5AD-A317-3207052B2A94}"/>
              </a:ext>
            </a:extLst>
          </p:cNvPr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B98BFCA-8CC7-0396-8854-D4BA3ACD9544}"/>
              </a:ext>
            </a:extLst>
          </p:cNvPr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2ECF86-B9FF-F3CF-44AC-B8028390D829}"/>
              </a:ext>
            </a:extLst>
          </p:cNvPr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0F4AEAD-A052-C4A2-A990-72171BE4E222}"/>
              </a:ext>
            </a:extLst>
          </p:cNvPr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122DEE4-028D-1D1B-2E5A-832C3425530E}"/>
              </a:ext>
            </a:extLst>
          </p:cNvPr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5455CA1-D099-7B79-20ED-AEA63949AC20}"/>
              </a:ext>
            </a:extLst>
          </p:cNvPr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53FF8AE-C8BB-0263-5E92-A99C0D17A2F6}"/>
              </a:ext>
            </a:extLst>
          </p:cNvPr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3637733D-FA04-465D-E5E1-66A1C0243124}"/>
              </a:ext>
            </a:extLst>
          </p:cNvPr>
          <p:cNvSpPr/>
          <p:nvPr/>
        </p:nvSpPr>
        <p:spPr>
          <a:xfrm>
            <a:off x="26581" y="-114962"/>
            <a:ext cx="18286854" cy="10287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12">
            <a:extLst>
              <a:ext uri="{FF2B5EF4-FFF2-40B4-BE49-F238E27FC236}">
                <a16:creationId xmlns:a16="http://schemas.microsoft.com/office/drawing/2014/main" id="{ACD1BAB5-77CD-22FB-2F89-6AE6C58418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1088" y="-28354"/>
            <a:ext cx="1757487" cy="1668014"/>
          </a:xfrm>
          <a:prstGeom prst="rect">
            <a:avLst/>
          </a:prstGeom>
        </p:spPr>
      </p:pic>
      <p:pic>
        <p:nvPicPr>
          <p:cNvPr id="36" name="Picture 12">
            <a:extLst>
              <a:ext uri="{FF2B5EF4-FFF2-40B4-BE49-F238E27FC236}">
                <a16:creationId xmlns:a16="http://schemas.microsoft.com/office/drawing/2014/main" id="{6B927D11-A047-52C3-2DD6-7120686F58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555948" y="38099"/>
            <a:ext cx="1757487" cy="1668014"/>
          </a:xfrm>
          <a:prstGeom prst="rect">
            <a:avLst/>
          </a:prstGeom>
        </p:spPr>
      </p:pic>
      <p:pic>
        <p:nvPicPr>
          <p:cNvPr id="37" name="Picture 8">
            <a:extLst>
              <a:ext uri="{FF2B5EF4-FFF2-40B4-BE49-F238E27FC236}">
                <a16:creationId xmlns:a16="http://schemas.microsoft.com/office/drawing/2014/main" id="{FF28E204-08B4-807D-0A1E-940FDD0EEC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8854693"/>
            <a:ext cx="1339538" cy="1411391"/>
          </a:xfrm>
          <a:prstGeom prst="rect">
            <a:avLst/>
          </a:prstGeom>
        </p:spPr>
      </p:pic>
      <p:pic>
        <p:nvPicPr>
          <p:cNvPr id="42" name="Picture 3">
            <a:extLst>
              <a:ext uri="{FF2B5EF4-FFF2-40B4-BE49-F238E27FC236}">
                <a16:creationId xmlns:a16="http://schemas.microsoft.com/office/drawing/2014/main" id="{012B6EE6-C4F4-DF3C-3446-3C6FE5E843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278598" y="7587079"/>
            <a:ext cx="2034837" cy="2620984"/>
          </a:xfrm>
          <a:prstGeom prst="rect">
            <a:avLst/>
          </a:prstGeom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416E80C5-58C0-7DE0-1C34-5DBF157937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230274" y="7130742"/>
            <a:ext cx="3294118" cy="33231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9BD8FB-F2F3-E6CB-0CFC-35BC4ABC8573}"/>
              </a:ext>
            </a:extLst>
          </p:cNvPr>
          <p:cNvSpPr txBox="1"/>
          <p:nvPr/>
        </p:nvSpPr>
        <p:spPr>
          <a:xfrm>
            <a:off x="4798255" y="103118"/>
            <a:ext cx="767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KIỂM TRA VÀ ĐIỀU CHỈNH SẢN PHẨM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6891694E-18EE-3081-A623-23B9B508FB53}"/>
              </a:ext>
            </a:extLst>
          </p:cNvPr>
          <p:cNvSpPr/>
          <p:nvPr/>
        </p:nvSpPr>
        <p:spPr>
          <a:xfrm>
            <a:off x="26581" y="752912"/>
            <a:ext cx="17847480" cy="92190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2E19537-D21D-3512-7E79-605319FC6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984" y="2274817"/>
            <a:ext cx="4935945" cy="622752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F7B558-1D46-DE3B-0336-DA5F3329A0CA}"/>
              </a:ext>
            </a:extLst>
          </p:cNvPr>
          <p:cNvSpPr txBox="1"/>
          <p:nvPr/>
        </p:nvSpPr>
        <p:spPr>
          <a:xfrm>
            <a:off x="8942827" y="2482989"/>
            <a:ext cx="724254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EE1D25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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 bộ phận chính của cơ quan tiêu hoá.</a:t>
            </a:r>
          </a:p>
          <a:p>
            <a:pPr lvl="0">
              <a:defRPr/>
            </a:pPr>
            <a:r>
              <a:rPr lang="vi-VN" sz="4000">
                <a:solidFill>
                  <a:srgbClr val="EE1D2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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bộ phận được sắp xếp đúng vị trí trên hình người</a:t>
            </a:r>
          </a:p>
          <a:p>
            <a:pPr lvl="0">
              <a:defRPr/>
            </a:pPr>
            <a:r>
              <a:rPr lang="vi-VN" sz="4000">
                <a:solidFill>
                  <a:srgbClr val="EE1D2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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Màu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sắc, hình dạng thể hiện rõ các bộ phận.</a:t>
            </a:r>
          </a:p>
          <a:p>
            <a:pPr lvl="0">
              <a:defRPr/>
            </a:pPr>
            <a:r>
              <a:rPr lang="vi-VN" sz="4000">
                <a:solidFill>
                  <a:srgbClr val="EE1D2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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Kích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thước mô hình dài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khoảng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từ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50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cm đến 100 cm.</a:t>
            </a:r>
          </a:p>
          <a:p>
            <a:pPr lvl="0">
              <a:defRPr/>
            </a:pPr>
            <a:r>
              <a:rPr lang="vi-VN" sz="4000">
                <a:solidFill>
                  <a:srgbClr val="EE1D2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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Sản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phẩm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chắc chắn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5325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A3F25-35A4-B6FA-08FB-F7E20D8C7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CF201E-7536-A756-6D53-22518A78D5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5B4AB4-6E1B-7E40-1664-9DD016FF537C}"/>
              </a:ext>
            </a:extLst>
          </p:cNvPr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81B242-F504-6FCD-4E8D-A9BCCD42A3DB}"/>
              </a:ext>
            </a:extLst>
          </p:cNvPr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E029083-12AA-B143-FCB9-6585A57D68E1}"/>
              </a:ext>
            </a:extLst>
          </p:cNvPr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A4E4AB-6269-8A3A-745E-9A22927D376F}"/>
              </a:ext>
            </a:extLst>
          </p:cNvPr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648E493-F744-A336-487F-A8EDAA5FBE04}"/>
              </a:ext>
            </a:extLst>
          </p:cNvPr>
          <p:cNvCxnSpPr>
            <a:cxnSpLocks/>
            <a:endCxn id="3" idx="0"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F959974-171A-E63E-D79A-95AF4AAE2058}"/>
              </a:ext>
            </a:extLst>
          </p:cNvPr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9487B86-8BED-B4EE-5A58-DF4E0C7C98C0}"/>
              </a:ext>
            </a:extLst>
          </p:cNvPr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0E8C48-F29B-2E91-90A6-70710E4672FD}"/>
              </a:ext>
            </a:extLst>
          </p:cNvPr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E1F18D9-9DB2-D668-CF99-5F3C88E536A6}"/>
              </a:ext>
            </a:extLst>
          </p:cNvPr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32A5867-B511-4321-30F9-1CC06668675A}"/>
              </a:ext>
            </a:extLst>
          </p:cNvPr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678F949-F224-1136-4279-E7C687883A85}"/>
              </a:ext>
            </a:extLst>
          </p:cNvPr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610A50E-C4F9-2F5B-3804-C4DFE79312B9}"/>
              </a:ext>
            </a:extLst>
          </p:cNvPr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0BB754B-D532-0199-A260-ED72B07872D1}"/>
              </a:ext>
            </a:extLst>
          </p:cNvPr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1BFCE79-3DE7-D9F8-98A4-4154726971C7}"/>
              </a:ext>
            </a:extLst>
          </p:cNvPr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63D7CAF-AFD1-CE7D-1D3A-131D4F952A5F}"/>
              </a:ext>
            </a:extLst>
          </p:cNvPr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9E8AF4C-63B2-8A43-EF94-DD3D0F49097E}"/>
              </a:ext>
            </a:extLst>
          </p:cNvPr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F3ABF20B-014F-FD22-8EDC-248EAD31CB7B}"/>
              </a:ext>
            </a:extLst>
          </p:cNvPr>
          <p:cNvSpPr/>
          <p:nvPr/>
        </p:nvSpPr>
        <p:spPr>
          <a:xfrm>
            <a:off x="-304800" y="-159289"/>
            <a:ext cx="18496378" cy="1040818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12">
            <a:extLst>
              <a:ext uri="{FF2B5EF4-FFF2-40B4-BE49-F238E27FC236}">
                <a16:creationId xmlns:a16="http://schemas.microsoft.com/office/drawing/2014/main" id="{9093300D-86E9-2DCA-4C20-F19A338C1C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81088" y="-28354"/>
            <a:ext cx="1757487" cy="1668014"/>
          </a:xfrm>
          <a:prstGeom prst="rect">
            <a:avLst/>
          </a:prstGeom>
        </p:spPr>
      </p:pic>
      <p:pic>
        <p:nvPicPr>
          <p:cNvPr id="36" name="Picture 12">
            <a:extLst>
              <a:ext uri="{FF2B5EF4-FFF2-40B4-BE49-F238E27FC236}">
                <a16:creationId xmlns:a16="http://schemas.microsoft.com/office/drawing/2014/main" id="{17F634B4-417E-502E-67DA-ED16641259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55948" y="38099"/>
            <a:ext cx="1757487" cy="1668014"/>
          </a:xfrm>
          <a:prstGeom prst="rect">
            <a:avLst/>
          </a:prstGeom>
        </p:spPr>
      </p:pic>
      <p:pic>
        <p:nvPicPr>
          <p:cNvPr id="42" name="Picture 3">
            <a:extLst>
              <a:ext uri="{FF2B5EF4-FFF2-40B4-BE49-F238E27FC236}">
                <a16:creationId xmlns:a16="http://schemas.microsoft.com/office/drawing/2014/main" id="{D151D2C9-08EC-721E-86D9-EBD47D75CD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233097" y="7868171"/>
            <a:ext cx="2034837" cy="2620984"/>
          </a:xfrm>
          <a:prstGeom prst="rect">
            <a:avLst/>
          </a:prstGeom>
        </p:spPr>
      </p:pic>
      <p:pic>
        <p:nvPicPr>
          <p:cNvPr id="2" name="SundialDreams-HoaTau-3089160">
            <a:hlinkClick r:id="" action="ppaction://media"/>
            <a:extLst>
              <a:ext uri="{FF2B5EF4-FFF2-40B4-BE49-F238E27FC236}">
                <a16:creationId xmlns:a16="http://schemas.microsoft.com/office/drawing/2014/main" id="{AAF6B920-959A-CD6C-C9A1-5684C05F7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07600" y="7868171"/>
            <a:ext cx="836933" cy="812774"/>
          </a:xfrm>
          <a:prstGeom prst="rect">
            <a:avLst/>
          </a:prstGeom>
        </p:spPr>
      </p:pic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4" name="Add-in 3">
                <a:extLst>
                  <a:ext uri="{FF2B5EF4-FFF2-40B4-BE49-F238E27FC236}">
                    <a16:creationId xmlns:a16="http://schemas.microsoft.com/office/drawing/2014/main" id="{7ADD7C85-A657-78CE-A454-80569B7BA23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36613581"/>
                  </p:ext>
                </p:extLst>
              </p:nvPr>
            </p:nvGraphicFramePr>
            <p:xfrm>
              <a:off x="-172155" y="-70583"/>
              <a:ext cx="6191385" cy="3895016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10"/>
              </a:graphicData>
            </a:graphic>
          </p:graphicFrame>
        </mc:Choice>
        <mc:Fallback>
          <p:pic>
            <p:nvPicPr>
              <p:cNvPr id="4" name="Add-in 3">
                <a:extLst>
                  <a:ext uri="{FF2B5EF4-FFF2-40B4-BE49-F238E27FC236}">
                    <a16:creationId xmlns:a16="http://schemas.microsoft.com/office/drawing/2014/main" id="{7ADD7C85-A657-78CE-A454-80569B7BA23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172155" y="-70583"/>
                <a:ext cx="6191385" cy="3895016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56305848-CEF3-B4DB-C56C-743ED350983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-88068"/>
            <a:ext cx="10580069" cy="1033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411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B53DA-0631-DD5B-632C-3618058FA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94529F-B1FF-8E46-BFC9-B2BA3557C4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7834375-9D17-523D-CC95-072C271DC71A}"/>
              </a:ext>
            </a:extLst>
          </p:cNvPr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FEA423-289D-5A21-2ECE-85B9F13F0867}"/>
              </a:ext>
            </a:extLst>
          </p:cNvPr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34D3B39-CF5F-239C-AFF0-53337B8558AE}"/>
              </a:ext>
            </a:extLst>
          </p:cNvPr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26DE845-D541-A9EC-C5E3-73DE26A6AB4E}"/>
              </a:ext>
            </a:extLst>
          </p:cNvPr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84E5F8-75C8-1DA6-6258-031B66FFDA87}"/>
              </a:ext>
            </a:extLst>
          </p:cNvPr>
          <p:cNvCxnSpPr>
            <a:endCxn id="3" idx="0"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582F30D-2F3B-DEC3-AE42-6CAFCC5A31B1}"/>
              </a:ext>
            </a:extLst>
          </p:cNvPr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6DCB1A9-57B9-A909-C8D9-47D2D601CA2D}"/>
              </a:ext>
            </a:extLst>
          </p:cNvPr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81F465B-15C0-5443-EB39-E88228E8F296}"/>
              </a:ext>
            </a:extLst>
          </p:cNvPr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9ADDEA0-33FE-791F-757C-4F5937B5D2C3}"/>
              </a:ext>
            </a:extLst>
          </p:cNvPr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B5E417F-6F5B-96DD-59B1-F467C0CC97F2}"/>
              </a:ext>
            </a:extLst>
          </p:cNvPr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13A28A0-5374-7D2A-D05D-E53263D1E519}"/>
              </a:ext>
            </a:extLst>
          </p:cNvPr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CA43F58-FADB-E936-62CD-3E2AD93115CA}"/>
              </a:ext>
            </a:extLst>
          </p:cNvPr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6ABD17D-8BC5-C404-C919-9AED9FA10BD0}"/>
              </a:ext>
            </a:extLst>
          </p:cNvPr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862188A-629E-639E-7AB7-88C38A005160}"/>
              </a:ext>
            </a:extLst>
          </p:cNvPr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996C4CC-2F62-1FD0-36F7-437871D8F793}"/>
              </a:ext>
            </a:extLst>
          </p:cNvPr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0D0D259-A164-5891-F427-136A078B71D4}"/>
              </a:ext>
            </a:extLst>
          </p:cNvPr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B5CC5078-9B86-53EC-3A78-C108793D2C36}"/>
              </a:ext>
            </a:extLst>
          </p:cNvPr>
          <p:cNvSpPr/>
          <p:nvPr/>
        </p:nvSpPr>
        <p:spPr>
          <a:xfrm>
            <a:off x="-282290" y="-28355"/>
            <a:ext cx="18543709" cy="10620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12">
            <a:extLst>
              <a:ext uri="{FF2B5EF4-FFF2-40B4-BE49-F238E27FC236}">
                <a16:creationId xmlns:a16="http://schemas.microsoft.com/office/drawing/2014/main" id="{E76DBF4E-BE30-738A-E4B3-CC34FBB015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55948" y="38099"/>
            <a:ext cx="1757487" cy="1668014"/>
          </a:xfrm>
          <a:prstGeom prst="rect">
            <a:avLst/>
          </a:prstGeom>
        </p:spPr>
      </p:pic>
      <p:pic>
        <p:nvPicPr>
          <p:cNvPr id="37" name="Picture 8">
            <a:extLst>
              <a:ext uri="{FF2B5EF4-FFF2-40B4-BE49-F238E27FC236}">
                <a16:creationId xmlns:a16="http://schemas.microsoft.com/office/drawing/2014/main" id="{BCA56020-356F-2EE4-F2E7-2500D26238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" y="8854693"/>
            <a:ext cx="1339538" cy="14113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CED5B6-FF72-434A-8837-F1508862773E}"/>
              </a:ext>
            </a:extLst>
          </p:cNvPr>
          <p:cNvSpPr txBox="1"/>
          <p:nvPr/>
        </p:nvSpPr>
        <p:spPr>
          <a:xfrm>
            <a:off x="4615344" y="1614256"/>
            <a:ext cx="9634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TRƯNG BÀY VÀ GIỚI THIỆU SẢN PHẨM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66F8EC-C228-BE25-CAB2-34BE58430C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513" y="2628900"/>
            <a:ext cx="3776832" cy="5638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8007A2-0C93-4144-DB10-16A85EDDAA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1120" y="4267202"/>
            <a:ext cx="4298201" cy="5638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9AD527-B884-AA00-FC06-7CA7D9E47F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44400" y="2527498"/>
            <a:ext cx="3923100" cy="55878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1098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3" idx="0"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26581" y="-152403"/>
            <a:ext cx="18234838" cy="10401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555948" y="38099"/>
            <a:ext cx="1757487" cy="1668014"/>
          </a:xfrm>
          <a:prstGeom prst="rect">
            <a:avLst/>
          </a:prstGeom>
        </p:spPr>
      </p:pic>
      <p:pic>
        <p:nvPicPr>
          <p:cNvPr id="3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069113" y="8892794"/>
            <a:ext cx="1339538" cy="1411391"/>
          </a:xfrm>
          <a:prstGeom prst="rect">
            <a:avLst/>
          </a:prstGeom>
        </p:spPr>
      </p:pic>
      <p:pic>
        <p:nvPicPr>
          <p:cNvPr id="40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8854693"/>
            <a:ext cx="1339538" cy="14113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0BBA33-3BAC-3B7E-2A9F-F8ADF609EB2E}"/>
              </a:ext>
            </a:extLst>
          </p:cNvPr>
          <p:cNvSpPr txBox="1"/>
          <p:nvPr/>
        </p:nvSpPr>
        <p:spPr>
          <a:xfrm>
            <a:off x="5538444" y="0"/>
            <a:ext cx="6680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ĐÁNH GIÁ SẢN PHẨM</a:t>
            </a:r>
            <a:endParaRPr kumimoji="0" lang="vi-VN" altLang="zh-CN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0B7F0E-B30F-26DC-6FFE-E224606455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04800" y="533398"/>
            <a:ext cx="18631058" cy="96928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69299E-C315-557F-5565-364A6B957692}"/>
              </a:ext>
            </a:extLst>
          </p:cNvPr>
          <p:cNvSpPr txBox="1"/>
          <p:nvPr/>
        </p:nvSpPr>
        <p:spPr>
          <a:xfrm>
            <a:off x="2546834" y="3962699"/>
            <a:ext cx="58783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 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 bộ phận chính của cơ quan tiêu </a:t>
            </a:r>
            <a:r>
              <a:rPr kumimoji="0" lang="vi-VN" sz="3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hoá.</a:t>
            </a:r>
            <a:endParaRPr kumimoji="0" lang="vi-VN" altLang="zh-CN" sz="3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67E68B-7A21-7F27-750C-976041D7E025}"/>
              </a:ext>
            </a:extLst>
          </p:cNvPr>
          <p:cNvSpPr txBox="1"/>
          <p:nvPr/>
        </p:nvSpPr>
        <p:spPr>
          <a:xfrm>
            <a:off x="2469948" y="5054022"/>
            <a:ext cx="55429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vi-VN" sz="3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 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bộ phận được sắp xếp đúng vị trí trên hình người</a:t>
            </a:r>
            <a:endParaRPr kumimoji="0" lang="vi-VN" altLang="zh-CN" sz="3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AB7275-E7D9-1A24-86A9-819F819CF745}"/>
              </a:ext>
            </a:extLst>
          </p:cNvPr>
          <p:cNvSpPr txBox="1"/>
          <p:nvPr/>
        </p:nvSpPr>
        <p:spPr>
          <a:xfrm>
            <a:off x="2634595" y="6180760"/>
            <a:ext cx="60307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vi-VN" sz="3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Kích 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thước mô hình dài khoảng 50 cm đến 100 </a:t>
            </a:r>
            <a:r>
              <a:rPr kumimoji="0" lang="vi-VN" sz="3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cm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CA7FDF-56BA-1889-B582-13BFCF6381AE}"/>
              </a:ext>
            </a:extLst>
          </p:cNvPr>
          <p:cNvSpPr txBox="1"/>
          <p:nvPr/>
        </p:nvSpPr>
        <p:spPr>
          <a:xfrm>
            <a:off x="2596963" y="7273936"/>
            <a:ext cx="597090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vi-VN" sz="3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Màu 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sắc, hình dạng thể hiện rõ </a:t>
            </a:r>
            <a:r>
              <a:rPr kumimoji="0" lang="vi-VN" sz="3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 bộ phận.</a:t>
            </a:r>
            <a:endParaRPr kumimoji="0" lang="vi-VN" sz="3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4575E4-ECC1-9C0A-8846-61BD30B72724}"/>
              </a:ext>
            </a:extLst>
          </p:cNvPr>
          <p:cNvSpPr txBox="1"/>
          <p:nvPr/>
        </p:nvSpPr>
        <p:spPr>
          <a:xfrm>
            <a:off x="2522497" y="8549629"/>
            <a:ext cx="516372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vi-VN" sz="3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Sản 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phẩm </a:t>
            </a:r>
            <a:r>
              <a:rPr kumimoji="0" lang="vi-VN" sz="3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chắc chắn</a:t>
            </a:r>
            <a: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kumimoji="0" lang="vi-VN" sz="3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93896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3" idx="0"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26581" y="-1"/>
            <a:ext cx="18261419" cy="10439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555948" y="38099"/>
            <a:ext cx="1757487" cy="1668014"/>
          </a:xfrm>
          <a:prstGeom prst="rect">
            <a:avLst/>
          </a:prstGeom>
        </p:spPr>
      </p:pic>
      <p:pic>
        <p:nvPicPr>
          <p:cNvPr id="39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64362" y="1204511"/>
            <a:ext cx="12556638" cy="91205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8358" y="636244"/>
            <a:ext cx="8617673" cy="9015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CẢM ƠN CÁC EM</a:t>
            </a:r>
          </a:p>
        </p:txBody>
      </p:sp>
      <p:pic>
        <p:nvPicPr>
          <p:cNvPr id="41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3307" y="8304462"/>
            <a:ext cx="3709093" cy="1517904"/>
          </a:xfrm>
          <a:prstGeom prst="rect">
            <a:avLst/>
          </a:prstGeom>
        </p:spPr>
      </p:pic>
      <p:pic>
        <p:nvPicPr>
          <p:cNvPr id="42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53306" y="7277100"/>
            <a:ext cx="2261293" cy="2289917"/>
          </a:xfrm>
          <a:prstGeom prst="rect">
            <a:avLst/>
          </a:prstGeom>
        </p:spPr>
      </p:pic>
      <p:pic>
        <p:nvPicPr>
          <p:cNvPr id="4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432588" y="5067300"/>
            <a:ext cx="2828831" cy="4114800"/>
          </a:xfrm>
          <a:prstGeom prst="rect">
            <a:avLst/>
          </a:prstGeom>
        </p:spPr>
      </p:pic>
      <p:pic>
        <p:nvPicPr>
          <p:cNvPr id="47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493041" y="6379065"/>
            <a:ext cx="1152144" cy="3353910"/>
          </a:xfrm>
          <a:prstGeom prst="rect">
            <a:avLst/>
          </a:prstGeom>
        </p:spPr>
      </p:pic>
      <p:pic>
        <p:nvPicPr>
          <p:cNvPr id="4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147453" y="8349067"/>
            <a:ext cx="3709093" cy="151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8759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FF091-A8F2-C455-C3B8-8EEDAE0A8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35EF02-7BB3-0E7F-4C77-0B8A1B66B4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61E48F-5193-7B45-A148-2A71C2BFE212}"/>
              </a:ext>
            </a:extLst>
          </p:cNvPr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E980D35-219F-F2C7-2D07-52DAFB4F615E}"/>
              </a:ext>
            </a:extLst>
          </p:cNvPr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75F0F9-D7E9-CB17-C3FA-18E05E96C2BD}"/>
              </a:ext>
            </a:extLst>
          </p:cNvPr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317D22-40E0-3EF9-F932-06C28E5A58AE}"/>
              </a:ext>
            </a:extLst>
          </p:cNvPr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A1928CC-2F29-C0ED-2AEC-1D8BD27B8A28}"/>
              </a:ext>
            </a:extLst>
          </p:cNvPr>
          <p:cNvCxnSpPr>
            <a:endCxn id="3" idx="0"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D958311-20FB-9D8D-4DB4-9CD57316163E}"/>
              </a:ext>
            </a:extLst>
          </p:cNvPr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EEDD529-2F84-80B6-AC16-B96638769962}"/>
              </a:ext>
            </a:extLst>
          </p:cNvPr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893CAA0-A556-3D20-EF08-F2EB778289AD}"/>
              </a:ext>
            </a:extLst>
          </p:cNvPr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C88802F-F7D6-152E-EECE-EC1347F62139}"/>
              </a:ext>
            </a:extLst>
          </p:cNvPr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AFB512E-3956-33A3-D900-A1BFBB317D66}"/>
              </a:ext>
            </a:extLst>
          </p:cNvPr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50E60DF-5020-676E-4D06-53E033F83842}"/>
              </a:ext>
            </a:extLst>
          </p:cNvPr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5DDB1C2-149D-7A8A-D4F3-69B15AE89FA6}"/>
              </a:ext>
            </a:extLst>
          </p:cNvPr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1D99196-5C3B-2190-1F2B-AE71DFC863C8}"/>
              </a:ext>
            </a:extLst>
          </p:cNvPr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6FC5DF9-2BE8-9EBC-2C04-693F35F87E67}"/>
              </a:ext>
            </a:extLst>
          </p:cNvPr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E5D23A-CAFB-D110-FC2F-A4BD5EC6AAE8}"/>
              </a:ext>
            </a:extLst>
          </p:cNvPr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AB2010B-335A-E3C9-F9D6-73854ACD50C1}"/>
              </a:ext>
            </a:extLst>
          </p:cNvPr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D12888F9-3399-B056-AB15-36B29FC6D917}"/>
              </a:ext>
            </a:extLst>
          </p:cNvPr>
          <p:cNvSpPr/>
          <p:nvPr/>
        </p:nvSpPr>
        <p:spPr>
          <a:xfrm>
            <a:off x="26581" y="38099"/>
            <a:ext cx="18286854" cy="10266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12">
            <a:extLst>
              <a:ext uri="{FF2B5EF4-FFF2-40B4-BE49-F238E27FC236}">
                <a16:creationId xmlns:a16="http://schemas.microsoft.com/office/drawing/2014/main" id="{98A32514-4D51-39FC-AB31-3192F6ABFA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1088" y="-28354"/>
            <a:ext cx="1757487" cy="1668014"/>
          </a:xfrm>
          <a:prstGeom prst="rect">
            <a:avLst/>
          </a:prstGeom>
        </p:spPr>
      </p:pic>
      <p:pic>
        <p:nvPicPr>
          <p:cNvPr id="37" name="Picture 8">
            <a:extLst>
              <a:ext uri="{FF2B5EF4-FFF2-40B4-BE49-F238E27FC236}">
                <a16:creationId xmlns:a16="http://schemas.microsoft.com/office/drawing/2014/main" id="{F7C4E728-E487-F403-6386-95BB3C9BA0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8854693"/>
            <a:ext cx="1339538" cy="1411391"/>
          </a:xfrm>
          <a:prstGeom prst="rect">
            <a:avLst/>
          </a:prstGeom>
        </p:spPr>
      </p:pic>
      <p:pic>
        <p:nvPicPr>
          <p:cNvPr id="40" name="Picture 8">
            <a:extLst>
              <a:ext uri="{FF2B5EF4-FFF2-40B4-BE49-F238E27FC236}">
                <a16:creationId xmlns:a16="http://schemas.microsoft.com/office/drawing/2014/main" id="{E9144161-2ED3-AD65-4DAF-704EFBC364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069113" y="8892794"/>
            <a:ext cx="1339538" cy="1411391"/>
          </a:xfrm>
          <a:prstGeom prst="rect">
            <a:avLst/>
          </a:prstGeom>
        </p:spPr>
      </p:pic>
      <p:pic>
        <p:nvPicPr>
          <p:cNvPr id="41" name="Picture 12">
            <a:extLst>
              <a:ext uri="{FF2B5EF4-FFF2-40B4-BE49-F238E27FC236}">
                <a16:creationId xmlns:a16="http://schemas.microsoft.com/office/drawing/2014/main" id="{C0743463-21E2-DBC7-9E80-62AA4CEF03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555948" y="38099"/>
            <a:ext cx="1757487" cy="1668014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E03F9705-7E5F-709C-2FE2-878D65CD23FF}"/>
              </a:ext>
            </a:extLst>
          </p:cNvPr>
          <p:cNvGrpSpPr/>
          <p:nvPr/>
        </p:nvGrpSpPr>
        <p:grpSpPr>
          <a:xfrm>
            <a:off x="386733" y="3147236"/>
            <a:ext cx="9873998" cy="3162301"/>
            <a:chOff x="803714" y="1787384"/>
            <a:chExt cx="8645085" cy="2594116"/>
          </a:xfrm>
        </p:grpSpPr>
        <p:pic>
          <p:nvPicPr>
            <p:cNvPr id="45" name="Picture 7">
              <a:extLst>
                <a:ext uri="{FF2B5EF4-FFF2-40B4-BE49-F238E27FC236}">
                  <a16:creationId xmlns:a16="http://schemas.microsoft.com/office/drawing/2014/main" id="{CA7FF58A-70CD-2EF7-4295-B7BB076E9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557092" y="1808299"/>
              <a:ext cx="4891707" cy="2573201"/>
            </a:xfrm>
            <a:prstGeom prst="rect">
              <a:avLst/>
            </a:prstGeom>
          </p:spPr>
        </p:pic>
        <p:pic>
          <p:nvPicPr>
            <p:cNvPr id="46" name="Picture 7">
              <a:extLst>
                <a:ext uri="{FF2B5EF4-FFF2-40B4-BE49-F238E27FC236}">
                  <a16:creationId xmlns:a16="http://schemas.microsoft.com/office/drawing/2014/main" id="{60598E4F-64C0-6999-6A4D-485E061E5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803714" y="1808300"/>
              <a:ext cx="4641641" cy="2573200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997AF0C-7E39-F1AF-B982-EE33D5470E40}"/>
                </a:ext>
              </a:extLst>
            </p:cNvPr>
            <p:cNvSpPr/>
            <p:nvPr/>
          </p:nvSpPr>
          <p:spPr>
            <a:xfrm>
              <a:off x="1676399" y="1787384"/>
              <a:ext cx="6890623" cy="23655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4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Khi đói các bạn sẽ nghĩ đến những món ăn gì?</a:t>
              </a:r>
              <a:endPara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57DB7AE-71BA-DC27-A60C-A6C96D4314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1333500"/>
            <a:ext cx="7176891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17644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3" idx="0"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" y="-87504"/>
            <a:ext cx="18261418" cy="10287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1088" y="-28354"/>
            <a:ext cx="1757487" cy="1668014"/>
          </a:xfrm>
          <a:prstGeom prst="rect">
            <a:avLst/>
          </a:prstGeom>
        </p:spPr>
      </p:pic>
      <p:pic>
        <p:nvPicPr>
          <p:cNvPr id="37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8854693"/>
            <a:ext cx="1339538" cy="1411391"/>
          </a:xfrm>
          <a:prstGeom prst="rect">
            <a:avLst/>
          </a:prstGeom>
        </p:spPr>
      </p:pic>
      <p:pic>
        <p:nvPicPr>
          <p:cNvPr id="40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069113" y="8892794"/>
            <a:ext cx="1339538" cy="1411391"/>
          </a:xfrm>
          <a:prstGeom prst="rect">
            <a:avLst/>
          </a:prstGeom>
        </p:spPr>
      </p:pic>
      <p:pic>
        <p:nvPicPr>
          <p:cNvPr id="41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555948" y="38099"/>
            <a:ext cx="1757487" cy="1668014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3263883" y="732699"/>
            <a:ext cx="11061717" cy="2414539"/>
            <a:chOff x="803714" y="1808299"/>
            <a:chExt cx="8645085" cy="2573201"/>
          </a:xfrm>
        </p:grpSpPr>
        <p:pic>
          <p:nvPicPr>
            <p:cNvPr id="45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557092" y="1808299"/>
              <a:ext cx="4891707" cy="2573201"/>
            </a:xfrm>
            <a:prstGeom prst="rect">
              <a:avLst/>
            </a:prstGeom>
          </p:spPr>
        </p:pic>
        <p:pic>
          <p:nvPicPr>
            <p:cNvPr id="46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803714" y="1808300"/>
              <a:ext cx="4641641" cy="2573200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1676399" y="2019300"/>
              <a:ext cx="6832783" cy="2133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altLang="zh-CN" sz="4400" b="1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MỘT SỐ THỨC ĂN </a:t>
              </a:r>
              <a:endParaRPr lang="en-US" altLang="zh-CN" sz="44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  <a:p>
              <a:pPr lvl="0" algn="ctr">
                <a:defRPr/>
              </a:pPr>
              <a:r>
                <a:rPr lang="vi-VN" altLang="zh-CN" sz="4400" b="1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HẰNG NGÀY</a:t>
              </a:r>
              <a:r>
                <a:rPr lang="en-US" altLang="zh-CN" sz="4400" b="1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lang="vi-VN" altLang="zh-CN" sz="4400" b="1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EM THƯỜNG ĂN </a:t>
              </a:r>
              <a:endParaRPr lang="en-US" sz="4400" b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C2BAEFD-8248-1FE5-583D-ECFF54DDE981}"/>
              </a:ext>
            </a:extLst>
          </p:cNvPr>
          <p:cNvGrpSpPr/>
          <p:nvPr/>
        </p:nvGrpSpPr>
        <p:grpSpPr>
          <a:xfrm>
            <a:off x="5262153" y="3398345"/>
            <a:ext cx="3043194" cy="2414538"/>
            <a:chOff x="4307470" y="1511909"/>
            <a:chExt cx="3218266" cy="2055979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0148946-8B3D-3E32-4129-FCD439010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07470" y="1511909"/>
              <a:ext cx="3218266" cy="2055979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E669277-B3E4-D1D2-2DC0-F4A7BF0745CC}"/>
                </a:ext>
              </a:extLst>
            </p:cNvPr>
            <p:cNvSpPr txBox="1"/>
            <p:nvPr/>
          </p:nvSpPr>
          <p:spPr>
            <a:xfrm>
              <a:off x="6496264" y="3090371"/>
              <a:ext cx="1029472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Phở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4594990-12FA-CA36-A1E8-E4810E329375}"/>
              </a:ext>
            </a:extLst>
          </p:cNvPr>
          <p:cNvGrpSpPr/>
          <p:nvPr/>
        </p:nvGrpSpPr>
        <p:grpSpPr>
          <a:xfrm>
            <a:off x="9414392" y="3466133"/>
            <a:ext cx="2842501" cy="2545728"/>
            <a:chOff x="4085768" y="4119706"/>
            <a:chExt cx="2842501" cy="197334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78E3236-32D0-B367-8396-800563532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85768" y="4119706"/>
              <a:ext cx="2842501" cy="1973343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0602FD6-81C7-C901-9235-7E466E2A6FAD}"/>
                </a:ext>
              </a:extLst>
            </p:cNvPr>
            <p:cNvSpPr txBox="1"/>
            <p:nvPr/>
          </p:nvSpPr>
          <p:spPr>
            <a:xfrm>
              <a:off x="5691456" y="5618824"/>
              <a:ext cx="1236813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Cá kho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9812192-7FEA-1E9B-9699-071CF8685644}"/>
              </a:ext>
            </a:extLst>
          </p:cNvPr>
          <p:cNvGrpSpPr/>
          <p:nvPr/>
        </p:nvGrpSpPr>
        <p:grpSpPr>
          <a:xfrm>
            <a:off x="14025843" y="3245174"/>
            <a:ext cx="2679125" cy="2750484"/>
            <a:chOff x="9229848" y="1415118"/>
            <a:chExt cx="2224319" cy="209528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72B97B7-D9D0-C77A-E588-944E0E2FA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29848" y="1415118"/>
              <a:ext cx="2218065" cy="2051955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7907774-2BF6-34F9-D55C-39A6381E37A2}"/>
                </a:ext>
              </a:extLst>
            </p:cNvPr>
            <p:cNvSpPr txBox="1"/>
            <p:nvPr/>
          </p:nvSpPr>
          <p:spPr>
            <a:xfrm>
              <a:off x="10557162" y="3048733"/>
              <a:ext cx="897005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Cơm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950C9BD-A1FF-CFC0-B339-F2DECE11FB62}"/>
              </a:ext>
            </a:extLst>
          </p:cNvPr>
          <p:cNvGrpSpPr/>
          <p:nvPr/>
        </p:nvGrpSpPr>
        <p:grpSpPr>
          <a:xfrm>
            <a:off x="1913589" y="6497814"/>
            <a:ext cx="2916764" cy="2873860"/>
            <a:chOff x="8339189" y="3954305"/>
            <a:chExt cx="2916764" cy="2488059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0F6CF62-42ED-3111-2FFE-D2246281B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339189" y="3954305"/>
              <a:ext cx="2898650" cy="2488059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834BD58-0E54-B667-91A2-79C9E12D8414}"/>
                </a:ext>
              </a:extLst>
            </p:cNvPr>
            <p:cNvSpPr txBox="1"/>
            <p:nvPr/>
          </p:nvSpPr>
          <p:spPr>
            <a:xfrm>
              <a:off x="9461945" y="5980699"/>
              <a:ext cx="1794008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Bánh Pizza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197995A-7A7C-E520-8D0A-16269E47BC1A}"/>
              </a:ext>
            </a:extLst>
          </p:cNvPr>
          <p:cNvGrpSpPr/>
          <p:nvPr/>
        </p:nvGrpSpPr>
        <p:grpSpPr>
          <a:xfrm>
            <a:off x="7492751" y="6477472"/>
            <a:ext cx="3064414" cy="2878838"/>
            <a:chOff x="7757480" y="1871496"/>
            <a:chExt cx="2359392" cy="2878838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8703B6B-43F1-1E49-26D8-A5FF6E59A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757480" y="1871496"/>
              <a:ext cx="2359392" cy="2858259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B3E4A15-FBE6-1376-4423-E4F9E474B937}"/>
                </a:ext>
              </a:extLst>
            </p:cNvPr>
            <p:cNvSpPr txBox="1"/>
            <p:nvPr/>
          </p:nvSpPr>
          <p:spPr>
            <a:xfrm>
              <a:off x="8814220" y="4288669"/>
              <a:ext cx="1302652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Thịt kho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7442096-7E5A-8310-755F-04414DF156B1}"/>
              </a:ext>
            </a:extLst>
          </p:cNvPr>
          <p:cNvGrpSpPr/>
          <p:nvPr/>
        </p:nvGrpSpPr>
        <p:grpSpPr>
          <a:xfrm>
            <a:off x="716655" y="3201700"/>
            <a:ext cx="3663861" cy="2428979"/>
            <a:chOff x="692463" y="914400"/>
            <a:chExt cx="2663212" cy="1889185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E3CB10E-1F38-4290-691C-A860B49EA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463" y="914400"/>
              <a:ext cx="2663212" cy="1889185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E637DF1-1ED5-B357-E702-869B9B014AE1}"/>
                </a:ext>
              </a:extLst>
            </p:cNvPr>
            <p:cNvSpPr txBox="1"/>
            <p:nvPr/>
          </p:nvSpPr>
          <p:spPr>
            <a:xfrm>
              <a:off x="2002151" y="2372264"/>
              <a:ext cx="1301766" cy="430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>
                  <a:solidFill>
                    <a:schemeClr val="bg1"/>
                  </a:solidFill>
                </a:rPr>
                <a:t>Xúc xích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C86E61B-31C3-10AB-7969-7FF12571F4E2}"/>
              </a:ext>
            </a:extLst>
          </p:cNvPr>
          <p:cNvGrpSpPr/>
          <p:nvPr/>
        </p:nvGrpSpPr>
        <p:grpSpPr>
          <a:xfrm>
            <a:off x="12200366" y="6876865"/>
            <a:ext cx="3919490" cy="2327678"/>
            <a:chOff x="4124739" y="765312"/>
            <a:chExt cx="3528392" cy="2327678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D50B7E45-2BC3-ED45-558C-4014FF5BF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4739" y="765312"/>
              <a:ext cx="3528392" cy="2266123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697F5C5-E07A-D74E-10C8-EE46F79A18EF}"/>
                </a:ext>
              </a:extLst>
            </p:cNvPr>
            <p:cNvSpPr txBox="1"/>
            <p:nvPr/>
          </p:nvSpPr>
          <p:spPr>
            <a:xfrm>
              <a:off x="6096000" y="2569770"/>
              <a:ext cx="15372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</a:rPr>
                <a:t>Gà rán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148736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ẦN 2">
            <a:hlinkClick r:id="" action="ppaction://media"/>
            <a:extLst>
              <a:ext uri="{FF2B5EF4-FFF2-40B4-BE49-F238E27FC236}">
                <a16:creationId xmlns:a16="http://schemas.microsoft.com/office/drawing/2014/main" id="{84AC619E-A5F3-1636-14E7-9C70DE8117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7999" cy="1040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3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8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7CEAA-D6B4-FE9A-1632-380AA1A7C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B36FFE-13A2-132F-38B0-59EECAD753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50B44D7-C8A3-FCE7-3551-9B24479E38C1}"/>
              </a:ext>
            </a:extLst>
          </p:cNvPr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D62C0F-8C5A-C6C0-F204-C5D4CCD23BE6}"/>
              </a:ext>
            </a:extLst>
          </p:cNvPr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B0E64B8-F36A-0C43-0DFC-D915BC7B6DFB}"/>
              </a:ext>
            </a:extLst>
          </p:cNvPr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E34CD08-D330-34B7-3F1A-08B2A7057EAC}"/>
              </a:ext>
            </a:extLst>
          </p:cNvPr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E18DEB8-D9FD-428B-72A9-FA330ABC4536}"/>
              </a:ext>
            </a:extLst>
          </p:cNvPr>
          <p:cNvCxnSpPr>
            <a:endCxn id="3" idx="0"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077491E-9904-A7E1-DA63-ADD7774B42DA}"/>
              </a:ext>
            </a:extLst>
          </p:cNvPr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6FAB77-C54E-138C-EFD3-664984D4EFBB}"/>
              </a:ext>
            </a:extLst>
          </p:cNvPr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6BAEA71-7154-5B44-73A2-7FC2612C9D97}"/>
              </a:ext>
            </a:extLst>
          </p:cNvPr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C28C3F5-4459-A768-F1A9-EFAC4DD41970}"/>
              </a:ext>
            </a:extLst>
          </p:cNvPr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AAB7E2E-4228-F6DC-6C91-0CC00513236D}"/>
              </a:ext>
            </a:extLst>
          </p:cNvPr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B01DD89-57CF-6BE9-4FA0-8AAD3BB2296B}"/>
              </a:ext>
            </a:extLst>
          </p:cNvPr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6601635-5391-33DB-C745-6C94B8B3A825}"/>
              </a:ext>
            </a:extLst>
          </p:cNvPr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A74AF1E-3A94-AAA7-3176-B61A363F9A81}"/>
              </a:ext>
            </a:extLst>
          </p:cNvPr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072C450-845B-7E13-F32A-7905C70703CB}"/>
              </a:ext>
            </a:extLst>
          </p:cNvPr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697B4E5-8794-4D54-AB39-8364A97290FF}"/>
              </a:ext>
            </a:extLst>
          </p:cNvPr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75B6C82-E404-CDA9-6F15-983508D3E2E1}"/>
              </a:ext>
            </a:extLst>
          </p:cNvPr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E6B17B5E-75ED-788F-1956-B76B85A8FC3B}"/>
              </a:ext>
            </a:extLst>
          </p:cNvPr>
          <p:cNvSpPr/>
          <p:nvPr/>
        </p:nvSpPr>
        <p:spPr>
          <a:xfrm>
            <a:off x="48352" y="531253"/>
            <a:ext cx="18239648" cy="969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12">
            <a:extLst>
              <a:ext uri="{FF2B5EF4-FFF2-40B4-BE49-F238E27FC236}">
                <a16:creationId xmlns:a16="http://schemas.microsoft.com/office/drawing/2014/main" id="{7BBFFBDB-815B-3725-A676-54909D6CEC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1088" y="-28354"/>
            <a:ext cx="1757487" cy="1668014"/>
          </a:xfrm>
          <a:prstGeom prst="rect">
            <a:avLst/>
          </a:prstGeom>
        </p:spPr>
      </p:pic>
      <p:pic>
        <p:nvPicPr>
          <p:cNvPr id="36" name="Picture 12">
            <a:extLst>
              <a:ext uri="{FF2B5EF4-FFF2-40B4-BE49-F238E27FC236}">
                <a16:creationId xmlns:a16="http://schemas.microsoft.com/office/drawing/2014/main" id="{4DE58632-C329-27C6-C0C3-8DA7AEB47F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555948" y="38099"/>
            <a:ext cx="1757487" cy="1668014"/>
          </a:xfrm>
          <a:prstGeom prst="rect">
            <a:avLst/>
          </a:prstGeom>
        </p:spPr>
      </p:pic>
      <p:pic>
        <p:nvPicPr>
          <p:cNvPr id="37" name="Picture 8">
            <a:extLst>
              <a:ext uri="{FF2B5EF4-FFF2-40B4-BE49-F238E27FC236}">
                <a16:creationId xmlns:a16="http://schemas.microsoft.com/office/drawing/2014/main" id="{AF2B7EDE-2FA8-21CA-ABE1-5F30E2FB2F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8854693"/>
            <a:ext cx="1339538" cy="1411391"/>
          </a:xfrm>
          <a:prstGeom prst="rect">
            <a:avLst/>
          </a:prstGeom>
        </p:spPr>
      </p:pic>
      <p:pic>
        <p:nvPicPr>
          <p:cNvPr id="38" name="Picture 8">
            <a:extLst>
              <a:ext uri="{FF2B5EF4-FFF2-40B4-BE49-F238E27FC236}">
                <a16:creationId xmlns:a16="http://schemas.microsoft.com/office/drawing/2014/main" id="{70DB8D80-C981-8258-5A6F-1041D11B58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069113" y="8892794"/>
            <a:ext cx="1339538" cy="141139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1F028658-D4E3-0DA8-ED12-FF5C1287BC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6200000">
            <a:off x="2941320" y="-1093750"/>
            <a:ext cx="822960" cy="4114800"/>
          </a:xfrm>
          <a:prstGeom prst="rect">
            <a:avLst/>
          </a:prstGeom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967A0B3D-1780-F93D-A674-8989B35599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6200000">
            <a:off x="6979920" y="-1167455"/>
            <a:ext cx="822960" cy="4114800"/>
          </a:xfrm>
          <a:prstGeom prst="rect">
            <a:avLst/>
          </a:prstGeom>
        </p:spPr>
      </p:pic>
      <p:pic>
        <p:nvPicPr>
          <p:cNvPr id="34" name="Picture 6">
            <a:extLst>
              <a:ext uri="{FF2B5EF4-FFF2-40B4-BE49-F238E27FC236}">
                <a16:creationId xmlns:a16="http://schemas.microsoft.com/office/drawing/2014/main" id="{A31D3265-1991-90C5-4B94-351AC6BF3C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6200000">
            <a:off x="10802637" y="-1093751"/>
            <a:ext cx="822960" cy="4114800"/>
          </a:xfrm>
          <a:prstGeom prst="rect">
            <a:avLst/>
          </a:prstGeom>
        </p:spPr>
      </p:pic>
      <p:pic>
        <p:nvPicPr>
          <p:cNvPr id="35" name="Picture 6">
            <a:extLst>
              <a:ext uri="{FF2B5EF4-FFF2-40B4-BE49-F238E27FC236}">
                <a16:creationId xmlns:a16="http://schemas.microsoft.com/office/drawing/2014/main" id="{C7A23230-4E8F-E75B-BC8B-D66D3B5830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6200000">
            <a:off x="14523877" y="-907766"/>
            <a:ext cx="822960" cy="3962713"/>
          </a:xfrm>
          <a:prstGeom prst="rect">
            <a:avLst/>
          </a:prstGeom>
        </p:spPr>
      </p:pic>
      <p:pic>
        <p:nvPicPr>
          <p:cNvPr id="40" name="Picture 7">
            <a:extLst>
              <a:ext uri="{FF2B5EF4-FFF2-40B4-BE49-F238E27FC236}">
                <a16:creationId xmlns:a16="http://schemas.microsoft.com/office/drawing/2014/main" id="{B5D69F33-480A-925A-E4B7-2F305F58F5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373413" y="1233586"/>
            <a:ext cx="908222" cy="930209"/>
          </a:xfrm>
          <a:prstGeom prst="rect">
            <a:avLst/>
          </a:prstGeom>
        </p:spPr>
      </p:pic>
      <p:pic>
        <p:nvPicPr>
          <p:cNvPr id="42" name="Picture 7">
            <a:extLst>
              <a:ext uri="{FF2B5EF4-FFF2-40B4-BE49-F238E27FC236}">
                <a16:creationId xmlns:a16="http://schemas.microsoft.com/office/drawing/2014/main" id="{FFB82EDB-6AC2-D824-0D00-16061E0510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436723" y="1452543"/>
            <a:ext cx="951616" cy="97465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CA9B306-831C-D216-C6D8-0DA09304F58A}"/>
              </a:ext>
            </a:extLst>
          </p:cNvPr>
          <p:cNvGrpSpPr/>
          <p:nvPr/>
        </p:nvGrpSpPr>
        <p:grpSpPr>
          <a:xfrm>
            <a:off x="116192" y="862574"/>
            <a:ext cx="15710848" cy="2598917"/>
            <a:chOff x="-339557" y="1258673"/>
            <a:chExt cx="12725310" cy="259891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3CE1EC5-AA82-D9D6-E331-E8B1798FDFBA}"/>
                </a:ext>
              </a:extLst>
            </p:cNvPr>
            <p:cNvGrpSpPr/>
            <p:nvPr/>
          </p:nvGrpSpPr>
          <p:grpSpPr>
            <a:xfrm>
              <a:off x="185022" y="1261404"/>
              <a:ext cx="11177712" cy="1599410"/>
              <a:chOff x="185022" y="1261404"/>
              <a:chExt cx="11177712" cy="1599410"/>
            </a:xfrm>
          </p:grpSpPr>
          <p:pic>
            <p:nvPicPr>
              <p:cNvPr id="41" name="Picture 11">
                <a:extLst>
                  <a:ext uri="{FF2B5EF4-FFF2-40B4-BE49-F238E27FC236}">
                    <a16:creationId xmlns:a16="http://schemas.microsoft.com/office/drawing/2014/main" id="{2A96DD40-6706-927C-876A-7BCA421CF3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85022" y="1261404"/>
                <a:ext cx="1902642" cy="1599409"/>
              </a:xfrm>
              <a:prstGeom prst="rect">
                <a:avLst/>
              </a:prstGeom>
            </p:spPr>
          </p:pic>
          <p:pic>
            <p:nvPicPr>
              <p:cNvPr id="43" name="Picture 11">
                <a:extLst>
                  <a:ext uri="{FF2B5EF4-FFF2-40B4-BE49-F238E27FC236}">
                    <a16:creationId xmlns:a16="http://schemas.microsoft.com/office/drawing/2014/main" id="{EDDD4E5B-2769-035E-6389-3E9E55D60D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 flipH="1">
                <a:off x="9416843" y="1435400"/>
                <a:ext cx="1945891" cy="1425414"/>
              </a:xfrm>
              <a:prstGeom prst="rect">
                <a:avLst/>
              </a:prstGeom>
            </p:spPr>
          </p:pic>
        </p:grpSp>
        <p:sp>
          <p:nvSpPr>
            <p:cNvPr id="45" name="TextBox 8">
              <a:extLst>
                <a:ext uri="{FF2B5EF4-FFF2-40B4-BE49-F238E27FC236}">
                  <a16:creationId xmlns:a16="http://schemas.microsoft.com/office/drawing/2014/main" id="{046FF67C-F2E8-6EBE-7382-0ED8406F04C3}"/>
                </a:ext>
              </a:extLst>
            </p:cNvPr>
            <p:cNvSpPr txBox="1"/>
            <p:nvPr/>
          </p:nvSpPr>
          <p:spPr>
            <a:xfrm>
              <a:off x="-339557" y="1258673"/>
              <a:ext cx="12725310" cy="25989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000" b="1" u="sng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Tự nhiên và xã hội</a:t>
              </a:r>
              <a:r>
                <a:rPr lang="en-US" sz="60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:</a:t>
              </a:r>
              <a:endParaRPr lang="en-US" sz="6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60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BÀI HỌC STEM: CƠ QUAN TIÊU HOÁ</a:t>
              </a:r>
            </a:p>
          </p:txBody>
        </p:sp>
      </p:grpSp>
      <p:pic>
        <p:nvPicPr>
          <p:cNvPr id="46" name="Picture 15">
            <a:extLst>
              <a:ext uri="{FF2B5EF4-FFF2-40B4-BE49-F238E27FC236}">
                <a16:creationId xmlns:a16="http://schemas.microsoft.com/office/drawing/2014/main" id="{57810113-E6E3-B451-3642-A23FB10A6A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0199" y="4148119"/>
            <a:ext cx="7854959" cy="509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45130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3" idx="0"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-152401" y="-152402"/>
            <a:ext cx="18413820" cy="10418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1088" y="-28354"/>
            <a:ext cx="1757487" cy="1668014"/>
          </a:xfrm>
          <a:prstGeom prst="rect">
            <a:avLst/>
          </a:prstGeom>
        </p:spPr>
      </p:pic>
      <p:pic>
        <p:nvPicPr>
          <p:cNvPr id="36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55948" y="38099"/>
            <a:ext cx="1757487" cy="1668014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661008" y="198245"/>
            <a:ext cx="15587496" cy="8231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50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TÌM HIỂU VỀ CÁC BỘ PHẬN CỦA CƠ QUAN TIÊU HOÁ</a:t>
            </a:r>
            <a:endParaRPr lang="en-US" altLang="zh-CN" sz="50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44792" y="1281793"/>
            <a:ext cx="17371912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Chỉ và nêu tên các bộ phận</a:t>
            </a:r>
            <a:r>
              <a:rPr lang="en-US" sz="4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4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 cơ quan tiêu hoá ở sơ</a:t>
            </a:r>
            <a:r>
              <a:rPr lang="en-US" sz="4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4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đồ bên</a:t>
            </a:r>
            <a:r>
              <a:rPr lang="en-US" sz="4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dưới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58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810" y="8854691"/>
            <a:ext cx="3051119" cy="1411391"/>
          </a:xfrm>
          <a:prstGeom prst="rect">
            <a:avLst/>
          </a:prstGeom>
        </p:spPr>
      </p:pic>
      <p:pic>
        <p:nvPicPr>
          <p:cNvPr id="59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792022" y="7955447"/>
            <a:ext cx="2495977" cy="2380538"/>
          </a:xfrm>
          <a:prstGeom prst="rect">
            <a:avLst/>
          </a:prstGeom>
        </p:spPr>
      </p:pic>
      <p:pic>
        <p:nvPicPr>
          <p:cNvPr id="60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" y="8854693"/>
            <a:ext cx="1339538" cy="14113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04F844-B09F-7A2D-79CE-390BE1E1F9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537" y="2284855"/>
            <a:ext cx="13103953" cy="78039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6020DB5-CA9E-5301-BA05-8A95AED3DBED}"/>
              </a:ext>
            </a:extLst>
          </p:cNvPr>
          <p:cNvSpPr txBox="1"/>
          <p:nvPr/>
        </p:nvSpPr>
        <p:spPr>
          <a:xfrm>
            <a:off x="3423371" y="3050248"/>
            <a:ext cx="20386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Miệng</a:t>
            </a:r>
            <a:endParaRPr kumimoji="0" lang="en-US" altLang="zh-CN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5B6AE6-6A24-7495-C70D-6EC0D21050B6}"/>
              </a:ext>
            </a:extLst>
          </p:cNvPr>
          <p:cNvSpPr txBox="1"/>
          <p:nvPr/>
        </p:nvSpPr>
        <p:spPr>
          <a:xfrm>
            <a:off x="2565178" y="4421310"/>
            <a:ext cx="30511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quản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A11EA7-4199-89D2-69F8-F6612FCAE1D2}"/>
              </a:ext>
            </a:extLst>
          </p:cNvPr>
          <p:cNvSpPr txBox="1"/>
          <p:nvPr/>
        </p:nvSpPr>
        <p:spPr>
          <a:xfrm>
            <a:off x="10125217" y="3163882"/>
            <a:ext cx="39023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Tuyến nước bọt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476513-BA3D-E65C-9EFE-27988C15ADF1}"/>
              </a:ext>
            </a:extLst>
          </p:cNvPr>
          <p:cNvSpPr txBox="1"/>
          <p:nvPr/>
        </p:nvSpPr>
        <p:spPr>
          <a:xfrm>
            <a:off x="2823715" y="6620876"/>
            <a:ext cx="21477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Dạ dày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C37CD2-7ECF-3748-982F-65C093B2022B}"/>
              </a:ext>
            </a:extLst>
          </p:cNvPr>
          <p:cNvSpPr txBox="1"/>
          <p:nvPr/>
        </p:nvSpPr>
        <p:spPr>
          <a:xfrm>
            <a:off x="12024816" y="6626189"/>
            <a:ext cx="23770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Túi Mật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19603C6-2B0A-E94A-EFD4-C989CC7556AF}"/>
              </a:ext>
            </a:extLst>
          </p:cNvPr>
          <p:cNvSpPr txBox="1"/>
          <p:nvPr/>
        </p:nvSpPr>
        <p:spPr>
          <a:xfrm>
            <a:off x="11996016" y="5974922"/>
            <a:ext cx="16067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Gan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A9E284-0944-28B5-E06F-596A058F64CA}"/>
              </a:ext>
            </a:extLst>
          </p:cNvPr>
          <p:cNvSpPr txBox="1"/>
          <p:nvPr/>
        </p:nvSpPr>
        <p:spPr>
          <a:xfrm>
            <a:off x="12355892" y="7247561"/>
            <a:ext cx="15757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Tụy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A2C31BE-C261-584B-ADBC-DFBA8D2E1A31}"/>
              </a:ext>
            </a:extLst>
          </p:cNvPr>
          <p:cNvSpPr txBox="1"/>
          <p:nvPr/>
        </p:nvSpPr>
        <p:spPr>
          <a:xfrm>
            <a:off x="2543056" y="7402185"/>
            <a:ext cx="24460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Ruột non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4B7CED6-3D77-1637-252B-8D1576AD740C}"/>
              </a:ext>
            </a:extLst>
          </p:cNvPr>
          <p:cNvSpPr txBox="1"/>
          <p:nvPr/>
        </p:nvSpPr>
        <p:spPr>
          <a:xfrm>
            <a:off x="2465041" y="8854874"/>
            <a:ext cx="25137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Hậu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môn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9E34021-25D5-6C6D-A2DA-5EAF2565944C}"/>
              </a:ext>
            </a:extLst>
          </p:cNvPr>
          <p:cNvSpPr txBox="1"/>
          <p:nvPr/>
        </p:nvSpPr>
        <p:spPr>
          <a:xfrm>
            <a:off x="2823715" y="8181274"/>
            <a:ext cx="20951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Ruột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già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93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  <p:bldP spid="23" grpId="0"/>
      <p:bldP spid="37" grpId="0"/>
      <p:bldP spid="38" grpId="0"/>
      <p:bldP spid="40" grpId="0"/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3" idx="0"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-1" y="38099"/>
            <a:ext cx="18261419" cy="10188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" y="8854693"/>
            <a:ext cx="1339538" cy="1411391"/>
          </a:xfrm>
          <a:prstGeom prst="rect">
            <a:avLst/>
          </a:prstGeom>
        </p:spPr>
      </p:pic>
      <p:pic>
        <p:nvPicPr>
          <p:cNvPr id="4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885502" y="1950528"/>
            <a:ext cx="9563610" cy="7650674"/>
          </a:xfrm>
          <a:prstGeom prst="rect">
            <a:avLst/>
          </a:prstGeom>
        </p:spPr>
      </p:pic>
      <p:pic>
        <p:nvPicPr>
          <p:cNvPr id="41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069113" y="8892794"/>
            <a:ext cx="1339538" cy="14113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581" y="319312"/>
            <a:ext cx="1796370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55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 vị trí một số bộ phận của cơ quan tiêu hóa bên ngoài </a:t>
            </a:r>
          </a:p>
          <a:p>
            <a:pPr lvl="0" algn="ctr">
              <a:defRPr/>
            </a:pPr>
            <a:r>
              <a:rPr lang="vi-VN" altLang="zh-CN" sz="5500" b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cơ thể em</a:t>
            </a:r>
            <a:endParaRPr lang="en-US" altLang="zh-CN" sz="5500" b="1" dirty="0">
              <a:solidFill>
                <a:srgbClr val="FF000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EF86DC-BE33-E65A-6967-F6F793879A03}"/>
              </a:ext>
            </a:extLst>
          </p:cNvPr>
          <p:cNvGrpSpPr/>
          <p:nvPr/>
        </p:nvGrpSpPr>
        <p:grpSpPr>
          <a:xfrm>
            <a:off x="5149390" y="1912428"/>
            <a:ext cx="11747040" cy="8017158"/>
            <a:chOff x="6579021" y="2404605"/>
            <a:chExt cx="5053741" cy="445339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BEAA56-2FF9-56C0-B3AF-4D772E162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79021" y="2404605"/>
              <a:ext cx="5053741" cy="445339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CB0ABCB-5AEF-583D-8E0D-6578B273F1DF}"/>
                </a:ext>
              </a:extLst>
            </p:cNvPr>
            <p:cNvSpPr/>
            <p:nvPr/>
          </p:nvSpPr>
          <p:spPr>
            <a:xfrm>
              <a:off x="6909955" y="2404605"/>
              <a:ext cx="488372" cy="1411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7142462-AC3C-D414-A825-45B8D5AAC4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93" y="3323227"/>
            <a:ext cx="3724522" cy="463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3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4FE0F-C28B-FD11-756E-84D74C54F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5975C9-9691-16F2-FC0A-F8F1819700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0FD682C-59C0-C9BB-0B49-976CBA7B8C47}"/>
              </a:ext>
            </a:extLst>
          </p:cNvPr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4D26283-9AC2-559C-FA88-183E41CF11B9}"/>
              </a:ext>
            </a:extLst>
          </p:cNvPr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0A2EC9-2DD1-40B8-8C7F-BA1DEA93B856}"/>
              </a:ext>
            </a:extLst>
          </p:cNvPr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E953B1B-AA22-372D-81A7-51B8583D42B7}"/>
              </a:ext>
            </a:extLst>
          </p:cNvPr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2DBA18B-BC10-3223-A967-AD72CA3812A6}"/>
              </a:ext>
            </a:extLst>
          </p:cNvPr>
          <p:cNvCxnSpPr>
            <a:endCxn id="3" idx="0"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A9F465B-5846-4059-F553-26BBBE01FCE5}"/>
              </a:ext>
            </a:extLst>
          </p:cNvPr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E2357C3-D1E0-A030-9B2C-A4B861CCF9A5}"/>
              </a:ext>
            </a:extLst>
          </p:cNvPr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28E64C-2F71-BEF1-445B-97ED3DA4EA4C}"/>
              </a:ext>
            </a:extLst>
          </p:cNvPr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DB8F5BF-85C5-2D98-1D7B-1860085ADFC9}"/>
              </a:ext>
            </a:extLst>
          </p:cNvPr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2699899-39CE-08B6-4324-FC8DFDEA4D01}"/>
              </a:ext>
            </a:extLst>
          </p:cNvPr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57ED8CF-BC4F-0943-C681-4D20672BD66A}"/>
              </a:ext>
            </a:extLst>
          </p:cNvPr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4ECF7D1-EB91-8E92-1B97-F16EEE30CBB6}"/>
              </a:ext>
            </a:extLst>
          </p:cNvPr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880A4B9-72E2-D7AA-7095-588B82597AFA}"/>
              </a:ext>
            </a:extLst>
          </p:cNvPr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7981E80-6C51-7519-0FDE-75E8375B9989}"/>
              </a:ext>
            </a:extLst>
          </p:cNvPr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72CBB32-5219-A35F-293B-66003EEEDDDE}"/>
              </a:ext>
            </a:extLst>
          </p:cNvPr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57F2D57-4CFD-BBD0-8AF4-F246B1936A60}"/>
              </a:ext>
            </a:extLst>
          </p:cNvPr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A85E4C18-8941-84CC-423F-4F631D2FC7A9}"/>
              </a:ext>
            </a:extLst>
          </p:cNvPr>
          <p:cNvSpPr/>
          <p:nvPr/>
        </p:nvSpPr>
        <p:spPr>
          <a:xfrm>
            <a:off x="-526725" y="-114300"/>
            <a:ext cx="18412876" cy="10553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endParaRPr lang="en-US" altLang="zh-CN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2" name="Picture 12">
            <a:extLst>
              <a:ext uri="{FF2B5EF4-FFF2-40B4-BE49-F238E27FC236}">
                <a16:creationId xmlns:a16="http://schemas.microsoft.com/office/drawing/2014/main" id="{D3AA3CF3-444F-5D14-40D7-D4FE3E85C6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1088" y="-28354"/>
            <a:ext cx="1757487" cy="1668014"/>
          </a:xfrm>
          <a:prstGeom prst="rect">
            <a:avLst/>
          </a:prstGeom>
        </p:spPr>
      </p:pic>
      <p:pic>
        <p:nvPicPr>
          <p:cNvPr id="36" name="Picture 12">
            <a:extLst>
              <a:ext uri="{FF2B5EF4-FFF2-40B4-BE49-F238E27FC236}">
                <a16:creationId xmlns:a16="http://schemas.microsoft.com/office/drawing/2014/main" id="{35FF1973-B2AC-7E9D-F309-1416B645B7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55948" y="38099"/>
            <a:ext cx="1757487" cy="166801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AD927E9F-5F99-40BC-5F87-60F1E7F2B0C6}"/>
              </a:ext>
            </a:extLst>
          </p:cNvPr>
          <p:cNvSpPr/>
          <p:nvPr/>
        </p:nvSpPr>
        <p:spPr>
          <a:xfrm>
            <a:off x="2886530" y="-13920"/>
            <a:ext cx="13224402" cy="8231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40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TÌM HIỂU VỀ CÁC </a:t>
            </a:r>
            <a:r>
              <a:rPr lang="en-US" altLang="zh-CN" sz="40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CHỨC NĂNG </a:t>
            </a:r>
            <a:r>
              <a:rPr lang="vi-VN" altLang="zh-CN" sz="40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CỦA CƠ QUAN TIÊU HOÁ</a:t>
            </a:r>
            <a:endParaRPr lang="en-US" altLang="zh-CN" sz="40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E6A54A79-A898-5F3A-E4F9-A6B098A255E1}"/>
              </a:ext>
            </a:extLst>
          </p:cNvPr>
          <p:cNvSpPr/>
          <p:nvPr/>
        </p:nvSpPr>
        <p:spPr>
          <a:xfrm>
            <a:off x="91002" y="903953"/>
            <a:ext cx="18234837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Ghép các bộ phận của cơ quan tiêu hoá được đánh số từ 1 </a:t>
            </a:r>
            <a:r>
              <a:rPr lang="en-US" sz="36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</a:t>
            </a:r>
            <a:r>
              <a:rPr lang="vi-VN" sz="36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5 với chức năng</a:t>
            </a:r>
            <a:r>
              <a:rPr lang="en-US" sz="36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36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tương ứng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59" name="Picture 5">
            <a:extLst>
              <a:ext uri="{FF2B5EF4-FFF2-40B4-BE49-F238E27FC236}">
                <a16:creationId xmlns:a16="http://schemas.microsoft.com/office/drawing/2014/main" id="{60CD9A1F-F155-5422-9467-8D8A664BB9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92022" y="7955447"/>
            <a:ext cx="2495977" cy="2380538"/>
          </a:xfrm>
          <a:prstGeom prst="rect">
            <a:avLst/>
          </a:prstGeom>
        </p:spPr>
      </p:pic>
      <p:pic>
        <p:nvPicPr>
          <p:cNvPr id="60" name="Picture 8">
            <a:extLst>
              <a:ext uri="{FF2B5EF4-FFF2-40B4-BE49-F238E27FC236}">
                <a16:creationId xmlns:a16="http://schemas.microsoft.com/office/drawing/2014/main" id="{0EFCE4B1-1514-91D7-3169-7761022A47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" y="8854693"/>
            <a:ext cx="1339538" cy="1411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3E2EC0-BFEB-0F66-B224-0B5C99B8E5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4712" y="3058693"/>
            <a:ext cx="4485051" cy="54085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D0EB84-9E26-7AA7-16C7-F196A29A37EF}"/>
              </a:ext>
            </a:extLst>
          </p:cNvPr>
          <p:cNvSpPr txBox="1"/>
          <p:nvPr/>
        </p:nvSpPr>
        <p:spPr>
          <a:xfrm>
            <a:off x="71925" y="1932653"/>
            <a:ext cx="6603082" cy="67710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CHỨC NĂNG</a:t>
            </a:r>
            <a:endParaRPr kumimoji="0" lang="en-US" altLang="zh-CN" sz="3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F6E7F5-48C4-6BCB-1EFC-8AA36536E053}"/>
              </a:ext>
            </a:extLst>
          </p:cNvPr>
          <p:cNvSpPr txBox="1"/>
          <p:nvPr/>
        </p:nvSpPr>
        <p:spPr>
          <a:xfrm>
            <a:off x="-67550" y="2766237"/>
            <a:ext cx="7847682" cy="12618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8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a. Nhào trộn và biến đổi một phần thức ăn thành</a:t>
            </a:r>
            <a:r>
              <a:rPr lang="en-US" sz="38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38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chất dinh dưỡng.</a:t>
            </a:r>
            <a:endParaRPr kumimoji="0" lang="en-US" altLang="zh-CN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994D6A-A937-A07E-30D2-C6C6E53E05BF}"/>
              </a:ext>
            </a:extLst>
          </p:cNvPr>
          <p:cNvSpPr txBox="1"/>
          <p:nvPr/>
        </p:nvSpPr>
        <p:spPr>
          <a:xfrm>
            <a:off x="-87119" y="4126670"/>
            <a:ext cx="7828325" cy="12618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800">
                <a:solidFill>
                  <a:schemeClr val="accent6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b. Hấp thu phần lớn nước và chuyển chất cặn bã</a:t>
            </a:r>
            <a:r>
              <a:rPr lang="en-US" sz="3800">
                <a:solidFill>
                  <a:schemeClr val="accent6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3800">
                <a:solidFill>
                  <a:schemeClr val="accent6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thành phân</a:t>
            </a:r>
            <a:r>
              <a:rPr lang="vi-VN" sz="38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E96680-D0A9-1AF1-31F4-C2582FF6787A}"/>
              </a:ext>
            </a:extLst>
          </p:cNvPr>
          <p:cNvSpPr txBox="1"/>
          <p:nvPr/>
        </p:nvSpPr>
        <p:spPr>
          <a:xfrm>
            <a:off x="-87119" y="5492957"/>
            <a:ext cx="7780781" cy="12618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80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c. Dẫn, đẩy thức ăn từ miệng xuống dạ dày</a:t>
            </a:r>
            <a:r>
              <a:rPr lang="vi-VN" sz="240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0F41EF-C4AD-FBEC-E7CA-742E6AFB7C51}"/>
              </a:ext>
            </a:extLst>
          </p:cNvPr>
          <p:cNvSpPr txBox="1"/>
          <p:nvPr/>
        </p:nvSpPr>
        <p:spPr>
          <a:xfrm>
            <a:off x="-15248" y="6784424"/>
            <a:ext cx="7757108" cy="24314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8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d. </a:t>
            </a:r>
            <a:r>
              <a:rPr lang="vi-VN" sz="3800" spc="-3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Tiếp tục biến đổi thức ăn nhờ dịch tuỵ, dịch</a:t>
            </a:r>
            <a:r>
              <a:rPr lang="en-US" sz="3800" spc="-3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3800" spc="-3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mật, dịch ruột và hấp thu chất dinh dưỡng vào</a:t>
            </a:r>
            <a:r>
              <a:rPr lang="en-US" sz="3800" spc="-3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3800" spc="-3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máu nuôi cơ thể.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8CC5297-A889-35CB-F3BC-7CFB36F79446}"/>
              </a:ext>
            </a:extLst>
          </p:cNvPr>
          <p:cNvSpPr txBox="1"/>
          <p:nvPr/>
        </p:nvSpPr>
        <p:spPr>
          <a:xfrm>
            <a:off x="47427" y="9189320"/>
            <a:ext cx="7846833" cy="12618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80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e. Nhai, nghiền nhỏ, lưỡi nhào trộn, nước bọt</a:t>
            </a:r>
            <a:r>
              <a:rPr lang="en-US" sz="380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380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tẩm ướt thức ăn.</a:t>
            </a:r>
            <a:endParaRPr kumimoji="0" lang="en-US" altLang="zh-CN" sz="3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Freeform 7">
            <a:extLst>
              <a:ext uri="{FF2B5EF4-FFF2-40B4-BE49-F238E27FC236}">
                <a16:creationId xmlns:a16="http://schemas.microsoft.com/office/drawing/2014/main" id="{8C8F53DF-DC08-BE47-4C8D-E8482BB6539A}"/>
              </a:ext>
            </a:extLst>
          </p:cNvPr>
          <p:cNvSpPr/>
          <p:nvPr/>
        </p:nvSpPr>
        <p:spPr>
          <a:xfrm>
            <a:off x="7817764" y="2953318"/>
            <a:ext cx="9104117" cy="3346102"/>
          </a:xfrm>
          <a:custGeom>
            <a:avLst/>
            <a:gdLst>
              <a:gd name="connsiteX0" fmla="*/ 0 w 5250182"/>
              <a:gd name="connsiteY0" fmla="*/ 342578 h 2680533"/>
              <a:gd name="connsiteX1" fmla="*/ 2358736 w 5250182"/>
              <a:gd name="connsiteY1" fmla="*/ 30851 h 2680533"/>
              <a:gd name="connsiteX2" fmla="*/ 5008418 w 5250182"/>
              <a:gd name="connsiteY2" fmla="*/ 311406 h 2680533"/>
              <a:gd name="connsiteX3" fmla="*/ 4966854 w 5250182"/>
              <a:gd name="connsiteY3" fmla="*/ 2680533 h 268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0182" h="2680533">
                <a:moveTo>
                  <a:pt x="0" y="342578"/>
                </a:moveTo>
                <a:cubicBezTo>
                  <a:pt x="762000" y="189312"/>
                  <a:pt x="1524000" y="36046"/>
                  <a:pt x="2358736" y="30851"/>
                </a:cubicBezTo>
                <a:cubicBezTo>
                  <a:pt x="3193472" y="25656"/>
                  <a:pt x="4573732" y="-130208"/>
                  <a:pt x="5008418" y="311406"/>
                </a:cubicBezTo>
                <a:cubicBezTo>
                  <a:pt x="5443104" y="753020"/>
                  <a:pt x="5204979" y="1716776"/>
                  <a:pt x="4966854" y="2680533"/>
                </a:cubicBezTo>
              </a:path>
            </a:pathLst>
          </a:custGeom>
          <a:noFill/>
          <a:ln w="38100">
            <a:solidFill>
              <a:srgbClr val="EE1D25"/>
            </a:solidFill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AD4A6E8-4AF6-5F9E-1696-123B048C594E}"/>
              </a:ext>
            </a:extLst>
          </p:cNvPr>
          <p:cNvCxnSpPr>
            <a:cxnSpLocks/>
          </p:cNvCxnSpPr>
          <p:nvPr/>
        </p:nvCxnSpPr>
        <p:spPr>
          <a:xfrm>
            <a:off x="7765748" y="4914900"/>
            <a:ext cx="8559783" cy="27794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eform 5">
            <a:extLst>
              <a:ext uri="{FF2B5EF4-FFF2-40B4-BE49-F238E27FC236}">
                <a16:creationId xmlns:a16="http://schemas.microsoft.com/office/drawing/2014/main" id="{4449D02C-B5E3-7C88-9B6D-19C55253BE0B}"/>
              </a:ext>
            </a:extLst>
          </p:cNvPr>
          <p:cNvSpPr/>
          <p:nvPr/>
        </p:nvSpPr>
        <p:spPr>
          <a:xfrm flipV="1">
            <a:off x="7780862" y="5360191"/>
            <a:ext cx="4968721" cy="660078"/>
          </a:xfrm>
          <a:custGeom>
            <a:avLst/>
            <a:gdLst>
              <a:gd name="connsiteX0" fmla="*/ 0 w 2130136"/>
              <a:gd name="connsiteY0" fmla="*/ 0 h 41564"/>
              <a:gd name="connsiteX1" fmla="*/ 2130136 w 2130136"/>
              <a:gd name="connsiteY1" fmla="*/ 41564 h 41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30136" h="41564">
                <a:moveTo>
                  <a:pt x="0" y="0"/>
                </a:moveTo>
                <a:lnTo>
                  <a:pt x="2130136" y="41564"/>
                </a:lnTo>
              </a:path>
            </a:pathLst>
          </a:custGeom>
          <a:noFill/>
          <a:ln w="38100">
            <a:solidFill>
              <a:srgbClr val="EE1D25"/>
            </a:solidFill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15">
            <a:extLst>
              <a:ext uri="{FF2B5EF4-FFF2-40B4-BE49-F238E27FC236}">
                <a16:creationId xmlns:a16="http://schemas.microsoft.com/office/drawing/2014/main" id="{0CB3FD24-76D7-167B-6735-7CEB5F19923A}"/>
              </a:ext>
            </a:extLst>
          </p:cNvPr>
          <p:cNvSpPr/>
          <p:nvPr/>
        </p:nvSpPr>
        <p:spPr>
          <a:xfrm flipV="1">
            <a:off x="7749575" y="7104783"/>
            <a:ext cx="8481024" cy="792811"/>
          </a:xfrm>
          <a:custGeom>
            <a:avLst/>
            <a:gdLst>
              <a:gd name="connsiteX0" fmla="*/ 0 w 4998027"/>
              <a:gd name="connsiteY0" fmla="*/ 0 h 187037"/>
              <a:gd name="connsiteX1" fmla="*/ 4998027 w 4998027"/>
              <a:gd name="connsiteY1" fmla="*/ 187037 h 18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98027" h="187037">
                <a:moveTo>
                  <a:pt x="0" y="0"/>
                </a:moveTo>
                <a:lnTo>
                  <a:pt x="4998027" y="187037"/>
                </a:lnTo>
              </a:path>
            </a:pathLst>
          </a:custGeom>
          <a:noFill/>
          <a:ln w="38100">
            <a:solidFill>
              <a:srgbClr val="EE1D25"/>
            </a:solidFill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">
            <a:extLst>
              <a:ext uri="{FF2B5EF4-FFF2-40B4-BE49-F238E27FC236}">
                <a16:creationId xmlns:a16="http://schemas.microsoft.com/office/drawing/2014/main" id="{CD97BFFF-25B4-9C69-6BFE-C9FD4F98ECDC}"/>
              </a:ext>
            </a:extLst>
          </p:cNvPr>
          <p:cNvSpPr/>
          <p:nvPr/>
        </p:nvSpPr>
        <p:spPr>
          <a:xfrm>
            <a:off x="7825163" y="4686300"/>
            <a:ext cx="4968722" cy="5266879"/>
          </a:xfrm>
          <a:custGeom>
            <a:avLst/>
            <a:gdLst>
              <a:gd name="connsiteX0" fmla="*/ 0 w 2192482"/>
              <a:gd name="connsiteY0" fmla="*/ 2700657 h 2816619"/>
              <a:gd name="connsiteX1" fmla="*/ 633845 w 2192482"/>
              <a:gd name="connsiteY1" fmla="*/ 2534403 h 2816619"/>
              <a:gd name="connsiteX2" fmla="*/ 1527464 w 2192482"/>
              <a:gd name="connsiteY2" fmla="*/ 248403 h 2816619"/>
              <a:gd name="connsiteX3" fmla="*/ 2192482 w 2192482"/>
              <a:gd name="connsiteY3" fmla="*/ 61366 h 2816619"/>
              <a:gd name="connsiteX4" fmla="*/ 2192482 w 2192482"/>
              <a:gd name="connsiteY4" fmla="*/ 61366 h 2816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2482" h="2816619">
                <a:moveTo>
                  <a:pt x="0" y="2700657"/>
                </a:moveTo>
                <a:cubicBezTo>
                  <a:pt x="189634" y="2821884"/>
                  <a:pt x="379268" y="2943112"/>
                  <a:pt x="633845" y="2534403"/>
                </a:cubicBezTo>
                <a:cubicBezTo>
                  <a:pt x="888422" y="2125694"/>
                  <a:pt x="1267691" y="660576"/>
                  <a:pt x="1527464" y="248403"/>
                </a:cubicBezTo>
                <a:cubicBezTo>
                  <a:pt x="1787237" y="-163770"/>
                  <a:pt x="2192482" y="61366"/>
                  <a:pt x="2192482" y="61366"/>
                </a:cubicBezTo>
                <a:lnTo>
                  <a:pt x="2192482" y="61366"/>
                </a:lnTo>
              </a:path>
            </a:pathLst>
          </a:custGeom>
          <a:noFill/>
          <a:ln w="38100">
            <a:solidFill>
              <a:srgbClr val="EE1D25"/>
            </a:solidFill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3609EB-464C-E42E-7A1B-4257CFE9552F}"/>
              </a:ext>
            </a:extLst>
          </p:cNvPr>
          <p:cNvSpPr txBox="1"/>
          <p:nvPr/>
        </p:nvSpPr>
        <p:spPr>
          <a:xfrm>
            <a:off x="15151851" y="7063529"/>
            <a:ext cx="787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DBDD6057-FC52-EBA7-97AE-A025E2DF1084}"/>
              </a:ext>
            </a:extLst>
          </p:cNvPr>
          <p:cNvSpPr/>
          <p:nvPr/>
        </p:nvSpPr>
        <p:spPr>
          <a:xfrm>
            <a:off x="15662296" y="7694353"/>
            <a:ext cx="129099" cy="336249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BE69DA-7B01-FC32-2D15-8BD34916CF17}"/>
              </a:ext>
            </a:extLst>
          </p:cNvPr>
          <p:cNvSpPr txBox="1"/>
          <p:nvPr/>
        </p:nvSpPr>
        <p:spPr>
          <a:xfrm>
            <a:off x="15382315" y="7631646"/>
            <a:ext cx="653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7" name="Flowchart: Connector 36">
            <a:extLst>
              <a:ext uri="{FF2B5EF4-FFF2-40B4-BE49-F238E27FC236}">
                <a16:creationId xmlns:a16="http://schemas.microsoft.com/office/drawing/2014/main" id="{5222C6D9-54FB-93BD-F332-19AB4526A1D0}"/>
              </a:ext>
            </a:extLst>
          </p:cNvPr>
          <p:cNvSpPr/>
          <p:nvPr/>
        </p:nvSpPr>
        <p:spPr>
          <a:xfrm>
            <a:off x="15488817" y="7184783"/>
            <a:ext cx="64330" cy="214069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916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5" grpId="0" animBg="1"/>
      <p:bldP spid="46" grpId="0" animBg="1"/>
      <p:bldP spid="4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webextensions/webextension1.xml><?xml version="1.0" encoding="utf-8"?>
<we:webextension xmlns:we="http://schemas.microsoft.com/office/webextensions/webextension/2010/11" id="{F67127DF-471D-4974-9D25-DB46F0EE4F9C}">
  <we:reference id="wa200001661" version="3.1.2.0" store="en-US" storeType="OMEX"/>
  <we:alternateReferences>
    <we:reference id="wa200001661" version="3.1.2.0" store="en-US" storeType="OMEX"/>
  </we:alternateReferences>
  <we:properties>
    <we:property name="breaktime.flosim.com_fontColour" value="null"/>
    <we:property name="breaktime.flosim.com_startMinutes" value="20"/>
    <we:property name="breaktime.flosim.com_startSeconds" value="0"/>
    <we:property name="breaktime.flosim.com_time" value="0"/>
    <we:property name="breaktime.flosim.com_type" value="&quot;Reading time&quot;"/>
    <we:property name="time" value="1200"/>
    <we:property name="type" value="&quot;Reading time&quot;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4434</TotalTime>
  <Words>911</Words>
  <Application>Microsoft Office PowerPoint</Application>
  <PresentationFormat>Custom</PresentationFormat>
  <Paragraphs>142</Paragraphs>
  <Slides>27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Times New Roman</vt:lpstr>
      <vt:lpstr>Baloo</vt:lpstr>
      <vt:lpstr>Pangolin</vt:lpstr>
      <vt:lpstr>LNTH-LuoLuoNotangYuanTi 1</vt:lpstr>
      <vt:lpstr>Roboto Black</vt:lpstr>
      <vt:lpstr>Roboto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Hoai Ham Hap</dc:creator>
  <cp:lastModifiedBy>Administrator</cp:lastModifiedBy>
  <cp:revision>164</cp:revision>
  <dcterms:created xsi:type="dcterms:W3CDTF">2006-08-16T00:00:00Z</dcterms:created>
  <dcterms:modified xsi:type="dcterms:W3CDTF">2025-03-28T13:32:55Z</dcterms:modified>
  <dc:identifier>DAFQyFwxp70</dc:identifier>
</cp:coreProperties>
</file>