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 id="2147483699" r:id="rId5"/>
    <p:sldMasterId id="2147483711" r:id="rId6"/>
    <p:sldMasterId id="2147483723" r:id="rId7"/>
    <p:sldMasterId id="2147483735" r:id="rId8"/>
    <p:sldMasterId id="2147483747" r:id="rId9"/>
  </p:sldMasterIdLst>
  <p:sldIdLst>
    <p:sldId id="301" r:id="rId10"/>
    <p:sldId id="268" r:id="rId11"/>
    <p:sldId id="269" r:id="rId12"/>
    <p:sldId id="274" r:id="rId13"/>
    <p:sldId id="271" r:id="rId14"/>
    <p:sldId id="258" r:id="rId15"/>
    <p:sldId id="302" r:id="rId16"/>
    <p:sldId id="279" r:id="rId17"/>
    <p:sldId id="304" r:id="rId18"/>
    <p:sldId id="306" r:id="rId19"/>
    <p:sldId id="307" r:id="rId20"/>
    <p:sldId id="303" r:id="rId21"/>
    <p:sldId id="278" r:id="rId22"/>
    <p:sldId id="308" r:id="rId23"/>
    <p:sldId id="325" r:id="rId24"/>
    <p:sldId id="330" r:id="rId25"/>
    <p:sldId id="326" r:id="rId26"/>
    <p:sldId id="331" r:id="rId27"/>
    <p:sldId id="327" r:id="rId28"/>
    <p:sldId id="328" r:id="rId29"/>
    <p:sldId id="262" r:id="rId30"/>
    <p:sldId id="264" r:id="rId31"/>
    <p:sldId id="263" r:id="rId32"/>
    <p:sldId id="265"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2CA57F8-4854-4A04-BFA9-67ACD062E4FA}" type="slidenum">
              <a:rPr lang="en-US" altLang="en-US"/>
              <a:t>‹#›</a:t>
            </a:fld>
            <a:endParaRPr lang="en-US"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099513-0DFF-48CE-8B23-CD281AABE77D}" type="slidenum">
              <a:rPr lang="en-US" altLang="en-US"/>
              <a:t>‹#›</a:t>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5A0700-404A-4647-AD21-CA623C1309A9}" type="slidenum">
              <a:rPr lang="en-US" altLang="en-US"/>
              <a:t>‹#›</a:t>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3CBA8DB-ECA7-4630-9490-9517F57EFFE4}"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smtClean="0"/>
              <a:t>Click to edit Master title style</a:t>
            </a:r>
          </a:p>
        </p:txBody>
      </p:sp>
      <p:sp>
        <p:nvSpPr>
          <p:cNvPr id="12595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28E8E3AE-1CF8-4D08-9021-58A678F94EDE}"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5F191666-B54B-4377-B0EB-FF9F70CB7ECF}"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C6C2E7D6-8B60-4C62-9F4A-CD7E54DC014C}"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A1A02790-B6B7-4EB4-BCF4-120F0F250DE9}"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vi-VN"/>
          </a:p>
        </p:txBody>
      </p:sp>
      <p:sp>
        <p:nvSpPr>
          <p:cNvPr id="8" name="Rectangle 5"/>
          <p:cNvSpPr>
            <a:spLocks noGrp="1" noChangeArrowheads="1"/>
          </p:cNvSpPr>
          <p:nvPr>
            <p:ph type="ftr" sz="quarter" idx="11"/>
          </p:nvPr>
        </p:nvSpPr>
        <p:spPr/>
        <p:txBody>
          <a:bodyPr/>
          <a:lstStyle>
            <a:lvl1pPr>
              <a:defRPr/>
            </a:lvl1pPr>
          </a:lstStyle>
          <a:p>
            <a:pPr>
              <a:defRPr/>
            </a:pPr>
            <a:endParaRPr lang="vi-VN"/>
          </a:p>
        </p:txBody>
      </p:sp>
      <p:sp>
        <p:nvSpPr>
          <p:cNvPr id="9" name="Rectangle 6"/>
          <p:cNvSpPr>
            <a:spLocks noGrp="1" noChangeArrowheads="1"/>
          </p:cNvSpPr>
          <p:nvPr>
            <p:ph type="sldNum" sz="quarter" idx="12"/>
          </p:nvPr>
        </p:nvSpPr>
        <p:spPr/>
        <p:txBody>
          <a:bodyPr/>
          <a:lstStyle>
            <a:lvl1pPr>
              <a:defRPr/>
            </a:lvl1pPr>
          </a:lstStyle>
          <a:p>
            <a:pPr>
              <a:defRPr/>
            </a:pPr>
            <a:fld id="{55DE8D07-D1D8-4512-BB87-43907E520558}"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p>
        </p:txBody>
      </p:sp>
      <p:sp>
        <p:nvSpPr>
          <p:cNvPr id="4" name="Rectangle 5"/>
          <p:cNvSpPr>
            <a:spLocks noGrp="1" noChangeArrowheads="1"/>
          </p:cNvSpPr>
          <p:nvPr>
            <p:ph type="ftr" sz="quarter" idx="11"/>
          </p:nvPr>
        </p:nvSpPr>
        <p:spPr/>
        <p:txBody>
          <a:bodyPr/>
          <a:lstStyle>
            <a:lvl1pPr>
              <a:defRPr/>
            </a:lvl1pPr>
          </a:lstStyle>
          <a:p>
            <a:pPr>
              <a:defRPr/>
            </a:pPr>
            <a:endParaRPr lang="vi-VN"/>
          </a:p>
        </p:txBody>
      </p:sp>
      <p:sp>
        <p:nvSpPr>
          <p:cNvPr id="5" name="Rectangle 6"/>
          <p:cNvSpPr>
            <a:spLocks noGrp="1" noChangeArrowheads="1"/>
          </p:cNvSpPr>
          <p:nvPr>
            <p:ph type="sldNum" sz="quarter" idx="12"/>
          </p:nvPr>
        </p:nvSpPr>
        <p:spPr/>
        <p:txBody>
          <a:bodyPr/>
          <a:lstStyle>
            <a:lvl1pPr>
              <a:defRPr/>
            </a:lvl1pPr>
          </a:lstStyle>
          <a:p>
            <a:pPr>
              <a:defRPr/>
            </a:pPr>
            <a:fld id="{E739E45D-7503-4C44-A89A-8AFB00436721}"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vi-VN"/>
          </a:p>
        </p:txBody>
      </p:sp>
      <p:sp>
        <p:nvSpPr>
          <p:cNvPr id="3" name="Rectangle 5"/>
          <p:cNvSpPr>
            <a:spLocks noGrp="1" noChangeArrowheads="1"/>
          </p:cNvSpPr>
          <p:nvPr>
            <p:ph type="ftr" sz="quarter" idx="11"/>
          </p:nvPr>
        </p:nvSpPr>
        <p:spPr/>
        <p:txBody>
          <a:bodyPr/>
          <a:lstStyle>
            <a:lvl1pPr>
              <a:defRPr/>
            </a:lvl1pPr>
          </a:lstStyle>
          <a:p>
            <a:pPr>
              <a:defRPr/>
            </a:pPr>
            <a:endParaRPr lang="vi-VN"/>
          </a:p>
        </p:txBody>
      </p:sp>
      <p:sp>
        <p:nvSpPr>
          <p:cNvPr id="4" name="Rectangle 6"/>
          <p:cNvSpPr>
            <a:spLocks noGrp="1" noChangeArrowheads="1"/>
          </p:cNvSpPr>
          <p:nvPr>
            <p:ph type="sldNum" sz="quarter" idx="12"/>
          </p:nvPr>
        </p:nvSpPr>
        <p:spPr/>
        <p:txBody>
          <a:bodyPr/>
          <a:lstStyle>
            <a:lvl1pPr>
              <a:defRPr/>
            </a:lvl1pPr>
          </a:lstStyle>
          <a:p>
            <a:pPr>
              <a:defRPr/>
            </a:pPr>
            <a:fld id="{D4F9B4ED-1897-4CD9-85FD-8D57BDCD7827}"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A93EE5B4-E43C-4BF3-9BD1-3C833B7A5F33}"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EC2B742A-E355-40C0-893F-D11173B5E349}"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F277B925-2455-4626-8D87-180F1746C249}"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5604940E-9719-44F9-A147-55FF605A1E7C}"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vi-VN"/>
          </a:p>
        </p:txBody>
      </p:sp>
      <p:sp>
        <p:nvSpPr>
          <p:cNvPr id="8" name="Rectangle 5"/>
          <p:cNvSpPr>
            <a:spLocks noGrp="1" noChangeArrowheads="1"/>
          </p:cNvSpPr>
          <p:nvPr>
            <p:ph type="ftr" sz="quarter" idx="11"/>
          </p:nvPr>
        </p:nvSpPr>
        <p:spPr/>
        <p:txBody>
          <a:bodyPr/>
          <a:lstStyle>
            <a:lvl1pPr>
              <a:defRPr/>
            </a:lvl1pPr>
          </a:lstStyle>
          <a:p>
            <a:pPr>
              <a:defRPr/>
            </a:pPr>
            <a:endParaRPr lang="vi-VN"/>
          </a:p>
        </p:txBody>
      </p:sp>
      <p:sp>
        <p:nvSpPr>
          <p:cNvPr id="9" name="Rectangle 6"/>
          <p:cNvSpPr>
            <a:spLocks noGrp="1" noChangeArrowheads="1"/>
          </p:cNvSpPr>
          <p:nvPr>
            <p:ph type="sldNum" sz="quarter" idx="12"/>
          </p:nvPr>
        </p:nvSpPr>
        <p:spPr/>
        <p:txBody>
          <a:bodyPr/>
          <a:lstStyle>
            <a:lvl1pPr>
              <a:defRPr/>
            </a:lvl1pPr>
          </a:lstStyle>
          <a:p>
            <a:pPr>
              <a:defRPr/>
            </a:pPr>
            <a:fld id="{2C9A4A60-6A9F-41BC-B34A-962176BD39B4}"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p>
        </p:txBody>
      </p:sp>
      <p:sp>
        <p:nvSpPr>
          <p:cNvPr id="4" name="Rectangle 5"/>
          <p:cNvSpPr>
            <a:spLocks noGrp="1" noChangeArrowheads="1"/>
          </p:cNvSpPr>
          <p:nvPr>
            <p:ph type="ftr" sz="quarter" idx="11"/>
          </p:nvPr>
        </p:nvSpPr>
        <p:spPr/>
        <p:txBody>
          <a:bodyPr/>
          <a:lstStyle>
            <a:lvl1pPr>
              <a:defRPr/>
            </a:lvl1pPr>
          </a:lstStyle>
          <a:p>
            <a:pPr>
              <a:defRPr/>
            </a:pPr>
            <a:endParaRPr lang="vi-VN"/>
          </a:p>
        </p:txBody>
      </p:sp>
      <p:sp>
        <p:nvSpPr>
          <p:cNvPr id="5" name="Rectangle 6"/>
          <p:cNvSpPr>
            <a:spLocks noGrp="1" noChangeArrowheads="1"/>
          </p:cNvSpPr>
          <p:nvPr>
            <p:ph type="sldNum" sz="quarter" idx="12"/>
          </p:nvPr>
        </p:nvSpPr>
        <p:spPr/>
        <p:txBody>
          <a:bodyPr/>
          <a:lstStyle>
            <a:lvl1pPr>
              <a:defRPr/>
            </a:lvl1pPr>
          </a:lstStyle>
          <a:p>
            <a:pPr>
              <a:defRPr/>
            </a:pPr>
            <a:fld id="{3906575F-538B-4778-8A6C-DAD99A9C2D13}"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2C59F704-EC12-4DE3-92C1-6C291BF53B31}"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E4778FE6-FA8F-4DAE-86B1-734CD7FE87BC}"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DD6DE4D7-E11D-498E-912D-0AA2CB2AE967}"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4294172A-3735-490A-8565-005C74B1FC5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3B7C5-4DC3-4F32-BEAC-51969C557DF1}" type="datetimeFigureOut">
              <a:rPr lang="en-GB" smtClean="0"/>
              <a:t>26/03/2025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smtClean="0"/>
            </a:lvl1pPr>
          </a:lstStyle>
          <a:p>
            <a:pPr>
              <a:defRPr/>
            </a:pPr>
            <a:fld id="{D11A8E23-FE3A-43C7-9389-A70397311C6B}"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smtClean="0"/>
            </a:lvl1pPr>
          </a:lstStyle>
          <a:p>
            <a:pPr>
              <a:defRPr/>
            </a:pPr>
            <a:fld id="{A74B94BF-0AD9-4F38-9856-73718E477D74}"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smtClean="0"/>
            </a:lvl1pPr>
          </a:lstStyle>
          <a:p>
            <a:pPr>
              <a:defRPr/>
            </a:pPr>
            <a:fld id="{C005D2AD-3943-44E4-91CB-805450BE6B6C}"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73B2B7E5-CB0C-47D3-8735-A48E68323B8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1DC6D355-D09C-4BED-BE9D-10529DB7E650}"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48DA3B0F-4753-4110-A79C-E71422F53DC0}"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CB94947B-2674-4B38-AA30-764B2310B9A6}"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6698D72D-D2CD-4E74-BB2B-B58882C8BC98}"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4433B7F0-C893-452A-9C3D-806235746DFD}" type="slidenum">
              <a:rPr lang="en-US" altLang="en-US"/>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999818E3-250D-49CC-8231-62C2ACD15DC6}"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13B7C5-4DC3-4F32-BEAC-51969C557DF1}"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3FF463CA-4515-4F28-8E22-B84C97DDC3EA}" type="slidenum">
              <a:rPr lang="en-US" altLang="en-US"/>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smtClean="0"/>
            </a:lvl1pPr>
          </a:lstStyle>
          <a:p>
            <a:pPr>
              <a:defRPr/>
            </a:pPr>
            <a:fld id="{7A4AB477-BED9-43C6-BD94-B114F8292735}" type="slidenum">
              <a:rPr lang="en-US" altLang="en-US"/>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smtClean="0"/>
            </a:lvl1pPr>
          </a:lstStyle>
          <a:p>
            <a:pPr>
              <a:defRPr/>
            </a:pPr>
            <a:fld id="{92FAB179-A2B8-4270-A400-ADD643F39C26}" type="slidenum">
              <a:rPr lang="en-US" altLang="en-US"/>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smtClean="0"/>
            </a:lvl1pPr>
          </a:lstStyle>
          <a:p>
            <a:pPr>
              <a:defRPr/>
            </a:pPr>
            <a:fld id="{8F139327-6071-43E5-9B3C-57B02D7F6631}" type="slidenum">
              <a:rPr lang="en-US" altLang="en-US"/>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0DB2E3BC-0FB4-409B-AD08-6BF409A1CDC2}" type="slidenum">
              <a:rPr lang="en-US" altLang="en-US"/>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5416B0BD-F5A1-4BC1-993E-7E580A353C84}" type="slidenum">
              <a:rPr lang="en-US" altLang="en-US"/>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5A36E53D-D4DC-4F5E-AB82-AEDA7F0FD6F5}"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CC7D0FCB-45FB-4B44-B468-5BF2D2E46BAF}"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D84E6E45-C7C8-40FF-8D26-DD28780826C0}"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22D5CB21-5265-4EF0-B94A-462E74BAA30F}"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13B7C5-4DC3-4F32-BEAC-51969C557DF1}" type="datetimeFigureOut">
              <a:rPr lang="en-GB" smtClean="0"/>
              <a:t>26/03/2025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04A3709C-21FE-4A6A-AC29-F508A971EC44}"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BCE0EF7A-3172-467C-ACBE-C14706418957}"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smtClean="0"/>
            </a:lvl1pPr>
          </a:lstStyle>
          <a:p>
            <a:pPr>
              <a:defRPr/>
            </a:pPr>
            <a:fld id="{DE34557B-12F9-4E6E-B090-6B1DF5727534}"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smtClean="0"/>
            </a:lvl1pPr>
          </a:lstStyle>
          <a:p>
            <a:pPr>
              <a:defRPr/>
            </a:pPr>
            <a:fld id="{A52EF872-838B-4746-A545-B3EFED04D658}"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smtClean="0"/>
            </a:lvl1pPr>
          </a:lstStyle>
          <a:p>
            <a:pPr>
              <a:defRPr/>
            </a:pPr>
            <a:fld id="{19755E57-54C1-4F56-AFBD-9BDB26432973}"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CB70F967-2DBB-4011-8B7A-65E493A8F64F}"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22C04591-46F9-463C-B5D9-BD758C9E1899}" type="slidenum">
              <a:rPr lang="en-US" altLang="en-US"/>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5B8D394B-5A7D-4FF2-B4F7-66F9F19F0D4C}" type="slidenum">
              <a:rPr lang="en-US" altLang="en-US"/>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C3C94213-54D6-4B2A-B207-DDB99CD143BD}" type="slidenum">
              <a:rPr lang="en-US" altLang="en-US"/>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13B7C5-4DC3-4F32-BEAC-51969C557DF1}" type="datetimeFigureOut">
              <a:rPr lang="en-GB" smtClean="0"/>
              <a:t>26/03/2025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3B7C5-4DC3-4F32-BEAC-51969C557DF1}" type="datetimeFigureOut">
              <a:rPr lang="en-GB" smtClean="0"/>
              <a:t>26/03/2025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3B7C5-4DC3-4F32-BEAC-51969C557DF1}"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3B7C5-4DC3-4F32-BEAC-51969C557DF1}" type="datetimeFigureOut">
              <a:rPr lang="en-GB" smtClean="0"/>
              <a:t>26/03/2025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83AD4-CE46-4AD6-82AC-87E2CDA6E712}" type="slidenum">
              <a:rPr lang="en-GB" smtClean="0"/>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DFEF-6114-431A-9606-8D175C5A4D74}" type="slidenum">
              <a:rPr lang="en-US" altLang="en-US"/>
              <a:t>‹#›</a:t>
            </a:fld>
            <a:endParaRPr lang="en-US"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D0D0F2-F189-4776-90C6-2A0394C022EE}" type="slidenum">
              <a:rPr lang="en-US" altLang="en-US"/>
              <a:t>‹#›</a:t>
            </a:fld>
            <a:endParaRPr lang="en-US"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C8CA55-C90C-490E-88AF-583D07F48BA5}" type="slidenum">
              <a:rPr lang="en-US" altLang="en-US"/>
              <a:t>‹#›</a:t>
            </a:fld>
            <a:endParaRPr lang="en-US"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D5C5437-357A-4F41-8A71-101DD0A81ED4}" type="slidenum">
              <a:rPr lang="en-US" altLang="en-US"/>
              <a:t>‹#›</a:t>
            </a:fld>
            <a:endParaRPr lang="en-US"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5D6B088-F829-4355-B132-AFEF3D755A1E}" type="slidenum">
              <a:rPr lang="en-US" altLang="en-US"/>
              <a:t>‹#›</a:t>
            </a:fld>
            <a:endParaRPr lang="en-US"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D7F42A4-D6A5-4921-B7D1-409C1F96D372}" type="slidenum">
              <a:rPr lang="en-US" altLang="en-US"/>
              <a:t>‹#›</a:t>
            </a:fld>
            <a:endParaRPr lang="en-US"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B84210EA-3908-4C10-917E-F564925550F6}" type="slidenum">
              <a:rPr lang="en-US" altLang="en-US"/>
              <a:t>‹#›</a:t>
            </a:fld>
            <a:endParaRPr lang="en-US"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235784C-DD7D-47E4-99D4-F29E4B4D6E1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B7C5-4DC3-4F32-BEAC-51969C557DF1}" type="datetimeFigureOut">
              <a:rPr lang="en-GB" smtClean="0"/>
              <a:t>26/03/2025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83AD4-CE46-4AD6-82AC-87E2CDA6E71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lstStyle/>
          <a:p>
            <a:pPr lvl="0"/>
            <a:r>
              <a:rPr lang="en-US" smtClean="0"/>
              <a:t>Click to edit Master title style</a:t>
            </a:r>
          </a:p>
        </p:txBody>
      </p:sp>
      <p:sp>
        <p:nvSpPr>
          <p:cNvPr id="124931" name="Rectangle 3"/>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lstStyle>
            <a:lvl1pPr eaLnBrk="1" hangingPunct="1">
              <a:defRPr sz="1400">
                <a:solidFill>
                  <a:srgbClr val="FFFFFF"/>
                </a:solidFill>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defRPr/>
            </a:pPr>
            <a:endParaRPr lang="vi-VN"/>
          </a:p>
        </p:txBody>
      </p:sp>
      <p:sp>
        <p:nvSpPr>
          <p:cNvPr id="12493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lstStyle>
            <a:lvl1pPr algn="ctr" eaLnBrk="1" hangingPunct="1">
              <a:defRPr sz="1400">
                <a:solidFill>
                  <a:srgbClr val="FFFFFF"/>
                </a:solidFill>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defRPr/>
            </a:pPr>
            <a:endParaRPr lang="vi-VN"/>
          </a:p>
        </p:txBody>
      </p:sp>
      <p:sp>
        <p:nvSpPr>
          <p:cNvPr id="12493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lstStyle>
            <a:lvl1pPr algn="r" eaLnBrk="1" hangingPunct="1">
              <a:defRPr sz="1400" smtClean="0">
                <a:solidFill>
                  <a:srgbClr val="FFFFFF"/>
                </a:solidFill>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defRPr/>
            </a:pPr>
            <a:fld id="{7B3A153B-3952-4AB4-8914-3B205763B39E}" type="slidenum">
              <a:rPr lang="en-US" altLang="en-US"/>
              <a:t>‹#›</a:t>
            </a:fld>
            <a:endParaRPr lang="en-US" alt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algn="l" rtl="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solidFill>
                  <a:srgbClr val="000000"/>
                </a:solidFill>
              </a:defRPr>
            </a:lvl1pPr>
          </a:lstStyle>
          <a:p>
            <a:pPr fontAlgn="base">
              <a:spcBef>
                <a:spcPct val="0"/>
              </a:spcBef>
              <a:spcAft>
                <a:spcPct val="0"/>
              </a:spcAft>
              <a:defRPr/>
            </a:pPr>
            <a:fld id="{F5935935-6535-4639-8F41-87637F50E0C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solidFill>
                  <a:srgbClr val="000000"/>
                </a:solidFill>
              </a:defRPr>
            </a:lvl1pPr>
          </a:lstStyle>
          <a:p>
            <a:pPr fontAlgn="base">
              <a:spcBef>
                <a:spcPct val="0"/>
              </a:spcBef>
              <a:spcAft>
                <a:spcPct val="0"/>
              </a:spcAft>
              <a:defRPr/>
            </a:pPr>
            <a:fld id="{C8D561B0-600B-4333-A0C4-933D7A83FF15}"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solidFill>
                  <a:srgbClr val="000000"/>
                </a:solidFill>
              </a:defRPr>
            </a:lvl1pPr>
          </a:lstStyle>
          <a:p>
            <a:pPr fontAlgn="base">
              <a:spcBef>
                <a:spcPct val="0"/>
              </a:spcBef>
              <a:spcAft>
                <a:spcPct val="0"/>
              </a:spcAft>
              <a:defRPr/>
            </a:pPr>
            <a:fld id="{BF257F7F-8631-4FFA-B635-04F2D848D1A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133EB-B4A3-415A-A2B7-722D1B04FEDB}"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F45D5-85CD-41F6-AB9B-3F3338398EDD}" type="slidenum">
              <a:rPr lang="en-US" smtClean="0">
                <a:solidFill>
                  <a:prstClr val="black">
                    <a:tint val="75000"/>
                  </a:prstClr>
                </a:solidFill>
              </a:rPr>
              <a:t>‹#›</a:t>
            </a:fld>
            <a:endParaRPr lang="en-US">
              <a:solidFill>
                <a:prstClr val="black">
                  <a:tint val="75000"/>
                </a:prstClr>
              </a:solidFill>
            </a:endParaRPr>
          </a:p>
        </p:txBody>
      </p:sp>
      <p:sp>
        <p:nvSpPr>
          <p:cNvPr id="7" name="Rectangle 3"/>
          <p:cNvSpPr>
            <a:spLocks noChangeArrowheads="1"/>
          </p:cNvSpPr>
          <p:nvPr userDrawn="1"/>
        </p:nvSpPr>
        <p:spPr bwMode="auto">
          <a:xfrm>
            <a:off x="9371949" y="6627637"/>
            <a:ext cx="2794000" cy="219075"/>
          </a:xfrm>
          <a:prstGeom prst="rect">
            <a:avLst/>
          </a:prstGeom>
          <a:solidFill>
            <a:srgbClr val="0070C0"/>
          </a:solidFill>
          <a:ln w="9525">
            <a:solidFill>
              <a:srgbClr val="FF00FF"/>
            </a:solidFill>
            <a:miter lim="800000"/>
          </a:ln>
        </p:spPr>
        <p:txBody>
          <a:bodyPr vert="horz" wrap="square" lIns="91440" tIns="45720" rIns="91440" bIns="45720" numCol="1" anchor="t" anchorCtr="0" compatLnSpc="1"/>
          <a:lstStyle/>
          <a:p>
            <a:pPr algn="ctr" fontAlgn="base">
              <a:spcBef>
                <a:spcPct val="0"/>
              </a:spcBef>
              <a:spcAft>
                <a:spcPct val="0"/>
              </a:spcAft>
            </a:pPr>
            <a:r>
              <a:rPr lang="en-US" sz="1000" dirty="0" smtClean="0">
                <a:solidFill>
                  <a:srgbClr val="FFFF00"/>
                </a:solidFill>
                <a:latin typeface="Times New Roman" panose="02020603050405020304" pitchFamily="18" charset="0"/>
                <a:cs typeface="Arial" panose="020B0604020202020204" pitchFamily="34" charset="0"/>
              </a:rPr>
              <a:t>NGƯỜI THIẾT KẾ: PHAN TRỌNG KHÁNH</a:t>
            </a:r>
            <a:endParaRPr lang="en-US" sz="1800" dirty="0" smtClean="0">
              <a:solidFill>
                <a:srgbClr val="FFFF0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t>3/26/2025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solidFill>
                  <a:srgbClr val="000000"/>
                </a:solidFill>
              </a:defRPr>
            </a:lvl1pPr>
          </a:lstStyle>
          <a:p>
            <a:pPr fontAlgn="base">
              <a:spcBef>
                <a:spcPct val="0"/>
              </a:spcBef>
              <a:spcAft>
                <a:spcPct val="0"/>
              </a:spcAft>
              <a:defRPr/>
            </a:pPr>
            <a:fld id="{9666201F-3DAF-41BA-8DFD-7102CC3CDA89}"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wm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9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70.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image" Target="../media/image9.png"/><Relationship Id="rId10" Type="http://schemas.openxmlformats.org/officeDocument/2006/relationships/image" Target="../media/image13.GIF"/><Relationship Id="rId4" Type="http://schemas.openxmlformats.org/officeDocument/2006/relationships/slide" Target="slide1.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3.xml"/><Relationship Id="rId4" Type="http://schemas.openxmlformats.org/officeDocument/2006/relationships/image" Target="../media/image34.GIF"/></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jpeg"/><Relationship Id="rId1" Type="http://schemas.openxmlformats.org/officeDocument/2006/relationships/slideLayout" Target="../slideLayouts/slideLayout38.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jpeg"/><Relationship Id="rId1" Type="http://schemas.openxmlformats.org/officeDocument/2006/relationships/slideLayout" Target="../slideLayouts/slideLayout27.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jpeg"/><Relationship Id="rId1" Type="http://schemas.openxmlformats.org/officeDocument/2006/relationships/slideLayout" Target="../slideLayouts/slideLayout49.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audio" Target="../media/audio2.wav"/><Relationship Id="rId3" Type="http://schemas.openxmlformats.org/officeDocument/2006/relationships/image" Target="../media/image14.png"/><Relationship Id="rId7" Type="http://schemas.openxmlformats.org/officeDocument/2006/relationships/image" Target="../media/image17.GIF"/><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81.xml"/><Relationship Id="rId6" Type="http://schemas.openxmlformats.org/officeDocument/2006/relationships/slide" Target="slide1.xml"/><Relationship Id="rId11" Type="http://schemas.openxmlformats.org/officeDocument/2006/relationships/image" Target="../media/image21.GIF"/><Relationship Id="rId5" Type="http://schemas.openxmlformats.org/officeDocument/2006/relationships/image" Target="../media/image16.jpeg"/><Relationship Id="rId10" Type="http://schemas.openxmlformats.org/officeDocument/2006/relationships/image" Target="../media/image20.GIF"/><Relationship Id="rId4" Type="http://schemas.openxmlformats.org/officeDocument/2006/relationships/image" Target="../media/image15.GIF"/><Relationship Id="rId9" Type="http://schemas.openxmlformats.org/officeDocument/2006/relationships/image" Target="../media/image19.GI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70.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image" Target="../media/image9.png"/><Relationship Id="rId10" Type="http://schemas.openxmlformats.org/officeDocument/2006/relationships/image" Target="../media/image13.GIF"/><Relationship Id="rId4" Type="http://schemas.openxmlformats.org/officeDocument/2006/relationships/slide" Target="slid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audio" Target="../media/audio2.wav"/><Relationship Id="rId3" Type="http://schemas.openxmlformats.org/officeDocument/2006/relationships/image" Target="../media/image14.png"/><Relationship Id="rId7" Type="http://schemas.openxmlformats.org/officeDocument/2006/relationships/image" Target="../media/image17.GIF"/><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70.xml"/><Relationship Id="rId6" Type="http://schemas.openxmlformats.org/officeDocument/2006/relationships/slide" Target="slide1.xml"/><Relationship Id="rId11" Type="http://schemas.openxmlformats.org/officeDocument/2006/relationships/image" Target="../media/image21.GIF"/><Relationship Id="rId5" Type="http://schemas.openxmlformats.org/officeDocument/2006/relationships/image" Target="../media/image16.jpeg"/><Relationship Id="rId10" Type="http://schemas.openxmlformats.org/officeDocument/2006/relationships/image" Target="../media/image20.GIF"/><Relationship Id="rId4" Type="http://schemas.openxmlformats.org/officeDocument/2006/relationships/image" Target="../media/image15.GIF"/><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6"/>
          <p:cNvGrpSpPr/>
          <p:nvPr/>
        </p:nvGrpSpPr>
        <p:grpSpPr>
          <a:xfrm>
            <a:off x="53340" y="3550920"/>
            <a:ext cx="2667000" cy="3352800"/>
            <a:chOff x="17" y="2256"/>
            <a:chExt cx="1829" cy="2064"/>
          </a:xfrm>
        </p:grpSpPr>
        <p:grpSp>
          <p:nvGrpSpPr>
            <p:cNvPr id="45107" name="Group 17"/>
            <p:cNvGrpSpPr/>
            <p:nvPr/>
          </p:nvGrpSpPr>
          <p:grpSpPr>
            <a:xfrm>
              <a:off x="17" y="3416"/>
              <a:ext cx="1829" cy="904"/>
              <a:chOff x="17" y="3416"/>
              <a:chExt cx="1829" cy="904"/>
            </a:xfrm>
          </p:grpSpPr>
          <p:sp>
            <p:nvSpPr>
              <p:cNvPr id="45115" name="Freeform 18"/>
              <p:cNvSpPr/>
              <p:nvPr/>
            </p:nvSpPr>
            <p:spPr>
              <a:xfrm>
                <a:off x="601" y="3776"/>
                <a:ext cx="668" cy="393"/>
              </a:xfrm>
              <a:custGeom>
                <a:avLst/>
                <a:gdLst/>
                <a:ahLst/>
                <a:cxnLst>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5" y="0"/>
                  </a:cxn>
                  <a:cxn ang="0">
                    <a:pos x="5" y="0"/>
                  </a:cxn>
                  <a:cxn ang="0">
                    <a:pos x="6" y="0"/>
                  </a:cxn>
                  <a:cxn ang="0">
                    <a:pos x="6" y="0"/>
                  </a:cxn>
                  <a:cxn ang="0">
                    <a:pos x="5" y="0"/>
                  </a:cxn>
                  <a:cxn ang="0">
                    <a:pos x="5" y="0"/>
                  </a:cxn>
                  <a:cxn ang="0">
                    <a:pos x="4" y="0"/>
                  </a:cxn>
                  <a:cxn ang="0">
                    <a:pos x="4" y="0"/>
                  </a:cxn>
                  <a:cxn ang="0">
                    <a:pos x="3" y="0"/>
                  </a:cxn>
                  <a:cxn ang="0">
                    <a:pos x="3" y="0"/>
                  </a:cxn>
                  <a:cxn ang="0">
                    <a:pos x="3" y="0"/>
                  </a:cxn>
                  <a:cxn ang="0">
                    <a:pos x="2" y="0"/>
                  </a:cxn>
                  <a:cxn ang="0">
                    <a:pos x="2" y="0"/>
                  </a:cxn>
                  <a:cxn ang="0">
                    <a:pos x="2" y="0"/>
                  </a:cxn>
                  <a:cxn ang="0">
                    <a:pos x="1" y="0"/>
                  </a:cxn>
                  <a:cxn ang="0">
                    <a:pos x="1" y="0"/>
                  </a:cxn>
                  <a:cxn ang="0">
                    <a:pos x="1" y="0"/>
                  </a:cxn>
                  <a:cxn ang="0">
                    <a:pos x="1" y="0"/>
                  </a:cxn>
                  <a:cxn ang="0">
                    <a:pos x="1" y="0"/>
                  </a:cxn>
                  <a:cxn ang="0">
                    <a:pos x="1" y="0"/>
                  </a:cxn>
                  <a:cxn ang="0">
                    <a:pos x="0" y="0"/>
                  </a:cxn>
                </a:cxnLst>
                <a:rect l="0" t="0" r="0" b="0"/>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alpha val="100000"/>
                </a:srgbClr>
              </a:solidFill>
              <a:ln w="0">
                <a:noFill/>
              </a:ln>
            </p:spPr>
            <p:txBody>
              <a:bodyPr/>
              <a:lstStyle/>
              <a:p>
                <a:endParaRPr lang="en-US"/>
              </a:p>
            </p:txBody>
          </p:sp>
          <p:sp>
            <p:nvSpPr>
              <p:cNvPr id="45116" name="Freeform 19"/>
              <p:cNvSpPr/>
              <p:nvPr/>
            </p:nvSpPr>
            <p:spPr>
              <a:xfrm>
                <a:off x="682" y="3776"/>
                <a:ext cx="587" cy="346"/>
              </a:xfrm>
              <a:custGeom>
                <a:avLst/>
                <a:gdLst/>
                <a:ahLst/>
                <a:cxnLst>
                  <a:cxn ang="0">
                    <a:pos x="5" y="0"/>
                  </a:cxn>
                  <a:cxn ang="0">
                    <a:pos x="5" y="0"/>
                  </a:cxn>
                  <a:cxn ang="0">
                    <a:pos x="4" y="0"/>
                  </a:cxn>
                  <a:cxn ang="0">
                    <a:pos x="4" y="0"/>
                  </a:cxn>
                  <a:cxn ang="0">
                    <a:pos x="3" y="0"/>
                  </a:cxn>
                  <a:cxn ang="0">
                    <a:pos x="3" y="0"/>
                  </a:cxn>
                  <a:cxn ang="0">
                    <a:pos x="3"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3" y="0"/>
                  </a:cxn>
                  <a:cxn ang="0">
                    <a:pos x="4" y="0"/>
                  </a:cxn>
                  <a:cxn ang="0">
                    <a:pos x="4" y="0"/>
                  </a:cxn>
                  <a:cxn ang="0">
                    <a:pos x="5" y="0"/>
                  </a:cxn>
                  <a:cxn ang="0">
                    <a:pos x="5" y="0"/>
                  </a:cxn>
                  <a:cxn ang="0">
                    <a:pos x="5" y="0"/>
                  </a:cxn>
                </a:cxnLst>
                <a:rect l="0" t="0" r="0" b="0"/>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alpha val="100000"/>
                </a:srgbClr>
              </a:solidFill>
              <a:ln w="0">
                <a:noFill/>
              </a:ln>
            </p:spPr>
            <p:txBody>
              <a:bodyPr/>
              <a:lstStyle/>
              <a:p>
                <a:endParaRPr lang="en-US"/>
              </a:p>
            </p:txBody>
          </p:sp>
          <p:sp>
            <p:nvSpPr>
              <p:cNvPr id="45117" name="Freeform 20"/>
              <p:cNvSpPr/>
              <p:nvPr/>
            </p:nvSpPr>
            <p:spPr>
              <a:xfrm>
                <a:off x="763" y="3776"/>
                <a:ext cx="506" cy="299"/>
              </a:xfrm>
              <a:custGeom>
                <a:avLst/>
                <a:gdLst/>
                <a:ahLst/>
                <a:cxnLst>
                  <a:cxn ang="0">
                    <a:pos x="4" y="0"/>
                  </a:cxn>
                  <a:cxn ang="0">
                    <a:pos x="4" y="0"/>
                  </a:cxn>
                  <a:cxn ang="0">
                    <a:pos x="4" y="0"/>
                  </a:cxn>
                  <a:cxn ang="0">
                    <a:pos x="3" y="0"/>
                  </a:cxn>
                  <a:cxn ang="0">
                    <a:pos x="3" y="0"/>
                  </a:cxn>
                  <a:cxn ang="0">
                    <a:pos x="3"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3" y="0"/>
                  </a:cxn>
                  <a:cxn ang="0">
                    <a:pos x="4" y="0"/>
                  </a:cxn>
                  <a:cxn ang="0">
                    <a:pos x="4" y="0"/>
                  </a:cxn>
                  <a:cxn ang="0">
                    <a:pos x="4" y="0"/>
                  </a:cxn>
                  <a:cxn ang="0">
                    <a:pos x="4" y="0"/>
                  </a:cxn>
                </a:cxnLst>
                <a:rect l="0" t="0" r="0" b="0"/>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alpha val="100000"/>
                </a:srgbClr>
              </a:solidFill>
              <a:ln w="0">
                <a:noFill/>
              </a:ln>
            </p:spPr>
            <p:txBody>
              <a:bodyPr/>
              <a:lstStyle/>
              <a:p>
                <a:endParaRPr lang="en-US"/>
              </a:p>
            </p:txBody>
          </p:sp>
          <p:sp>
            <p:nvSpPr>
              <p:cNvPr id="45118" name="Freeform 21"/>
              <p:cNvSpPr/>
              <p:nvPr/>
            </p:nvSpPr>
            <p:spPr>
              <a:xfrm>
                <a:off x="401" y="3639"/>
                <a:ext cx="636" cy="374"/>
              </a:xfrm>
              <a:custGeom>
                <a:avLst/>
                <a:gdLst/>
                <a:ahLst/>
                <a:cxnLst>
                  <a:cxn ang="0">
                    <a:pos x="5" y="0"/>
                  </a:cxn>
                  <a:cxn ang="0">
                    <a:pos x="5" y="0"/>
                  </a:cxn>
                  <a:cxn ang="0">
                    <a:pos x="5" y="0"/>
                  </a:cxn>
                  <a:cxn ang="0">
                    <a:pos x="4" y="0"/>
                  </a:cxn>
                  <a:cxn ang="0">
                    <a:pos x="4" y="0"/>
                  </a:cxn>
                  <a:cxn ang="0">
                    <a:pos x="4" y="0"/>
                  </a:cxn>
                  <a:cxn ang="0">
                    <a:pos x="3" y="0"/>
                  </a:cxn>
                  <a:cxn ang="0">
                    <a:pos x="3" y="0"/>
                  </a:cxn>
                  <a:cxn ang="0">
                    <a:pos x="3" y="0"/>
                  </a:cxn>
                  <a:cxn ang="0">
                    <a:pos x="2" y="0"/>
                  </a:cxn>
                  <a:cxn ang="0">
                    <a:pos x="2" y="0"/>
                  </a:cxn>
                  <a:cxn ang="0">
                    <a:pos x="2" y="0"/>
                  </a:cxn>
                  <a:cxn ang="0">
                    <a:pos x="2" y="0"/>
                  </a:cxn>
                  <a:cxn ang="0">
                    <a:pos x="2" y="0"/>
                  </a:cxn>
                  <a:cxn ang="0">
                    <a:pos x="2" y="0"/>
                  </a:cxn>
                  <a:cxn ang="0">
                    <a:pos x="2" y="0"/>
                  </a:cxn>
                  <a:cxn ang="0">
                    <a:pos x="2"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4" y="0"/>
                  </a:cxn>
                  <a:cxn ang="0">
                    <a:pos x="5" y="0"/>
                  </a:cxn>
                  <a:cxn ang="0">
                    <a:pos x="5" y="0"/>
                  </a:cxn>
                  <a:cxn ang="0">
                    <a:pos x="5" y="0"/>
                  </a:cxn>
                </a:cxnLst>
                <a:rect l="0" t="0" r="0" b="0"/>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alpha val="100000"/>
                </a:srgbClr>
              </a:solidFill>
              <a:ln w="0">
                <a:noFill/>
              </a:ln>
            </p:spPr>
            <p:txBody>
              <a:bodyPr/>
              <a:lstStyle/>
              <a:p>
                <a:endParaRPr lang="en-US"/>
              </a:p>
            </p:txBody>
          </p:sp>
          <p:sp>
            <p:nvSpPr>
              <p:cNvPr id="45119" name="Freeform 22"/>
              <p:cNvSpPr/>
              <p:nvPr/>
            </p:nvSpPr>
            <p:spPr>
              <a:xfrm>
                <a:off x="368" y="3639"/>
                <a:ext cx="669" cy="393"/>
              </a:xfrm>
              <a:custGeom>
                <a:avLst/>
                <a:gdLst/>
                <a:ahLst/>
                <a:cxnLst>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5" y="0"/>
                  </a:cxn>
                  <a:cxn ang="0">
                    <a:pos x="5" y="0"/>
                  </a:cxn>
                  <a:cxn ang="0">
                    <a:pos x="6" y="0"/>
                  </a:cxn>
                  <a:cxn ang="0">
                    <a:pos x="6" y="0"/>
                  </a:cxn>
                  <a:cxn ang="0">
                    <a:pos x="5" y="0"/>
                  </a:cxn>
                  <a:cxn ang="0">
                    <a:pos x="5" y="0"/>
                  </a:cxn>
                  <a:cxn ang="0">
                    <a:pos x="4" y="0"/>
                  </a:cxn>
                  <a:cxn ang="0">
                    <a:pos x="4" y="0"/>
                  </a:cxn>
                  <a:cxn ang="0">
                    <a:pos x="3" y="0"/>
                  </a:cxn>
                  <a:cxn ang="0">
                    <a:pos x="3" y="0"/>
                  </a:cxn>
                  <a:cxn ang="0">
                    <a:pos x="3" y="0"/>
                  </a:cxn>
                  <a:cxn ang="0">
                    <a:pos x="2" y="0"/>
                  </a:cxn>
                  <a:cxn ang="0">
                    <a:pos x="2" y="0"/>
                  </a:cxn>
                  <a:cxn ang="0">
                    <a:pos x="2" y="0"/>
                  </a:cxn>
                  <a:cxn ang="0">
                    <a:pos x="1" y="0"/>
                  </a:cxn>
                  <a:cxn ang="0">
                    <a:pos x="1" y="0"/>
                  </a:cxn>
                  <a:cxn ang="0">
                    <a:pos x="1" y="0"/>
                  </a:cxn>
                  <a:cxn ang="0">
                    <a:pos x="1" y="0"/>
                  </a:cxn>
                  <a:cxn ang="0">
                    <a:pos x="1" y="0"/>
                  </a:cxn>
                  <a:cxn ang="0">
                    <a:pos x="1" y="0"/>
                  </a:cxn>
                  <a:cxn ang="0">
                    <a:pos x="0" y="0"/>
                  </a:cxn>
                </a:cxnLst>
                <a:rect l="0" t="0" r="0" b="0"/>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alpha val="100000"/>
                </a:srgbClr>
              </a:solidFill>
              <a:ln w="0">
                <a:noFill/>
              </a:ln>
            </p:spPr>
            <p:txBody>
              <a:bodyPr/>
              <a:lstStyle/>
              <a:p>
                <a:endParaRPr lang="en-US"/>
              </a:p>
            </p:txBody>
          </p:sp>
          <p:sp>
            <p:nvSpPr>
              <p:cNvPr id="45120" name="Freeform 23"/>
              <p:cNvSpPr/>
              <p:nvPr/>
            </p:nvSpPr>
            <p:spPr>
              <a:xfrm>
                <a:off x="17" y="3423"/>
                <a:ext cx="889" cy="527"/>
              </a:xfrm>
              <a:custGeom>
                <a:avLst/>
                <a:gdLst/>
                <a:ahLst/>
                <a:cxnLst>
                  <a:cxn ang="0">
                    <a:pos x="56" y="0"/>
                  </a:cxn>
                  <a:cxn ang="0">
                    <a:pos x="56" y="0"/>
                  </a:cxn>
                  <a:cxn ang="0">
                    <a:pos x="55" y="0"/>
                  </a:cxn>
                  <a:cxn ang="0">
                    <a:pos x="54" y="0"/>
                  </a:cxn>
                  <a:cxn ang="0">
                    <a:pos x="52" y="0"/>
                  </a:cxn>
                  <a:cxn ang="0">
                    <a:pos x="50" y="0"/>
                  </a:cxn>
                  <a:cxn ang="0">
                    <a:pos x="47" y="0"/>
                  </a:cxn>
                  <a:cxn ang="0">
                    <a:pos x="43" y="0"/>
                  </a:cxn>
                  <a:cxn ang="0">
                    <a:pos x="40" y="0"/>
                  </a:cxn>
                  <a:cxn ang="0">
                    <a:pos x="36" y="0"/>
                  </a:cxn>
                  <a:cxn ang="0">
                    <a:pos x="31" y="0"/>
                  </a:cxn>
                  <a:cxn ang="0">
                    <a:pos x="27" y="0"/>
                  </a:cxn>
                  <a:cxn ang="0">
                    <a:pos x="22" y="0"/>
                  </a:cxn>
                  <a:cxn ang="0">
                    <a:pos x="17" y="0"/>
                  </a:cxn>
                  <a:cxn ang="0">
                    <a:pos x="12" y="0"/>
                  </a:cxn>
                  <a:cxn ang="0">
                    <a:pos x="6" y="0"/>
                  </a:cxn>
                  <a:cxn ang="0">
                    <a:pos x="0" y="0"/>
                  </a:cxn>
                  <a:cxn ang="0">
                    <a:pos x="0" y="0"/>
                  </a:cxn>
                  <a:cxn ang="0">
                    <a:pos x="7" y="0"/>
                  </a:cxn>
                  <a:cxn ang="0">
                    <a:pos x="15" y="0"/>
                  </a:cxn>
                  <a:cxn ang="0">
                    <a:pos x="22" y="0"/>
                  </a:cxn>
                  <a:cxn ang="0">
                    <a:pos x="28" y="0"/>
                  </a:cxn>
                  <a:cxn ang="0">
                    <a:pos x="35" y="0"/>
                  </a:cxn>
                  <a:cxn ang="0">
                    <a:pos x="41" y="0"/>
                  </a:cxn>
                  <a:cxn ang="0">
                    <a:pos x="46" y="0"/>
                  </a:cxn>
                  <a:cxn ang="0">
                    <a:pos x="51" y="0"/>
                  </a:cxn>
                  <a:cxn ang="0">
                    <a:pos x="56" y="0"/>
                  </a:cxn>
                  <a:cxn ang="0">
                    <a:pos x="60" y="0"/>
                  </a:cxn>
                  <a:cxn ang="0">
                    <a:pos x="64" y="0"/>
                  </a:cxn>
                  <a:cxn ang="0">
                    <a:pos x="67" y="0"/>
                  </a:cxn>
                  <a:cxn ang="0">
                    <a:pos x="69" y="0"/>
                  </a:cxn>
                  <a:cxn ang="0">
                    <a:pos x="71" y="0"/>
                  </a:cxn>
                  <a:cxn ang="0">
                    <a:pos x="72" y="0"/>
                  </a:cxn>
                  <a:cxn ang="0">
                    <a:pos x="72" y="0"/>
                  </a:cxn>
                  <a:cxn ang="0">
                    <a:pos x="56" y="0"/>
                  </a:cxn>
                </a:cxnLst>
                <a:rect l="0" t="0" r="0" b="0"/>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w="0">
                <a:noFill/>
              </a:ln>
            </p:spPr>
            <p:txBody>
              <a:bodyPr/>
              <a:lstStyle/>
              <a:p>
                <a:endParaRPr lang="en-US"/>
              </a:p>
            </p:txBody>
          </p:sp>
          <p:sp>
            <p:nvSpPr>
              <p:cNvPr id="45121" name="Freeform 24"/>
              <p:cNvSpPr/>
              <p:nvPr/>
            </p:nvSpPr>
            <p:spPr>
              <a:xfrm>
                <a:off x="17" y="3423"/>
                <a:ext cx="937" cy="554"/>
              </a:xfrm>
              <a:custGeom>
                <a:avLst/>
                <a:gdLst/>
                <a:ahLst/>
                <a:cxnLst>
                  <a:cxn ang="0">
                    <a:pos x="0" y="0"/>
                  </a:cxn>
                  <a:cxn ang="0">
                    <a:pos x="8" y="0"/>
                  </a:cxn>
                  <a:cxn ang="0">
                    <a:pos x="15" y="0"/>
                  </a:cxn>
                  <a:cxn ang="0">
                    <a:pos x="23" y="0"/>
                  </a:cxn>
                  <a:cxn ang="0">
                    <a:pos x="30" y="0"/>
                  </a:cxn>
                  <a:cxn ang="0">
                    <a:pos x="37" y="0"/>
                  </a:cxn>
                  <a:cxn ang="0">
                    <a:pos x="43" y="0"/>
                  </a:cxn>
                  <a:cxn ang="0">
                    <a:pos x="49" y="0"/>
                  </a:cxn>
                  <a:cxn ang="0">
                    <a:pos x="55" y="0"/>
                  </a:cxn>
                  <a:cxn ang="0">
                    <a:pos x="60" y="0"/>
                  </a:cxn>
                  <a:cxn ang="0">
                    <a:pos x="64" y="0"/>
                  </a:cxn>
                  <a:cxn ang="0">
                    <a:pos x="68" y="0"/>
                  </a:cxn>
                  <a:cxn ang="0">
                    <a:pos x="71" y="0"/>
                  </a:cxn>
                  <a:cxn ang="0">
                    <a:pos x="74" y="0"/>
                  </a:cxn>
                  <a:cxn ang="0">
                    <a:pos x="76" y="0"/>
                  </a:cxn>
                  <a:cxn ang="0">
                    <a:pos x="77" y="0"/>
                  </a:cxn>
                  <a:cxn ang="0">
                    <a:pos x="78" y="0"/>
                  </a:cxn>
                  <a:cxn ang="0">
                    <a:pos x="72" y="0"/>
                  </a:cxn>
                  <a:cxn ang="0">
                    <a:pos x="71" y="0"/>
                  </a:cxn>
                  <a:cxn ang="0">
                    <a:pos x="71" y="0"/>
                  </a:cxn>
                  <a:cxn ang="0">
                    <a:pos x="69" y="0"/>
                  </a:cxn>
                  <a:cxn ang="0">
                    <a:pos x="67" y="0"/>
                  </a:cxn>
                  <a:cxn ang="0">
                    <a:pos x="63" y="0"/>
                  </a:cxn>
                  <a:cxn ang="0">
                    <a:pos x="60" y="0"/>
                  </a:cxn>
                  <a:cxn ang="0">
                    <a:pos x="55" y="0"/>
                  </a:cxn>
                  <a:cxn ang="0">
                    <a:pos x="51" y="0"/>
                  </a:cxn>
                  <a:cxn ang="0">
                    <a:pos x="46" y="0"/>
                  </a:cxn>
                  <a:cxn ang="0">
                    <a:pos x="41" y="0"/>
                  </a:cxn>
                  <a:cxn ang="0">
                    <a:pos x="34" y="0"/>
                  </a:cxn>
                  <a:cxn ang="0">
                    <a:pos x="28" y="0"/>
                  </a:cxn>
                  <a:cxn ang="0">
                    <a:pos x="22" y="0"/>
                  </a:cxn>
                  <a:cxn ang="0">
                    <a:pos x="15" y="0"/>
                  </a:cxn>
                  <a:cxn ang="0">
                    <a:pos x="8" y="0"/>
                  </a:cxn>
                  <a:cxn ang="0">
                    <a:pos x="0" y="0"/>
                  </a:cxn>
                  <a:cxn ang="0">
                    <a:pos x="0" y="0"/>
                  </a:cxn>
                </a:cxnLst>
                <a:rect l="0" t="0" r="0" b="0"/>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w="0">
                <a:noFill/>
              </a:ln>
            </p:spPr>
            <p:txBody>
              <a:bodyPr/>
              <a:lstStyle/>
              <a:p>
                <a:endParaRPr lang="en-US"/>
              </a:p>
            </p:txBody>
          </p:sp>
          <p:sp>
            <p:nvSpPr>
              <p:cNvPr id="45122" name="Freeform 25"/>
              <p:cNvSpPr/>
              <p:nvPr/>
            </p:nvSpPr>
            <p:spPr>
              <a:xfrm>
                <a:off x="17" y="3423"/>
                <a:ext cx="823" cy="488"/>
              </a:xfrm>
              <a:custGeom>
                <a:avLst/>
                <a:gdLst/>
                <a:ahLst/>
                <a:cxnLst>
                  <a:cxn ang="0">
                    <a:pos x="62" y="0"/>
                  </a:cxn>
                  <a:cxn ang="0">
                    <a:pos x="62" y="0"/>
                  </a:cxn>
                  <a:cxn ang="0">
                    <a:pos x="61" y="0"/>
                  </a:cxn>
                  <a:cxn ang="0">
                    <a:pos x="59" y="0"/>
                  </a:cxn>
                  <a:cxn ang="0">
                    <a:pos x="57" y="0"/>
                  </a:cxn>
                  <a:cxn ang="0">
                    <a:pos x="55" y="0"/>
                  </a:cxn>
                  <a:cxn ang="0">
                    <a:pos x="52" y="0"/>
                  </a:cxn>
                  <a:cxn ang="0">
                    <a:pos x="48" y="0"/>
                  </a:cxn>
                  <a:cxn ang="0">
                    <a:pos x="44" y="0"/>
                  </a:cxn>
                  <a:cxn ang="0">
                    <a:pos x="40" y="0"/>
                  </a:cxn>
                  <a:cxn ang="0">
                    <a:pos x="35" y="0"/>
                  </a:cxn>
                  <a:cxn ang="0">
                    <a:pos x="30" y="0"/>
                  </a:cxn>
                  <a:cxn ang="0">
                    <a:pos x="24" y="0"/>
                  </a:cxn>
                  <a:cxn ang="0">
                    <a:pos x="19" y="0"/>
                  </a:cxn>
                  <a:cxn ang="0">
                    <a:pos x="13" y="0"/>
                  </a:cxn>
                  <a:cxn ang="0">
                    <a:pos x="6" y="0"/>
                  </a:cxn>
                  <a:cxn ang="0">
                    <a:pos x="0" y="0"/>
                  </a:cxn>
                  <a:cxn ang="0">
                    <a:pos x="0" y="0"/>
                  </a:cxn>
                  <a:cxn ang="0">
                    <a:pos x="7" y="0"/>
                  </a:cxn>
                  <a:cxn ang="0">
                    <a:pos x="13" y="0"/>
                  </a:cxn>
                  <a:cxn ang="0">
                    <a:pos x="20" y="0"/>
                  </a:cxn>
                  <a:cxn ang="0">
                    <a:pos x="27" y="0"/>
                  </a:cxn>
                  <a:cxn ang="0">
                    <a:pos x="32" y="0"/>
                  </a:cxn>
                  <a:cxn ang="0">
                    <a:pos x="38" y="0"/>
                  </a:cxn>
                  <a:cxn ang="0">
                    <a:pos x="43" y="0"/>
                  </a:cxn>
                  <a:cxn ang="0">
                    <a:pos x="48" y="0"/>
                  </a:cxn>
                  <a:cxn ang="0">
                    <a:pos x="52" y="0"/>
                  </a:cxn>
                  <a:cxn ang="0">
                    <a:pos x="56" y="0"/>
                  </a:cxn>
                  <a:cxn ang="0">
                    <a:pos x="59" y="0"/>
                  </a:cxn>
                  <a:cxn ang="0">
                    <a:pos x="62" y="0"/>
                  </a:cxn>
                  <a:cxn ang="0">
                    <a:pos x="64" y="0"/>
                  </a:cxn>
                  <a:cxn ang="0">
                    <a:pos x="66" y="0"/>
                  </a:cxn>
                  <a:cxn ang="0">
                    <a:pos x="68" y="0"/>
                  </a:cxn>
                  <a:cxn ang="0">
                    <a:pos x="68" y="0"/>
                  </a:cxn>
                  <a:cxn ang="0">
                    <a:pos x="62" y="0"/>
                  </a:cxn>
                </a:cxnLst>
                <a:rect l="0" t="0" r="0" b="0"/>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w="0">
                <a:noFill/>
              </a:ln>
            </p:spPr>
            <p:txBody>
              <a:bodyPr/>
              <a:lstStyle/>
              <a:p>
                <a:endParaRPr lang="en-US"/>
              </a:p>
            </p:txBody>
          </p:sp>
          <p:sp>
            <p:nvSpPr>
              <p:cNvPr id="45123" name="Freeform 26"/>
              <p:cNvSpPr/>
              <p:nvPr/>
            </p:nvSpPr>
            <p:spPr>
              <a:xfrm>
                <a:off x="19" y="3416"/>
                <a:ext cx="708" cy="431"/>
              </a:xfrm>
              <a:custGeom>
                <a:avLst/>
                <a:gdLst/>
                <a:ahLst/>
                <a:cxnLst>
                  <a:cxn ang="0">
                    <a:pos x="53" y="0"/>
                  </a:cxn>
                  <a:cxn ang="0">
                    <a:pos x="53" y="0"/>
                  </a:cxn>
                  <a:cxn ang="0">
                    <a:pos x="52" y="0"/>
                  </a:cxn>
                  <a:cxn ang="0">
                    <a:pos x="51" y="0"/>
                  </a:cxn>
                  <a:cxn ang="0">
                    <a:pos x="49" y="0"/>
                  </a:cxn>
                  <a:cxn ang="0">
                    <a:pos x="47" y="0"/>
                  </a:cxn>
                  <a:cxn ang="0">
                    <a:pos x="44" y="0"/>
                  </a:cxn>
                  <a:cxn ang="0">
                    <a:pos x="41" y="0"/>
                  </a:cxn>
                  <a:cxn ang="0">
                    <a:pos x="37" y="0"/>
                  </a:cxn>
                  <a:cxn ang="0">
                    <a:pos x="34" y="0"/>
                  </a:cxn>
                  <a:cxn ang="0">
                    <a:pos x="29" y="0"/>
                  </a:cxn>
                  <a:cxn ang="0">
                    <a:pos x="25" y="0"/>
                  </a:cxn>
                  <a:cxn ang="0">
                    <a:pos x="20" y="0"/>
                  </a:cxn>
                  <a:cxn ang="0">
                    <a:pos x="15" y="0"/>
                  </a:cxn>
                  <a:cxn ang="0">
                    <a:pos x="11" y="0"/>
                  </a:cxn>
                  <a:cxn ang="0">
                    <a:pos x="6" y="0"/>
                  </a:cxn>
                  <a:cxn ang="0">
                    <a:pos x="0" y="0"/>
                  </a:cxn>
                  <a:cxn ang="0">
                    <a:pos x="0" y="0"/>
                  </a:cxn>
                  <a:cxn ang="0">
                    <a:pos x="6" y="0"/>
                  </a:cxn>
                  <a:cxn ang="0">
                    <a:pos x="12" y="0"/>
                  </a:cxn>
                  <a:cxn ang="0">
                    <a:pos x="18" y="0"/>
                  </a:cxn>
                  <a:cxn ang="0">
                    <a:pos x="23" y="0"/>
                  </a:cxn>
                  <a:cxn ang="0">
                    <a:pos x="28" y="0"/>
                  </a:cxn>
                  <a:cxn ang="0">
                    <a:pos x="33" y="0"/>
                  </a:cxn>
                  <a:cxn ang="0">
                    <a:pos x="37" y="0"/>
                  </a:cxn>
                  <a:cxn ang="0">
                    <a:pos x="41" y="0"/>
                  </a:cxn>
                  <a:cxn ang="0">
                    <a:pos x="45" y="0"/>
                  </a:cxn>
                  <a:cxn ang="0">
                    <a:pos x="48" y="0"/>
                  </a:cxn>
                  <a:cxn ang="0">
                    <a:pos x="52" y="0"/>
                  </a:cxn>
                  <a:cxn ang="0">
                    <a:pos x="54" y="0"/>
                  </a:cxn>
                  <a:cxn ang="0">
                    <a:pos x="55" y="0"/>
                  </a:cxn>
                  <a:cxn ang="0">
                    <a:pos x="57" y="0"/>
                  </a:cxn>
                  <a:cxn ang="0">
                    <a:pos x="58" y="0"/>
                  </a:cxn>
                  <a:cxn ang="0">
                    <a:pos x="58" y="0"/>
                  </a:cxn>
                  <a:cxn ang="0">
                    <a:pos x="53" y="0"/>
                  </a:cxn>
                </a:cxnLst>
                <a:rect l="0" t="0" r="0" b="0"/>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w="0">
                <a:noFill/>
              </a:ln>
            </p:spPr>
            <p:txBody>
              <a:bodyPr/>
              <a:lstStyle/>
              <a:p>
                <a:endParaRPr lang="en-US"/>
              </a:p>
            </p:txBody>
          </p:sp>
          <p:pic>
            <p:nvPicPr>
              <p:cNvPr id="45124" name="Picture 27" descr="POINTSTA"/>
              <p:cNvPicPr preferRelativeResize="0">
                <a:picLocks noChangeAspect="1"/>
              </p:cNvPicPr>
              <p:nvPr/>
            </p:nvPicPr>
            <p:blipFill>
              <a:blip r:embed="rId3"/>
              <a:stretch>
                <a:fillRect/>
              </a:stretch>
            </p:blipFill>
            <p:spPr>
              <a:xfrm>
                <a:off x="1020" y="3912"/>
                <a:ext cx="366" cy="337"/>
              </a:xfrm>
              <a:prstGeom prst="rect">
                <a:avLst/>
              </a:prstGeom>
              <a:noFill/>
              <a:ln w="0">
                <a:noFill/>
              </a:ln>
            </p:spPr>
          </p:pic>
          <p:pic>
            <p:nvPicPr>
              <p:cNvPr id="45125" name="Picture 28" descr="POINTSTA"/>
              <p:cNvPicPr preferRelativeResize="0">
                <a:picLocks noChangeAspect="1"/>
              </p:cNvPicPr>
              <p:nvPr/>
            </p:nvPicPr>
            <p:blipFill>
              <a:blip r:embed="rId3"/>
              <a:stretch>
                <a:fillRect/>
              </a:stretch>
            </p:blipFill>
            <p:spPr>
              <a:xfrm>
                <a:off x="1368" y="3960"/>
                <a:ext cx="275" cy="253"/>
              </a:xfrm>
              <a:prstGeom prst="rect">
                <a:avLst/>
              </a:prstGeom>
              <a:noFill/>
              <a:ln w="0">
                <a:noFill/>
              </a:ln>
            </p:spPr>
          </p:pic>
          <p:pic>
            <p:nvPicPr>
              <p:cNvPr id="45126" name="Picture 29" descr="POINTSTA"/>
              <p:cNvPicPr preferRelativeResize="0">
                <a:picLocks noChangeAspect="1"/>
              </p:cNvPicPr>
              <p:nvPr/>
            </p:nvPicPr>
            <p:blipFill>
              <a:blip r:embed="rId3"/>
              <a:stretch>
                <a:fillRect/>
              </a:stretch>
            </p:blipFill>
            <p:spPr>
              <a:xfrm>
                <a:off x="792" y="3654"/>
                <a:ext cx="366" cy="339"/>
              </a:xfrm>
              <a:prstGeom prst="rect">
                <a:avLst/>
              </a:prstGeom>
              <a:noFill/>
              <a:ln w="0">
                <a:noFill/>
              </a:ln>
            </p:spPr>
          </p:pic>
          <p:pic>
            <p:nvPicPr>
              <p:cNvPr id="45127" name="Picture 30" descr="POINTSTA"/>
              <p:cNvPicPr preferRelativeResize="0">
                <a:picLocks noChangeAspect="1"/>
              </p:cNvPicPr>
              <p:nvPr/>
            </p:nvPicPr>
            <p:blipFill>
              <a:blip r:embed="rId3"/>
              <a:stretch>
                <a:fillRect/>
              </a:stretch>
            </p:blipFill>
            <p:spPr>
              <a:xfrm>
                <a:off x="1632" y="3984"/>
                <a:ext cx="214" cy="197"/>
              </a:xfrm>
              <a:prstGeom prst="rect">
                <a:avLst/>
              </a:prstGeom>
              <a:noFill/>
              <a:ln w="0">
                <a:noFill/>
              </a:ln>
            </p:spPr>
          </p:pic>
          <p:sp>
            <p:nvSpPr>
              <p:cNvPr id="45128" name="Freeform 31"/>
              <p:cNvSpPr/>
              <p:nvPr/>
            </p:nvSpPr>
            <p:spPr>
              <a:xfrm>
                <a:off x="164" y="3565"/>
                <a:ext cx="937" cy="554"/>
              </a:xfrm>
              <a:custGeom>
                <a:avLst/>
                <a:gdLst/>
                <a:ahLst/>
                <a:cxnLst>
                  <a:cxn ang="0">
                    <a:pos x="0" y="0"/>
                  </a:cxn>
                  <a:cxn ang="0">
                    <a:pos x="8" y="0"/>
                  </a:cxn>
                  <a:cxn ang="0">
                    <a:pos x="15" y="0"/>
                  </a:cxn>
                  <a:cxn ang="0">
                    <a:pos x="23" y="0"/>
                  </a:cxn>
                  <a:cxn ang="0">
                    <a:pos x="30" y="0"/>
                  </a:cxn>
                  <a:cxn ang="0">
                    <a:pos x="37" y="0"/>
                  </a:cxn>
                  <a:cxn ang="0">
                    <a:pos x="43" y="0"/>
                  </a:cxn>
                  <a:cxn ang="0">
                    <a:pos x="50" y="0"/>
                  </a:cxn>
                  <a:cxn ang="0">
                    <a:pos x="55" y="0"/>
                  </a:cxn>
                  <a:cxn ang="0">
                    <a:pos x="60" y="0"/>
                  </a:cxn>
                  <a:cxn ang="0">
                    <a:pos x="65" y="0"/>
                  </a:cxn>
                  <a:cxn ang="0">
                    <a:pos x="68" y="0"/>
                  </a:cxn>
                  <a:cxn ang="0">
                    <a:pos x="71" y="0"/>
                  </a:cxn>
                  <a:cxn ang="0">
                    <a:pos x="74" y="0"/>
                  </a:cxn>
                  <a:cxn ang="0">
                    <a:pos x="76" y="0"/>
                  </a:cxn>
                  <a:cxn ang="0">
                    <a:pos x="78" y="0"/>
                  </a:cxn>
                  <a:cxn ang="0">
                    <a:pos x="78" y="0"/>
                  </a:cxn>
                  <a:cxn ang="0">
                    <a:pos x="73" y="0"/>
                  </a:cxn>
                  <a:cxn ang="0">
                    <a:pos x="72" y="0"/>
                  </a:cxn>
                  <a:cxn ang="0">
                    <a:pos x="71" y="0"/>
                  </a:cxn>
                  <a:cxn ang="0">
                    <a:pos x="69" y="0"/>
                  </a:cxn>
                  <a:cxn ang="0">
                    <a:pos x="67" y="0"/>
                  </a:cxn>
                  <a:cxn ang="0">
                    <a:pos x="64" y="0"/>
                  </a:cxn>
                  <a:cxn ang="0">
                    <a:pos x="60" y="0"/>
                  </a:cxn>
                  <a:cxn ang="0">
                    <a:pos x="56" y="0"/>
                  </a:cxn>
                  <a:cxn ang="0">
                    <a:pos x="51" y="0"/>
                  </a:cxn>
                  <a:cxn ang="0">
                    <a:pos x="46" y="0"/>
                  </a:cxn>
                  <a:cxn ang="0">
                    <a:pos x="41" y="0"/>
                  </a:cxn>
                  <a:cxn ang="0">
                    <a:pos x="35" y="0"/>
                  </a:cxn>
                  <a:cxn ang="0">
                    <a:pos x="28" y="0"/>
                  </a:cxn>
                  <a:cxn ang="0">
                    <a:pos x="22" y="0"/>
                  </a:cxn>
                  <a:cxn ang="0">
                    <a:pos x="15" y="0"/>
                  </a:cxn>
                  <a:cxn ang="0">
                    <a:pos x="8" y="0"/>
                  </a:cxn>
                  <a:cxn ang="0">
                    <a:pos x="0" y="0"/>
                  </a:cxn>
                  <a:cxn ang="0">
                    <a:pos x="0" y="0"/>
                  </a:cxn>
                </a:cxnLst>
                <a:rect l="0" t="0" r="0" b="0"/>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w="0">
                <a:noFill/>
              </a:ln>
            </p:spPr>
            <p:txBody>
              <a:bodyPr/>
              <a:lstStyle/>
              <a:p>
                <a:endParaRPr lang="en-US"/>
              </a:p>
            </p:txBody>
          </p:sp>
          <p:sp>
            <p:nvSpPr>
              <p:cNvPr id="45129" name="Freeform 32"/>
              <p:cNvSpPr/>
              <p:nvPr/>
            </p:nvSpPr>
            <p:spPr>
              <a:xfrm>
                <a:off x="164" y="3565"/>
                <a:ext cx="824" cy="488"/>
              </a:xfrm>
              <a:custGeom>
                <a:avLst/>
                <a:gdLst/>
                <a:ahLst/>
                <a:cxnLst>
                  <a:cxn ang="0">
                    <a:pos x="63" y="0"/>
                  </a:cxn>
                  <a:cxn ang="0">
                    <a:pos x="63" y="0"/>
                  </a:cxn>
                  <a:cxn ang="0">
                    <a:pos x="62" y="0"/>
                  </a:cxn>
                  <a:cxn ang="0">
                    <a:pos x="60" y="0"/>
                  </a:cxn>
                  <a:cxn ang="0">
                    <a:pos x="58" y="0"/>
                  </a:cxn>
                  <a:cxn ang="0">
                    <a:pos x="55" y="0"/>
                  </a:cxn>
                  <a:cxn ang="0">
                    <a:pos x="53" y="0"/>
                  </a:cxn>
                  <a:cxn ang="0">
                    <a:pos x="48" y="0"/>
                  </a:cxn>
                  <a:cxn ang="0">
                    <a:pos x="44" y="0"/>
                  </a:cxn>
                  <a:cxn ang="0">
                    <a:pos x="40" y="0"/>
                  </a:cxn>
                  <a:cxn ang="0">
                    <a:pos x="35" y="0"/>
                  </a:cxn>
                  <a:cxn ang="0">
                    <a:pos x="30" y="0"/>
                  </a:cxn>
                  <a:cxn ang="0">
                    <a:pos x="25" y="0"/>
                  </a:cxn>
                  <a:cxn ang="0">
                    <a:pos x="19" y="0"/>
                  </a:cxn>
                  <a:cxn ang="0">
                    <a:pos x="13" y="0"/>
                  </a:cxn>
                  <a:cxn ang="0">
                    <a:pos x="6" y="0"/>
                  </a:cxn>
                  <a:cxn ang="0">
                    <a:pos x="0" y="0"/>
                  </a:cxn>
                  <a:cxn ang="0">
                    <a:pos x="0" y="0"/>
                  </a:cxn>
                  <a:cxn ang="0">
                    <a:pos x="7" y="0"/>
                  </a:cxn>
                  <a:cxn ang="0">
                    <a:pos x="14" y="0"/>
                  </a:cxn>
                  <a:cxn ang="0">
                    <a:pos x="20" y="0"/>
                  </a:cxn>
                  <a:cxn ang="0">
                    <a:pos x="27" y="0"/>
                  </a:cxn>
                  <a:cxn ang="0">
                    <a:pos x="33" y="0"/>
                  </a:cxn>
                  <a:cxn ang="0">
                    <a:pos x="39" y="0"/>
                  </a:cxn>
                  <a:cxn ang="0">
                    <a:pos x="43" y="0"/>
                  </a:cxn>
                  <a:cxn ang="0">
                    <a:pos x="48" y="0"/>
                  </a:cxn>
                  <a:cxn ang="0">
                    <a:pos x="53" y="0"/>
                  </a:cxn>
                  <a:cxn ang="0">
                    <a:pos x="57" y="0"/>
                  </a:cxn>
                  <a:cxn ang="0">
                    <a:pos x="60" y="0"/>
                  </a:cxn>
                  <a:cxn ang="0">
                    <a:pos x="63" y="0"/>
                  </a:cxn>
                  <a:cxn ang="0">
                    <a:pos x="64" y="0"/>
                  </a:cxn>
                  <a:cxn ang="0">
                    <a:pos x="67" y="0"/>
                  </a:cxn>
                  <a:cxn ang="0">
                    <a:pos x="68" y="0"/>
                  </a:cxn>
                  <a:cxn ang="0">
                    <a:pos x="68" y="0"/>
                  </a:cxn>
                  <a:cxn ang="0">
                    <a:pos x="63" y="0"/>
                  </a:cxn>
                </a:cxnLst>
                <a:rect l="0" t="0" r="0" b="0"/>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w="0">
                <a:noFill/>
              </a:ln>
            </p:spPr>
            <p:txBody>
              <a:bodyPr/>
              <a:lstStyle/>
              <a:p>
                <a:endParaRPr lang="en-US"/>
              </a:p>
            </p:txBody>
          </p:sp>
          <p:sp>
            <p:nvSpPr>
              <p:cNvPr id="45130" name="Freeform 33"/>
              <p:cNvSpPr/>
              <p:nvPr/>
            </p:nvSpPr>
            <p:spPr>
              <a:xfrm>
                <a:off x="164" y="3565"/>
                <a:ext cx="710" cy="420"/>
              </a:xfrm>
              <a:custGeom>
                <a:avLst/>
                <a:gdLst/>
                <a:ahLst/>
                <a:cxnLst>
                  <a:cxn ang="0">
                    <a:pos x="53" y="0"/>
                  </a:cxn>
                  <a:cxn ang="0">
                    <a:pos x="53" y="0"/>
                  </a:cxn>
                  <a:cxn ang="0">
                    <a:pos x="52" y="0"/>
                  </a:cxn>
                  <a:cxn ang="0">
                    <a:pos x="51" y="0"/>
                  </a:cxn>
                  <a:cxn ang="0">
                    <a:pos x="49" y="0"/>
                  </a:cxn>
                  <a:cxn ang="0">
                    <a:pos x="47" y="0"/>
                  </a:cxn>
                  <a:cxn ang="0">
                    <a:pos x="44" y="0"/>
                  </a:cxn>
                  <a:cxn ang="0">
                    <a:pos x="41" y="0"/>
                  </a:cxn>
                  <a:cxn ang="0">
                    <a:pos x="37" y="0"/>
                  </a:cxn>
                  <a:cxn ang="0">
                    <a:pos x="34" y="0"/>
                  </a:cxn>
                  <a:cxn ang="0">
                    <a:pos x="30" y="0"/>
                  </a:cxn>
                  <a:cxn ang="0">
                    <a:pos x="25" y="0"/>
                  </a:cxn>
                  <a:cxn ang="0">
                    <a:pos x="20" y="0"/>
                  </a:cxn>
                  <a:cxn ang="0">
                    <a:pos x="16" y="0"/>
                  </a:cxn>
                  <a:cxn ang="0">
                    <a:pos x="11" y="0"/>
                  </a:cxn>
                  <a:cxn ang="0">
                    <a:pos x="6" y="0"/>
                  </a:cxn>
                  <a:cxn ang="0">
                    <a:pos x="0" y="0"/>
                  </a:cxn>
                  <a:cxn ang="0">
                    <a:pos x="0" y="0"/>
                  </a:cxn>
                  <a:cxn ang="0">
                    <a:pos x="6" y="0"/>
                  </a:cxn>
                  <a:cxn ang="0">
                    <a:pos x="12" y="0"/>
                  </a:cxn>
                  <a:cxn ang="0">
                    <a:pos x="18" y="0"/>
                  </a:cxn>
                  <a:cxn ang="0">
                    <a:pos x="23" y="0"/>
                  </a:cxn>
                  <a:cxn ang="0">
                    <a:pos x="28" y="0"/>
                  </a:cxn>
                  <a:cxn ang="0">
                    <a:pos x="33" y="0"/>
                  </a:cxn>
                  <a:cxn ang="0">
                    <a:pos x="37" y="0"/>
                  </a:cxn>
                  <a:cxn ang="0">
                    <a:pos x="41" y="0"/>
                  </a:cxn>
                  <a:cxn ang="0">
                    <a:pos x="45" y="0"/>
                  </a:cxn>
                  <a:cxn ang="0">
                    <a:pos x="48" y="0"/>
                  </a:cxn>
                  <a:cxn ang="0">
                    <a:pos x="52" y="0"/>
                  </a:cxn>
                  <a:cxn ang="0">
                    <a:pos x="54" y="0"/>
                  </a:cxn>
                  <a:cxn ang="0">
                    <a:pos x="56" y="0"/>
                  </a:cxn>
                  <a:cxn ang="0">
                    <a:pos x="57" y="0"/>
                  </a:cxn>
                  <a:cxn ang="0">
                    <a:pos x="58" y="0"/>
                  </a:cxn>
                  <a:cxn ang="0">
                    <a:pos x="59" y="0"/>
                  </a:cxn>
                  <a:cxn ang="0">
                    <a:pos x="53" y="0"/>
                  </a:cxn>
                </a:cxnLst>
                <a:rect l="0" t="0" r="0" b="0"/>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w="0">
                <a:noFill/>
              </a:ln>
            </p:spPr>
            <p:txBody>
              <a:bodyPr/>
              <a:lstStyle/>
              <a:p>
                <a:endParaRPr lang="en-US"/>
              </a:p>
            </p:txBody>
          </p:sp>
          <p:pic>
            <p:nvPicPr>
              <p:cNvPr id="45131" name="Picture 34" descr="POINTSTA"/>
              <p:cNvPicPr preferRelativeResize="0">
                <a:picLocks noChangeAspect="1"/>
              </p:cNvPicPr>
              <p:nvPr/>
            </p:nvPicPr>
            <p:blipFill>
              <a:blip r:embed="rId3"/>
              <a:stretch>
                <a:fillRect/>
              </a:stretch>
            </p:blipFill>
            <p:spPr>
              <a:xfrm>
                <a:off x="216" y="3504"/>
                <a:ext cx="768" cy="707"/>
              </a:xfrm>
              <a:prstGeom prst="rect">
                <a:avLst/>
              </a:prstGeom>
              <a:noFill/>
              <a:ln w="0">
                <a:noFill/>
              </a:ln>
            </p:spPr>
          </p:pic>
          <p:pic>
            <p:nvPicPr>
              <p:cNvPr id="45132" name="Picture 35" descr="POINTSTA"/>
              <p:cNvPicPr preferRelativeResize="0">
                <a:picLocks noChangeAspect="1"/>
              </p:cNvPicPr>
              <p:nvPr/>
            </p:nvPicPr>
            <p:blipFill>
              <a:blip r:embed="rId3"/>
              <a:stretch>
                <a:fillRect/>
              </a:stretch>
            </p:blipFill>
            <p:spPr>
              <a:xfrm>
                <a:off x="624" y="3870"/>
                <a:ext cx="488" cy="450"/>
              </a:xfrm>
              <a:prstGeom prst="rect">
                <a:avLst/>
              </a:prstGeom>
              <a:noFill/>
              <a:ln w="0">
                <a:noFill/>
              </a:ln>
            </p:spPr>
          </p:pic>
        </p:grpSp>
        <p:grpSp>
          <p:nvGrpSpPr>
            <p:cNvPr id="45108" name="Group 36"/>
            <p:cNvGrpSpPr/>
            <p:nvPr/>
          </p:nvGrpSpPr>
          <p:grpSpPr>
            <a:xfrm>
              <a:off x="288" y="2256"/>
              <a:ext cx="624" cy="1419"/>
              <a:chOff x="288" y="2256"/>
              <a:chExt cx="624" cy="1419"/>
            </a:xfrm>
          </p:grpSpPr>
          <p:pic>
            <p:nvPicPr>
              <p:cNvPr id="45109" name="Picture 37" descr="POINTSTA"/>
              <p:cNvPicPr preferRelativeResize="0">
                <a:picLocks noChangeAspect="1"/>
              </p:cNvPicPr>
              <p:nvPr/>
            </p:nvPicPr>
            <p:blipFill>
              <a:blip r:embed="rId3"/>
              <a:stretch>
                <a:fillRect/>
              </a:stretch>
            </p:blipFill>
            <p:spPr>
              <a:xfrm>
                <a:off x="384" y="2387"/>
                <a:ext cx="192" cy="296"/>
              </a:xfrm>
              <a:prstGeom prst="rect">
                <a:avLst/>
              </a:prstGeom>
              <a:noFill/>
              <a:ln w="0">
                <a:noFill/>
              </a:ln>
            </p:spPr>
          </p:pic>
          <p:pic>
            <p:nvPicPr>
              <p:cNvPr id="45110" name="Picture 38" descr="POINTSTA"/>
              <p:cNvPicPr preferRelativeResize="0">
                <a:picLocks noChangeAspect="1"/>
              </p:cNvPicPr>
              <p:nvPr/>
            </p:nvPicPr>
            <p:blipFill>
              <a:blip r:embed="rId3"/>
              <a:stretch>
                <a:fillRect/>
              </a:stretch>
            </p:blipFill>
            <p:spPr>
              <a:xfrm>
                <a:off x="588" y="3342"/>
                <a:ext cx="324" cy="333"/>
              </a:xfrm>
              <a:prstGeom prst="rect">
                <a:avLst/>
              </a:prstGeom>
              <a:noFill/>
              <a:ln w="0">
                <a:noFill/>
              </a:ln>
            </p:spPr>
          </p:pic>
          <p:pic>
            <p:nvPicPr>
              <p:cNvPr id="45111" name="Picture 39" descr="POINTSTA"/>
              <p:cNvPicPr preferRelativeResize="0">
                <a:picLocks noChangeAspect="1"/>
              </p:cNvPicPr>
              <p:nvPr/>
            </p:nvPicPr>
            <p:blipFill>
              <a:blip r:embed="rId3"/>
              <a:stretch>
                <a:fillRect/>
              </a:stretch>
            </p:blipFill>
            <p:spPr>
              <a:xfrm>
                <a:off x="288" y="3196"/>
                <a:ext cx="432" cy="445"/>
              </a:xfrm>
              <a:prstGeom prst="rect">
                <a:avLst/>
              </a:prstGeom>
              <a:noFill/>
              <a:ln w="0">
                <a:noFill/>
              </a:ln>
            </p:spPr>
          </p:pic>
          <p:pic>
            <p:nvPicPr>
              <p:cNvPr id="45112" name="Picture 40" descr="POINTSTA"/>
              <p:cNvPicPr preferRelativeResize="0">
                <a:picLocks noChangeAspect="1"/>
              </p:cNvPicPr>
              <p:nvPr/>
            </p:nvPicPr>
            <p:blipFill>
              <a:blip r:embed="rId3"/>
              <a:stretch>
                <a:fillRect/>
              </a:stretch>
            </p:blipFill>
            <p:spPr>
              <a:xfrm>
                <a:off x="288" y="2936"/>
                <a:ext cx="432" cy="445"/>
              </a:xfrm>
              <a:prstGeom prst="rect">
                <a:avLst/>
              </a:prstGeom>
              <a:noFill/>
              <a:ln w="0">
                <a:noFill/>
              </a:ln>
            </p:spPr>
          </p:pic>
          <p:pic>
            <p:nvPicPr>
              <p:cNvPr id="45113" name="Picture 41" descr="POINTSTA"/>
              <p:cNvPicPr preferRelativeResize="0">
                <a:picLocks noChangeAspect="1"/>
              </p:cNvPicPr>
              <p:nvPr/>
            </p:nvPicPr>
            <p:blipFill>
              <a:blip r:embed="rId3"/>
              <a:stretch>
                <a:fillRect/>
              </a:stretch>
            </p:blipFill>
            <p:spPr>
              <a:xfrm>
                <a:off x="336" y="2668"/>
                <a:ext cx="240" cy="334"/>
              </a:xfrm>
              <a:prstGeom prst="rect">
                <a:avLst/>
              </a:prstGeom>
              <a:noFill/>
              <a:ln w="0">
                <a:noFill/>
              </a:ln>
            </p:spPr>
          </p:pic>
          <p:pic>
            <p:nvPicPr>
              <p:cNvPr id="45114" name="Picture 42" descr="POINTSTA"/>
              <p:cNvPicPr preferRelativeResize="0">
                <a:picLocks noChangeAspect="1"/>
              </p:cNvPicPr>
              <p:nvPr/>
            </p:nvPicPr>
            <p:blipFill>
              <a:blip r:embed="rId3"/>
              <a:stretch>
                <a:fillRect/>
              </a:stretch>
            </p:blipFill>
            <p:spPr>
              <a:xfrm>
                <a:off x="384" y="2256"/>
                <a:ext cx="192" cy="198"/>
              </a:xfrm>
              <a:prstGeom prst="rect">
                <a:avLst/>
              </a:prstGeom>
              <a:noFill/>
              <a:ln w="0">
                <a:noFill/>
              </a:ln>
            </p:spPr>
          </p:pic>
        </p:grpSp>
      </p:grpSp>
      <p:grpSp>
        <p:nvGrpSpPr>
          <p:cNvPr id="45059" name="Group 16"/>
          <p:cNvGrpSpPr/>
          <p:nvPr/>
        </p:nvGrpSpPr>
        <p:grpSpPr>
          <a:xfrm rot="-5400000">
            <a:off x="8993188" y="3921125"/>
            <a:ext cx="2667000" cy="3352800"/>
            <a:chOff x="17" y="2256"/>
            <a:chExt cx="1829" cy="2064"/>
          </a:xfrm>
        </p:grpSpPr>
        <p:grpSp>
          <p:nvGrpSpPr>
            <p:cNvPr id="45081" name="Group 17"/>
            <p:cNvGrpSpPr/>
            <p:nvPr/>
          </p:nvGrpSpPr>
          <p:grpSpPr>
            <a:xfrm>
              <a:off x="17" y="3416"/>
              <a:ext cx="1829" cy="904"/>
              <a:chOff x="17" y="3416"/>
              <a:chExt cx="1829" cy="904"/>
            </a:xfrm>
          </p:grpSpPr>
          <p:sp>
            <p:nvSpPr>
              <p:cNvPr id="45089" name="Freeform 18"/>
              <p:cNvSpPr/>
              <p:nvPr/>
            </p:nvSpPr>
            <p:spPr>
              <a:xfrm>
                <a:off x="601" y="3776"/>
                <a:ext cx="668" cy="393"/>
              </a:xfrm>
              <a:custGeom>
                <a:avLst/>
                <a:gdLst/>
                <a:ahLst/>
                <a:cxnLst>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5" y="0"/>
                  </a:cxn>
                  <a:cxn ang="0">
                    <a:pos x="5" y="0"/>
                  </a:cxn>
                  <a:cxn ang="0">
                    <a:pos x="6" y="0"/>
                  </a:cxn>
                  <a:cxn ang="0">
                    <a:pos x="6" y="0"/>
                  </a:cxn>
                  <a:cxn ang="0">
                    <a:pos x="5" y="0"/>
                  </a:cxn>
                  <a:cxn ang="0">
                    <a:pos x="5" y="0"/>
                  </a:cxn>
                  <a:cxn ang="0">
                    <a:pos x="4" y="0"/>
                  </a:cxn>
                  <a:cxn ang="0">
                    <a:pos x="4" y="0"/>
                  </a:cxn>
                  <a:cxn ang="0">
                    <a:pos x="3" y="0"/>
                  </a:cxn>
                  <a:cxn ang="0">
                    <a:pos x="3" y="0"/>
                  </a:cxn>
                  <a:cxn ang="0">
                    <a:pos x="3" y="0"/>
                  </a:cxn>
                  <a:cxn ang="0">
                    <a:pos x="2" y="0"/>
                  </a:cxn>
                  <a:cxn ang="0">
                    <a:pos x="2" y="0"/>
                  </a:cxn>
                  <a:cxn ang="0">
                    <a:pos x="2" y="0"/>
                  </a:cxn>
                  <a:cxn ang="0">
                    <a:pos x="1" y="0"/>
                  </a:cxn>
                  <a:cxn ang="0">
                    <a:pos x="1" y="0"/>
                  </a:cxn>
                  <a:cxn ang="0">
                    <a:pos x="1" y="0"/>
                  </a:cxn>
                  <a:cxn ang="0">
                    <a:pos x="1" y="0"/>
                  </a:cxn>
                  <a:cxn ang="0">
                    <a:pos x="1" y="0"/>
                  </a:cxn>
                  <a:cxn ang="0">
                    <a:pos x="1" y="0"/>
                  </a:cxn>
                  <a:cxn ang="0">
                    <a:pos x="0" y="0"/>
                  </a:cxn>
                </a:cxnLst>
                <a:rect l="0" t="0" r="0" b="0"/>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alpha val="100000"/>
                </a:srgbClr>
              </a:solidFill>
              <a:ln w="0">
                <a:noFill/>
              </a:ln>
            </p:spPr>
            <p:txBody>
              <a:bodyPr/>
              <a:lstStyle/>
              <a:p>
                <a:endParaRPr lang="en-US"/>
              </a:p>
            </p:txBody>
          </p:sp>
          <p:sp>
            <p:nvSpPr>
              <p:cNvPr id="45090" name="Freeform 19"/>
              <p:cNvSpPr/>
              <p:nvPr/>
            </p:nvSpPr>
            <p:spPr>
              <a:xfrm>
                <a:off x="682" y="3776"/>
                <a:ext cx="587" cy="346"/>
              </a:xfrm>
              <a:custGeom>
                <a:avLst/>
                <a:gdLst/>
                <a:ahLst/>
                <a:cxnLst>
                  <a:cxn ang="0">
                    <a:pos x="5" y="0"/>
                  </a:cxn>
                  <a:cxn ang="0">
                    <a:pos x="5" y="0"/>
                  </a:cxn>
                  <a:cxn ang="0">
                    <a:pos x="4" y="0"/>
                  </a:cxn>
                  <a:cxn ang="0">
                    <a:pos x="4" y="0"/>
                  </a:cxn>
                  <a:cxn ang="0">
                    <a:pos x="3" y="0"/>
                  </a:cxn>
                  <a:cxn ang="0">
                    <a:pos x="3" y="0"/>
                  </a:cxn>
                  <a:cxn ang="0">
                    <a:pos x="3"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3" y="0"/>
                  </a:cxn>
                  <a:cxn ang="0">
                    <a:pos x="4" y="0"/>
                  </a:cxn>
                  <a:cxn ang="0">
                    <a:pos x="4" y="0"/>
                  </a:cxn>
                  <a:cxn ang="0">
                    <a:pos x="5" y="0"/>
                  </a:cxn>
                  <a:cxn ang="0">
                    <a:pos x="5" y="0"/>
                  </a:cxn>
                  <a:cxn ang="0">
                    <a:pos x="5" y="0"/>
                  </a:cxn>
                </a:cxnLst>
                <a:rect l="0" t="0" r="0" b="0"/>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alpha val="100000"/>
                </a:srgbClr>
              </a:solidFill>
              <a:ln w="0">
                <a:noFill/>
              </a:ln>
            </p:spPr>
            <p:txBody>
              <a:bodyPr/>
              <a:lstStyle/>
              <a:p>
                <a:endParaRPr lang="en-US"/>
              </a:p>
            </p:txBody>
          </p:sp>
          <p:sp>
            <p:nvSpPr>
              <p:cNvPr id="45091" name="Freeform 20"/>
              <p:cNvSpPr/>
              <p:nvPr/>
            </p:nvSpPr>
            <p:spPr>
              <a:xfrm>
                <a:off x="763" y="3776"/>
                <a:ext cx="506" cy="299"/>
              </a:xfrm>
              <a:custGeom>
                <a:avLst/>
                <a:gdLst/>
                <a:ahLst/>
                <a:cxnLst>
                  <a:cxn ang="0">
                    <a:pos x="4" y="0"/>
                  </a:cxn>
                  <a:cxn ang="0">
                    <a:pos x="4" y="0"/>
                  </a:cxn>
                  <a:cxn ang="0">
                    <a:pos x="4" y="0"/>
                  </a:cxn>
                  <a:cxn ang="0">
                    <a:pos x="3" y="0"/>
                  </a:cxn>
                  <a:cxn ang="0">
                    <a:pos x="3" y="0"/>
                  </a:cxn>
                  <a:cxn ang="0">
                    <a:pos x="3"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3" y="0"/>
                  </a:cxn>
                  <a:cxn ang="0">
                    <a:pos x="4" y="0"/>
                  </a:cxn>
                  <a:cxn ang="0">
                    <a:pos x="4" y="0"/>
                  </a:cxn>
                  <a:cxn ang="0">
                    <a:pos x="4" y="0"/>
                  </a:cxn>
                  <a:cxn ang="0">
                    <a:pos x="4" y="0"/>
                  </a:cxn>
                </a:cxnLst>
                <a:rect l="0" t="0" r="0" b="0"/>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alpha val="100000"/>
                </a:srgbClr>
              </a:solidFill>
              <a:ln w="0">
                <a:noFill/>
              </a:ln>
            </p:spPr>
            <p:txBody>
              <a:bodyPr/>
              <a:lstStyle/>
              <a:p>
                <a:endParaRPr lang="en-US"/>
              </a:p>
            </p:txBody>
          </p:sp>
          <p:sp>
            <p:nvSpPr>
              <p:cNvPr id="45092" name="Freeform 21"/>
              <p:cNvSpPr/>
              <p:nvPr/>
            </p:nvSpPr>
            <p:spPr>
              <a:xfrm>
                <a:off x="401" y="3639"/>
                <a:ext cx="636" cy="374"/>
              </a:xfrm>
              <a:custGeom>
                <a:avLst/>
                <a:gdLst/>
                <a:ahLst/>
                <a:cxnLst>
                  <a:cxn ang="0">
                    <a:pos x="5" y="0"/>
                  </a:cxn>
                  <a:cxn ang="0">
                    <a:pos x="5" y="0"/>
                  </a:cxn>
                  <a:cxn ang="0">
                    <a:pos x="5" y="0"/>
                  </a:cxn>
                  <a:cxn ang="0">
                    <a:pos x="4" y="0"/>
                  </a:cxn>
                  <a:cxn ang="0">
                    <a:pos x="4" y="0"/>
                  </a:cxn>
                  <a:cxn ang="0">
                    <a:pos x="4" y="0"/>
                  </a:cxn>
                  <a:cxn ang="0">
                    <a:pos x="3" y="0"/>
                  </a:cxn>
                  <a:cxn ang="0">
                    <a:pos x="3" y="0"/>
                  </a:cxn>
                  <a:cxn ang="0">
                    <a:pos x="3" y="0"/>
                  </a:cxn>
                  <a:cxn ang="0">
                    <a:pos x="2" y="0"/>
                  </a:cxn>
                  <a:cxn ang="0">
                    <a:pos x="2" y="0"/>
                  </a:cxn>
                  <a:cxn ang="0">
                    <a:pos x="2" y="0"/>
                  </a:cxn>
                  <a:cxn ang="0">
                    <a:pos x="2" y="0"/>
                  </a:cxn>
                  <a:cxn ang="0">
                    <a:pos x="2" y="0"/>
                  </a:cxn>
                  <a:cxn ang="0">
                    <a:pos x="2" y="0"/>
                  </a:cxn>
                  <a:cxn ang="0">
                    <a:pos x="2" y="0"/>
                  </a:cxn>
                  <a:cxn ang="0">
                    <a:pos x="2"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4" y="0"/>
                  </a:cxn>
                  <a:cxn ang="0">
                    <a:pos x="5" y="0"/>
                  </a:cxn>
                  <a:cxn ang="0">
                    <a:pos x="5" y="0"/>
                  </a:cxn>
                  <a:cxn ang="0">
                    <a:pos x="5" y="0"/>
                  </a:cxn>
                </a:cxnLst>
                <a:rect l="0" t="0" r="0" b="0"/>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alpha val="100000"/>
                </a:srgbClr>
              </a:solidFill>
              <a:ln w="0">
                <a:noFill/>
              </a:ln>
            </p:spPr>
            <p:txBody>
              <a:bodyPr/>
              <a:lstStyle/>
              <a:p>
                <a:endParaRPr lang="en-US"/>
              </a:p>
            </p:txBody>
          </p:sp>
          <p:sp>
            <p:nvSpPr>
              <p:cNvPr id="45093" name="Freeform 22"/>
              <p:cNvSpPr/>
              <p:nvPr/>
            </p:nvSpPr>
            <p:spPr>
              <a:xfrm>
                <a:off x="368" y="3639"/>
                <a:ext cx="669" cy="393"/>
              </a:xfrm>
              <a:custGeom>
                <a:avLst/>
                <a:gdLst/>
                <a:ahLst/>
                <a:cxnLst>
                  <a:cxn ang="0">
                    <a:pos x="0" y="0"/>
                  </a:cxn>
                  <a:cxn ang="0">
                    <a:pos x="1"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5" y="0"/>
                  </a:cxn>
                  <a:cxn ang="0">
                    <a:pos x="5" y="0"/>
                  </a:cxn>
                  <a:cxn ang="0">
                    <a:pos x="6" y="0"/>
                  </a:cxn>
                  <a:cxn ang="0">
                    <a:pos x="6" y="0"/>
                  </a:cxn>
                  <a:cxn ang="0">
                    <a:pos x="5" y="0"/>
                  </a:cxn>
                  <a:cxn ang="0">
                    <a:pos x="5" y="0"/>
                  </a:cxn>
                  <a:cxn ang="0">
                    <a:pos x="4" y="0"/>
                  </a:cxn>
                  <a:cxn ang="0">
                    <a:pos x="4" y="0"/>
                  </a:cxn>
                  <a:cxn ang="0">
                    <a:pos x="3" y="0"/>
                  </a:cxn>
                  <a:cxn ang="0">
                    <a:pos x="3" y="0"/>
                  </a:cxn>
                  <a:cxn ang="0">
                    <a:pos x="3" y="0"/>
                  </a:cxn>
                  <a:cxn ang="0">
                    <a:pos x="2" y="0"/>
                  </a:cxn>
                  <a:cxn ang="0">
                    <a:pos x="2" y="0"/>
                  </a:cxn>
                  <a:cxn ang="0">
                    <a:pos x="2" y="0"/>
                  </a:cxn>
                  <a:cxn ang="0">
                    <a:pos x="1" y="0"/>
                  </a:cxn>
                  <a:cxn ang="0">
                    <a:pos x="1" y="0"/>
                  </a:cxn>
                  <a:cxn ang="0">
                    <a:pos x="1" y="0"/>
                  </a:cxn>
                  <a:cxn ang="0">
                    <a:pos x="1" y="0"/>
                  </a:cxn>
                  <a:cxn ang="0">
                    <a:pos x="1" y="0"/>
                  </a:cxn>
                  <a:cxn ang="0">
                    <a:pos x="1" y="0"/>
                  </a:cxn>
                  <a:cxn ang="0">
                    <a:pos x="0" y="0"/>
                  </a:cxn>
                </a:cxnLst>
                <a:rect l="0" t="0" r="0" b="0"/>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alpha val="100000"/>
                </a:srgbClr>
              </a:solidFill>
              <a:ln w="0">
                <a:noFill/>
              </a:ln>
            </p:spPr>
            <p:txBody>
              <a:bodyPr/>
              <a:lstStyle/>
              <a:p>
                <a:endParaRPr lang="en-US"/>
              </a:p>
            </p:txBody>
          </p:sp>
          <p:sp>
            <p:nvSpPr>
              <p:cNvPr id="45094" name="Freeform 23"/>
              <p:cNvSpPr/>
              <p:nvPr/>
            </p:nvSpPr>
            <p:spPr>
              <a:xfrm>
                <a:off x="17" y="3423"/>
                <a:ext cx="889" cy="527"/>
              </a:xfrm>
              <a:custGeom>
                <a:avLst/>
                <a:gdLst/>
                <a:ahLst/>
                <a:cxnLst>
                  <a:cxn ang="0">
                    <a:pos x="56" y="0"/>
                  </a:cxn>
                  <a:cxn ang="0">
                    <a:pos x="56" y="0"/>
                  </a:cxn>
                  <a:cxn ang="0">
                    <a:pos x="55" y="0"/>
                  </a:cxn>
                  <a:cxn ang="0">
                    <a:pos x="54" y="0"/>
                  </a:cxn>
                  <a:cxn ang="0">
                    <a:pos x="52" y="0"/>
                  </a:cxn>
                  <a:cxn ang="0">
                    <a:pos x="50" y="0"/>
                  </a:cxn>
                  <a:cxn ang="0">
                    <a:pos x="47" y="0"/>
                  </a:cxn>
                  <a:cxn ang="0">
                    <a:pos x="43" y="0"/>
                  </a:cxn>
                  <a:cxn ang="0">
                    <a:pos x="40" y="0"/>
                  </a:cxn>
                  <a:cxn ang="0">
                    <a:pos x="36" y="0"/>
                  </a:cxn>
                  <a:cxn ang="0">
                    <a:pos x="31" y="0"/>
                  </a:cxn>
                  <a:cxn ang="0">
                    <a:pos x="27" y="0"/>
                  </a:cxn>
                  <a:cxn ang="0">
                    <a:pos x="22" y="0"/>
                  </a:cxn>
                  <a:cxn ang="0">
                    <a:pos x="17" y="0"/>
                  </a:cxn>
                  <a:cxn ang="0">
                    <a:pos x="12" y="0"/>
                  </a:cxn>
                  <a:cxn ang="0">
                    <a:pos x="6" y="0"/>
                  </a:cxn>
                  <a:cxn ang="0">
                    <a:pos x="0" y="0"/>
                  </a:cxn>
                  <a:cxn ang="0">
                    <a:pos x="0" y="0"/>
                  </a:cxn>
                  <a:cxn ang="0">
                    <a:pos x="7" y="0"/>
                  </a:cxn>
                  <a:cxn ang="0">
                    <a:pos x="15" y="0"/>
                  </a:cxn>
                  <a:cxn ang="0">
                    <a:pos x="22" y="0"/>
                  </a:cxn>
                  <a:cxn ang="0">
                    <a:pos x="28" y="0"/>
                  </a:cxn>
                  <a:cxn ang="0">
                    <a:pos x="35" y="0"/>
                  </a:cxn>
                  <a:cxn ang="0">
                    <a:pos x="41" y="0"/>
                  </a:cxn>
                  <a:cxn ang="0">
                    <a:pos x="46" y="0"/>
                  </a:cxn>
                  <a:cxn ang="0">
                    <a:pos x="51" y="0"/>
                  </a:cxn>
                  <a:cxn ang="0">
                    <a:pos x="56" y="0"/>
                  </a:cxn>
                  <a:cxn ang="0">
                    <a:pos x="60" y="0"/>
                  </a:cxn>
                  <a:cxn ang="0">
                    <a:pos x="64" y="0"/>
                  </a:cxn>
                  <a:cxn ang="0">
                    <a:pos x="67" y="0"/>
                  </a:cxn>
                  <a:cxn ang="0">
                    <a:pos x="69" y="0"/>
                  </a:cxn>
                  <a:cxn ang="0">
                    <a:pos x="71" y="0"/>
                  </a:cxn>
                  <a:cxn ang="0">
                    <a:pos x="72" y="0"/>
                  </a:cxn>
                  <a:cxn ang="0">
                    <a:pos x="72" y="0"/>
                  </a:cxn>
                  <a:cxn ang="0">
                    <a:pos x="56" y="0"/>
                  </a:cxn>
                </a:cxnLst>
                <a:rect l="0" t="0" r="0" b="0"/>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w="0">
                <a:noFill/>
              </a:ln>
            </p:spPr>
            <p:txBody>
              <a:bodyPr/>
              <a:lstStyle/>
              <a:p>
                <a:endParaRPr lang="en-US"/>
              </a:p>
            </p:txBody>
          </p:sp>
          <p:sp>
            <p:nvSpPr>
              <p:cNvPr id="45095" name="Freeform 24"/>
              <p:cNvSpPr/>
              <p:nvPr/>
            </p:nvSpPr>
            <p:spPr>
              <a:xfrm>
                <a:off x="17" y="3423"/>
                <a:ext cx="937" cy="554"/>
              </a:xfrm>
              <a:custGeom>
                <a:avLst/>
                <a:gdLst/>
                <a:ahLst/>
                <a:cxnLst>
                  <a:cxn ang="0">
                    <a:pos x="0" y="0"/>
                  </a:cxn>
                  <a:cxn ang="0">
                    <a:pos x="8" y="0"/>
                  </a:cxn>
                  <a:cxn ang="0">
                    <a:pos x="15" y="0"/>
                  </a:cxn>
                  <a:cxn ang="0">
                    <a:pos x="23" y="0"/>
                  </a:cxn>
                  <a:cxn ang="0">
                    <a:pos x="30" y="0"/>
                  </a:cxn>
                  <a:cxn ang="0">
                    <a:pos x="37" y="0"/>
                  </a:cxn>
                  <a:cxn ang="0">
                    <a:pos x="43" y="0"/>
                  </a:cxn>
                  <a:cxn ang="0">
                    <a:pos x="49" y="0"/>
                  </a:cxn>
                  <a:cxn ang="0">
                    <a:pos x="55" y="0"/>
                  </a:cxn>
                  <a:cxn ang="0">
                    <a:pos x="60" y="0"/>
                  </a:cxn>
                  <a:cxn ang="0">
                    <a:pos x="64" y="0"/>
                  </a:cxn>
                  <a:cxn ang="0">
                    <a:pos x="68" y="0"/>
                  </a:cxn>
                  <a:cxn ang="0">
                    <a:pos x="71" y="0"/>
                  </a:cxn>
                  <a:cxn ang="0">
                    <a:pos x="74" y="0"/>
                  </a:cxn>
                  <a:cxn ang="0">
                    <a:pos x="76" y="0"/>
                  </a:cxn>
                  <a:cxn ang="0">
                    <a:pos x="77" y="0"/>
                  </a:cxn>
                  <a:cxn ang="0">
                    <a:pos x="78" y="0"/>
                  </a:cxn>
                  <a:cxn ang="0">
                    <a:pos x="72" y="0"/>
                  </a:cxn>
                  <a:cxn ang="0">
                    <a:pos x="71" y="0"/>
                  </a:cxn>
                  <a:cxn ang="0">
                    <a:pos x="71" y="0"/>
                  </a:cxn>
                  <a:cxn ang="0">
                    <a:pos x="69" y="0"/>
                  </a:cxn>
                  <a:cxn ang="0">
                    <a:pos x="67" y="0"/>
                  </a:cxn>
                  <a:cxn ang="0">
                    <a:pos x="63" y="0"/>
                  </a:cxn>
                  <a:cxn ang="0">
                    <a:pos x="60" y="0"/>
                  </a:cxn>
                  <a:cxn ang="0">
                    <a:pos x="55" y="0"/>
                  </a:cxn>
                  <a:cxn ang="0">
                    <a:pos x="51" y="0"/>
                  </a:cxn>
                  <a:cxn ang="0">
                    <a:pos x="46" y="0"/>
                  </a:cxn>
                  <a:cxn ang="0">
                    <a:pos x="41" y="0"/>
                  </a:cxn>
                  <a:cxn ang="0">
                    <a:pos x="34" y="0"/>
                  </a:cxn>
                  <a:cxn ang="0">
                    <a:pos x="28" y="0"/>
                  </a:cxn>
                  <a:cxn ang="0">
                    <a:pos x="22" y="0"/>
                  </a:cxn>
                  <a:cxn ang="0">
                    <a:pos x="15" y="0"/>
                  </a:cxn>
                  <a:cxn ang="0">
                    <a:pos x="8" y="0"/>
                  </a:cxn>
                  <a:cxn ang="0">
                    <a:pos x="0" y="0"/>
                  </a:cxn>
                  <a:cxn ang="0">
                    <a:pos x="0" y="0"/>
                  </a:cxn>
                </a:cxnLst>
                <a:rect l="0" t="0" r="0" b="0"/>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w="0">
                <a:noFill/>
              </a:ln>
            </p:spPr>
            <p:txBody>
              <a:bodyPr/>
              <a:lstStyle/>
              <a:p>
                <a:endParaRPr lang="en-US"/>
              </a:p>
            </p:txBody>
          </p:sp>
          <p:sp>
            <p:nvSpPr>
              <p:cNvPr id="45096" name="Freeform 25"/>
              <p:cNvSpPr/>
              <p:nvPr/>
            </p:nvSpPr>
            <p:spPr>
              <a:xfrm>
                <a:off x="17" y="3423"/>
                <a:ext cx="823" cy="488"/>
              </a:xfrm>
              <a:custGeom>
                <a:avLst/>
                <a:gdLst/>
                <a:ahLst/>
                <a:cxnLst>
                  <a:cxn ang="0">
                    <a:pos x="62" y="0"/>
                  </a:cxn>
                  <a:cxn ang="0">
                    <a:pos x="62" y="0"/>
                  </a:cxn>
                  <a:cxn ang="0">
                    <a:pos x="61" y="0"/>
                  </a:cxn>
                  <a:cxn ang="0">
                    <a:pos x="59" y="0"/>
                  </a:cxn>
                  <a:cxn ang="0">
                    <a:pos x="57" y="0"/>
                  </a:cxn>
                  <a:cxn ang="0">
                    <a:pos x="55" y="0"/>
                  </a:cxn>
                  <a:cxn ang="0">
                    <a:pos x="52" y="0"/>
                  </a:cxn>
                  <a:cxn ang="0">
                    <a:pos x="48" y="0"/>
                  </a:cxn>
                  <a:cxn ang="0">
                    <a:pos x="44" y="0"/>
                  </a:cxn>
                  <a:cxn ang="0">
                    <a:pos x="40" y="0"/>
                  </a:cxn>
                  <a:cxn ang="0">
                    <a:pos x="35" y="0"/>
                  </a:cxn>
                  <a:cxn ang="0">
                    <a:pos x="30" y="0"/>
                  </a:cxn>
                  <a:cxn ang="0">
                    <a:pos x="24" y="0"/>
                  </a:cxn>
                  <a:cxn ang="0">
                    <a:pos x="19" y="0"/>
                  </a:cxn>
                  <a:cxn ang="0">
                    <a:pos x="13" y="0"/>
                  </a:cxn>
                  <a:cxn ang="0">
                    <a:pos x="6" y="0"/>
                  </a:cxn>
                  <a:cxn ang="0">
                    <a:pos x="0" y="0"/>
                  </a:cxn>
                  <a:cxn ang="0">
                    <a:pos x="0" y="0"/>
                  </a:cxn>
                  <a:cxn ang="0">
                    <a:pos x="7" y="0"/>
                  </a:cxn>
                  <a:cxn ang="0">
                    <a:pos x="13" y="0"/>
                  </a:cxn>
                  <a:cxn ang="0">
                    <a:pos x="20" y="0"/>
                  </a:cxn>
                  <a:cxn ang="0">
                    <a:pos x="27" y="0"/>
                  </a:cxn>
                  <a:cxn ang="0">
                    <a:pos x="32" y="0"/>
                  </a:cxn>
                  <a:cxn ang="0">
                    <a:pos x="38" y="0"/>
                  </a:cxn>
                  <a:cxn ang="0">
                    <a:pos x="43" y="0"/>
                  </a:cxn>
                  <a:cxn ang="0">
                    <a:pos x="48" y="0"/>
                  </a:cxn>
                  <a:cxn ang="0">
                    <a:pos x="52" y="0"/>
                  </a:cxn>
                  <a:cxn ang="0">
                    <a:pos x="56" y="0"/>
                  </a:cxn>
                  <a:cxn ang="0">
                    <a:pos x="59" y="0"/>
                  </a:cxn>
                  <a:cxn ang="0">
                    <a:pos x="62" y="0"/>
                  </a:cxn>
                  <a:cxn ang="0">
                    <a:pos x="64" y="0"/>
                  </a:cxn>
                  <a:cxn ang="0">
                    <a:pos x="66" y="0"/>
                  </a:cxn>
                  <a:cxn ang="0">
                    <a:pos x="68" y="0"/>
                  </a:cxn>
                  <a:cxn ang="0">
                    <a:pos x="68" y="0"/>
                  </a:cxn>
                  <a:cxn ang="0">
                    <a:pos x="62" y="0"/>
                  </a:cxn>
                </a:cxnLst>
                <a:rect l="0" t="0" r="0" b="0"/>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w="0">
                <a:noFill/>
              </a:ln>
            </p:spPr>
            <p:txBody>
              <a:bodyPr/>
              <a:lstStyle/>
              <a:p>
                <a:endParaRPr lang="en-US"/>
              </a:p>
            </p:txBody>
          </p:sp>
          <p:sp>
            <p:nvSpPr>
              <p:cNvPr id="45097" name="Freeform 26"/>
              <p:cNvSpPr/>
              <p:nvPr/>
            </p:nvSpPr>
            <p:spPr>
              <a:xfrm>
                <a:off x="19" y="3416"/>
                <a:ext cx="708" cy="431"/>
              </a:xfrm>
              <a:custGeom>
                <a:avLst/>
                <a:gdLst/>
                <a:ahLst/>
                <a:cxnLst>
                  <a:cxn ang="0">
                    <a:pos x="53" y="0"/>
                  </a:cxn>
                  <a:cxn ang="0">
                    <a:pos x="53" y="0"/>
                  </a:cxn>
                  <a:cxn ang="0">
                    <a:pos x="52" y="0"/>
                  </a:cxn>
                  <a:cxn ang="0">
                    <a:pos x="51" y="0"/>
                  </a:cxn>
                  <a:cxn ang="0">
                    <a:pos x="49" y="0"/>
                  </a:cxn>
                  <a:cxn ang="0">
                    <a:pos x="47" y="0"/>
                  </a:cxn>
                  <a:cxn ang="0">
                    <a:pos x="44" y="0"/>
                  </a:cxn>
                  <a:cxn ang="0">
                    <a:pos x="41" y="0"/>
                  </a:cxn>
                  <a:cxn ang="0">
                    <a:pos x="37" y="0"/>
                  </a:cxn>
                  <a:cxn ang="0">
                    <a:pos x="34" y="0"/>
                  </a:cxn>
                  <a:cxn ang="0">
                    <a:pos x="29" y="0"/>
                  </a:cxn>
                  <a:cxn ang="0">
                    <a:pos x="25" y="0"/>
                  </a:cxn>
                  <a:cxn ang="0">
                    <a:pos x="20" y="0"/>
                  </a:cxn>
                  <a:cxn ang="0">
                    <a:pos x="15" y="0"/>
                  </a:cxn>
                  <a:cxn ang="0">
                    <a:pos x="11" y="0"/>
                  </a:cxn>
                  <a:cxn ang="0">
                    <a:pos x="6" y="0"/>
                  </a:cxn>
                  <a:cxn ang="0">
                    <a:pos x="0" y="0"/>
                  </a:cxn>
                  <a:cxn ang="0">
                    <a:pos x="0" y="0"/>
                  </a:cxn>
                  <a:cxn ang="0">
                    <a:pos x="6" y="0"/>
                  </a:cxn>
                  <a:cxn ang="0">
                    <a:pos x="12" y="0"/>
                  </a:cxn>
                  <a:cxn ang="0">
                    <a:pos x="18" y="0"/>
                  </a:cxn>
                  <a:cxn ang="0">
                    <a:pos x="23" y="0"/>
                  </a:cxn>
                  <a:cxn ang="0">
                    <a:pos x="28" y="0"/>
                  </a:cxn>
                  <a:cxn ang="0">
                    <a:pos x="33" y="0"/>
                  </a:cxn>
                  <a:cxn ang="0">
                    <a:pos x="37" y="0"/>
                  </a:cxn>
                  <a:cxn ang="0">
                    <a:pos x="41" y="0"/>
                  </a:cxn>
                  <a:cxn ang="0">
                    <a:pos x="45" y="0"/>
                  </a:cxn>
                  <a:cxn ang="0">
                    <a:pos x="48" y="0"/>
                  </a:cxn>
                  <a:cxn ang="0">
                    <a:pos x="52" y="0"/>
                  </a:cxn>
                  <a:cxn ang="0">
                    <a:pos x="54" y="0"/>
                  </a:cxn>
                  <a:cxn ang="0">
                    <a:pos x="55" y="0"/>
                  </a:cxn>
                  <a:cxn ang="0">
                    <a:pos x="57" y="0"/>
                  </a:cxn>
                  <a:cxn ang="0">
                    <a:pos x="58" y="0"/>
                  </a:cxn>
                  <a:cxn ang="0">
                    <a:pos x="58" y="0"/>
                  </a:cxn>
                  <a:cxn ang="0">
                    <a:pos x="53" y="0"/>
                  </a:cxn>
                </a:cxnLst>
                <a:rect l="0" t="0" r="0" b="0"/>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w="0">
                <a:noFill/>
              </a:ln>
            </p:spPr>
            <p:txBody>
              <a:bodyPr/>
              <a:lstStyle/>
              <a:p>
                <a:endParaRPr lang="en-US"/>
              </a:p>
            </p:txBody>
          </p:sp>
          <p:pic>
            <p:nvPicPr>
              <p:cNvPr id="45098" name="Picture 27" descr="POINTSTA"/>
              <p:cNvPicPr preferRelativeResize="0">
                <a:picLocks noChangeAspect="1"/>
              </p:cNvPicPr>
              <p:nvPr/>
            </p:nvPicPr>
            <p:blipFill>
              <a:blip r:embed="rId3"/>
              <a:stretch>
                <a:fillRect/>
              </a:stretch>
            </p:blipFill>
            <p:spPr>
              <a:xfrm>
                <a:off x="1020" y="3912"/>
                <a:ext cx="366" cy="337"/>
              </a:xfrm>
              <a:prstGeom prst="rect">
                <a:avLst/>
              </a:prstGeom>
              <a:noFill/>
              <a:ln w="0">
                <a:noFill/>
              </a:ln>
            </p:spPr>
          </p:pic>
          <p:pic>
            <p:nvPicPr>
              <p:cNvPr id="45099" name="Picture 28" descr="POINTSTA"/>
              <p:cNvPicPr preferRelativeResize="0">
                <a:picLocks noChangeAspect="1"/>
              </p:cNvPicPr>
              <p:nvPr/>
            </p:nvPicPr>
            <p:blipFill>
              <a:blip r:embed="rId3"/>
              <a:stretch>
                <a:fillRect/>
              </a:stretch>
            </p:blipFill>
            <p:spPr>
              <a:xfrm>
                <a:off x="1368" y="3960"/>
                <a:ext cx="275" cy="253"/>
              </a:xfrm>
              <a:prstGeom prst="rect">
                <a:avLst/>
              </a:prstGeom>
              <a:noFill/>
              <a:ln w="0">
                <a:noFill/>
              </a:ln>
            </p:spPr>
          </p:pic>
          <p:pic>
            <p:nvPicPr>
              <p:cNvPr id="45100" name="Picture 29" descr="POINTSTA"/>
              <p:cNvPicPr preferRelativeResize="0">
                <a:picLocks noChangeAspect="1"/>
              </p:cNvPicPr>
              <p:nvPr/>
            </p:nvPicPr>
            <p:blipFill>
              <a:blip r:embed="rId3"/>
              <a:stretch>
                <a:fillRect/>
              </a:stretch>
            </p:blipFill>
            <p:spPr>
              <a:xfrm>
                <a:off x="792" y="3654"/>
                <a:ext cx="366" cy="339"/>
              </a:xfrm>
              <a:prstGeom prst="rect">
                <a:avLst/>
              </a:prstGeom>
              <a:noFill/>
              <a:ln w="0">
                <a:noFill/>
              </a:ln>
            </p:spPr>
          </p:pic>
          <p:pic>
            <p:nvPicPr>
              <p:cNvPr id="45101" name="Picture 30" descr="POINTSTA"/>
              <p:cNvPicPr preferRelativeResize="0">
                <a:picLocks noChangeAspect="1"/>
              </p:cNvPicPr>
              <p:nvPr/>
            </p:nvPicPr>
            <p:blipFill>
              <a:blip r:embed="rId3"/>
              <a:stretch>
                <a:fillRect/>
              </a:stretch>
            </p:blipFill>
            <p:spPr>
              <a:xfrm>
                <a:off x="1632" y="3984"/>
                <a:ext cx="214" cy="197"/>
              </a:xfrm>
              <a:prstGeom prst="rect">
                <a:avLst/>
              </a:prstGeom>
              <a:noFill/>
              <a:ln w="0">
                <a:noFill/>
              </a:ln>
            </p:spPr>
          </p:pic>
          <p:sp>
            <p:nvSpPr>
              <p:cNvPr id="45102" name="Freeform 31"/>
              <p:cNvSpPr/>
              <p:nvPr/>
            </p:nvSpPr>
            <p:spPr>
              <a:xfrm>
                <a:off x="164" y="3565"/>
                <a:ext cx="937" cy="554"/>
              </a:xfrm>
              <a:custGeom>
                <a:avLst/>
                <a:gdLst/>
                <a:ahLst/>
                <a:cxnLst>
                  <a:cxn ang="0">
                    <a:pos x="0" y="0"/>
                  </a:cxn>
                  <a:cxn ang="0">
                    <a:pos x="8" y="0"/>
                  </a:cxn>
                  <a:cxn ang="0">
                    <a:pos x="15" y="0"/>
                  </a:cxn>
                  <a:cxn ang="0">
                    <a:pos x="23" y="0"/>
                  </a:cxn>
                  <a:cxn ang="0">
                    <a:pos x="30" y="0"/>
                  </a:cxn>
                  <a:cxn ang="0">
                    <a:pos x="37" y="0"/>
                  </a:cxn>
                  <a:cxn ang="0">
                    <a:pos x="43" y="0"/>
                  </a:cxn>
                  <a:cxn ang="0">
                    <a:pos x="50" y="0"/>
                  </a:cxn>
                  <a:cxn ang="0">
                    <a:pos x="55" y="0"/>
                  </a:cxn>
                  <a:cxn ang="0">
                    <a:pos x="60" y="0"/>
                  </a:cxn>
                  <a:cxn ang="0">
                    <a:pos x="65" y="0"/>
                  </a:cxn>
                  <a:cxn ang="0">
                    <a:pos x="68" y="0"/>
                  </a:cxn>
                  <a:cxn ang="0">
                    <a:pos x="71" y="0"/>
                  </a:cxn>
                  <a:cxn ang="0">
                    <a:pos x="74" y="0"/>
                  </a:cxn>
                  <a:cxn ang="0">
                    <a:pos x="76" y="0"/>
                  </a:cxn>
                  <a:cxn ang="0">
                    <a:pos x="78" y="0"/>
                  </a:cxn>
                  <a:cxn ang="0">
                    <a:pos x="78" y="0"/>
                  </a:cxn>
                  <a:cxn ang="0">
                    <a:pos x="73" y="0"/>
                  </a:cxn>
                  <a:cxn ang="0">
                    <a:pos x="72" y="0"/>
                  </a:cxn>
                  <a:cxn ang="0">
                    <a:pos x="71" y="0"/>
                  </a:cxn>
                  <a:cxn ang="0">
                    <a:pos x="69" y="0"/>
                  </a:cxn>
                  <a:cxn ang="0">
                    <a:pos x="67" y="0"/>
                  </a:cxn>
                  <a:cxn ang="0">
                    <a:pos x="64" y="0"/>
                  </a:cxn>
                  <a:cxn ang="0">
                    <a:pos x="60" y="0"/>
                  </a:cxn>
                  <a:cxn ang="0">
                    <a:pos x="56" y="0"/>
                  </a:cxn>
                  <a:cxn ang="0">
                    <a:pos x="51" y="0"/>
                  </a:cxn>
                  <a:cxn ang="0">
                    <a:pos x="46" y="0"/>
                  </a:cxn>
                  <a:cxn ang="0">
                    <a:pos x="41" y="0"/>
                  </a:cxn>
                  <a:cxn ang="0">
                    <a:pos x="35" y="0"/>
                  </a:cxn>
                  <a:cxn ang="0">
                    <a:pos x="28" y="0"/>
                  </a:cxn>
                  <a:cxn ang="0">
                    <a:pos x="22" y="0"/>
                  </a:cxn>
                  <a:cxn ang="0">
                    <a:pos x="15" y="0"/>
                  </a:cxn>
                  <a:cxn ang="0">
                    <a:pos x="8" y="0"/>
                  </a:cxn>
                  <a:cxn ang="0">
                    <a:pos x="0" y="0"/>
                  </a:cxn>
                  <a:cxn ang="0">
                    <a:pos x="0" y="0"/>
                  </a:cxn>
                </a:cxnLst>
                <a:rect l="0" t="0" r="0" b="0"/>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w="0">
                <a:noFill/>
              </a:ln>
            </p:spPr>
            <p:txBody>
              <a:bodyPr/>
              <a:lstStyle/>
              <a:p>
                <a:endParaRPr lang="en-US"/>
              </a:p>
            </p:txBody>
          </p:sp>
          <p:sp>
            <p:nvSpPr>
              <p:cNvPr id="45103" name="Freeform 32"/>
              <p:cNvSpPr/>
              <p:nvPr/>
            </p:nvSpPr>
            <p:spPr>
              <a:xfrm>
                <a:off x="164" y="3565"/>
                <a:ext cx="824" cy="488"/>
              </a:xfrm>
              <a:custGeom>
                <a:avLst/>
                <a:gdLst/>
                <a:ahLst/>
                <a:cxnLst>
                  <a:cxn ang="0">
                    <a:pos x="63" y="0"/>
                  </a:cxn>
                  <a:cxn ang="0">
                    <a:pos x="63" y="0"/>
                  </a:cxn>
                  <a:cxn ang="0">
                    <a:pos x="62" y="0"/>
                  </a:cxn>
                  <a:cxn ang="0">
                    <a:pos x="60" y="0"/>
                  </a:cxn>
                  <a:cxn ang="0">
                    <a:pos x="58" y="0"/>
                  </a:cxn>
                  <a:cxn ang="0">
                    <a:pos x="55" y="0"/>
                  </a:cxn>
                  <a:cxn ang="0">
                    <a:pos x="53" y="0"/>
                  </a:cxn>
                  <a:cxn ang="0">
                    <a:pos x="48" y="0"/>
                  </a:cxn>
                  <a:cxn ang="0">
                    <a:pos x="44" y="0"/>
                  </a:cxn>
                  <a:cxn ang="0">
                    <a:pos x="40" y="0"/>
                  </a:cxn>
                  <a:cxn ang="0">
                    <a:pos x="35" y="0"/>
                  </a:cxn>
                  <a:cxn ang="0">
                    <a:pos x="30" y="0"/>
                  </a:cxn>
                  <a:cxn ang="0">
                    <a:pos x="25" y="0"/>
                  </a:cxn>
                  <a:cxn ang="0">
                    <a:pos x="19" y="0"/>
                  </a:cxn>
                  <a:cxn ang="0">
                    <a:pos x="13" y="0"/>
                  </a:cxn>
                  <a:cxn ang="0">
                    <a:pos x="6" y="0"/>
                  </a:cxn>
                  <a:cxn ang="0">
                    <a:pos x="0" y="0"/>
                  </a:cxn>
                  <a:cxn ang="0">
                    <a:pos x="0" y="0"/>
                  </a:cxn>
                  <a:cxn ang="0">
                    <a:pos x="7" y="0"/>
                  </a:cxn>
                  <a:cxn ang="0">
                    <a:pos x="14" y="0"/>
                  </a:cxn>
                  <a:cxn ang="0">
                    <a:pos x="20" y="0"/>
                  </a:cxn>
                  <a:cxn ang="0">
                    <a:pos x="27" y="0"/>
                  </a:cxn>
                  <a:cxn ang="0">
                    <a:pos x="33" y="0"/>
                  </a:cxn>
                  <a:cxn ang="0">
                    <a:pos x="39" y="0"/>
                  </a:cxn>
                  <a:cxn ang="0">
                    <a:pos x="43" y="0"/>
                  </a:cxn>
                  <a:cxn ang="0">
                    <a:pos x="48" y="0"/>
                  </a:cxn>
                  <a:cxn ang="0">
                    <a:pos x="53" y="0"/>
                  </a:cxn>
                  <a:cxn ang="0">
                    <a:pos x="57" y="0"/>
                  </a:cxn>
                  <a:cxn ang="0">
                    <a:pos x="60" y="0"/>
                  </a:cxn>
                  <a:cxn ang="0">
                    <a:pos x="63" y="0"/>
                  </a:cxn>
                  <a:cxn ang="0">
                    <a:pos x="64" y="0"/>
                  </a:cxn>
                  <a:cxn ang="0">
                    <a:pos x="67" y="0"/>
                  </a:cxn>
                  <a:cxn ang="0">
                    <a:pos x="68" y="0"/>
                  </a:cxn>
                  <a:cxn ang="0">
                    <a:pos x="68" y="0"/>
                  </a:cxn>
                  <a:cxn ang="0">
                    <a:pos x="63" y="0"/>
                  </a:cxn>
                </a:cxnLst>
                <a:rect l="0" t="0" r="0" b="0"/>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w="0">
                <a:noFill/>
              </a:ln>
            </p:spPr>
            <p:txBody>
              <a:bodyPr/>
              <a:lstStyle/>
              <a:p>
                <a:endParaRPr lang="en-US"/>
              </a:p>
            </p:txBody>
          </p:sp>
          <p:sp>
            <p:nvSpPr>
              <p:cNvPr id="45104" name="Freeform 33"/>
              <p:cNvSpPr/>
              <p:nvPr/>
            </p:nvSpPr>
            <p:spPr>
              <a:xfrm>
                <a:off x="164" y="3565"/>
                <a:ext cx="710" cy="420"/>
              </a:xfrm>
              <a:custGeom>
                <a:avLst/>
                <a:gdLst/>
                <a:ahLst/>
                <a:cxnLst>
                  <a:cxn ang="0">
                    <a:pos x="53" y="0"/>
                  </a:cxn>
                  <a:cxn ang="0">
                    <a:pos x="53" y="0"/>
                  </a:cxn>
                  <a:cxn ang="0">
                    <a:pos x="52" y="0"/>
                  </a:cxn>
                  <a:cxn ang="0">
                    <a:pos x="51" y="0"/>
                  </a:cxn>
                  <a:cxn ang="0">
                    <a:pos x="49" y="0"/>
                  </a:cxn>
                  <a:cxn ang="0">
                    <a:pos x="47" y="0"/>
                  </a:cxn>
                  <a:cxn ang="0">
                    <a:pos x="44" y="0"/>
                  </a:cxn>
                  <a:cxn ang="0">
                    <a:pos x="41" y="0"/>
                  </a:cxn>
                  <a:cxn ang="0">
                    <a:pos x="37" y="0"/>
                  </a:cxn>
                  <a:cxn ang="0">
                    <a:pos x="34" y="0"/>
                  </a:cxn>
                  <a:cxn ang="0">
                    <a:pos x="30" y="0"/>
                  </a:cxn>
                  <a:cxn ang="0">
                    <a:pos x="25" y="0"/>
                  </a:cxn>
                  <a:cxn ang="0">
                    <a:pos x="20" y="0"/>
                  </a:cxn>
                  <a:cxn ang="0">
                    <a:pos x="16" y="0"/>
                  </a:cxn>
                  <a:cxn ang="0">
                    <a:pos x="11" y="0"/>
                  </a:cxn>
                  <a:cxn ang="0">
                    <a:pos x="6" y="0"/>
                  </a:cxn>
                  <a:cxn ang="0">
                    <a:pos x="0" y="0"/>
                  </a:cxn>
                  <a:cxn ang="0">
                    <a:pos x="0" y="0"/>
                  </a:cxn>
                  <a:cxn ang="0">
                    <a:pos x="6" y="0"/>
                  </a:cxn>
                  <a:cxn ang="0">
                    <a:pos x="12" y="0"/>
                  </a:cxn>
                  <a:cxn ang="0">
                    <a:pos x="18" y="0"/>
                  </a:cxn>
                  <a:cxn ang="0">
                    <a:pos x="23" y="0"/>
                  </a:cxn>
                  <a:cxn ang="0">
                    <a:pos x="28" y="0"/>
                  </a:cxn>
                  <a:cxn ang="0">
                    <a:pos x="33" y="0"/>
                  </a:cxn>
                  <a:cxn ang="0">
                    <a:pos x="37" y="0"/>
                  </a:cxn>
                  <a:cxn ang="0">
                    <a:pos x="41" y="0"/>
                  </a:cxn>
                  <a:cxn ang="0">
                    <a:pos x="45" y="0"/>
                  </a:cxn>
                  <a:cxn ang="0">
                    <a:pos x="48" y="0"/>
                  </a:cxn>
                  <a:cxn ang="0">
                    <a:pos x="52" y="0"/>
                  </a:cxn>
                  <a:cxn ang="0">
                    <a:pos x="54" y="0"/>
                  </a:cxn>
                  <a:cxn ang="0">
                    <a:pos x="56" y="0"/>
                  </a:cxn>
                  <a:cxn ang="0">
                    <a:pos x="57" y="0"/>
                  </a:cxn>
                  <a:cxn ang="0">
                    <a:pos x="58" y="0"/>
                  </a:cxn>
                  <a:cxn ang="0">
                    <a:pos x="59" y="0"/>
                  </a:cxn>
                  <a:cxn ang="0">
                    <a:pos x="53" y="0"/>
                  </a:cxn>
                </a:cxnLst>
                <a:rect l="0" t="0" r="0" b="0"/>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w="0">
                <a:noFill/>
              </a:ln>
            </p:spPr>
            <p:txBody>
              <a:bodyPr/>
              <a:lstStyle/>
              <a:p>
                <a:endParaRPr lang="en-US"/>
              </a:p>
            </p:txBody>
          </p:sp>
          <p:pic>
            <p:nvPicPr>
              <p:cNvPr id="45105" name="Picture 34" descr="POINTSTA"/>
              <p:cNvPicPr preferRelativeResize="0">
                <a:picLocks noChangeAspect="1"/>
              </p:cNvPicPr>
              <p:nvPr/>
            </p:nvPicPr>
            <p:blipFill>
              <a:blip r:embed="rId3"/>
              <a:stretch>
                <a:fillRect/>
              </a:stretch>
            </p:blipFill>
            <p:spPr>
              <a:xfrm>
                <a:off x="216" y="3504"/>
                <a:ext cx="768" cy="707"/>
              </a:xfrm>
              <a:prstGeom prst="rect">
                <a:avLst/>
              </a:prstGeom>
              <a:noFill/>
              <a:ln w="0">
                <a:noFill/>
              </a:ln>
            </p:spPr>
          </p:pic>
          <p:pic>
            <p:nvPicPr>
              <p:cNvPr id="45106" name="Picture 35" descr="POINTSTA"/>
              <p:cNvPicPr preferRelativeResize="0">
                <a:picLocks noChangeAspect="1"/>
              </p:cNvPicPr>
              <p:nvPr/>
            </p:nvPicPr>
            <p:blipFill>
              <a:blip r:embed="rId3"/>
              <a:stretch>
                <a:fillRect/>
              </a:stretch>
            </p:blipFill>
            <p:spPr>
              <a:xfrm>
                <a:off x="624" y="3870"/>
                <a:ext cx="488" cy="450"/>
              </a:xfrm>
              <a:prstGeom prst="rect">
                <a:avLst/>
              </a:prstGeom>
              <a:noFill/>
              <a:ln w="0">
                <a:noFill/>
              </a:ln>
            </p:spPr>
          </p:pic>
        </p:grpSp>
        <p:grpSp>
          <p:nvGrpSpPr>
            <p:cNvPr id="45082" name="Group 36"/>
            <p:cNvGrpSpPr/>
            <p:nvPr/>
          </p:nvGrpSpPr>
          <p:grpSpPr>
            <a:xfrm>
              <a:off x="288" y="2256"/>
              <a:ext cx="624" cy="1419"/>
              <a:chOff x="288" y="2256"/>
              <a:chExt cx="624" cy="1419"/>
            </a:xfrm>
          </p:grpSpPr>
          <p:pic>
            <p:nvPicPr>
              <p:cNvPr id="45083" name="Picture 37" descr="POINTSTA"/>
              <p:cNvPicPr preferRelativeResize="0">
                <a:picLocks noChangeAspect="1"/>
              </p:cNvPicPr>
              <p:nvPr/>
            </p:nvPicPr>
            <p:blipFill>
              <a:blip r:embed="rId3"/>
              <a:stretch>
                <a:fillRect/>
              </a:stretch>
            </p:blipFill>
            <p:spPr>
              <a:xfrm>
                <a:off x="384" y="2387"/>
                <a:ext cx="192" cy="296"/>
              </a:xfrm>
              <a:prstGeom prst="rect">
                <a:avLst/>
              </a:prstGeom>
              <a:noFill/>
              <a:ln w="0">
                <a:noFill/>
              </a:ln>
            </p:spPr>
          </p:pic>
          <p:pic>
            <p:nvPicPr>
              <p:cNvPr id="45084" name="Picture 38" descr="POINTSTA"/>
              <p:cNvPicPr preferRelativeResize="0">
                <a:picLocks noChangeAspect="1"/>
              </p:cNvPicPr>
              <p:nvPr/>
            </p:nvPicPr>
            <p:blipFill>
              <a:blip r:embed="rId3"/>
              <a:stretch>
                <a:fillRect/>
              </a:stretch>
            </p:blipFill>
            <p:spPr>
              <a:xfrm>
                <a:off x="588" y="3342"/>
                <a:ext cx="324" cy="333"/>
              </a:xfrm>
              <a:prstGeom prst="rect">
                <a:avLst/>
              </a:prstGeom>
              <a:noFill/>
              <a:ln w="0">
                <a:noFill/>
              </a:ln>
            </p:spPr>
          </p:pic>
          <p:pic>
            <p:nvPicPr>
              <p:cNvPr id="45085" name="Picture 39" descr="POINTSTA"/>
              <p:cNvPicPr preferRelativeResize="0">
                <a:picLocks noChangeAspect="1"/>
              </p:cNvPicPr>
              <p:nvPr/>
            </p:nvPicPr>
            <p:blipFill>
              <a:blip r:embed="rId3"/>
              <a:stretch>
                <a:fillRect/>
              </a:stretch>
            </p:blipFill>
            <p:spPr>
              <a:xfrm>
                <a:off x="288" y="3196"/>
                <a:ext cx="432" cy="445"/>
              </a:xfrm>
              <a:prstGeom prst="rect">
                <a:avLst/>
              </a:prstGeom>
              <a:noFill/>
              <a:ln w="0">
                <a:noFill/>
              </a:ln>
            </p:spPr>
          </p:pic>
          <p:pic>
            <p:nvPicPr>
              <p:cNvPr id="45086" name="Picture 40" descr="POINTSTA"/>
              <p:cNvPicPr preferRelativeResize="0">
                <a:picLocks noChangeAspect="1"/>
              </p:cNvPicPr>
              <p:nvPr/>
            </p:nvPicPr>
            <p:blipFill>
              <a:blip r:embed="rId3"/>
              <a:stretch>
                <a:fillRect/>
              </a:stretch>
            </p:blipFill>
            <p:spPr>
              <a:xfrm>
                <a:off x="288" y="2936"/>
                <a:ext cx="432" cy="445"/>
              </a:xfrm>
              <a:prstGeom prst="rect">
                <a:avLst/>
              </a:prstGeom>
              <a:noFill/>
              <a:ln w="0">
                <a:noFill/>
              </a:ln>
            </p:spPr>
          </p:pic>
          <p:pic>
            <p:nvPicPr>
              <p:cNvPr id="45087" name="Picture 41" descr="POINTSTA"/>
              <p:cNvPicPr preferRelativeResize="0">
                <a:picLocks noChangeAspect="1"/>
              </p:cNvPicPr>
              <p:nvPr/>
            </p:nvPicPr>
            <p:blipFill>
              <a:blip r:embed="rId3"/>
              <a:stretch>
                <a:fillRect/>
              </a:stretch>
            </p:blipFill>
            <p:spPr>
              <a:xfrm>
                <a:off x="336" y="2668"/>
                <a:ext cx="240" cy="334"/>
              </a:xfrm>
              <a:prstGeom prst="rect">
                <a:avLst/>
              </a:prstGeom>
              <a:noFill/>
              <a:ln w="0">
                <a:noFill/>
              </a:ln>
            </p:spPr>
          </p:pic>
          <p:pic>
            <p:nvPicPr>
              <p:cNvPr id="45088" name="Picture 42" descr="POINTSTA"/>
              <p:cNvPicPr preferRelativeResize="0">
                <a:picLocks noChangeAspect="1"/>
              </p:cNvPicPr>
              <p:nvPr/>
            </p:nvPicPr>
            <p:blipFill>
              <a:blip r:embed="rId3"/>
              <a:stretch>
                <a:fillRect/>
              </a:stretch>
            </p:blipFill>
            <p:spPr>
              <a:xfrm>
                <a:off x="384" y="2256"/>
                <a:ext cx="192" cy="198"/>
              </a:xfrm>
              <a:prstGeom prst="rect">
                <a:avLst/>
              </a:prstGeom>
              <a:noFill/>
              <a:ln w="0">
                <a:noFill/>
              </a:ln>
            </p:spPr>
          </p:pic>
        </p:grpSp>
      </p:grpSp>
      <p:sp>
        <p:nvSpPr>
          <p:cNvPr id="45060" name="Rectangle 2"/>
          <p:cNvSpPr>
            <a:spLocks noGrp="1"/>
          </p:cNvSpPr>
          <p:nvPr>
            <p:ph type="ctrTitle"/>
          </p:nvPr>
        </p:nvSpPr>
        <p:spPr>
          <a:xfrm>
            <a:off x="2209800" y="2551113"/>
            <a:ext cx="7772400" cy="1052512"/>
          </a:xfrm>
        </p:spPr>
        <p:txBody>
          <a:bodyPr vert="horz" wrap="square" lIns="91431" tIns="45716" rIns="91431" bIns="45716" anchor="ctr" anchorCtr="0">
            <a:normAutofit fontScale="90000"/>
          </a:bodyPr>
          <a:lstStyle/>
          <a:p>
            <a:pPr eaLnBrk="1" hangingPunct="1">
              <a:buClrTx/>
              <a:buSzTx/>
              <a:buFontTx/>
            </a:pPr>
            <a:r>
              <a:rPr lang="en-US" altLang="en-US" dirty="0"/>
              <a:t/>
            </a:r>
            <a:br>
              <a:rPr lang="en-US" altLang="en-US" dirty="0"/>
            </a:br>
            <a:endParaRPr lang="en-US" altLang="en-US" dirty="0"/>
          </a:p>
        </p:txBody>
      </p:sp>
      <p:sp>
        <p:nvSpPr>
          <p:cNvPr id="2053" name="Rectangle 3"/>
          <p:cNvSpPr>
            <a:spLocks noGrp="1" noChangeArrowheads="1"/>
          </p:cNvSpPr>
          <p:nvPr>
            <p:ph type="subTitle" idx="1"/>
          </p:nvPr>
        </p:nvSpPr>
        <p:spPr>
          <a:xfrm>
            <a:off x="2590800" y="2133600"/>
            <a:ext cx="6400800" cy="1752600"/>
          </a:xfrm>
        </p:spPr>
        <p:txBody>
          <a:bodyPr vert="horz" wrap="square" lIns="91431" tIns="45716" rIns="91431" bIns="45716"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alt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5300" name="Text Box 4"/>
          <p:cNvSpPr txBox="1"/>
          <p:nvPr/>
        </p:nvSpPr>
        <p:spPr>
          <a:xfrm>
            <a:off x="4444682" y="4220210"/>
            <a:ext cx="3290931" cy="646331"/>
          </a:xfrm>
          <a:prstGeom prst="rect">
            <a:avLst/>
          </a:prstGeom>
          <a:noFill/>
          <a:ln w="9525">
            <a:noFill/>
          </a:ln>
        </p:spPr>
        <p:txBody>
          <a:bodyPr wrap="square">
            <a:spAutoFit/>
          </a:bodyPr>
          <a:lstStyle/>
          <a:p>
            <a:pPr algn="ctr" eaLnBrk="1" hangingPunct="1">
              <a:spcBef>
                <a:spcPct val="50000"/>
              </a:spcBef>
              <a:buNone/>
            </a:pPr>
            <a:r>
              <a:rPr lang="en-US" altLang="en-US" sz="3600" dirty="0">
                <a:solidFill>
                  <a:srgbClr val="FF0000"/>
                </a:solidFill>
                <a:latin typeface="Times New Roman" panose="02020603050405020304" pitchFamily="18" charset="0"/>
                <a:cs typeface="Times New Roman" panose="02020603050405020304" pitchFamily="18" charset="0"/>
              </a:rPr>
              <a:t>Môn: </a:t>
            </a:r>
            <a:r>
              <a:rPr lang="en-US" altLang="en-US" sz="3600" dirty="0" err="1" smtClean="0">
                <a:solidFill>
                  <a:srgbClr val="FF0000"/>
                </a:solidFill>
                <a:latin typeface="Times New Roman" panose="02020603050405020304" pitchFamily="18" charset="0"/>
                <a:cs typeface="Times New Roman" panose="02020603050405020304" pitchFamily="18" charset="0"/>
              </a:rPr>
              <a:t>Tiếng</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Việt</a:t>
            </a:r>
            <a:endParaRPr lang="en-US" alt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5063" name="WordArt 5"/>
          <p:cNvSpPr>
            <a:spLocks noTextEdit="1"/>
          </p:cNvSpPr>
          <p:nvPr/>
        </p:nvSpPr>
        <p:spPr>
          <a:xfrm>
            <a:off x="2876550" y="3216910"/>
            <a:ext cx="6334125" cy="1343025"/>
          </a:xfrm>
          <a:prstGeom prst="rect">
            <a:avLst/>
          </a:prstGeom>
        </p:spPr>
        <p:txBody>
          <a:bodyPr wrap="none" fromWordArt="1">
            <a:prstTxWarp prst="textPlain">
              <a:avLst>
                <a:gd name="adj" fmla="val 50000"/>
              </a:avLst>
            </a:prstTxWarp>
            <a:normAutofit/>
          </a:bodyPr>
          <a:lstStyle/>
          <a:p>
            <a:pPr algn="ctr"/>
            <a:r>
              <a:rPr lang="en-US" sz="7200" b="1" i="1" dirty="0">
                <a:ln w="12700" cap="flat" cmpd="sng">
                  <a:solidFill>
                    <a:schemeClr val="tx1"/>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 VỀ DỰ GIỜ, THĂM LỚP  </a:t>
            </a:r>
            <a:r>
              <a:rPr lang="vi-VN" altLang="en-US" sz="7200" b="1" i="1" dirty="0">
                <a:ln w="12700" cap="flat" cmpd="sng">
                  <a:solidFill>
                    <a:schemeClr val="tx1"/>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4B</a:t>
            </a:r>
            <a:endParaRPr lang="en-US" sz="7200" b="1" i="1" dirty="0">
              <a:ln w="12700" cap="flat" cmpd="sng">
                <a:solidFill>
                  <a:schemeClr val="tx1"/>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a:p>
            <a:pPr algn="ctr"/>
            <a:endParaRPr lang="en-US" sz="7200" b="1" i="1" dirty="0">
              <a:ln w="12700" cap="flat" cmpd="sng">
                <a:solidFill>
                  <a:schemeClr val="tx1"/>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45064" name="Picture 6" descr="Bellcoll"/>
          <p:cNvPicPr>
            <a:picLocks noChangeAspect="1"/>
          </p:cNvPicPr>
          <p:nvPr/>
        </p:nvPicPr>
        <p:blipFill>
          <a:blip r:embed="rId4"/>
          <a:stretch>
            <a:fillRect/>
          </a:stretch>
        </p:blipFill>
        <p:spPr>
          <a:xfrm rot="2526745">
            <a:off x="10066020" y="228600"/>
            <a:ext cx="1905000" cy="1660525"/>
          </a:xfrm>
          <a:prstGeom prst="rect">
            <a:avLst/>
          </a:prstGeom>
          <a:noFill/>
          <a:ln w="9525">
            <a:noFill/>
          </a:ln>
        </p:spPr>
      </p:pic>
      <p:pic>
        <p:nvPicPr>
          <p:cNvPr id="45065" name="Picture 7" descr="Bellcoll"/>
          <p:cNvPicPr>
            <a:picLocks noChangeAspect="1"/>
          </p:cNvPicPr>
          <p:nvPr/>
        </p:nvPicPr>
        <p:blipFill>
          <a:blip r:embed="rId4"/>
          <a:stretch>
            <a:fillRect/>
          </a:stretch>
        </p:blipFill>
        <p:spPr>
          <a:xfrm rot="-2222512">
            <a:off x="156528" y="243205"/>
            <a:ext cx="1646237" cy="1371600"/>
          </a:xfrm>
          <a:prstGeom prst="rect">
            <a:avLst/>
          </a:prstGeom>
          <a:noFill/>
          <a:ln w="9525">
            <a:noFill/>
          </a:ln>
        </p:spPr>
      </p:pic>
      <p:pic>
        <p:nvPicPr>
          <p:cNvPr id="45066" name="Picture 8" descr="BOCAU1"/>
          <p:cNvPicPr>
            <a:picLocks noChangeAspect="1"/>
          </p:cNvPicPr>
          <p:nvPr/>
        </p:nvPicPr>
        <p:blipFill>
          <a:blip r:embed="rId5"/>
          <a:stretch>
            <a:fillRect/>
          </a:stretch>
        </p:blipFill>
        <p:spPr>
          <a:xfrm rot="183907">
            <a:off x="1752600" y="1447800"/>
            <a:ext cx="827088" cy="844550"/>
          </a:xfrm>
          <a:prstGeom prst="rect">
            <a:avLst/>
          </a:prstGeom>
          <a:noFill/>
          <a:ln w="9525">
            <a:noFill/>
          </a:ln>
        </p:spPr>
      </p:pic>
      <p:pic>
        <p:nvPicPr>
          <p:cNvPr id="45067" name="Picture 9" descr="BOCAU2"/>
          <p:cNvPicPr>
            <a:picLocks noChangeAspect="1"/>
          </p:cNvPicPr>
          <p:nvPr/>
        </p:nvPicPr>
        <p:blipFill>
          <a:blip r:embed="rId6"/>
          <a:stretch>
            <a:fillRect/>
          </a:stretch>
        </p:blipFill>
        <p:spPr>
          <a:xfrm>
            <a:off x="4445000" y="1447800"/>
            <a:ext cx="866775" cy="714375"/>
          </a:xfrm>
          <a:prstGeom prst="rect">
            <a:avLst/>
          </a:prstGeom>
          <a:noFill/>
          <a:ln w="9525">
            <a:noFill/>
          </a:ln>
        </p:spPr>
      </p:pic>
      <p:sp>
        <p:nvSpPr>
          <p:cNvPr id="45068" name="AutoShape 10"/>
          <p:cNvSpPr/>
          <p:nvPr/>
        </p:nvSpPr>
        <p:spPr>
          <a:xfrm>
            <a:off x="6248400" y="0"/>
            <a:ext cx="895350" cy="895350"/>
          </a:xfrm>
          <a:prstGeom prst="irregularSeal1">
            <a:avLst/>
          </a:prstGeom>
          <a:gradFill rotWithShape="1">
            <a:gsLst>
              <a:gs pos="0">
                <a:srgbClr val="FF0000"/>
              </a:gs>
              <a:gs pos="100000">
                <a:schemeClr val="bg1"/>
              </a:gs>
            </a:gsLst>
            <a:path path="shape">
              <a:fillToRect l="50000" t="50000" r="50000" b="50000"/>
            </a:path>
            <a:tileRect/>
          </a:gradFill>
          <a:ln w="9525">
            <a:noFill/>
          </a:ln>
        </p:spPr>
        <p:txBody>
          <a:bodyPr wrap="none" anchor="ctr" anchorCtr="0"/>
          <a:lstStyle/>
          <a:p>
            <a:pPr eaLnBrk="1" hangingPunct="1">
              <a:buNone/>
            </a:pPr>
            <a:endParaRPr lang="en-US" altLang="en-US" dirty="0">
              <a:latin typeface="Times New Roman" panose="02020603050405020304" pitchFamily="18" charset="0"/>
            </a:endParaRPr>
          </a:p>
        </p:txBody>
      </p:sp>
      <p:sp>
        <p:nvSpPr>
          <p:cNvPr id="45069" name="AutoShape 11"/>
          <p:cNvSpPr/>
          <p:nvPr/>
        </p:nvSpPr>
        <p:spPr>
          <a:xfrm>
            <a:off x="7086600" y="838200"/>
            <a:ext cx="895350" cy="895350"/>
          </a:xfrm>
          <a:prstGeom prst="irregularSeal1">
            <a:avLst/>
          </a:prstGeom>
          <a:gradFill rotWithShape="1">
            <a:gsLst>
              <a:gs pos="0">
                <a:srgbClr val="CCFF99"/>
              </a:gs>
              <a:gs pos="100000">
                <a:srgbClr val="5E7647"/>
              </a:gs>
            </a:gsLst>
            <a:path path="shape">
              <a:fillToRect l="50000" t="50000" r="50000" b="50000"/>
            </a:path>
            <a:tileRect/>
          </a:gradFill>
          <a:ln w="9525">
            <a:noFill/>
          </a:ln>
        </p:spPr>
        <p:txBody>
          <a:bodyPr wrap="none" anchor="ctr" anchorCtr="0"/>
          <a:lstStyle/>
          <a:p>
            <a:pPr eaLnBrk="1" hangingPunct="1">
              <a:buNone/>
            </a:pPr>
            <a:endParaRPr lang="en-US" altLang="en-US" dirty="0">
              <a:latin typeface="Times New Roman" panose="02020603050405020304" pitchFamily="18" charset="0"/>
            </a:endParaRPr>
          </a:p>
        </p:txBody>
      </p:sp>
      <p:sp>
        <p:nvSpPr>
          <p:cNvPr id="45070" name="AutoShape 12"/>
          <p:cNvSpPr/>
          <p:nvPr/>
        </p:nvSpPr>
        <p:spPr>
          <a:xfrm>
            <a:off x="5105400" y="304800"/>
            <a:ext cx="1447800" cy="1439863"/>
          </a:xfrm>
          <a:prstGeom prst="irregularSeal1">
            <a:avLst/>
          </a:prstGeom>
          <a:gradFill rotWithShape="1">
            <a:gsLst>
              <a:gs pos="0">
                <a:srgbClr val="FF0000"/>
              </a:gs>
              <a:gs pos="100000">
                <a:schemeClr val="bg1"/>
              </a:gs>
            </a:gsLst>
            <a:path path="shape">
              <a:fillToRect l="50000" t="50000" r="50000" b="50000"/>
            </a:path>
            <a:tileRect/>
          </a:gradFill>
          <a:ln w="9525">
            <a:noFill/>
          </a:ln>
        </p:spPr>
        <p:txBody>
          <a:bodyPr wrap="none" anchor="ctr" anchorCtr="0"/>
          <a:lstStyle/>
          <a:p>
            <a:pPr eaLnBrk="1" hangingPunct="1">
              <a:buNone/>
            </a:pPr>
            <a:endParaRPr lang="en-US" altLang="en-US" dirty="0">
              <a:latin typeface="Times New Roman" panose="02020603050405020304" pitchFamily="18" charset="0"/>
            </a:endParaRPr>
          </a:p>
        </p:txBody>
      </p:sp>
      <p:sp>
        <p:nvSpPr>
          <p:cNvPr id="45071" name="AutoShape 13"/>
          <p:cNvSpPr/>
          <p:nvPr/>
        </p:nvSpPr>
        <p:spPr>
          <a:xfrm>
            <a:off x="7848600" y="381000"/>
            <a:ext cx="1447800" cy="1439863"/>
          </a:xfrm>
          <a:prstGeom prst="irregularSeal1">
            <a:avLst/>
          </a:prstGeom>
          <a:gradFill rotWithShape="1">
            <a:gsLst>
              <a:gs pos="0">
                <a:srgbClr val="FF0000"/>
              </a:gs>
              <a:gs pos="100000">
                <a:schemeClr val="bg1"/>
              </a:gs>
            </a:gsLst>
            <a:path path="shape">
              <a:fillToRect l="50000" t="50000" r="50000" b="50000"/>
            </a:path>
            <a:tileRect/>
          </a:gradFill>
          <a:ln w="9525">
            <a:noFill/>
          </a:ln>
        </p:spPr>
        <p:txBody>
          <a:bodyPr wrap="none" anchor="ctr" anchorCtr="0"/>
          <a:lstStyle/>
          <a:p>
            <a:pPr eaLnBrk="1" hangingPunct="1">
              <a:buNone/>
            </a:pPr>
            <a:endParaRPr lang="en-US" altLang="en-US" dirty="0">
              <a:latin typeface="Times New Roman" panose="02020603050405020304" pitchFamily="18" charset="0"/>
            </a:endParaRPr>
          </a:p>
        </p:txBody>
      </p:sp>
      <p:pic>
        <p:nvPicPr>
          <p:cNvPr id="45072" name="Picture 14" descr="pi"/>
          <p:cNvPicPr>
            <a:picLocks noChangeAspect="1"/>
          </p:cNvPicPr>
          <p:nvPr/>
        </p:nvPicPr>
        <p:blipFill>
          <a:blip r:embed="rId7"/>
          <a:stretch>
            <a:fillRect/>
          </a:stretch>
        </p:blipFill>
        <p:spPr>
          <a:xfrm>
            <a:off x="9622155" y="4991735"/>
            <a:ext cx="1333500" cy="1181100"/>
          </a:xfrm>
          <a:prstGeom prst="rect">
            <a:avLst/>
          </a:prstGeom>
          <a:noFill/>
          <a:ln w="9525">
            <a:noFill/>
          </a:ln>
        </p:spPr>
      </p:pic>
      <p:pic>
        <p:nvPicPr>
          <p:cNvPr id="45073" name="Picture 15" descr="pi"/>
          <p:cNvPicPr>
            <a:picLocks noChangeAspect="1"/>
          </p:cNvPicPr>
          <p:nvPr/>
        </p:nvPicPr>
        <p:blipFill>
          <a:blip r:embed="rId7"/>
          <a:stretch>
            <a:fillRect/>
          </a:stretch>
        </p:blipFill>
        <p:spPr>
          <a:xfrm>
            <a:off x="1022985" y="4943475"/>
            <a:ext cx="1333500" cy="1181100"/>
          </a:xfrm>
          <a:prstGeom prst="rect">
            <a:avLst/>
          </a:prstGeom>
          <a:noFill/>
          <a:ln w="9525">
            <a:noFill/>
          </a:ln>
        </p:spPr>
      </p:pic>
      <p:grpSp>
        <p:nvGrpSpPr>
          <p:cNvPr id="45074" name="Group 16"/>
          <p:cNvGrpSpPr/>
          <p:nvPr/>
        </p:nvGrpSpPr>
        <p:grpSpPr>
          <a:xfrm>
            <a:off x="0" y="8255"/>
            <a:ext cx="12192000" cy="6864350"/>
            <a:chOff x="0" y="-4"/>
            <a:chExt cx="5810" cy="4324"/>
          </a:xfrm>
        </p:grpSpPr>
        <p:pic>
          <p:nvPicPr>
            <p:cNvPr id="45077" name="Picture 17" descr="N3"/>
            <p:cNvPicPr>
              <a:picLocks noChangeAspect="1"/>
            </p:cNvPicPr>
            <p:nvPr/>
          </p:nvPicPr>
          <p:blipFill>
            <a:blip r:embed="rId8"/>
            <a:stretch>
              <a:fillRect/>
            </a:stretch>
          </p:blipFill>
          <p:spPr>
            <a:xfrm rot="5400000">
              <a:off x="3577" y="2087"/>
              <a:ext cx="4320" cy="146"/>
            </a:xfrm>
            <a:prstGeom prst="rect">
              <a:avLst/>
            </a:prstGeom>
            <a:noFill/>
            <a:ln w="9525">
              <a:noFill/>
            </a:ln>
          </p:spPr>
        </p:pic>
        <p:pic>
          <p:nvPicPr>
            <p:cNvPr id="45078" name="Picture 18" descr="N3"/>
            <p:cNvPicPr>
              <a:picLocks noChangeAspect="1"/>
            </p:cNvPicPr>
            <p:nvPr/>
          </p:nvPicPr>
          <p:blipFill>
            <a:blip r:embed="rId8"/>
            <a:stretch>
              <a:fillRect/>
            </a:stretch>
          </p:blipFill>
          <p:spPr>
            <a:xfrm>
              <a:off x="0" y="4176"/>
              <a:ext cx="5760" cy="140"/>
            </a:xfrm>
            <a:prstGeom prst="rect">
              <a:avLst/>
            </a:prstGeom>
            <a:noFill/>
            <a:ln w="9525">
              <a:noFill/>
            </a:ln>
          </p:spPr>
        </p:pic>
        <p:pic>
          <p:nvPicPr>
            <p:cNvPr id="45079" name="Picture 19" descr="N3"/>
            <p:cNvPicPr>
              <a:picLocks noChangeAspect="1"/>
            </p:cNvPicPr>
            <p:nvPr/>
          </p:nvPicPr>
          <p:blipFill>
            <a:blip r:embed="rId8"/>
            <a:stretch>
              <a:fillRect/>
            </a:stretch>
          </p:blipFill>
          <p:spPr>
            <a:xfrm rot="5400000">
              <a:off x="-2086" y="2086"/>
              <a:ext cx="4320" cy="148"/>
            </a:xfrm>
            <a:prstGeom prst="rect">
              <a:avLst/>
            </a:prstGeom>
            <a:noFill/>
            <a:ln w="9525">
              <a:noFill/>
            </a:ln>
          </p:spPr>
        </p:pic>
        <p:pic>
          <p:nvPicPr>
            <p:cNvPr id="45080" name="Picture 20" descr="N3"/>
            <p:cNvPicPr>
              <a:picLocks noChangeAspect="1"/>
            </p:cNvPicPr>
            <p:nvPr/>
          </p:nvPicPr>
          <p:blipFill>
            <a:blip r:embed="rId8"/>
            <a:stretch>
              <a:fillRect/>
            </a:stretch>
          </p:blipFill>
          <p:spPr>
            <a:xfrm>
              <a:off x="0" y="-4"/>
              <a:ext cx="5760" cy="148"/>
            </a:xfrm>
            <a:prstGeom prst="rect">
              <a:avLst/>
            </a:prstGeom>
            <a:noFill/>
            <a:ln w="9525">
              <a:noFill/>
            </a:ln>
          </p:spPr>
        </p:pic>
      </p:grpSp>
      <p:sp>
        <p:nvSpPr>
          <p:cNvPr id="45075" name="WordArt 21"/>
          <p:cNvSpPr>
            <a:spLocks noTextEdit="1"/>
          </p:cNvSpPr>
          <p:nvPr/>
        </p:nvSpPr>
        <p:spPr>
          <a:xfrm>
            <a:off x="2601595" y="2133600"/>
            <a:ext cx="7381875" cy="942975"/>
          </a:xfrm>
          <a:prstGeom prst="rect">
            <a:avLst/>
          </a:prstGeom>
        </p:spPr>
        <p:txBody>
          <a:bodyPr wrap="none" fromWordArt="1">
            <a:prstTxWarp prst="textPlain">
              <a:avLst>
                <a:gd name="adj" fmla="val 50000"/>
              </a:avLst>
            </a:prstTxWarp>
            <a:normAutofit/>
          </a:bodyPr>
          <a:lstStyle/>
          <a:p>
            <a:pPr algn="ctr"/>
            <a:r>
              <a:rPr lang="en-US" sz="4400" b="1">
                <a:ln w="12700" cap="flat" cmpd="sng">
                  <a:solidFill>
                    <a:srgbClr val="FF0000"/>
                  </a:solidFill>
                  <a:prstDash val="solid"/>
                  <a:headEnd type="none" w="med" len="med"/>
                  <a:tailEnd type="none" w="med" len="med"/>
                </a:ln>
                <a:solidFill>
                  <a:srgbClr val="FF0000"/>
                </a:solidFill>
                <a:effectLst>
                  <a:outerShdw dist="45791" dir="2021404" algn="ctr" rotWithShape="0">
                    <a:srgbClr val="9999FF"/>
                  </a:outerShdw>
                </a:effectLst>
                <a:latin typeface="Times New Roman" panose="02020603050405020304" pitchFamily="18" charset="0"/>
                <a:ea typeface="Times New Roman" panose="02020603050405020304" pitchFamily="18" charset="0"/>
              </a:rPr>
              <a:t>CHÀO MỪNG CÁC THẦY CÔ</a:t>
            </a:r>
          </a:p>
        </p:txBody>
      </p:sp>
      <p:sp>
        <p:nvSpPr>
          <p:cNvPr id="55318" name="Text Box 22"/>
          <p:cNvSpPr txBox="1">
            <a:spLocks noChangeArrowheads="1"/>
          </p:cNvSpPr>
          <p:nvPr/>
        </p:nvSpPr>
        <p:spPr bwMode="auto">
          <a:xfrm>
            <a:off x="2773045" y="5337175"/>
            <a:ext cx="6307455" cy="521970"/>
          </a:xfrm>
          <a:prstGeom prst="rect">
            <a:avLst/>
          </a:prstGeom>
          <a:noFill/>
          <a:ln w="9525">
            <a:noFill/>
            <a:miter lim="800000"/>
          </a:ln>
        </p:spPr>
        <p:txBody>
          <a:bodyPr wrap="square">
            <a:spAutoFit/>
          </a:bodyPr>
          <a:lstStyle/>
          <a:p>
            <a:pPr algn="l" eaLnBrk="1" hangingPunct="1">
              <a:spcBef>
                <a:spcPct val="50000"/>
              </a:spcBef>
              <a:buNone/>
            </a:pPr>
            <a:r>
              <a:rPr lang="vi-VN" sz="2800" b="1" dirty="0">
                <a:solidFill>
                  <a:schemeClr val="tx1"/>
                </a:solidFill>
                <a:latin typeface="Times New Roman" panose="02020603050405020304" pitchFamily="18" charset="0"/>
                <a:cs typeface="Times New Roman" panose="02020603050405020304" pitchFamily="18" charset="0"/>
              </a:rPr>
              <a:t>       </a:t>
            </a:r>
            <a:r>
              <a:rPr sz="2800" b="1" dirty="0">
                <a:solidFill>
                  <a:schemeClr val="tx1"/>
                </a:solidFill>
                <a:latin typeface="Times New Roman" panose="02020603050405020304" pitchFamily="18" charset="0"/>
                <a:cs typeface="Times New Roman" panose="02020603050405020304" pitchFamily="18" charset="0"/>
              </a:rPr>
              <a:t>Giáo viên</a:t>
            </a:r>
            <a:r>
              <a:rPr lang="vi-VN" sz="2800" b="1" dirty="0">
                <a:solidFill>
                  <a:schemeClr val="tx1"/>
                </a:solidFill>
                <a:latin typeface="Times New Roman" panose="02020603050405020304" pitchFamily="18" charset="0"/>
                <a:cs typeface="Times New Roman" panose="02020603050405020304" pitchFamily="18" charset="0"/>
              </a:rPr>
              <a:t>: Đào Thị Thu Dâng</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075"/>
                                        </p:tgtEl>
                                        <p:attrNameLst>
                                          <p:attrName>style.visibility</p:attrName>
                                        </p:attrNameLst>
                                      </p:cBhvr>
                                      <p:to>
                                        <p:strVal val="visible"/>
                                      </p:to>
                                    </p:set>
                                    <p:animEffect transition="in" filter="fade">
                                      <p:cBhvr>
                                        <p:cTn id="7" dur="1000"/>
                                        <p:tgtEl>
                                          <p:spTgt spid="45075"/>
                                        </p:tgtEl>
                                      </p:cBhvr>
                                    </p:animEffect>
                                    <p:anim calcmode="lin" valueType="num">
                                      <p:cBhvr>
                                        <p:cTn id="8" dur="1000" fill="hold"/>
                                        <p:tgtEl>
                                          <p:spTgt spid="45075"/>
                                        </p:tgtEl>
                                        <p:attrNameLst>
                                          <p:attrName>ppt_x</p:attrName>
                                        </p:attrNameLst>
                                      </p:cBhvr>
                                      <p:tavLst>
                                        <p:tav tm="0">
                                          <p:val>
                                            <p:strVal val="#ppt_x"/>
                                          </p:val>
                                        </p:tav>
                                        <p:tav tm="100000">
                                          <p:val>
                                            <p:strVal val="#ppt_x"/>
                                          </p:val>
                                        </p:tav>
                                      </p:tavLst>
                                    </p:anim>
                                    <p:anim calcmode="lin" valueType="num">
                                      <p:cBhvr>
                                        <p:cTn id="9" dur="1000" fill="hold"/>
                                        <p:tgtEl>
                                          <p:spTgt spid="45075"/>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wheel(4)">
                                      <p:cBhvr>
                                        <p:cTn id="12" dur="2000"/>
                                        <p:tgtEl>
                                          <p:spTgt spid="45063"/>
                                        </p:tgtEl>
                                      </p:cBhvr>
                                    </p:animEffect>
                                  </p:childTnLst>
                                  <p:subTnLst>
                                    <p:audio>
                                      <p:cMediaNode>
                                        <p:cTn display="1" masterRel="sameClick">
                                          <p:stCondLst>
                                            <p:cond evt="begin" delay="0">
                                              <p:tn val="10"/>
                                            </p:cond>
                                          </p:stCondLst>
                                          <p:endCondLst>
                                            <p:cond evt="onStopAudio" delay="0">
                                              <p:tgtEl>
                                                <p:sldTgt/>
                                              </p:tgtEl>
                                            </p:cond>
                                          </p:endCondLst>
                                        </p:cTn>
                                        <p:tgtEl>
                                          <p:sndTgt r:embed="rId2" name="applause.wav"/>
                                        </p:tgtEl>
                                      </p:cMediaNode>
                                    </p:audio>
                                  </p:subTnLst>
                                </p:cTn>
                              </p:par>
                              <p:par>
                                <p:cTn id="13" presetID="42" presetClass="entr" presetSubtype="0" fill="hold" grpId="0" nodeType="withEffect">
                                  <p:stCondLst>
                                    <p:cond delay="0"/>
                                  </p:stCondLst>
                                  <p:childTnLst>
                                    <p:set>
                                      <p:cBhvr>
                                        <p:cTn id="14" dur="1" fill="hold">
                                          <p:stCondLst>
                                            <p:cond delay="0"/>
                                          </p:stCondLst>
                                        </p:cTn>
                                        <p:tgtEl>
                                          <p:spTgt spid="55300"/>
                                        </p:tgtEl>
                                        <p:attrNameLst>
                                          <p:attrName>style.visibility</p:attrName>
                                        </p:attrNameLst>
                                      </p:cBhvr>
                                      <p:to>
                                        <p:strVal val="visible"/>
                                      </p:to>
                                    </p:set>
                                    <p:animEffect transition="in" filter="fade">
                                      <p:cBhvr>
                                        <p:cTn id="15" dur="1000"/>
                                        <p:tgtEl>
                                          <p:spTgt spid="55300"/>
                                        </p:tgtEl>
                                      </p:cBhvr>
                                    </p:animEffect>
                                    <p:anim calcmode="lin" valueType="num">
                                      <p:cBhvr>
                                        <p:cTn id="16" dur="1000" fill="hold"/>
                                        <p:tgtEl>
                                          <p:spTgt spid="55300"/>
                                        </p:tgtEl>
                                        <p:attrNameLst>
                                          <p:attrName>ppt_x</p:attrName>
                                        </p:attrNameLst>
                                      </p:cBhvr>
                                      <p:tavLst>
                                        <p:tav tm="0">
                                          <p:val>
                                            <p:strVal val="#ppt_x"/>
                                          </p:val>
                                        </p:tav>
                                        <p:tav tm="100000">
                                          <p:val>
                                            <p:strVal val="#ppt_x"/>
                                          </p:val>
                                        </p:tav>
                                      </p:tavLst>
                                    </p:anim>
                                    <p:anim calcmode="lin" valueType="num">
                                      <p:cBhvr>
                                        <p:cTn id="17" dur="1000" fill="hold"/>
                                        <p:tgtEl>
                                          <p:spTgt spid="5530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5318"/>
                                        </p:tgtEl>
                                        <p:attrNameLst>
                                          <p:attrName>style.visibility</p:attrName>
                                        </p:attrNameLst>
                                      </p:cBhvr>
                                      <p:to>
                                        <p:strVal val="visible"/>
                                      </p:to>
                                    </p:set>
                                    <p:animEffect transition="in" filter="fade">
                                      <p:cBhvr>
                                        <p:cTn id="20" dur="1000"/>
                                        <p:tgtEl>
                                          <p:spTgt spid="55318"/>
                                        </p:tgtEl>
                                      </p:cBhvr>
                                    </p:animEffect>
                                    <p:anim calcmode="lin" valueType="num">
                                      <p:cBhvr>
                                        <p:cTn id="21" dur="1000" fill="hold"/>
                                        <p:tgtEl>
                                          <p:spTgt spid="55318"/>
                                        </p:tgtEl>
                                        <p:attrNameLst>
                                          <p:attrName>ppt_x</p:attrName>
                                        </p:attrNameLst>
                                      </p:cBhvr>
                                      <p:tavLst>
                                        <p:tav tm="0">
                                          <p:val>
                                            <p:strVal val="#ppt_x"/>
                                          </p:val>
                                        </p:tav>
                                        <p:tav tm="100000">
                                          <p:val>
                                            <p:strVal val="#ppt_x"/>
                                          </p:val>
                                        </p:tav>
                                      </p:tavLst>
                                    </p:anim>
                                    <p:anim calcmode="lin" valueType="num">
                                      <p:cBhvr>
                                        <p:cTn id="22" dur="1000" fill="hold"/>
                                        <p:tgtEl>
                                          <p:spTgt spid="55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background-tinh-te-dep-nhat_012036075"/>
          <p:cNvPicPr>
            <a:picLocks noGrp="1" noChangeAspect="1"/>
          </p:cNvPicPr>
          <p:nvPr>
            <p:ph idx="1"/>
          </p:nvPr>
        </p:nvPicPr>
        <p:blipFill>
          <a:blip r:embed="rId2"/>
          <a:stretch>
            <a:fillRect/>
          </a:stretch>
        </p:blipFill>
        <p:spPr>
          <a:xfrm>
            <a:off x="0" y="635"/>
            <a:ext cx="12191365" cy="6900545"/>
          </a:xfrm>
          <a:prstGeom prst="rect">
            <a:avLst/>
          </a:prstGeom>
        </p:spPr>
      </p:pic>
      <p:sp>
        <p:nvSpPr>
          <p:cNvPr id="11267" name="Rectangle 9"/>
          <p:cNvSpPr/>
          <p:nvPr/>
        </p:nvSpPr>
        <p:spPr>
          <a:xfrm>
            <a:off x="7310438" y="2245817"/>
            <a:ext cx="2357438"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000" b="1" u="sng" dirty="0">
                <a:latin typeface="Times New Roman" panose="02020603050405020304" pitchFamily="18" charset="0"/>
              </a:rPr>
              <a:t>Tìm hiểu bài</a:t>
            </a:r>
            <a:endParaRPr lang="vi-VN" altLang="en-US" sz="3000" b="1" u="sng" dirty="0">
              <a:latin typeface="Times New Roman" panose="02020603050405020304" pitchFamily="18" charset="0"/>
            </a:endParaRPr>
          </a:p>
        </p:txBody>
      </p:sp>
      <p:sp>
        <p:nvSpPr>
          <p:cNvPr id="11268" name="Rectangle 10"/>
          <p:cNvSpPr/>
          <p:nvPr/>
        </p:nvSpPr>
        <p:spPr>
          <a:xfrm>
            <a:off x="2024063" y="2086570"/>
            <a:ext cx="2068711" cy="55308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000" b="1" u="sng" dirty="0">
                <a:latin typeface="Times New Roman" panose="02020603050405020304" pitchFamily="18" charset="0"/>
              </a:rPr>
              <a:t>Luyện đọc</a:t>
            </a:r>
            <a:endParaRPr lang="vi-VN" altLang="en-US" sz="3000" b="1" u="sng" dirty="0">
              <a:latin typeface="Times New Roman" panose="02020603050405020304" pitchFamily="18" charset="0"/>
            </a:endParaRPr>
          </a:p>
        </p:txBody>
      </p:sp>
      <p:sp>
        <p:nvSpPr>
          <p:cNvPr id="11269" name="Line 11"/>
          <p:cNvSpPr/>
          <p:nvPr/>
        </p:nvSpPr>
        <p:spPr>
          <a:xfrm>
            <a:off x="5731372" y="2656583"/>
            <a:ext cx="0" cy="3429000"/>
          </a:xfrm>
          <a:prstGeom prst="line">
            <a:avLst/>
          </a:prstGeom>
          <a:ln w="38100" cap="flat" cmpd="sng">
            <a:solidFill>
              <a:schemeClr val="tx1"/>
            </a:solidFill>
            <a:prstDash val="solid"/>
            <a:headEnd type="none" w="med" len="med"/>
            <a:tailEnd type="none" w="med" len="med"/>
          </a:ln>
        </p:spPr>
      </p:sp>
      <p:sp>
        <p:nvSpPr>
          <p:cNvPr id="157710" name="Rectangle 14"/>
          <p:cNvSpPr/>
          <p:nvPr/>
        </p:nvSpPr>
        <p:spPr>
          <a:xfrm>
            <a:off x="2024380" y="2853055"/>
            <a:ext cx="2386330" cy="668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vi-VN" altLang="en-US" sz="3750" dirty="0">
                <a:latin typeface="Times New Roman" panose="02020603050405020304" pitchFamily="18" charset="0"/>
              </a:rPr>
              <a:t>đánh răng</a:t>
            </a:r>
          </a:p>
        </p:txBody>
      </p:sp>
      <p:sp>
        <p:nvSpPr>
          <p:cNvPr id="157712" name="Rectangle 16"/>
          <p:cNvSpPr/>
          <p:nvPr/>
        </p:nvSpPr>
        <p:spPr>
          <a:xfrm>
            <a:off x="2024063" y="3461742"/>
            <a:ext cx="2143125" cy="668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3750" dirty="0">
                <a:latin typeface="Times New Roman" panose="02020603050405020304" pitchFamily="18" charset="0"/>
              </a:rPr>
              <a:t>đơn giản</a:t>
            </a:r>
          </a:p>
        </p:txBody>
      </p:sp>
      <p:sp>
        <p:nvSpPr>
          <p:cNvPr id="157713" name="Rectangle 17"/>
          <p:cNvSpPr/>
          <p:nvPr/>
        </p:nvSpPr>
        <p:spPr>
          <a:xfrm>
            <a:off x="2024380" y="4205605"/>
            <a:ext cx="2386330" cy="668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vi-VN" altLang="en-US" sz="3750" dirty="0">
                <a:latin typeface="Times New Roman" panose="02020603050405020304" pitchFamily="18" charset="0"/>
              </a:rPr>
              <a:t>răng khểnh</a:t>
            </a:r>
          </a:p>
        </p:txBody>
      </p:sp>
      <p:sp>
        <p:nvSpPr>
          <p:cNvPr id="157715" name="Rectangle 19"/>
          <p:cNvSpPr/>
          <p:nvPr/>
        </p:nvSpPr>
        <p:spPr>
          <a:xfrm>
            <a:off x="1967230" y="4949825"/>
            <a:ext cx="2215515" cy="668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sz="3750" dirty="0">
                <a:latin typeface="Times New Roman" panose="02020603050405020304" pitchFamily="18" charset="0"/>
              </a:rPr>
              <a:t>khuôn mặt </a:t>
            </a:r>
          </a:p>
        </p:txBody>
      </p:sp>
      <p:sp>
        <p:nvSpPr>
          <p:cNvPr id="13" name="Text Box 5"/>
          <p:cNvSpPr txBox="1">
            <a:spLocks noChangeArrowheads="1"/>
          </p:cNvSpPr>
          <p:nvPr/>
        </p:nvSpPr>
        <p:spPr bwMode="auto">
          <a:xfrm>
            <a:off x="1323340" y="25400"/>
            <a:ext cx="89820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buNone/>
            </a:pPr>
            <a:r>
              <a:rPr lang="en-US" altLang="en-US" sz="2800" b="1" dirty="0">
                <a:effectLst>
                  <a:outerShdw blurRad="38100" dist="38100" dir="2700000">
                    <a:srgbClr val="FFFFFF"/>
                  </a:outerShdw>
                </a:effectLst>
                <a:latin typeface="Times New Roman" panose="02020603050405020304" pitchFamily="18" charset="0"/>
              </a:rPr>
              <a:t>Thứ </a:t>
            </a:r>
            <a:r>
              <a:rPr lang="vi-VN" altLang="en-US" sz="2800" b="1" dirty="0">
                <a:effectLst>
                  <a:outerShdw blurRad="38100" dist="38100" dir="2700000">
                    <a:srgbClr val="FFFFFF"/>
                  </a:outerShdw>
                </a:effectLst>
                <a:latin typeface="Times New Roman" panose="02020603050405020304" pitchFamily="18" charset="0"/>
              </a:rPr>
              <a:t>sáu</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ngày</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smtClean="0">
                <a:effectLst>
                  <a:outerShdw blurRad="38100" dist="38100" dir="2700000">
                    <a:srgbClr val="FFFFFF"/>
                  </a:outerShdw>
                </a:effectLst>
                <a:latin typeface="Times New Roman" panose="02020603050405020304" pitchFamily="18" charset="0"/>
              </a:rPr>
              <a:t>26</a:t>
            </a:r>
            <a:r>
              <a:rPr lang="en-US" altLang="en-US" sz="2800" b="1" dirty="0" smtClean="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tháng</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a:effectLst>
                  <a:outerShdw blurRad="38100" dist="38100" dir="2700000">
                    <a:srgbClr val="FFFFFF"/>
                  </a:outerShdw>
                </a:effectLst>
                <a:latin typeface="Times New Roman" panose="02020603050405020304" pitchFamily="18" charset="0"/>
              </a:rPr>
              <a:t>3</a:t>
            </a:r>
            <a:r>
              <a:rPr lang="en-US" altLang="en-US" sz="2800" b="1" dirty="0" smtClean="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năm</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smtClean="0">
                <a:effectLst>
                  <a:outerShdw blurRad="38100" dist="38100" dir="2700000">
                    <a:srgbClr val="FFFFFF"/>
                  </a:outerShdw>
                </a:effectLst>
                <a:latin typeface="Times New Roman" panose="02020603050405020304" pitchFamily="18" charset="0"/>
              </a:rPr>
              <a:t>202</a:t>
            </a:r>
            <a:r>
              <a:rPr lang="en-US" altLang="en-US" sz="2800" b="1" dirty="0">
                <a:effectLst>
                  <a:outerShdw blurRad="38100" dist="38100" dir="2700000">
                    <a:srgbClr val="FFFFFF"/>
                  </a:outerShdw>
                </a:effectLst>
                <a:latin typeface="Times New Roman" panose="02020603050405020304" pitchFamily="18" charset="0"/>
              </a:rPr>
              <a:t>5</a:t>
            </a:r>
            <a:endParaRPr lang="vi-VN" altLang="en-US" sz="2800" b="1" dirty="0">
              <a:effectLst>
                <a:outerShdw blurRad="38100" dist="38100" dir="2700000">
                  <a:srgbClr val="FFFFFF"/>
                </a:outerShdw>
              </a:effectLst>
              <a:latin typeface="Times New Roman" panose="02020603050405020304" pitchFamily="18" charset="0"/>
            </a:endParaRPr>
          </a:p>
          <a:p>
            <a:pPr algn="ctr">
              <a:buNone/>
            </a:pPr>
            <a:r>
              <a:rPr lang="en-US" altLang="en-US" sz="3200" b="1" u="sng" dirty="0">
                <a:effectLst>
                  <a:outerShdw blurRad="38100" dist="38100" dir="2700000">
                    <a:srgbClr val="FFFFFF"/>
                  </a:outerShdw>
                </a:effectLst>
                <a:latin typeface="Times New Roman" panose="02020603050405020304" pitchFamily="18" charset="0"/>
              </a:rPr>
              <a:t>T</a:t>
            </a:r>
            <a:r>
              <a:rPr lang="vi-VN" altLang="en-US" sz="3200" b="1" u="sng" dirty="0">
                <a:effectLst>
                  <a:outerShdw blurRad="38100" dist="38100" dir="2700000">
                    <a:srgbClr val="FFFFFF"/>
                  </a:outerShdw>
                </a:effectLst>
                <a:latin typeface="Times New Roman" panose="02020603050405020304" pitchFamily="18" charset="0"/>
              </a:rPr>
              <a:t>iếng Việt:</a:t>
            </a:r>
            <a:endParaRPr lang="en-US" altLang="en-US" sz="3200" b="1" u="sng" dirty="0">
              <a:effectLst>
                <a:outerShdw blurRad="38100" dist="38100" dir="2700000">
                  <a:srgbClr val="FFFFFF"/>
                </a:outerShdw>
              </a:effectLst>
              <a:latin typeface="Times New Roman" panose="02020603050405020304" pitchFamily="18" charset="0"/>
            </a:endParaRPr>
          </a:p>
          <a:p>
            <a:pPr algn="ctr">
              <a:buNone/>
            </a:pPr>
            <a:r>
              <a:rPr lang="vi-VN" altLang="en-US" sz="3200" b="1" dirty="0">
                <a:solidFill>
                  <a:srgbClr val="FF0000"/>
                </a:solidFill>
                <a:effectLst>
                  <a:outerShdw blurRad="38100" dist="38100" dir="2700000">
                    <a:srgbClr val="000000"/>
                  </a:outerShdw>
                </a:effectLst>
                <a:latin typeface="Times New Roman" panose="02020603050405020304" pitchFamily="18" charset="0"/>
              </a:rPr>
              <a:t>Bài đọc 2: Cái răng khểnh </a:t>
            </a:r>
          </a:p>
          <a:p>
            <a:pPr algn="ctr">
              <a:buNone/>
            </a:pPr>
            <a:r>
              <a:rPr lang="en-US" altLang="en-US" sz="3200" dirty="0">
                <a:solidFill>
                  <a:schemeClr val="tx1"/>
                </a:solidFill>
                <a:effectLst>
                  <a:outerShdw blurRad="38100" dist="38100" dir="2700000">
                    <a:srgbClr val="000000"/>
                  </a:outerShdw>
                </a:effectLst>
                <a:latin typeface="Times New Roman" panose="02020603050405020304" pitchFamily="18" charset="0"/>
              </a:rPr>
              <a:t> </a:t>
            </a:r>
            <a:r>
              <a:rPr lang="en-US" altLang="en-US" sz="3600" dirty="0">
                <a:solidFill>
                  <a:schemeClr val="tx1"/>
                </a:solidFill>
                <a:effectLst>
                  <a:outerShdw blurRad="38100" dist="38100" dir="2700000">
                    <a:srgbClr val="000000"/>
                  </a:outerShdw>
                </a:effectLst>
                <a:latin typeface="Times New Roman" panose="02020603050405020304" pitchFamily="18" charset="0"/>
              </a:rPr>
              <a:t>  </a:t>
            </a:r>
            <a:r>
              <a:rPr lang="en-US" altLang="en-US" sz="3600" b="1" dirty="0">
                <a:solidFill>
                  <a:srgbClr val="FF0066"/>
                </a:solidFill>
                <a:effectLst>
                  <a:outerShdw blurRad="38100" dist="38100" dir="2700000">
                    <a:srgbClr val="000000"/>
                  </a:outerShdw>
                </a:effectLst>
                <a:latin typeface="Times New Roman" panose="02020603050405020304" pitchFamily="18" charset="0"/>
              </a:rPr>
              <a:t>                                                  </a:t>
            </a:r>
            <a:r>
              <a:rPr lang="en-US" altLang="en-US" sz="3200" b="1" dirty="0">
                <a:solidFill>
                  <a:srgbClr val="FF0066"/>
                </a:solidFill>
                <a:effectLst>
                  <a:outerShdw blurRad="38100" dist="38100" dir="2700000">
                    <a:srgbClr val="000000"/>
                  </a:outerShdw>
                </a:effectLst>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710">
                                            <p:txEl>
                                              <p:charRg st="0" end="4"/>
                                            </p:txEl>
                                          </p:spTgt>
                                        </p:tgtEl>
                                        <p:attrNameLst>
                                          <p:attrName>style.visibility</p:attrName>
                                        </p:attrNameLst>
                                      </p:cBhvr>
                                      <p:to>
                                        <p:strVal val="visible"/>
                                      </p:to>
                                    </p:set>
                                    <p:animEffect transition="in" filter="blinds(horizontal)">
                                      <p:cBhvr>
                                        <p:cTn id="7" dur="500"/>
                                        <p:tgtEl>
                                          <p:spTgt spid="157710">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7712">
                                            <p:txEl>
                                              <p:pRg st="0" end="0"/>
                                            </p:txEl>
                                          </p:spTgt>
                                        </p:tgtEl>
                                        <p:attrNameLst>
                                          <p:attrName>style.visibility</p:attrName>
                                        </p:attrNameLst>
                                      </p:cBhvr>
                                      <p:to>
                                        <p:strVal val="visible"/>
                                      </p:to>
                                    </p:set>
                                    <p:animEffect transition="in" filter="blinds(horizontal)">
                                      <p:cBhvr>
                                        <p:cTn id="12" dur="500"/>
                                        <p:tgtEl>
                                          <p:spTgt spid="1577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7713">
                                            <p:txEl>
                                              <p:charRg st="0" end="4"/>
                                            </p:txEl>
                                          </p:spTgt>
                                        </p:tgtEl>
                                        <p:attrNameLst>
                                          <p:attrName>style.visibility</p:attrName>
                                        </p:attrNameLst>
                                      </p:cBhvr>
                                      <p:to>
                                        <p:strVal val="visible"/>
                                      </p:to>
                                    </p:set>
                                    <p:animEffect transition="in" filter="blinds(horizontal)">
                                      <p:cBhvr>
                                        <p:cTn id="17" dur="500"/>
                                        <p:tgtEl>
                                          <p:spTgt spid="157713">
                                            <p:txEl>
                                              <p:charRg st="0"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715"/>
                                        </p:tgtEl>
                                        <p:attrNameLst>
                                          <p:attrName>style.visibility</p:attrName>
                                        </p:attrNameLst>
                                      </p:cBhvr>
                                      <p:to>
                                        <p:strVal val="visible"/>
                                      </p:to>
                                    </p:set>
                                    <p:animEffect transition="in" filter="blinds(horizontal)">
                                      <p:cBhvr>
                                        <p:cTn id="22"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altLang="en-US">
                <a:solidFill>
                  <a:srgbClr val="FF0000"/>
                </a:solidFill>
              </a:rPr>
              <a:t>Luyện đọc câu dài</a:t>
            </a:r>
          </a:p>
        </p:txBody>
      </p:sp>
      <p:sp>
        <p:nvSpPr>
          <p:cNvPr id="4" name="Rectangles 3"/>
          <p:cNvSpPr/>
          <p:nvPr/>
        </p:nvSpPr>
        <p:spPr>
          <a:xfrm>
            <a:off x="1348740" y="2458085"/>
            <a:ext cx="9494520" cy="240538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3600"/>
              <a:t>Hãy quan sát đi </a:t>
            </a:r>
            <a:r>
              <a:rPr lang="vi-VN" altLang="en-US" sz="3600" b="1">
                <a:solidFill>
                  <a:srgbClr val="FF0000"/>
                </a:solidFill>
              </a:rPr>
              <a:t>/</a:t>
            </a:r>
            <a:r>
              <a:rPr lang="vi-VN" altLang="en-US" sz="3600"/>
              <a:t> rồi con sẽ thấy </a:t>
            </a:r>
            <a:r>
              <a:rPr lang="vi-VN" altLang="en-US" sz="3600" b="1">
                <a:solidFill>
                  <a:srgbClr val="FF0000"/>
                </a:solidFill>
              </a:rPr>
              <a:t>/</a:t>
            </a:r>
            <a:r>
              <a:rPr lang="vi-VN" altLang="en-US" sz="3600"/>
              <a:t> rất nhiều điều bí mật</a:t>
            </a:r>
            <a:r>
              <a:rPr lang="vi-VN" altLang="en-US" sz="3600" b="1">
                <a:solidFill>
                  <a:srgbClr val="FF0000"/>
                </a:solidFill>
              </a:rPr>
              <a:t> /</a:t>
            </a:r>
            <a:r>
              <a:rPr lang="vi-VN" altLang="en-US" sz="3600"/>
              <a:t> về những người xung quanh mình.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hinh-nen-powerpoint-dep-nhat-2017-1"/>
          <p:cNvPicPr>
            <a:picLocks noGrp="1" noChangeAspect="1"/>
          </p:cNvPicPr>
          <p:nvPr>
            <p:ph idx="1"/>
          </p:nvPr>
        </p:nvPicPr>
        <p:blipFill>
          <a:blip r:embed="rId2"/>
          <a:stretch>
            <a:fillRect/>
          </a:stretch>
        </p:blipFill>
        <p:spPr>
          <a:xfrm>
            <a:off x="-635" y="0"/>
            <a:ext cx="12193270" cy="6858000"/>
          </a:xfrm>
          <a:prstGeom prst="rect">
            <a:avLst/>
          </a:prstGeom>
        </p:spPr>
      </p:pic>
      <p:sp>
        <p:nvSpPr>
          <p:cNvPr id="4" name="Rectangles 3"/>
          <p:cNvSpPr/>
          <p:nvPr/>
        </p:nvSpPr>
        <p:spPr>
          <a:xfrm>
            <a:off x="2324735" y="655955"/>
            <a:ext cx="7541895" cy="186372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Tại sao bạn nhỏ trong câu chuyện không thích cái răng khểnh?</a:t>
            </a:r>
          </a:p>
        </p:txBody>
      </p:sp>
      <p:sp>
        <p:nvSpPr>
          <p:cNvPr id="5" name="Rectangles 4"/>
          <p:cNvSpPr/>
          <p:nvPr/>
        </p:nvSpPr>
        <p:spPr>
          <a:xfrm>
            <a:off x="1812925" y="2925445"/>
            <a:ext cx="8486140" cy="2479675"/>
          </a:xfrm>
          <a:prstGeom prst="rect">
            <a:avLst/>
          </a:prstGeom>
        </p:spPr>
        <p:style>
          <a:lnRef idx="3">
            <a:schemeClr val="accent1"/>
          </a:lnRef>
          <a:fillRef idx="0">
            <a:srgbClr val="FFFFFF"/>
          </a:fillRef>
          <a:effectRef idx="0">
            <a:srgbClr val="FFFFFF"/>
          </a:effectRef>
          <a:fontRef idx="minor">
            <a:schemeClr val="dk1"/>
          </a:fontRef>
        </p:style>
        <p:txBody>
          <a:bodyPr rtlCol="0" anchor="ctr"/>
          <a:lstStyle/>
          <a:p>
            <a:pPr algn="ctr"/>
            <a:r>
              <a:rPr lang="vi-VN" altLang="en-US" sz="3600">
                <a:latin typeface="Arial" panose="020B0604020202020204" pitchFamily="34" charset="0"/>
                <a:cs typeface="Arial" panose="020B0604020202020204" pitchFamily="34" charset="0"/>
              </a:rPr>
              <a:t>Vì bạn nhỏ có một chiếc răng khểnh và bị bạn bè trêu chọc là do không chịu đánh răng. Bạn nhỏ nghĩ cái răng khểnh làm cho bạn xấu 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10190480" cy="4351655"/>
          </a:xfrm>
        </p:spPr>
        <p:txBody>
          <a:bodyPr>
            <a:noAutofit/>
          </a:bodyPr>
          <a:lstStyle/>
          <a:p>
            <a:pPr marL="0" indent="0">
              <a:buNone/>
            </a:pPr>
            <a:r>
              <a:rPr lang="vi-VN" sz="3600" b="1" dirty="0" smtClean="0">
                <a:latin typeface="Times New Roman" panose="02020603050405020304" pitchFamily="18" charset="0"/>
                <a:cs typeface="Times New Roman" panose="02020603050405020304" pitchFamily="18" charset="0"/>
              </a:rPr>
              <a:t>        Ý chính 1: </a:t>
            </a:r>
            <a:r>
              <a:rPr lang="vi-VN" sz="3600" dirty="0" smtClean="0">
                <a:latin typeface="Times New Roman" panose="02020603050405020304" pitchFamily="18" charset="0"/>
                <a:cs typeface="Times New Roman" panose="02020603050405020304" pitchFamily="18" charset="0"/>
              </a:rPr>
              <a:t>Cậu bé không thích cái răng khểnh.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hinh-nen-powerpoint-dep-nhat-2017-1"/>
          <p:cNvPicPr>
            <a:picLocks noGrp="1" noChangeAspect="1"/>
          </p:cNvPicPr>
          <p:nvPr>
            <p:ph idx="1"/>
          </p:nvPr>
        </p:nvPicPr>
        <p:blipFill>
          <a:blip r:embed="rId2"/>
          <a:stretch>
            <a:fillRect/>
          </a:stretch>
        </p:blipFill>
        <p:spPr>
          <a:xfrm>
            <a:off x="0" y="0"/>
            <a:ext cx="12192000" cy="6858000"/>
          </a:xfrm>
          <a:prstGeom prst="rect">
            <a:avLst/>
          </a:prstGeom>
        </p:spPr>
      </p:pic>
      <p:sp>
        <p:nvSpPr>
          <p:cNvPr id="4" name="Rectangles 3"/>
          <p:cNvSpPr/>
          <p:nvPr/>
        </p:nvSpPr>
        <p:spPr>
          <a:xfrm>
            <a:off x="2179955" y="655955"/>
            <a:ext cx="8004175" cy="186372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Khi nghe bạn nhỏ giải thích người bố đã nói gì?</a:t>
            </a:r>
          </a:p>
        </p:txBody>
      </p:sp>
      <p:sp>
        <p:nvSpPr>
          <p:cNvPr id="5" name="Rectangles 4"/>
          <p:cNvSpPr/>
          <p:nvPr/>
        </p:nvSpPr>
        <p:spPr>
          <a:xfrm>
            <a:off x="1203960" y="2851785"/>
            <a:ext cx="10214610" cy="2479675"/>
          </a:xfrm>
          <a:prstGeom prst="rect">
            <a:avLst/>
          </a:prstGeom>
        </p:spPr>
        <p:style>
          <a:lnRef idx="3">
            <a:schemeClr val="accent1"/>
          </a:lnRef>
          <a:fillRef idx="0">
            <a:srgbClr val="FFFFFF"/>
          </a:fillRef>
          <a:effectRef idx="0">
            <a:srgbClr val="FFFFFF"/>
          </a:effectRef>
          <a:fontRef idx="minor">
            <a:schemeClr val="dk1"/>
          </a:fontRef>
        </p:style>
        <p:txBody>
          <a:bodyPr rtlCol="0" anchor="ctr"/>
          <a:lstStyle/>
          <a:p>
            <a:pPr algn="ctr"/>
            <a:r>
              <a:rPr lang="vi-VN" altLang="en-US" sz="3600">
                <a:latin typeface="Arial" panose="020B0604020202020204" pitchFamily="34" charset="0"/>
                <a:cs typeface="Arial" panose="020B0604020202020204" pitchFamily="34" charset="0"/>
              </a:rPr>
              <a:t>Bố bạn nhỏ nói cái răng khểnh chính là nét riêng của bạn, làm cho nụ cười của bạn khác các bạn khác. Đó là điều đáng tự hào.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 (8)"/>
          <p:cNvPicPr>
            <a:picLocks noGrp="1" noChangeAspect="1"/>
          </p:cNvPicPr>
          <p:nvPr>
            <p:ph idx="1"/>
          </p:nvPr>
        </p:nvPicPr>
        <p:blipFill>
          <a:blip r:embed="rId2"/>
          <a:stretch>
            <a:fillRect/>
          </a:stretch>
        </p:blipFill>
        <p:spPr>
          <a:xfrm>
            <a:off x="0" y="635"/>
            <a:ext cx="12192000" cy="6857365"/>
          </a:xfrm>
          <a:prstGeom prst="rect">
            <a:avLst/>
          </a:prstGeom>
        </p:spPr>
      </p:pic>
      <p:sp>
        <p:nvSpPr>
          <p:cNvPr id="4" name="Rectangles 3"/>
          <p:cNvSpPr/>
          <p:nvPr/>
        </p:nvSpPr>
        <p:spPr>
          <a:xfrm>
            <a:off x="1905000" y="731520"/>
            <a:ext cx="8382000" cy="1863725"/>
          </a:xfrm>
          <a:prstGeom prst="rect">
            <a:avLst/>
          </a:prstGeom>
        </p:spPr>
        <p:style>
          <a:lnRef idx="2">
            <a:schemeClr val="accent2"/>
          </a:lnRef>
          <a:fillRef idx="2">
            <a:schemeClr val="accent2"/>
          </a:fillRef>
          <a:effectRef idx="0">
            <a:srgbClr val="FFFFFF"/>
          </a:effectRef>
          <a:fontRef idx="minor">
            <a:schemeClr val="lt1"/>
          </a:fontRef>
        </p:style>
        <p:txBody>
          <a:bodyPr rtlCol="0" anchor="ctr"/>
          <a:lstStyle/>
          <a:p>
            <a:pPr algn="ctr"/>
            <a:r>
              <a:rPr lang="vi-VN" altLang="en-US" sz="3600">
                <a:solidFill>
                  <a:schemeClr val="tx1"/>
                </a:solidFill>
                <a:latin typeface="Arial" panose="020B0604020202020204" pitchFamily="34" charset="0"/>
                <a:cs typeface="Arial" panose="020B0604020202020204" pitchFamily="34" charset="0"/>
              </a:rPr>
              <a:t>Em có suy nghĩ gì về điều người bố nói?</a:t>
            </a:r>
          </a:p>
        </p:txBody>
      </p:sp>
      <p:sp>
        <p:nvSpPr>
          <p:cNvPr id="5" name="Rectangles 4"/>
          <p:cNvSpPr/>
          <p:nvPr/>
        </p:nvSpPr>
        <p:spPr>
          <a:xfrm>
            <a:off x="900430" y="3145790"/>
            <a:ext cx="10214610" cy="2082165"/>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vi-VN" altLang="en-US" sz="3600">
                <a:latin typeface="Arial" panose="020B0604020202020204" pitchFamily="34" charset="0"/>
                <a:cs typeface="Arial" panose="020B0604020202020204" pitchFamily="34" charset="0"/>
              </a:rPr>
              <a:t>Lời động viên của bố giúp bạn nhỏ hiểu ra và tự hào về điểm riêng của mình, không còn mặc cảm, xấu hổ vì điều đó nữa.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10515600" cy="514163"/>
          </a:xfrm>
        </p:spPr>
        <p:txBody>
          <a:bodyPr>
            <a:normAutofit fontScale="92500" lnSpcReduction="10000"/>
          </a:bodyPr>
          <a:lstStyle/>
          <a:p>
            <a:pPr marL="0" indent="0">
              <a:buNone/>
            </a:pPr>
            <a:r>
              <a:rPr lang="vi-VN" sz="3600" b="1" dirty="0" smtClean="0">
                <a:latin typeface="Times New Roman" panose="02020603050405020304" pitchFamily="18" charset="0"/>
                <a:cs typeface="Times New Roman" panose="02020603050405020304" pitchFamily="18" charset="0"/>
              </a:rPr>
              <a:t>Ý chính 1: </a:t>
            </a:r>
            <a:r>
              <a:rPr lang="vi-VN" sz="3600" dirty="0" smtClean="0">
                <a:latin typeface="Times New Roman" panose="02020603050405020304" pitchFamily="18" charset="0"/>
                <a:cs typeface="Times New Roman" panose="02020603050405020304" pitchFamily="18" charset="0"/>
              </a:rPr>
              <a:t>Cậu bé không thích cái răng khểnh.</a:t>
            </a:r>
            <a:endParaRPr lang="en-GB" sz="3600" dirty="0">
              <a:latin typeface="Times New Roman" panose="02020603050405020304" pitchFamily="18" charset="0"/>
              <a:cs typeface="Times New Roman" panose="02020603050405020304" pitchFamily="18" charset="0"/>
            </a:endParaRPr>
          </a:p>
        </p:txBody>
      </p:sp>
      <p:sp>
        <p:nvSpPr>
          <p:cNvPr id="5" name="Content Placeholder 2"/>
          <p:cNvSpPr txBox="1"/>
          <p:nvPr/>
        </p:nvSpPr>
        <p:spPr>
          <a:xfrm>
            <a:off x="838200" y="2474725"/>
            <a:ext cx="10515600" cy="514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b="1" dirty="0" smtClean="0">
                <a:latin typeface="Times New Roman" panose="02020603050405020304" pitchFamily="18" charset="0"/>
                <a:cs typeface="Times New Roman" panose="02020603050405020304" pitchFamily="18" charset="0"/>
              </a:rPr>
              <a:t>Ý chính 2: </a:t>
            </a:r>
            <a:r>
              <a:rPr lang="vi-VN" sz="3600" dirty="0" smtClean="0">
                <a:latin typeface="Times New Roman" panose="02020603050405020304" pitchFamily="18" charset="0"/>
                <a:cs typeface="Times New Roman" panose="02020603050405020304" pitchFamily="18" charset="0"/>
              </a:rPr>
              <a:t>Cậu bé đã hiểu và tự hào về điều bí mật của mình.</a:t>
            </a:r>
            <a:endParaRPr lang="en-GB"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 (32)"/>
          <p:cNvPicPr>
            <a:picLocks noGrp="1" noChangeAspect="1"/>
          </p:cNvPicPr>
          <p:nvPr>
            <p:ph idx="1"/>
          </p:nvPr>
        </p:nvPicPr>
        <p:blipFill>
          <a:blip r:embed="rId2"/>
          <a:stretch>
            <a:fillRect/>
          </a:stretch>
        </p:blipFill>
        <p:spPr>
          <a:xfrm>
            <a:off x="0" y="0"/>
            <a:ext cx="12192000" cy="6858000"/>
          </a:xfrm>
          <a:prstGeom prst="rect">
            <a:avLst/>
          </a:prstGeom>
        </p:spPr>
      </p:pic>
      <p:sp>
        <p:nvSpPr>
          <p:cNvPr id="4" name="Rectangles 3"/>
          <p:cNvSpPr/>
          <p:nvPr/>
        </p:nvSpPr>
        <p:spPr>
          <a:xfrm>
            <a:off x="2208530" y="1092200"/>
            <a:ext cx="8382000" cy="1351280"/>
          </a:xfrm>
          <a:prstGeom prst="rect">
            <a:avLst/>
          </a:prstGeom>
        </p:spPr>
        <p:style>
          <a:lnRef idx="2">
            <a:schemeClr val="accent2"/>
          </a:lnRef>
          <a:fillRef idx="2">
            <a:schemeClr val="accent2"/>
          </a:fillRef>
          <a:effectRef idx="0">
            <a:srgbClr val="FFFFFF"/>
          </a:effectRef>
          <a:fontRef idx="minor">
            <a:schemeClr val="lt1"/>
          </a:fontRef>
        </p:style>
        <p:txBody>
          <a:bodyPr rtlCol="0" anchor="ctr"/>
          <a:lstStyle/>
          <a:p>
            <a:pPr algn="ctr"/>
            <a:r>
              <a:rPr lang="vi-VN" altLang="en-US" sz="3600">
                <a:solidFill>
                  <a:schemeClr val="tx1"/>
                </a:solidFill>
                <a:latin typeface="Arial" panose="020B0604020202020204" pitchFamily="34" charset="0"/>
                <a:cs typeface="Arial" panose="020B0604020202020204" pitchFamily="34" charset="0"/>
              </a:rPr>
              <a:t>Vì sao bạn nhỏ kể cho cô giáo nghe </a:t>
            </a:r>
          </a:p>
          <a:p>
            <a:pPr algn="ctr"/>
            <a:r>
              <a:rPr lang="vi-VN" altLang="en-US" sz="3600">
                <a:solidFill>
                  <a:schemeClr val="tx1"/>
                </a:solidFill>
                <a:latin typeface="Arial" panose="020B0604020202020204" pitchFamily="34" charset="0"/>
                <a:cs typeface="Arial" panose="020B0604020202020204" pitchFamily="34" charset="0"/>
              </a:rPr>
              <a:t>bí mật của mình?</a:t>
            </a:r>
          </a:p>
        </p:txBody>
      </p:sp>
      <p:sp>
        <p:nvSpPr>
          <p:cNvPr id="5" name="Rectangles 4"/>
          <p:cNvSpPr/>
          <p:nvPr/>
        </p:nvSpPr>
        <p:spPr>
          <a:xfrm>
            <a:off x="837565" y="3353435"/>
            <a:ext cx="10516870" cy="2479675"/>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rtlCol="0" anchor="ctr"/>
          <a:lstStyle/>
          <a:p>
            <a:pPr algn="ctr"/>
            <a:r>
              <a:rPr lang="vi-VN" altLang="en-US" sz="3600">
                <a:latin typeface="Arial" panose="020B0604020202020204" pitchFamily="34" charset="0"/>
                <a:cs typeface="Arial" panose="020B0604020202020204" pitchFamily="34" charset="0"/>
              </a:rPr>
              <a:t>Vì bạn nhỏ tin tưởng vào cô giáo và thích thú khi nghe cô giải thích “ khi em kể điều bí mật cho một người biết giữ nó thì bí mật vẫn còn” và khi đó “có hai người cùng giữ chung một bí mật.”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10515600" cy="514163"/>
          </a:xfrm>
        </p:spPr>
        <p:txBody>
          <a:bodyPr>
            <a:normAutofit fontScale="92500" lnSpcReduction="10000"/>
          </a:bodyPr>
          <a:lstStyle/>
          <a:p>
            <a:pPr marL="0" indent="0">
              <a:buNone/>
            </a:pPr>
            <a:r>
              <a:rPr lang="vi-VN" sz="3600" b="1" dirty="0" smtClean="0">
                <a:latin typeface="Times New Roman" panose="02020603050405020304" pitchFamily="18" charset="0"/>
                <a:cs typeface="Times New Roman" panose="02020603050405020304" pitchFamily="18" charset="0"/>
              </a:rPr>
              <a:t>Ý chính 1: </a:t>
            </a:r>
            <a:r>
              <a:rPr lang="vi-VN" sz="3600" dirty="0" smtClean="0">
                <a:latin typeface="Times New Roman" panose="02020603050405020304" pitchFamily="18" charset="0"/>
                <a:cs typeface="Times New Roman" panose="02020603050405020304" pitchFamily="18" charset="0"/>
              </a:rPr>
              <a:t>Cậu bé không thích cái răng khểnh.</a:t>
            </a:r>
            <a:endParaRPr lang="en-GB" sz="3600" dirty="0">
              <a:latin typeface="Times New Roman" panose="02020603050405020304" pitchFamily="18" charset="0"/>
              <a:cs typeface="Times New Roman" panose="02020603050405020304" pitchFamily="18" charset="0"/>
            </a:endParaRPr>
          </a:p>
        </p:txBody>
      </p:sp>
      <p:sp>
        <p:nvSpPr>
          <p:cNvPr id="5" name="Content Placeholder 2"/>
          <p:cNvSpPr txBox="1"/>
          <p:nvPr/>
        </p:nvSpPr>
        <p:spPr>
          <a:xfrm>
            <a:off x="838200" y="2474725"/>
            <a:ext cx="10515600" cy="514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b="1" dirty="0" smtClean="0">
                <a:latin typeface="Times New Roman" panose="02020603050405020304" pitchFamily="18" charset="0"/>
                <a:cs typeface="Times New Roman" panose="02020603050405020304" pitchFamily="18" charset="0"/>
              </a:rPr>
              <a:t>Ý chính 2: </a:t>
            </a:r>
            <a:r>
              <a:rPr lang="vi-VN" sz="3600" dirty="0" smtClean="0">
                <a:latin typeface="Times New Roman" panose="02020603050405020304" pitchFamily="18" charset="0"/>
                <a:cs typeface="Times New Roman" panose="02020603050405020304" pitchFamily="18" charset="0"/>
              </a:rPr>
              <a:t>Cậu bé đã hiểu và tự hào về điều bí mật của mình.</a:t>
            </a:r>
            <a:endParaRPr lang="en-GB" sz="3600" dirty="0">
              <a:latin typeface="Times New Roman" panose="02020603050405020304" pitchFamily="18" charset="0"/>
              <a:cs typeface="Times New Roman" panose="02020603050405020304" pitchFamily="18" charset="0"/>
            </a:endParaRPr>
          </a:p>
        </p:txBody>
      </p:sp>
      <p:sp>
        <p:nvSpPr>
          <p:cNvPr id="6" name="Content Placeholder 2"/>
          <p:cNvSpPr txBox="1"/>
          <p:nvPr/>
        </p:nvSpPr>
        <p:spPr>
          <a:xfrm>
            <a:off x="838200" y="3123825"/>
            <a:ext cx="10515600" cy="5141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3600" b="1" dirty="0" smtClean="0">
                <a:latin typeface="Times New Roman" panose="02020603050405020304" pitchFamily="18" charset="0"/>
                <a:cs typeface="Times New Roman" panose="02020603050405020304" pitchFamily="18" charset="0"/>
              </a:rPr>
              <a:t>Ý chính 3: </a:t>
            </a:r>
            <a:r>
              <a:rPr lang="vi-VN" sz="3600" dirty="0" smtClean="0">
                <a:latin typeface="Times New Roman" panose="02020603050405020304" pitchFamily="18" charset="0"/>
                <a:cs typeface="Times New Roman" panose="02020603050405020304" pitchFamily="18" charset="0"/>
              </a:rPr>
              <a:t>Cậu đã chia sẻ với cô giáo về điều bí mật của mình.</a:t>
            </a:r>
            <a:endParaRPr lang="en-GB"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 (29)"/>
          <p:cNvPicPr>
            <a:picLocks noGrp="1" noChangeAspect="1"/>
          </p:cNvPicPr>
          <p:nvPr>
            <p:ph idx="1"/>
          </p:nvPr>
        </p:nvPicPr>
        <p:blipFill>
          <a:blip r:embed="rId2"/>
          <a:stretch>
            <a:fillRect/>
          </a:stretch>
        </p:blipFill>
        <p:spPr>
          <a:xfrm>
            <a:off x="0" y="635"/>
            <a:ext cx="12192000" cy="6857365"/>
          </a:xfrm>
          <a:prstGeom prst="rect">
            <a:avLst/>
          </a:prstGeom>
        </p:spPr>
      </p:pic>
      <p:sp>
        <p:nvSpPr>
          <p:cNvPr id="4" name="Rectangles 3"/>
          <p:cNvSpPr/>
          <p:nvPr/>
        </p:nvSpPr>
        <p:spPr>
          <a:xfrm>
            <a:off x="1759585" y="675005"/>
            <a:ext cx="8382000" cy="1863725"/>
          </a:xfrm>
          <a:prstGeom prst="rect">
            <a:avLst/>
          </a:prstGeom>
        </p:spPr>
        <p:style>
          <a:lnRef idx="0">
            <a:srgbClr val="FFFFFF"/>
          </a:lnRef>
          <a:fillRef idx="1">
            <a:schemeClr val="accent6"/>
          </a:fillRef>
          <a:effectRef idx="2">
            <a:schemeClr val="accent6"/>
          </a:effectRef>
          <a:fontRef idx="minor">
            <a:schemeClr val="lt1"/>
          </a:fontRef>
        </p:style>
        <p:txBody>
          <a:bodyPr rtlCol="0" anchor="ctr"/>
          <a:lstStyle/>
          <a:p>
            <a:pPr algn="ctr"/>
            <a:r>
              <a:rPr lang="vi-VN" altLang="en-US" sz="3600">
                <a:solidFill>
                  <a:schemeClr val="bg1"/>
                </a:solidFill>
                <a:latin typeface="Arial" panose="020B0604020202020204" pitchFamily="34" charset="0"/>
                <a:cs typeface="Arial" panose="020B0604020202020204" pitchFamily="34" charset="0"/>
              </a:rPr>
              <a:t>Em nghĩ như thế nào về “nét riêng” (hình dáng, giọng nói, cách ăn mặc,..) của mỗi người?</a:t>
            </a:r>
          </a:p>
        </p:txBody>
      </p:sp>
      <p:sp>
        <p:nvSpPr>
          <p:cNvPr id="5" name="Rectangles 4"/>
          <p:cNvSpPr/>
          <p:nvPr/>
        </p:nvSpPr>
        <p:spPr>
          <a:xfrm>
            <a:off x="1421130" y="3296285"/>
            <a:ext cx="9912985" cy="2479675"/>
          </a:xfrm>
          <a:prstGeom prst="rect">
            <a:avLst/>
          </a:prstGeom>
        </p:spPr>
        <p:style>
          <a:lnRef idx="0">
            <a:srgbClr val="FFFFFF"/>
          </a:lnRef>
          <a:fillRef idx="2">
            <a:schemeClr val="accent6"/>
          </a:fillRef>
          <a:effectRef idx="1">
            <a:schemeClr val="accent6"/>
          </a:effectRef>
          <a:fontRef idx="minor">
            <a:schemeClr val="lt1"/>
          </a:fontRef>
        </p:style>
        <p:txBody>
          <a:bodyPr rtlCol="0" anchor="ctr"/>
          <a:lstStyle/>
          <a:p>
            <a:pPr algn="ctr"/>
            <a:r>
              <a:rPr lang="vi-VN" altLang="en-US" sz="3600">
                <a:solidFill>
                  <a:schemeClr val="tx1"/>
                </a:solidFill>
                <a:latin typeface="Arial" panose="020B0604020202020204" pitchFamily="34" charset="0"/>
                <a:cs typeface="Arial" panose="020B0604020202020204" pitchFamily="34" charset="0"/>
              </a:rPr>
              <a:t>Ai cũng có những “nét riêng”, nhờ đó mà khác với mọi người.  Mỗi người nên tự tin, tự hào về “nét riêng” của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1839350"/>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0" y="5174659"/>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143" y="902669"/>
            <a:ext cx="1969179" cy="17436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143" y="417462"/>
            <a:ext cx="2060627" cy="1383912"/>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8994" y="883010"/>
            <a:ext cx="1969179" cy="174360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9595" y="358520"/>
            <a:ext cx="2060627" cy="1383912"/>
          </a:xfrm>
          <a:prstGeom prst="rect">
            <a:avLst/>
          </a:prstGeom>
        </p:spPr>
      </p:pic>
      <p:pic>
        <p:nvPicPr>
          <p:cNvPr id="37" name="Picture 36"/>
          <p:cNvPicPr>
            <a:picLocks noChangeAspect="1"/>
          </p:cNvPicPr>
          <p:nvPr/>
        </p:nvPicPr>
        <p:blipFill>
          <a:blip r:embed="rId10"/>
          <a:stretch>
            <a:fillRect/>
          </a:stretch>
        </p:blipFill>
        <p:spPr>
          <a:xfrm>
            <a:off x="1" y="6308765"/>
            <a:ext cx="6095999" cy="334819"/>
          </a:xfrm>
          <a:prstGeom prst="rect">
            <a:avLst/>
          </a:prstGeom>
        </p:spPr>
      </p:pic>
      <p:pic>
        <p:nvPicPr>
          <p:cNvPr id="38" name="Picture 37"/>
          <p:cNvPicPr>
            <a:picLocks noChangeAspect="1"/>
          </p:cNvPicPr>
          <p:nvPr/>
        </p:nvPicPr>
        <p:blipFill>
          <a:blip r:embed="rId10"/>
          <a:stretch>
            <a:fillRect/>
          </a:stretch>
        </p:blipFill>
        <p:spPr>
          <a:xfrm>
            <a:off x="6096001" y="6308765"/>
            <a:ext cx="6095999" cy="334819"/>
          </a:xfrm>
          <a:prstGeom prst="rect">
            <a:avLst/>
          </a:prstGeom>
        </p:spPr>
      </p:pic>
      <p:pic>
        <p:nvPicPr>
          <p:cNvPr id="39" name="Picture 38"/>
          <p:cNvPicPr>
            <a:picLocks noChangeAspect="1"/>
          </p:cNvPicPr>
          <p:nvPr/>
        </p:nvPicPr>
        <p:blipFill>
          <a:blip r:embed="rId10"/>
          <a:stretch>
            <a:fillRect/>
          </a:stretch>
        </p:blipFill>
        <p:spPr>
          <a:xfrm>
            <a:off x="0" y="2974629"/>
            <a:ext cx="6095999" cy="334819"/>
          </a:xfrm>
          <a:prstGeom prst="rect">
            <a:avLst/>
          </a:prstGeom>
        </p:spPr>
      </p:pic>
      <p:pic>
        <p:nvPicPr>
          <p:cNvPr id="40" name="Picture 39"/>
          <p:cNvPicPr>
            <a:picLocks noChangeAspect="1"/>
          </p:cNvPicPr>
          <p:nvPr/>
        </p:nvPicPr>
        <p:blipFill>
          <a:blip r:embed="rId10"/>
          <a:stretch>
            <a:fillRect/>
          </a:stretch>
        </p:blipFill>
        <p:spPr>
          <a:xfrm>
            <a:off x="6096000" y="2974629"/>
            <a:ext cx="6095999" cy="334819"/>
          </a:xfrm>
          <a:prstGeom prst="rect">
            <a:avLst/>
          </a:prstGeom>
        </p:spPr>
      </p:pic>
      <p:sp>
        <p:nvSpPr>
          <p:cNvPr id="42" name="Flowchart: Summing Junction 41">
            <a:hlinkClick r:id="rId11" action="ppaction://hlinksldjump"/>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b67b2f3db18ea19bb0f183a076dacdb0"/>
          <p:cNvPicPr>
            <a:picLocks noGrp="1" noChangeAspect="1"/>
          </p:cNvPicPr>
          <p:nvPr>
            <p:ph idx="1"/>
          </p:nvPr>
        </p:nvPicPr>
        <p:blipFill>
          <a:blip r:embed="rId2"/>
          <a:stretch>
            <a:fillRect/>
          </a:stretch>
        </p:blipFill>
        <p:spPr>
          <a:xfrm>
            <a:off x="0" y="0"/>
            <a:ext cx="12192635" cy="6858635"/>
          </a:xfrm>
          <a:prstGeom prst="rect">
            <a:avLst/>
          </a:prstGeom>
        </p:spPr>
      </p:pic>
      <p:sp>
        <p:nvSpPr>
          <p:cNvPr id="4" name="Rectangles 3"/>
          <p:cNvSpPr/>
          <p:nvPr/>
        </p:nvSpPr>
        <p:spPr>
          <a:xfrm>
            <a:off x="1905000" y="267335"/>
            <a:ext cx="8382000" cy="1408430"/>
          </a:xfrm>
          <a:prstGeom prst="rect">
            <a:avLst/>
          </a:prstGeom>
        </p:spPr>
        <p:style>
          <a:lnRef idx="0">
            <a:srgbClr val="FFFFFF"/>
          </a:lnRef>
          <a:fillRef idx="2">
            <a:schemeClr val="accent4"/>
          </a:fillRef>
          <a:effectRef idx="1">
            <a:schemeClr val="accent4"/>
          </a:effectRef>
          <a:fontRef idx="minor">
            <a:schemeClr val="lt1"/>
          </a:fontRef>
        </p:style>
        <p:txBody>
          <a:bodyPr rtlCol="0" anchor="ctr"/>
          <a:lstStyle/>
          <a:p>
            <a:pPr algn="ctr"/>
            <a:r>
              <a:rPr lang="vi-VN" altLang="en-US" sz="3600">
                <a:solidFill>
                  <a:schemeClr val="tx1"/>
                </a:solidFill>
                <a:latin typeface="Arial" panose="020B0604020202020204" pitchFamily="34" charset="0"/>
                <a:cs typeface="Arial" panose="020B0604020202020204" pitchFamily="34" charset="0"/>
              </a:rPr>
              <a:t>Hãy nêu nội dung bài đọc? </a:t>
            </a:r>
          </a:p>
        </p:txBody>
      </p:sp>
      <p:sp>
        <p:nvSpPr>
          <p:cNvPr id="5" name="Rectangles 4"/>
          <p:cNvSpPr/>
          <p:nvPr/>
        </p:nvSpPr>
        <p:spPr>
          <a:xfrm>
            <a:off x="428625" y="1845310"/>
            <a:ext cx="11335385" cy="4234180"/>
          </a:xfrm>
          <a:prstGeom prst="rect">
            <a:avLst/>
          </a:prstGeom>
          <a:effectLst>
            <a:softEdge rad="50800"/>
          </a:effectLst>
        </p:spPr>
        <p:style>
          <a:lnRef idx="0">
            <a:srgbClr val="FFFFFF"/>
          </a:lnRef>
          <a:fillRef idx="1">
            <a:schemeClr val="accent4"/>
          </a:fillRef>
          <a:effectRef idx="0">
            <a:srgbClr val="FFFFFF"/>
          </a:effectRef>
          <a:fontRef idx="minor">
            <a:schemeClr val="lt1"/>
          </a:fontRef>
        </p:style>
        <p:txBody>
          <a:bodyPr rtlCol="0" anchor="ctr"/>
          <a:lstStyle/>
          <a:p>
            <a:pPr algn="ctr"/>
            <a:r>
              <a:rPr lang="vi-VN" altLang="en-US" sz="3600">
                <a:solidFill>
                  <a:schemeClr val="tx1"/>
                </a:solidFill>
                <a:latin typeface="Arial" panose="020B0604020202020204" pitchFamily="34" charset="0"/>
                <a:cs typeface="Arial" panose="020B0604020202020204" pitchFamily="34" charset="0"/>
              </a:rPr>
              <a:t>Câu chuyện kể về một cậu bé có chiếc răng khểnh và bị bạn bè trêu chọc. Nhưng khi được bố giải thích, cậu đã hiểu ra và tự hào về “điều bí mật” của mình. Cậu muốn chia sẻ để nhiều người biết về bí mật của cậu. Câu chuyện giúp chúng ta hiểu là phải biết tự hào và yêu quý những gì thuộc về bản thân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
          <p:cNvSpPr>
            <a:spLocks noChangeArrowheads="1"/>
          </p:cNvSpPr>
          <p:nvPr/>
        </p:nvSpPr>
        <p:spPr bwMode="auto">
          <a:xfrm>
            <a:off x="1524000" y="381000"/>
            <a:ext cx="9144000" cy="6019800"/>
          </a:xfrm>
          <a:prstGeom prst="ellipse">
            <a:avLst/>
          </a:prstGeom>
          <a:gradFill rotWithShape="1">
            <a:gsLst>
              <a:gs pos="0">
                <a:srgbClr val="FFCCFF">
                  <a:alpha val="71001"/>
                </a:srgbClr>
              </a:gs>
              <a:gs pos="100000">
                <a:srgbClr val="CCFFFF">
                  <a:alpha val="78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FontTx/>
              <a:buNone/>
            </a:pPr>
            <a:endParaRPr lang="vi-VN" altLang="en-US" sz="5400" b="1">
              <a:solidFill>
                <a:srgbClr val="FF0000"/>
              </a:solidFill>
              <a:latin typeface="Times New Roman" panose="02020603050405020304" pitchFamily="18" charset="0"/>
            </a:endParaRPr>
          </a:p>
        </p:txBody>
      </p:sp>
      <p:pic>
        <p:nvPicPr>
          <p:cNvPr id="97283" name="Picture 3" descr="smile27"/>
          <p:cNvPicPr>
            <a:picLocks noChangeAspect="1" noChangeArrowheads="1" noCrop="1"/>
          </p:cNvPicPr>
          <p:nvPr/>
        </p:nvPicPr>
        <p:blipFill>
          <a:blip r:embed="rId2"/>
          <a:srcRect/>
          <a:stretch>
            <a:fillRect/>
          </a:stretch>
        </p:blipFill>
        <p:spPr bwMode="auto">
          <a:xfrm>
            <a:off x="7848600" y="152401"/>
            <a:ext cx="27432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4" name="Group 5"/>
          <p:cNvGrpSpPr/>
          <p:nvPr/>
        </p:nvGrpSpPr>
        <p:grpSpPr bwMode="auto">
          <a:xfrm>
            <a:off x="1676400" y="4038600"/>
            <a:ext cx="8991600" cy="2343150"/>
            <a:chOff x="3434" y="2304"/>
            <a:chExt cx="2160" cy="1476"/>
          </a:xfrm>
        </p:grpSpPr>
        <p:sp>
          <p:nvSpPr>
            <p:cNvPr id="15366" name="Oval 6">
              <a:hlinkClick r:id="" action="ppaction://noaction"/>
            </p:cNvPr>
            <p:cNvSpPr>
              <a:spLocks noChangeArrowheads="1"/>
            </p:cNvSpPr>
            <p:nvPr/>
          </p:nvSpPr>
          <p:spPr bwMode="auto">
            <a:xfrm>
              <a:off x="3434" y="2304"/>
              <a:ext cx="2160" cy="1440"/>
            </a:xfrm>
            <a:prstGeom prst="ellipse">
              <a:avLst/>
            </a:prstGeom>
            <a:solidFill>
              <a:schemeClr val="tx1"/>
            </a:solidFill>
            <a:ln>
              <a:noFill/>
            </a:ln>
            <a:effectLst>
              <a:prstShdw prst="shdw17" dist="17961" dir="2700000">
                <a:schemeClr val="accent1">
                  <a:gamma/>
                  <a:shade val="60000"/>
                  <a:invGamma/>
                </a:schemeClr>
              </a:prstShdw>
            </a:effectLst>
          </p:spPr>
          <p:txBody>
            <a:bodyPr wrap="none" anchor="ctr"/>
            <a:lstStyle/>
            <a:p>
              <a:pPr eaLnBrk="0" fontAlgn="base" hangingPunct="0">
                <a:spcBef>
                  <a:spcPct val="0"/>
                </a:spcBef>
                <a:spcAft>
                  <a:spcPct val="0"/>
                </a:spcAft>
                <a:defRPr/>
              </a:pPr>
              <a:endParaRPr lang="vi-VN">
                <a:solidFill>
                  <a:srgbClr val="FFFFFF"/>
                </a:solidFill>
                <a:latin typeface="Times New Roman" panose="02020603050405020304" pitchFamily="18" charset="0"/>
              </a:endParaRPr>
            </a:p>
          </p:txBody>
        </p:sp>
        <p:pic>
          <p:nvPicPr>
            <p:cNvPr id="97288" name="Picture 7" descr="lmfinangel"/>
            <p:cNvPicPr>
              <a:picLocks noChangeAspect="1" noChangeArrowheads="1" noCrop="1"/>
            </p:cNvPicPr>
            <p:nvPr/>
          </p:nvPicPr>
          <p:blipFill>
            <a:blip r:embed="rId3"/>
            <a:srcRect/>
            <a:stretch>
              <a:fillRect/>
            </a:stretch>
          </p:blipFill>
          <p:spPr bwMode="auto">
            <a:xfrm>
              <a:off x="4320" y="2880"/>
              <a:ext cx="985"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8" descr="angelfish"/>
            <p:cNvPicPr>
              <a:picLocks noChangeAspect="1" noChangeArrowheads="1" noCrop="1"/>
            </p:cNvPicPr>
            <p:nvPr/>
          </p:nvPicPr>
          <p:blipFill>
            <a:blip r:embed="rId4"/>
            <a:srcRect/>
            <a:stretch>
              <a:fillRect/>
            </a:stretch>
          </p:blipFill>
          <p:spPr bwMode="auto">
            <a:xfrm>
              <a:off x="3840" y="2304"/>
              <a:ext cx="91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4876801" y="623889"/>
            <a:ext cx="285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SzTx/>
              <a:buFontTx/>
              <a:buNone/>
            </a:pPr>
            <a:r>
              <a:rPr lang="en-US" altLang="en-US" sz="4000" b="1">
                <a:solidFill>
                  <a:srgbClr val="FF0000"/>
                </a:solidFill>
                <a:latin typeface="Times New Roman" panose="02020603050405020304" pitchFamily="18" charset="0"/>
              </a:rPr>
              <a:t>Trò chơi </a:t>
            </a:r>
          </a:p>
        </p:txBody>
      </p:sp>
      <p:sp>
        <p:nvSpPr>
          <p:cNvPr id="15370" name="Text Box 10"/>
          <p:cNvSpPr txBox="1">
            <a:spLocks noChangeArrowheads="1"/>
          </p:cNvSpPr>
          <p:nvPr/>
        </p:nvSpPr>
        <p:spPr bwMode="auto">
          <a:xfrm>
            <a:off x="2590800" y="2354263"/>
            <a:ext cx="6477000" cy="914400"/>
          </a:xfrm>
          <a:prstGeom prst="rect">
            <a:avLst/>
          </a:prstGeom>
          <a:noFill/>
          <a:ln>
            <a:noFill/>
          </a:ln>
          <a:effectLst/>
        </p:spPr>
        <p:txBody>
          <a:bodyPr>
            <a:spAutoFit/>
          </a:bodyPr>
          <a:lstStyle/>
          <a:p>
            <a:pPr algn="ctr" eaLnBrk="0" fontAlgn="base" hangingPunct="0">
              <a:spcBef>
                <a:spcPct val="50000"/>
              </a:spcBef>
              <a:spcAft>
                <a:spcPct val="0"/>
              </a:spcAft>
              <a:defRPr/>
            </a:pPr>
            <a:r>
              <a:rPr lang="en-US" sz="5400" b="1" i="1" dirty="0">
                <a:solidFill>
                  <a:srgbClr val="CC00CC"/>
                </a:solidFill>
                <a:effectLst>
                  <a:outerShdw blurRad="38100" dist="38100" dir="2700000" algn="tl">
                    <a:srgbClr val="000000"/>
                  </a:outerShdw>
                </a:effectLst>
                <a:latin typeface="Times New Roman" panose="02020603050405020304" pitchFamily="18" charset="0"/>
              </a:rPr>
              <a:t>Ai </a:t>
            </a:r>
            <a:r>
              <a:rPr lang="en-US" sz="5400" b="1" i="1" dirty="0" err="1">
                <a:solidFill>
                  <a:srgbClr val="CC00CC"/>
                </a:solidFill>
                <a:effectLst>
                  <a:outerShdw blurRad="38100" dist="38100" dir="2700000" algn="tl">
                    <a:srgbClr val="000000"/>
                  </a:outerShdw>
                </a:effectLst>
                <a:latin typeface="Times New Roman" panose="02020603050405020304" pitchFamily="18" charset="0"/>
              </a:rPr>
              <a:t>nhanh</a:t>
            </a:r>
            <a:r>
              <a:rPr lang="en-US" sz="5400" b="1" i="1" dirty="0">
                <a:solidFill>
                  <a:srgbClr val="CC00CC"/>
                </a:solidFill>
                <a:effectLst>
                  <a:outerShdw blurRad="38100" dist="38100" dir="2700000" algn="tl">
                    <a:srgbClr val="000000"/>
                  </a:outerShdw>
                </a:effectLst>
                <a:latin typeface="Times New Roman" panose="02020603050405020304" pitchFamily="18" charset="0"/>
              </a:rPr>
              <a:t> </a:t>
            </a:r>
            <a:r>
              <a:rPr lang="en-US" sz="5400" b="1" i="1" dirty="0" err="1">
                <a:solidFill>
                  <a:srgbClr val="CC00CC"/>
                </a:solidFill>
                <a:effectLst>
                  <a:outerShdw blurRad="38100" dist="38100" dir="2700000" algn="tl">
                    <a:srgbClr val="000000"/>
                  </a:outerShdw>
                </a:effectLst>
                <a:latin typeface="Times New Roman" panose="02020603050405020304" pitchFamily="18" charset="0"/>
              </a:rPr>
              <a:t>ai</a:t>
            </a:r>
            <a:r>
              <a:rPr lang="en-US" sz="5400" b="1" i="1" dirty="0">
                <a:solidFill>
                  <a:srgbClr val="CC00CC"/>
                </a:solidFill>
                <a:effectLst>
                  <a:outerShdw blurRad="38100" dist="38100" dir="2700000" algn="tl">
                    <a:srgbClr val="000000"/>
                  </a:outerShdw>
                </a:effectLst>
                <a:latin typeface="Times New Roman" panose="02020603050405020304" pitchFamily="18" charset="0"/>
              </a:rPr>
              <a:t> </a:t>
            </a:r>
            <a:r>
              <a:rPr lang="en-US" sz="5400" b="1" i="1" dirty="0" err="1" smtClean="0">
                <a:solidFill>
                  <a:srgbClr val="CC00CC"/>
                </a:solidFill>
                <a:effectLst>
                  <a:outerShdw blurRad="38100" dist="38100" dir="2700000" algn="tl">
                    <a:srgbClr val="000000"/>
                  </a:outerShdw>
                </a:effectLst>
                <a:latin typeface="Times New Roman" panose="02020603050405020304" pitchFamily="18" charset="0"/>
              </a:rPr>
              <a:t>đúng</a:t>
            </a:r>
            <a:r>
              <a:rPr lang="vi-VN" sz="5400" b="1" i="1" smtClean="0">
                <a:solidFill>
                  <a:srgbClr val="CC00CC"/>
                </a:solidFill>
                <a:effectLst>
                  <a:outerShdw blurRad="38100" dist="38100" dir="2700000" algn="tl">
                    <a:srgbClr val="000000"/>
                  </a:outerShdw>
                </a:effectLst>
                <a:latin typeface="Times New Roman" panose="02020603050405020304" pitchFamily="18" charset="0"/>
              </a:rPr>
              <a:t>.</a:t>
            </a:r>
            <a:endParaRPr lang="en-US" sz="5400" b="1" i="1" dirty="0">
              <a:solidFill>
                <a:srgbClr val="CC00CC"/>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5369">
                                            <p:txEl>
                                              <p:pRg st="0" end="0"/>
                                            </p:txEl>
                                          </p:spTgt>
                                        </p:tgtEl>
                                        <p:attrNameLst>
                                          <p:attrName>style.visibility</p:attrName>
                                        </p:attrNameLst>
                                      </p:cBhvr>
                                      <p:to>
                                        <p:strVal val="visible"/>
                                      </p:to>
                                    </p:set>
                                    <p:anim calcmode="lin" valueType="num">
                                      <p:cBhvr>
                                        <p:cTn id="7" dur="500" decel="50000" fill="hold">
                                          <p:stCondLst>
                                            <p:cond delay="0"/>
                                          </p:stCondLst>
                                        </p:cTn>
                                        <p:tgtEl>
                                          <p:spTgt spid="1536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36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9">
                                            <p:txEl>
                                              <p:pRg st="0" end="0"/>
                                            </p:txEl>
                                          </p:spTgt>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5370">
                                            <p:txEl>
                                              <p:pRg st="0" end="0"/>
                                            </p:txEl>
                                          </p:spTgt>
                                        </p:tgtEl>
                                        <p:attrNameLst>
                                          <p:attrName>style.visibility</p:attrName>
                                        </p:attrNameLst>
                                      </p:cBhvr>
                                      <p:to>
                                        <p:strVal val="visible"/>
                                      </p:to>
                                    </p:set>
                                    <p:anim calcmode="lin" valueType="num">
                                      <p:cBhvr>
                                        <p:cTn id="18" dur="1000" fill="hold"/>
                                        <p:tgtEl>
                                          <p:spTgt spid="15370">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5370">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537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537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p:cNvGrpSpPr/>
          <p:nvPr/>
        </p:nvGrpSpPr>
        <p:grpSpPr bwMode="auto">
          <a:xfrm>
            <a:off x="2373313" y="5878514"/>
            <a:ext cx="7010400" cy="860425"/>
            <a:chOff x="504" y="1008"/>
            <a:chExt cx="4416" cy="765"/>
          </a:xfrm>
        </p:grpSpPr>
        <p:sp>
          <p:nvSpPr>
            <p:cNvPr id="98365"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66" name="Text Box 5"/>
            <p:cNvSpPr txBox="1">
              <a:spLocks noChangeArrowheads="1"/>
            </p:cNvSpPr>
            <p:nvPr/>
          </p:nvSpPr>
          <p:spPr bwMode="gray">
            <a:xfrm>
              <a:off x="801" y="1012"/>
              <a:ext cx="3976"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vi-VN" altLang="en-US" sz="27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Có tóc xoăn.</a:t>
              </a:r>
              <a:endParaRPr lang="en-US" altLang="en-US" dirty="0">
                <a:solidFill>
                  <a:srgbClr val="000000"/>
                </a:solidFill>
                <a:latin typeface="Times New Roman" panose="02020603050405020304" pitchFamily="18" charset="0"/>
                <a:sym typeface="Wingdings" panose="05000000000000000000" pitchFamily="2" charset="2"/>
              </a:endParaRPr>
            </a:p>
          </p:txBody>
        </p:sp>
      </p:grpSp>
      <p:grpSp>
        <p:nvGrpSpPr>
          <p:cNvPr id="11270" name="Group 6"/>
          <p:cNvGrpSpPr/>
          <p:nvPr/>
        </p:nvGrpSpPr>
        <p:grpSpPr bwMode="auto">
          <a:xfrm>
            <a:off x="2362200" y="3568701"/>
            <a:ext cx="7010400" cy="811213"/>
            <a:chOff x="504" y="1008"/>
            <a:chExt cx="4416" cy="765"/>
          </a:xfrm>
        </p:grpSpPr>
        <p:sp>
          <p:nvSpPr>
            <p:cNvPr id="98363"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64" name="Text Box 8"/>
            <p:cNvSpPr txBox="1">
              <a:spLocks noChangeArrowheads="1"/>
            </p:cNvSpPr>
            <p:nvPr/>
          </p:nvSpPr>
          <p:spPr bwMode="gray">
            <a:xfrm>
              <a:off x="801" y="1012"/>
              <a:ext cx="3976" cy="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7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vi-VN" altLang="en-US"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Có răng khểnh.</a:t>
              </a:r>
              <a:endParaRPr lang="en-US" altLang="en-US"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1273" name="Group 9"/>
          <p:cNvGrpSpPr/>
          <p:nvPr/>
        </p:nvGrpSpPr>
        <p:grpSpPr bwMode="auto">
          <a:xfrm rot="5400000">
            <a:off x="1600200" y="6005513"/>
            <a:ext cx="1371600" cy="152400"/>
            <a:chOff x="0" y="1896"/>
            <a:chExt cx="5760" cy="120"/>
          </a:xfrm>
        </p:grpSpPr>
        <p:sp>
          <p:nvSpPr>
            <p:cNvPr id="98361" name="Rectangle 1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62" name="Rectangle 1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1276" name="Group 12"/>
          <p:cNvGrpSpPr/>
          <p:nvPr/>
        </p:nvGrpSpPr>
        <p:grpSpPr bwMode="auto">
          <a:xfrm rot="5400000">
            <a:off x="1666875" y="4929188"/>
            <a:ext cx="1238250" cy="152400"/>
            <a:chOff x="0" y="1896"/>
            <a:chExt cx="5760" cy="120"/>
          </a:xfrm>
        </p:grpSpPr>
        <p:sp>
          <p:nvSpPr>
            <p:cNvPr id="9835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6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1279" name="Group 15"/>
          <p:cNvGrpSpPr/>
          <p:nvPr/>
        </p:nvGrpSpPr>
        <p:grpSpPr bwMode="auto">
          <a:xfrm rot="5400000">
            <a:off x="1743075" y="3481388"/>
            <a:ext cx="1085850" cy="152400"/>
            <a:chOff x="0" y="1896"/>
            <a:chExt cx="5760" cy="120"/>
          </a:xfrm>
        </p:grpSpPr>
        <p:sp>
          <p:nvSpPr>
            <p:cNvPr id="98357"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58"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1282" name="Group 18"/>
          <p:cNvGrpSpPr/>
          <p:nvPr/>
        </p:nvGrpSpPr>
        <p:grpSpPr bwMode="auto">
          <a:xfrm>
            <a:off x="2338388" y="4702175"/>
            <a:ext cx="7010400" cy="795338"/>
            <a:chOff x="504" y="1008"/>
            <a:chExt cx="4416" cy="765"/>
          </a:xfrm>
        </p:grpSpPr>
        <p:sp>
          <p:nvSpPr>
            <p:cNvPr id="98355" name="AutoShape 19"/>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56" name="Text Box 20"/>
            <p:cNvSpPr txBox="1">
              <a:spLocks noChangeArrowheads="1"/>
            </p:cNvSpPr>
            <p:nvPr/>
          </p:nvSpPr>
          <p:spPr bwMode="gray">
            <a:xfrm>
              <a:off x="801" y="1013"/>
              <a:ext cx="3976"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vi-VN" altLang="en-US"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Có má lúm đồng tiền.</a:t>
              </a:r>
              <a:endParaRPr lang="en-US" altLang="en-US"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1285" name="Group 21"/>
          <p:cNvGrpSpPr/>
          <p:nvPr/>
        </p:nvGrpSpPr>
        <p:grpSpPr bwMode="auto">
          <a:xfrm>
            <a:off x="1744680" y="3487738"/>
            <a:ext cx="922321" cy="979488"/>
            <a:chOff x="150" y="1175"/>
            <a:chExt cx="580" cy="617"/>
          </a:xfrm>
        </p:grpSpPr>
        <p:grpSp>
          <p:nvGrpSpPr>
            <p:cNvPr id="98344" name="Group 22"/>
            <p:cNvGrpSpPr/>
            <p:nvPr/>
          </p:nvGrpSpPr>
          <p:grpSpPr bwMode="auto">
            <a:xfrm rot="5400000">
              <a:off x="131" y="1194"/>
              <a:ext cx="617" cy="580"/>
              <a:chOff x="1868" y="1824"/>
              <a:chExt cx="1987" cy="1801"/>
            </a:xfrm>
          </p:grpSpPr>
          <p:sp>
            <p:nvSpPr>
              <p:cNvPr id="11287" name="AutoShape 23"/>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288" name="AutoShape 24"/>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289" name="AutoShape 2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8349" name="Oval 2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50" name="Oval 2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292" name="Oval 28"/>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8352" name="Oval 29"/>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294" name="Oval 30"/>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8354" name="Oval 31"/>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1296" name="Text Box 32"/>
            <p:cNvSpPr txBox="1">
              <a:spLocks noChangeArrowheads="1"/>
            </p:cNvSpPr>
            <p:nvPr/>
          </p:nvSpPr>
          <p:spPr bwMode="gray">
            <a:xfrm>
              <a:off x="336" y="1296"/>
              <a:ext cx="287"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A</a:t>
              </a:r>
            </a:p>
          </p:txBody>
        </p:sp>
      </p:grpSp>
      <p:grpSp>
        <p:nvGrpSpPr>
          <p:cNvPr id="11297" name="Group 33"/>
          <p:cNvGrpSpPr/>
          <p:nvPr/>
        </p:nvGrpSpPr>
        <p:grpSpPr bwMode="auto">
          <a:xfrm>
            <a:off x="1762141" y="4592638"/>
            <a:ext cx="922322" cy="979488"/>
            <a:chOff x="150" y="1175"/>
            <a:chExt cx="580" cy="617"/>
          </a:xfrm>
        </p:grpSpPr>
        <p:grpSp>
          <p:nvGrpSpPr>
            <p:cNvPr id="98333" name="Group 34"/>
            <p:cNvGrpSpPr/>
            <p:nvPr/>
          </p:nvGrpSpPr>
          <p:grpSpPr bwMode="auto">
            <a:xfrm rot="5400000">
              <a:off x="131" y="1194"/>
              <a:ext cx="617" cy="580"/>
              <a:chOff x="1868" y="1824"/>
              <a:chExt cx="1987" cy="1801"/>
            </a:xfrm>
          </p:grpSpPr>
          <p:sp>
            <p:nvSpPr>
              <p:cNvPr id="11299" name="AutoShape 35"/>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300" name="AutoShape 36"/>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301" name="AutoShape 3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8338"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39"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304" name="Oval 40"/>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8341" name="Oval 41"/>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306" name="Oval 42"/>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8343" name="Oval 43"/>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1308" name="Text Box 44"/>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B</a:t>
              </a:r>
            </a:p>
          </p:txBody>
        </p:sp>
      </p:grpSp>
      <p:grpSp>
        <p:nvGrpSpPr>
          <p:cNvPr id="11309" name="Group 45"/>
          <p:cNvGrpSpPr/>
          <p:nvPr/>
        </p:nvGrpSpPr>
        <p:grpSpPr bwMode="auto">
          <a:xfrm>
            <a:off x="1762141" y="5773738"/>
            <a:ext cx="922322" cy="979488"/>
            <a:chOff x="150" y="1175"/>
            <a:chExt cx="580" cy="617"/>
          </a:xfrm>
        </p:grpSpPr>
        <p:grpSp>
          <p:nvGrpSpPr>
            <p:cNvPr id="98322" name="Group 46"/>
            <p:cNvGrpSpPr/>
            <p:nvPr/>
          </p:nvGrpSpPr>
          <p:grpSpPr bwMode="auto">
            <a:xfrm rot="5400000">
              <a:off x="131" y="1194"/>
              <a:ext cx="617" cy="580"/>
              <a:chOff x="1868" y="1824"/>
              <a:chExt cx="1987" cy="1801"/>
            </a:xfrm>
          </p:grpSpPr>
          <p:sp>
            <p:nvSpPr>
              <p:cNvPr id="11311" name="AutoShape 47"/>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312" name="AutoShape 48"/>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1313" name="AutoShape 4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8327" name="Oval 5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28" name="Oval 5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316" name="Oval 52"/>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8330" name="Oval 53"/>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1318" name="Oval 54"/>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8332" name="Oval 55"/>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1320" name="Text Box 56"/>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C</a:t>
              </a:r>
            </a:p>
          </p:txBody>
        </p:sp>
      </p:grpSp>
      <p:grpSp>
        <p:nvGrpSpPr>
          <p:cNvPr id="11321" name="Group 57"/>
          <p:cNvGrpSpPr/>
          <p:nvPr/>
        </p:nvGrpSpPr>
        <p:grpSpPr bwMode="auto">
          <a:xfrm>
            <a:off x="1828800" y="1916113"/>
            <a:ext cx="7524750" cy="1676400"/>
            <a:chOff x="156" y="192"/>
            <a:chExt cx="5460" cy="528"/>
          </a:xfrm>
        </p:grpSpPr>
        <p:sp>
          <p:nvSpPr>
            <p:cNvPr id="98318" name="AutoShape 58" descr="Recycled paper"/>
            <p:cNvSpPr>
              <a:spLocks noChangeArrowheads="1"/>
            </p:cNvSpPr>
            <p:nvPr/>
          </p:nvSpPr>
          <p:spPr bwMode="gray">
            <a:xfrm>
              <a:off x="156" y="192"/>
              <a:ext cx="5460" cy="480"/>
            </a:xfrm>
            <a:prstGeom prst="roundRect">
              <a:avLst>
                <a:gd name="adj" fmla="val 50000"/>
              </a:avLst>
            </a:prstGeom>
            <a:blipFill dpi="0" rotWithShape="1">
              <a:blip r:embed="rId2"/>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a:solidFill>
                    <a:srgbClr val="0000FF"/>
                  </a:solidFill>
                </a:rPr>
                <a:t> </a:t>
              </a:r>
            </a:p>
          </p:txBody>
        </p:sp>
        <p:grpSp>
          <p:nvGrpSpPr>
            <p:cNvPr id="98319" name="Group 59"/>
            <p:cNvGrpSpPr/>
            <p:nvPr/>
          </p:nvGrpSpPr>
          <p:grpSpPr bwMode="auto">
            <a:xfrm rot="5400000">
              <a:off x="216" y="408"/>
              <a:ext cx="528" cy="96"/>
              <a:chOff x="0" y="1896"/>
              <a:chExt cx="5760" cy="120"/>
            </a:xfrm>
          </p:grpSpPr>
          <p:sp>
            <p:nvSpPr>
              <p:cNvPr id="98320" name="Rectangle 6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8321" name="Rectangle 6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sp>
        <p:nvSpPr>
          <p:cNvPr id="11326" name="Text Box 62">
            <a:hlinkClick r:id="rId3" action="ppaction://hlinksldjump"/>
          </p:cNvPr>
          <p:cNvSpPr txBox="1">
            <a:spLocks noChangeArrowheads="1"/>
          </p:cNvSpPr>
          <p:nvPr/>
        </p:nvSpPr>
        <p:spPr bwMode="auto">
          <a:xfrm>
            <a:off x="2438401" y="2220913"/>
            <a:ext cx="66532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vi-VN" altLang="en-US" dirty="0" smtClean="0">
                <a:solidFill>
                  <a:srgbClr val="CC0000"/>
                </a:solidFill>
                <a:latin typeface="Times New Roman" panose="02020603050405020304" pitchFamily="18" charset="0"/>
                <a:cs typeface="Times New Roman" panose="02020603050405020304" pitchFamily="18" charset="0"/>
              </a:rPr>
              <a:t>Bạn nhỏ trong bài có đặc điểm ngoại hình nào nổi bật so với các bạn?</a:t>
            </a:r>
            <a:endParaRPr lang="en-US" altLang="en-US" dirty="0">
              <a:solidFill>
                <a:srgbClr val="CC0000"/>
              </a:solidFill>
              <a:latin typeface="Times New Roman" panose="02020603050405020304" pitchFamily="18" charset="0"/>
              <a:cs typeface="Times New Roman" panose="02020603050405020304" pitchFamily="18" charset="0"/>
            </a:endParaRPr>
          </a:p>
        </p:txBody>
      </p:sp>
      <p:sp>
        <p:nvSpPr>
          <p:cNvPr id="98317" name="AutoShape 66">
            <a:hlinkClick r:id="rId4" action="ppaction://hlinksldjump"/>
          </p:cNvPr>
          <p:cNvSpPr>
            <a:spLocks noChangeArrowheads="1"/>
          </p:cNvSpPr>
          <p:nvPr/>
        </p:nvSpPr>
        <p:spPr bwMode="gray">
          <a:xfrm>
            <a:off x="1652589" y="1662114"/>
            <a:ext cx="1660525" cy="534987"/>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ln>
          <a:effectLst>
            <a:outerShdw dist="53882" dir="2700000" algn="ctr" rotWithShape="0">
              <a:srgbClr val="292929">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i="1">
                <a:solidFill>
                  <a:srgbClr val="000000"/>
                </a:solidFill>
                <a:latin typeface="Times New Roman" panose="02020603050405020304" pitchFamily="18" charset="0"/>
              </a:rPr>
              <a:t>Câu 1</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1321"/>
                                        </p:tgtEl>
                                        <p:attrNameLst>
                                          <p:attrName>style.visibility</p:attrName>
                                        </p:attrNameLst>
                                      </p:cBhvr>
                                      <p:to>
                                        <p:strVal val="visible"/>
                                      </p:to>
                                    </p:set>
                                    <p:anim calcmode="lin" valueType="num">
                                      <p:cBhvr>
                                        <p:cTn id="7" dur="1000" fill="hold"/>
                                        <p:tgtEl>
                                          <p:spTgt spid="11321"/>
                                        </p:tgtEl>
                                        <p:attrNameLst>
                                          <p:attrName>ppt_x</p:attrName>
                                        </p:attrNameLst>
                                      </p:cBhvr>
                                      <p:tavLst>
                                        <p:tav tm="0">
                                          <p:val>
                                            <p:strVal val="#ppt_x-#ppt_w/2"/>
                                          </p:val>
                                        </p:tav>
                                        <p:tav tm="100000">
                                          <p:val>
                                            <p:strVal val="#ppt_x"/>
                                          </p:val>
                                        </p:tav>
                                      </p:tavLst>
                                    </p:anim>
                                    <p:anim calcmode="lin" valueType="num">
                                      <p:cBhvr>
                                        <p:cTn id="8" dur="1000" fill="hold"/>
                                        <p:tgtEl>
                                          <p:spTgt spid="11321"/>
                                        </p:tgtEl>
                                        <p:attrNameLst>
                                          <p:attrName>ppt_y</p:attrName>
                                        </p:attrNameLst>
                                      </p:cBhvr>
                                      <p:tavLst>
                                        <p:tav tm="0">
                                          <p:val>
                                            <p:strVal val="#ppt_y"/>
                                          </p:val>
                                        </p:tav>
                                        <p:tav tm="100000">
                                          <p:val>
                                            <p:strVal val="#ppt_y"/>
                                          </p:val>
                                        </p:tav>
                                      </p:tavLst>
                                    </p:anim>
                                    <p:anim calcmode="lin" valueType="num">
                                      <p:cBhvr>
                                        <p:cTn id="9" dur="1000" fill="hold"/>
                                        <p:tgtEl>
                                          <p:spTgt spid="11321"/>
                                        </p:tgtEl>
                                        <p:attrNameLst>
                                          <p:attrName>ppt_w</p:attrName>
                                        </p:attrNameLst>
                                      </p:cBhvr>
                                      <p:tavLst>
                                        <p:tav tm="0">
                                          <p:val>
                                            <p:fltVal val="0"/>
                                          </p:val>
                                        </p:tav>
                                        <p:tav tm="100000">
                                          <p:val>
                                            <p:strVal val="#ppt_w"/>
                                          </p:val>
                                        </p:tav>
                                      </p:tavLst>
                                    </p:anim>
                                    <p:anim calcmode="lin" valueType="num">
                                      <p:cBhvr>
                                        <p:cTn id="10" dur="1000" fill="hold"/>
                                        <p:tgtEl>
                                          <p:spTgt spid="11321"/>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1326">
                                            <p:txEl>
                                              <p:pRg st="0" end="0"/>
                                            </p:txEl>
                                          </p:spTgt>
                                        </p:tgtEl>
                                        <p:attrNameLst>
                                          <p:attrName>style.visibility</p:attrName>
                                        </p:attrNameLst>
                                      </p:cBhvr>
                                      <p:to>
                                        <p:strVal val="visible"/>
                                      </p:to>
                                    </p:set>
                                    <p:animEffect transition="in" filter="fade">
                                      <p:cBhvr>
                                        <p:cTn id="14" dur="300"/>
                                        <p:tgtEl>
                                          <p:spTgt spid="11326">
                                            <p:txEl>
                                              <p:pRg st="0" end="0"/>
                                            </p:txEl>
                                          </p:spTgt>
                                        </p:tgtEl>
                                      </p:cBhvr>
                                    </p:animEffect>
                                    <p:anim calcmode="lin" valueType="num">
                                      <p:cBhvr>
                                        <p:cTn id="15" dur="300" fill="hold"/>
                                        <p:tgtEl>
                                          <p:spTgt spid="11326">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132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3310"/>
                            </p:stCondLst>
                            <p:childTnLst>
                              <p:par>
                                <p:cTn id="18" presetID="12" presetClass="entr" presetSubtype="1" fill="hold" nodeType="after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slide(fromTop)">
                                      <p:cBhvr>
                                        <p:cTn id="20" dur="500"/>
                                        <p:tgtEl>
                                          <p:spTgt spid="11279"/>
                                        </p:tgtEl>
                                      </p:cBhvr>
                                    </p:animEffect>
                                  </p:childTnLst>
                                </p:cTn>
                              </p:par>
                            </p:childTnLst>
                          </p:cTn>
                        </p:par>
                        <p:par>
                          <p:cTn id="21" fill="hold">
                            <p:stCondLst>
                              <p:cond delay="3810"/>
                            </p:stCondLst>
                            <p:childTnLst>
                              <p:par>
                                <p:cTn id="22" presetID="49" presetClass="entr" presetSubtype="0" decel="100000" fill="hold" nodeType="afterEffect">
                                  <p:stCondLst>
                                    <p:cond delay="0"/>
                                  </p:stCondLst>
                                  <p:childTnLst>
                                    <p:set>
                                      <p:cBhvr>
                                        <p:cTn id="23" dur="1" fill="hold">
                                          <p:stCondLst>
                                            <p:cond delay="0"/>
                                          </p:stCondLst>
                                        </p:cTn>
                                        <p:tgtEl>
                                          <p:spTgt spid="11285"/>
                                        </p:tgtEl>
                                        <p:attrNameLst>
                                          <p:attrName>style.visibility</p:attrName>
                                        </p:attrNameLst>
                                      </p:cBhvr>
                                      <p:to>
                                        <p:strVal val="visible"/>
                                      </p:to>
                                    </p:set>
                                    <p:anim calcmode="lin" valueType="num">
                                      <p:cBhvr>
                                        <p:cTn id="24" dur="500" fill="hold"/>
                                        <p:tgtEl>
                                          <p:spTgt spid="11285"/>
                                        </p:tgtEl>
                                        <p:attrNameLst>
                                          <p:attrName>ppt_w</p:attrName>
                                        </p:attrNameLst>
                                      </p:cBhvr>
                                      <p:tavLst>
                                        <p:tav tm="0">
                                          <p:val>
                                            <p:fltVal val="0"/>
                                          </p:val>
                                        </p:tav>
                                        <p:tav tm="100000">
                                          <p:val>
                                            <p:strVal val="#ppt_w"/>
                                          </p:val>
                                        </p:tav>
                                      </p:tavLst>
                                    </p:anim>
                                    <p:anim calcmode="lin" valueType="num">
                                      <p:cBhvr>
                                        <p:cTn id="25" dur="500" fill="hold"/>
                                        <p:tgtEl>
                                          <p:spTgt spid="11285"/>
                                        </p:tgtEl>
                                        <p:attrNameLst>
                                          <p:attrName>ppt_h</p:attrName>
                                        </p:attrNameLst>
                                      </p:cBhvr>
                                      <p:tavLst>
                                        <p:tav tm="0">
                                          <p:val>
                                            <p:fltVal val="0"/>
                                          </p:val>
                                        </p:tav>
                                        <p:tav tm="100000">
                                          <p:val>
                                            <p:strVal val="#ppt_h"/>
                                          </p:val>
                                        </p:tav>
                                      </p:tavLst>
                                    </p:anim>
                                    <p:anim calcmode="lin" valueType="num">
                                      <p:cBhvr>
                                        <p:cTn id="26" dur="500" fill="hold"/>
                                        <p:tgtEl>
                                          <p:spTgt spid="11285"/>
                                        </p:tgtEl>
                                        <p:attrNameLst>
                                          <p:attrName>style.rotation</p:attrName>
                                        </p:attrNameLst>
                                      </p:cBhvr>
                                      <p:tavLst>
                                        <p:tav tm="0">
                                          <p:val>
                                            <p:fltVal val="360"/>
                                          </p:val>
                                        </p:tav>
                                        <p:tav tm="100000">
                                          <p:val>
                                            <p:fltVal val="0"/>
                                          </p:val>
                                        </p:tav>
                                      </p:tavLst>
                                    </p:anim>
                                    <p:animEffect transition="in" filter="fade">
                                      <p:cBhvr>
                                        <p:cTn id="27" dur="500"/>
                                        <p:tgtEl>
                                          <p:spTgt spid="11285"/>
                                        </p:tgtEl>
                                      </p:cBhvr>
                                    </p:animEffect>
                                  </p:childTnLst>
                                </p:cTn>
                              </p:par>
                            </p:childTnLst>
                          </p:cTn>
                        </p:par>
                        <p:par>
                          <p:cTn id="28" fill="hold">
                            <p:stCondLst>
                              <p:cond delay="4310"/>
                            </p:stCondLst>
                            <p:childTnLst>
                              <p:par>
                                <p:cTn id="29" presetID="17" presetClass="entr" presetSubtype="8" fill="hold" nodeType="afterEffect">
                                  <p:stCondLst>
                                    <p:cond delay="0"/>
                                  </p:stCondLst>
                                  <p:childTnLst>
                                    <p:set>
                                      <p:cBhvr>
                                        <p:cTn id="30" dur="1" fill="hold">
                                          <p:stCondLst>
                                            <p:cond delay="0"/>
                                          </p:stCondLst>
                                        </p:cTn>
                                        <p:tgtEl>
                                          <p:spTgt spid="11270"/>
                                        </p:tgtEl>
                                        <p:attrNameLst>
                                          <p:attrName>style.visibility</p:attrName>
                                        </p:attrNameLst>
                                      </p:cBhvr>
                                      <p:to>
                                        <p:strVal val="visible"/>
                                      </p:to>
                                    </p:set>
                                    <p:anim calcmode="lin" valueType="num">
                                      <p:cBhvr>
                                        <p:cTn id="31" dur="500" fill="hold"/>
                                        <p:tgtEl>
                                          <p:spTgt spid="11270"/>
                                        </p:tgtEl>
                                        <p:attrNameLst>
                                          <p:attrName>ppt_x</p:attrName>
                                        </p:attrNameLst>
                                      </p:cBhvr>
                                      <p:tavLst>
                                        <p:tav tm="0">
                                          <p:val>
                                            <p:strVal val="#ppt_x-#ppt_w/2"/>
                                          </p:val>
                                        </p:tav>
                                        <p:tav tm="100000">
                                          <p:val>
                                            <p:strVal val="#ppt_x"/>
                                          </p:val>
                                        </p:tav>
                                      </p:tavLst>
                                    </p:anim>
                                    <p:anim calcmode="lin" valueType="num">
                                      <p:cBhvr>
                                        <p:cTn id="32" dur="500" fill="hold"/>
                                        <p:tgtEl>
                                          <p:spTgt spid="11270"/>
                                        </p:tgtEl>
                                        <p:attrNameLst>
                                          <p:attrName>ppt_y</p:attrName>
                                        </p:attrNameLst>
                                      </p:cBhvr>
                                      <p:tavLst>
                                        <p:tav tm="0">
                                          <p:val>
                                            <p:strVal val="#ppt_y"/>
                                          </p:val>
                                        </p:tav>
                                        <p:tav tm="100000">
                                          <p:val>
                                            <p:strVal val="#ppt_y"/>
                                          </p:val>
                                        </p:tav>
                                      </p:tavLst>
                                    </p:anim>
                                    <p:anim calcmode="lin" valueType="num">
                                      <p:cBhvr>
                                        <p:cTn id="33" dur="500" fill="hold"/>
                                        <p:tgtEl>
                                          <p:spTgt spid="11270"/>
                                        </p:tgtEl>
                                        <p:attrNameLst>
                                          <p:attrName>ppt_w</p:attrName>
                                        </p:attrNameLst>
                                      </p:cBhvr>
                                      <p:tavLst>
                                        <p:tav tm="0">
                                          <p:val>
                                            <p:fltVal val="0"/>
                                          </p:val>
                                        </p:tav>
                                        <p:tav tm="100000">
                                          <p:val>
                                            <p:strVal val="#ppt_w"/>
                                          </p:val>
                                        </p:tav>
                                      </p:tavLst>
                                    </p:anim>
                                    <p:anim calcmode="lin" valueType="num">
                                      <p:cBhvr>
                                        <p:cTn id="34" dur="500" fill="hold"/>
                                        <p:tgtEl>
                                          <p:spTgt spid="11270"/>
                                        </p:tgtEl>
                                        <p:attrNameLst>
                                          <p:attrName>ppt_h</p:attrName>
                                        </p:attrNameLst>
                                      </p:cBhvr>
                                      <p:tavLst>
                                        <p:tav tm="0">
                                          <p:val>
                                            <p:strVal val="#ppt_h"/>
                                          </p:val>
                                        </p:tav>
                                        <p:tav tm="100000">
                                          <p:val>
                                            <p:strVal val="#ppt_h"/>
                                          </p:val>
                                        </p:tav>
                                      </p:tavLst>
                                    </p:anim>
                                  </p:childTnLst>
                                </p:cTn>
                              </p:par>
                            </p:childTnLst>
                          </p:cTn>
                        </p:par>
                        <p:par>
                          <p:cTn id="35" fill="hold">
                            <p:stCondLst>
                              <p:cond delay="4810"/>
                            </p:stCondLst>
                            <p:childTnLst>
                              <p:par>
                                <p:cTn id="36" presetID="12" presetClass="entr" presetSubtype="1" fill="hold" nodeType="afterEffect">
                                  <p:stCondLst>
                                    <p:cond delay="0"/>
                                  </p:stCondLst>
                                  <p:childTnLst>
                                    <p:set>
                                      <p:cBhvr>
                                        <p:cTn id="37" dur="1" fill="hold">
                                          <p:stCondLst>
                                            <p:cond delay="0"/>
                                          </p:stCondLst>
                                        </p:cTn>
                                        <p:tgtEl>
                                          <p:spTgt spid="11276"/>
                                        </p:tgtEl>
                                        <p:attrNameLst>
                                          <p:attrName>style.visibility</p:attrName>
                                        </p:attrNameLst>
                                      </p:cBhvr>
                                      <p:to>
                                        <p:strVal val="visible"/>
                                      </p:to>
                                    </p:set>
                                    <p:animEffect transition="in" filter="slide(fromTop)">
                                      <p:cBhvr>
                                        <p:cTn id="38" dur="500"/>
                                        <p:tgtEl>
                                          <p:spTgt spid="11276"/>
                                        </p:tgtEl>
                                      </p:cBhvr>
                                    </p:animEffect>
                                  </p:childTnLst>
                                </p:cTn>
                              </p:par>
                            </p:childTnLst>
                          </p:cTn>
                        </p:par>
                        <p:par>
                          <p:cTn id="39" fill="hold">
                            <p:stCondLst>
                              <p:cond delay="5310"/>
                            </p:stCondLst>
                            <p:childTnLst>
                              <p:par>
                                <p:cTn id="40" presetID="49" presetClass="entr" presetSubtype="0" decel="100000" fill="hold" nodeType="afterEffect">
                                  <p:stCondLst>
                                    <p:cond delay="0"/>
                                  </p:stCondLst>
                                  <p:childTnLst>
                                    <p:set>
                                      <p:cBhvr>
                                        <p:cTn id="41" dur="1" fill="hold">
                                          <p:stCondLst>
                                            <p:cond delay="0"/>
                                          </p:stCondLst>
                                        </p:cTn>
                                        <p:tgtEl>
                                          <p:spTgt spid="11297"/>
                                        </p:tgtEl>
                                        <p:attrNameLst>
                                          <p:attrName>style.visibility</p:attrName>
                                        </p:attrNameLst>
                                      </p:cBhvr>
                                      <p:to>
                                        <p:strVal val="visible"/>
                                      </p:to>
                                    </p:set>
                                    <p:anim calcmode="lin" valueType="num">
                                      <p:cBhvr>
                                        <p:cTn id="42" dur="500" fill="hold"/>
                                        <p:tgtEl>
                                          <p:spTgt spid="11297"/>
                                        </p:tgtEl>
                                        <p:attrNameLst>
                                          <p:attrName>ppt_w</p:attrName>
                                        </p:attrNameLst>
                                      </p:cBhvr>
                                      <p:tavLst>
                                        <p:tav tm="0">
                                          <p:val>
                                            <p:fltVal val="0"/>
                                          </p:val>
                                        </p:tav>
                                        <p:tav tm="100000">
                                          <p:val>
                                            <p:strVal val="#ppt_w"/>
                                          </p:val>
                                        </p:tav>
                                      </p:tavLst>
                                    </p:anim>
                                    <p:anim calcmode="lin" valueType="num">
                                      <p:cBhvr>
                                        <p:cTn id="43" dur="500" fill="hold"/>
                                        <p:tgtEl>
                                          <p:spTgt spid="11297"/>
                                        </p:tgtEl>
                                        <p:attrNameLst>
                                          <p:attrName>ppt_h</p:attrName>
                                        </p:attrNameLst>
                                      </p:cBhvr>
                                      <p:tavLst>
                                        <p:tav tm="0">
                                          <p:val>
                                            <p:fltVal val="0"/>
                                          </p:val>
                                        </p:tav>
                                        <p:tav tm="100000">
                                          <p:val>
                                            <p:strVal val="#ppt_h"/>
                                          </p:val>
                                        </p:tav>
                                      </p:tavLst>
                                    </p:anim>
                                    <p:anim calcmode="lin" valueType="num">
                                      <p:cBhvr>
                                        <p:cTn id="44" dur="500" fill="hold"/>
                                        <p:tgtEl>
                                          <p:spTgt spid="11297"/>
                                        </p:tgtEl>
                                        <p:attrNameLst>
                                          <p:attrName>style.rotation</p:attrName>
                                        </p:attrNameLst>
                                      </p:cBhvr>
                                      <p:tavLst>
                                        <p:tav tm="0">
                                          <p:val>
                                            <p:fltVal val="360"/>
                                          </p:val>
                                        </p:tav>
                                        <p:tav tm="100000">
                                          <p:val>
                                            <p:fltVal val="0"/>
                                          </p:val>
                                        </p:tav>
                                      </p:tavLst>
                                    </p:anim>
                                    <p:animEffect transition="in" filter="fade">
                                      <p:cBhvr>
                                        <p:cTn id="45" dur="500"/>
                                        <p:tgtEl>
                                          <p:spTgt spid="11297"/>
                                        </p:tgtEl>
                                      </p:cBhvr>
                                    </p:animEffect>
                                  </p:childTnLst>
                                </p:cTn>
                              </p:par>
                            </p:childTnLst>
                          </p:cTn>
                        </p:par>
                        <p:par>
                          <p:cTn id="46" fill="hold">
                            <p:stCondLst>
                              <p:cond delay="5810"/>
                            </p:stCondLst>
                            <p:childTnLst>
                              <p:par>
                                <p:cTn id="47" presetID="17" presetClass="entr" presetSubtype="8" fill="hold" nodeType="afterEffect">
                                  <p:stCondLst>
                                    <p:cond delay="0"/>
                                  </p:stCondLst>
                                  <p:childTnLst>
                                    <p:set>
                                      <p:cBhvr>
                                        <p:cTn id="48" dur="1" fill="hold">
                                          <p:stCondLst>
                                            <p:cond delay="0"/>
                                          </p:stCondLst>
                                        </p:cTn>
                                        <p:tgtEl>
                                          <p:spTgt spid="11282"/>
                                        </p:tgtEl>
                                        <p:attrNameLst>
                                          <p:attrName>style.visibility</p:attrName>
                                        </p:attrNameLst>
                                      </p:cBhvr>
                                      <p:to>
                                        <p:strVal val="visible"/>
                                      </p:to>
                                    </p:set>
                                    <p:anim calcmode="lin" valueType="num">
                                      <p:cBhvr>
                                        <p:cTn id="49" dur="500" fill="hold"/>
                                        <p:tgtEl>
                                          <p:spTgt spid="11282"/>
                                        </p:tgtEl>
                                        <p:attrNameLst>
                                          <p:attrName>ppt_x</p:attrName>
                                        </p:attrNameLst>
                                      </p:cBhvr>
                                      <p:tavLst>
                                        <p:tav tm="0">
                                          <p:val>
                                            <p:strVal val="#ppt_x-#ppt_w/2"/>
                                          </p:val>
                                        </p:tav>
                                        <p:tav tm="100000">
                                          <p:val>
                                            <p:strVal val="#ppt_x"/>
                                          </p:val>
                                        </p:tav>
                                      </p:tavLst>
                                    </p:anim>
                                    <p:anim calcmode="lin" valueType="num">
                                      <p:cBhvr>
                                        <p:cTn id="50" dur="500" fill="hold"/>
                                        <p:tgtEl>
                                          <p:spTgt spid="11282"/>
                                        </p:tgtEl>
                                        <p:attrNameLst>
                                          <p:attrName>ppt_y</p:attrName>
                                        </p:attrNameLst>
                                      </p:cBhvr>
                                      <p:tavLst>
                                        <p:tav tm="0">
                                          <p:val>
                                            <p:strVal val="#ppt_y"/>
                                          </p:val>
                                        </p:tav>
                                        <p:tav tm="100000">
                                          <p:val>
                                            <p:strVal val="#ppt_y"/>
                                          </p:val>
                                        </p:tav>
                                      </p:tavLst>
                                    </p:anim>
                                    <p:anim calcmode="lin" valueType="num">
                                      <p:cBhvr>
                                        <p:cTn id="51" dur="500" fill="hold"/>
                                        <p:tgtEl>
                                          <p:spTgt spid="11282"/>
                                        </p:tgtEl>
                                        <p:attrNameLst>
                                          <p:attrName>ppt_w</p:attrName>
                                        </p:attrNameLst>
                                      </p:cBhvr>
                                      <p:tavLst>
                                        <p:tav tm="0">
                                          <p:val>
                                            <p:fltVal val="0"/>
                                          </p:val>
                                        </p:tav>
                                        <p:tav tm="100000">
                                          <p:val>
                                            <p:strVal val="#ppt_w"/>
                                          </p:val>
                                        </p:tav>
                                      </p:tavLst>
                                    </p:anim>
                                    <p:anim calcmode="lin" valueType="num">
                                      <p:cBhvr>
                                        <p:cTn id="52" dur="500" fill="hold"/>
                                        <p:tgtEl>
                                          <p:spTgt spid="11282"/>
                                        </p:tgtEl>
                                        <p:attrNameLst>
                                          <p:attrName>ppt_h</p:attrName>
                                        </p:attrNameLst>
                                      </p:cBhvr>
                                      <p:tavLst>
                                        <p:tav tm="0">
                                          <p:val>
                                            <p:strVal val="#ppt_h"/>
                                          </p:val>
                                        </p:tav>
                                        <p:tav tm="100000">
                                          <p:val>
                                            <p:strVal val="#ppt_h"/>
                                          </p:val>
                                        </p:tav>
                                      </p:tavLst>
                                    </p:anim>
                                  </p:childTnLst>
                                </p:cTn>
                              </p:par>
                            </p:childTnLst>
                          </p:cTn>
                        </p:par>
                        <p:par>
                          <p:cTn id="53" fill="hold">
                            <p:stCondLst>
                              <p:cond delay="6310"/>
                            </p:stCondLst>
                            <p:childTnLst>
                              <p:par>
                                <p:cTn id="54" presetID="12" presetClass="entr" presetSubtype="1" fill="hold" nodeType="afterEffect">
                                  <p:stCondLst>
                                    <p:cond delay="0"/>
                                  </p:stCondLst>
                                  <p:childTnLst>
                                    <p:set>
                                      <p:cBhvr>
                                        <p:cTn id="55" dur="1" fill="hold">
                                          <p:stCondLst>
                                            <p:cond delay="0"/>
                                          </p:stCondLst>
                                        </p:cTn>
                                        <p:tgtEl>
                                          <p:spTgt spid="11273"/>
                                        </p:tgtEl>
                                        <p:attrNameLst>
                                          <p:attrName>style.visibility</p:attrName>
                                        </p:attrNameLst>
                                      </p:cBhvr>
                                      <p:to>
                                        <p:strVal val="visible"/>
                                      </p:to>
                                    </p:set>
                                    <p:animEffect transition="in" filter="slide(fromTop)">
                                      <p:cBhvr>
                                        <p:cTn id="56" dur="500"/>
                                        <p:tgtEl>
                                          <p:spTgt spid="11273"/>
                                        </p:tgtEl>
                                      </p:cBhvr>
                                    </p:animEffect>
                                  </p:childTnLst>
                                </p:cTn>
                              </p:par>
                            </p:childTnLst>
                          </p:cTn>
                        </p:par>
                        <p:par>
                          <p:cTn id="57" fill="hold">
                            <p:stCondLst>
                              <p:cond delay="6810"/>
                            </p:stCondLst>
                            <p:childTnLst>
                              <p:par>
                                <p:cTn id="58" presetID="49" presetClass="entr" presetSubtype="0" decel="100000" fill="hold" nodeType="afterEffect">
                                  <p:stCondLst>
                                    <p:cond delay="0"/>
                                  </p:stCondLst>
                                  <p:childTnLst>
                                    <p:set>
                                      <p:cBhvr>
                                        <p:cTn id="59" dur="1" fill="hold">
                                          <p:stCondLst>
                                            <p:cond delay="0"/>
                                          </p:stCondLst>
                                        </p:cTn>
                                        <p:tgtEl>
                                          <p:spTgt spid="11309"/>
                                        </p:tgtEl>
                                        <p:attrNameLst>
                                          <p:attrName>style.visibility</p:attrName>
                                        </p:attrNameLst>
                                      </p:cBhvr>
                                      <p:to>
                                        <p:strVal val="visible"/>
                                      </p:to>
                                    </p:set>
                                    <p:anim calcmode="lin" valueType="num">
                                      <p:cBhvr>
                                        <p:cTn id="60" dur="500" fill="hold"/>
                                        <p:tgtEl>
                                          <p:spTgt spid="11309"/>
                                        </p:tgtEl>
                                        <p:attrNameLst>
                                          <p:attrName>ppt_w</p:attrName>
                                        </p:attrNameLst>
                                      </p:cBhvr>
                                      <p:tavLst>
                                        <p:tav tm="0">
                                          <p:val>
                                            <p:fltVal val="0"/>
                                          </p:val>
                                        </p:tav>
                                        <p:tav tm="100000">
                                          <p:val>
                                            <p:strVal val="#ppt_w"/>
                                          </p:val>
                                        </p:tav>
                                      </p:tavLst>
                                    </p:anim>
                                    <p:anim calcmode="lin" valueType="num">
                                      <p:cBhvr>
                                        <p:cTn id="61" dur="500" fill="hold"/>
                                        <p:tgtEl>
                                          <p:spTgt spid="11309"/>
                                        </p:tgtEl>
                                        <p:attrNameLst>
                                          <p:attrName>ppt_h</p:attrName>
                                        </p:attrNameLst>
                                      </p:cBhvr>
                                      <p:tavLst>
                                        <p:tav tm="0">
                                          <p:val>
                                            <p:fltVal val="0"/>
                                          </p:val>
                                        </p:tav>
                                        <p:tav tm="100000">
                                          <p:val>
                                            <p:strVal val="#ppt_h"/>
                                          </p:val>
                                        </p:tav>
                                      </p:tavLst>
                                    </p:anim>
                                    <p:anim calcmode="lin" valueType="num">
                                      <p:cBhvr>
                                        <p:cTn id="62" dur="500" fill="hold"/>
                                        <p:tgtEl>
                                          <p:spTgt spid="11309"/>
                                        </p:tgtEl>
                                        <p:attrNameLst>
                                          <p:attrName>style.rotation</p:attrName>
                                        </p:attrNameLst>
                                      </p:cBhvr>
                                      <p:tavLst>
                                        <p:tav tm="0">
                                          <p:val>
                                            <p:fltVal val="360"/>
                                          </p:val>
                                        </p:tav>
                                        <p:tav tm="100000">
                                          <p:val>
                                            <p:fltVal val="0"/>
                                          </p:val>
                                        </p:tav>
                                      </p:tavLst>
                                    </p:anim>
                                    <p:animEffect transition="in" filter="fade">
                                      <p:cBhvr>
                                        <p:cTn id="63" dur="500"/>
                                        <p:tgtEl>
                                          <p:spTgt spid="11309"/>
                                        </p:tgtEl>
                                      </p:cBhvr>
                                    </p:animEffect>
                                  </p:childTnLst>
                                </p:cTn>
                              </p:par>
                            </p:childTnLst>
                          </p:cTn>
                        </p:par>
                        <p:par>
                          <p:cTn id="64" fill="hold">
                            <p:stCondLst>
                              <p:cond delay="7310"/>
                            </p:stCondLst>
                            <p:childTnLst>
                              <p:par>
                                <p:cTn id="65" presetID="17" presetClass="entr" presetSubtype="8" fill="hold" nodeType="afterEffect">
                                  <p:stCondLst>
                                    <p:cond delay="0"/>
                                  </p:stCondLst>
                                  <p:childTnLst>
                                    <p:set>
                                      <p:cBhvr>
                                        <p:cTn id="66" dur="1" fill="hold">
                                          <p:stCondLst>
                                            <p:cond delay="0"/>
                                          </p:stCondLst>
                                        </p:cTn>
                                        <p:tgtEl>
                                          <p:spTgt spid="11267"/>
                                        </p:tgtEl>
                                        <p:attrNameLst>
                                          <p:attrName>style.visibility</p:attrName>
                                        </p:attrNameLst>
                                      </p:cBhvr>
                                      <p:to>
                                        <p:strVal val="visible"/>
                                      </p:to>
                                    </p:set>
                                    <p:anim calcmode="lin" valueType="num">
                                      <p:cBhvr>
                                        <p:cTn id="67" dur="500" fill="hold"/>
                                        <p:tgtEl>
                                          <p:spTgt spid="11267"/>
                                        </p:tgtEl>
                                        <p:attrNameLst>
                                          <p:attrName>ppt_x</p:attrName>
                                        </p:attrNameLst>
                                      </p:cBhvr>
                                      <p:tavLst>
                                        <p:tav tm="0">
                                          <p:val>
                                            <p:strVal val="#ppt_x-#ppt_w/2"/>
                                          </p:val>
                                        </p:tav>
                                        <p:tav tm="100000">
                                          <p:val>
                                            <p:strVal val="#ppt_x"/>
                                          </p:val>
                                        </p:tav>
                                      </p:tavLst>
                                    </p:anim>
                                    <p:anim calcmode="lin" valueType="num">
                                      <p:cBhvr>
                                        <p:cTn id="68" dur="500" fill="hold"/>
                                        <p:tgtEl>
                                          <p:spTgt spid="11267"/>
                                        </p:tgtEl>
                                        <p:attrNameLst>
                                          <p:attrName>ppt_y</p:attrName>
                                        </p:attrNameLst>
                                      </p:cBhvr>
                                      <p:tavLst>
                                        <p:tav tm="0">
                                          <p:val>
                                            <p:strVal val="#ppt_y"/>
                                          </p:val>
                                        </p:tav>
                                        <p:tav tm="100000">
                                          <p:val>
                                            <p:strVal val="#ppt_y"/>
                                          </p:val>
                                        </p:tav>
                                      </p:tavLst>
                                    </p:anim>
                                    <p:anim calcmode="lin" valueType="num">
                                      <p:cBhvr>
                                        <p:cTn id="69" dur="500" fill="hold"/>
                                        <p:tgtEl>
                                          <p:spTgt spid="11267"/>
                                        </p:tgtEl>
                                        <p:attrNameLst>
                                          <p:attrName>ppt_w</p:attrName>
                                        </p:attrNameLst>
                                      </p:cBhvr>
                                      <p:tavLst>
                                        <p:tav tm="0">
                                          <p:val>
                                            <p:fltVal val="0"/>
                                          </p:val>
                                        </p:tav>
                                        <p:tav tm="100000">
                                          <p:val>
                                            <p:strVal val="#ppt_w"/>
                                          </p:val>
                                        </p:tav>
                                      </p:tavLst>
                                    </p:anim>
                                    <p:anim calcmode="lin" valueType="num">
                                      <p:cBhvr>
                                        <p:cTn id="70"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129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28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30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3"/>
          <p:cNvGrpSpPr/>
          <p:nvPr/>
        </p:nvGrpSpPr>
        <p:grpSpPr bwMode="auto">
          <a:xfrm>
            <a:off x="2606608" y="5237336"/>
            <a:ext cx="9366321" cy="989306"/>
            <a:chOff x="532" y="412"/>
            <a:chExt cx="4416" cy="832"/>
          </a:xfrm>
        </p:grpSpPr>
        <p:sp>
          <p:nvSpPr>
            <p:cNvPr id="99389" name="AutoShape 4"/>
            <p:cNvSpPr>
              <a:spLocks noChangeArrowheads="1"/>
            </p:cNvSpPr>
            <p:nvPr/>
          </p:nvSpPr>
          <p:spPr bwMode="gray">
            <a:xfrm>
              <a:off x="532" y="412"/>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90" name="Text Box 5"/>
            <p:cNvSpPr txBox="1">
              <a:spLocks noChangeArrowheads="1"/>
            </p:cNvSpPr>
            <p:nvPr/>
          </p:nvSpPr>
          <p:spPr bwMode="gray">
            <a:xfrm>
              <a:off x="706" y="442"/>
              <a:ext cx="3976" cy="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800" dirty="0">
                  <a:solidFill>
                    <a:srgbClr val="000000"/>
                  </a:solidFill>
                  <a:latin typeface="Times New Roman" panose="02020603050405020304" pitchFamily="18" charset="0"/>
                  <a:sym typeface="Symbol" panose="05050102010706020507" pitchFamily="18" charset="2"/>
                </a:rPr>
                <a:t> </a:t>
              </a:r>
              <a:r>
                <a:rPr lang="vi-VN" altLang="en-US" sz="2800" b="1" dirty="0" smtClean="0">
                  <a:solidFill>
                    <a:srgbClr val="0000FF"/>
                  </a:solidFill>
                  <a:latin typeface="Times New Roman" panose="02020603050405020304" pitchFamily="18" charset="0"/>
                  <a:sym typeface="Symbol" panose="05050102010706020507" pitchFamily="18" charset="2"/>
                </a:rPr>
                <a:t>Vì bị bạn bè trêu là không chịu đánh răng nên mới có răng khểnh.</a:t>
              </a:r>
              <a:endParaRPr lang="en-US" altLang="en-US" sz="2800" b="1" dirty="0">
                <a:solidFill>
                  <a:srgbClr val="0000FF"/>
                </a:solidFill>
                <a:latin typeface="Times New Roman" panose="02020603050405020304" pitchFamily="18" charset="0"/>
                <a:sym typeface="Symbol" panose="05050102010706020507" pitchFamily="18" charset="2"/>
              </a:endParaRPr>
            </a:p>
          </p:txBody>
        </p:sp>
      </p:grpSp>
      <p:grpSp>
        <p:nvGrpSpPr>
          <p:cNvPr id="12294" name="Group 6"/>
          <p:cNvGrpSpPr/>
          <p:nvPr/>
        </p:nvGrpSpPr>
        <p:grpSpPr bwMode="auto">
          <a:xfrm>
            <a:off x="2703699" y="4016375"/>
            <a:ext cx="7010400" cy="862013"/>
            <a:chOff x="504" y="1008"/>
            <a:chExt cx="4416" cy="765"/>
          </a:xfrm>
        </p:grpSpPr>
        <p:sp>
          <p:nvSpPr>
            <p:cNvPr id="99387"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88" name="Text Box 8"/>
            <p:cNvSpPr txBox="1">
              <a:spLocks noChangeArrowheads="1"/>
            </p:cNvSpPr>
            <p:nvPr/>
          </p:nvSpPr>
          <p:spPr bwMode="gray">
            <a:xfrm>
              <a:off x="801" y="1012"/>
              <a:ext cx="397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7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vi-VN" altLang="en-US" sz="28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Vì bạn nhỏ hở lợi khi cười.</a:t>
              </a:r>
              <a:endParaRPr lang="en-US" altLang="en-US" sz="28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2297" name="Group 9"/>
          <p:cNvGrpSpPr/>
          <p:nvPr/>
        </p:nvGrpSpPr>
        <p:grpSpPr bwMode="auto">
          <a:xfrm rot="5400000">
            <a:off x="1600200" y="5878513"/>
            <a:ext cx="1371600" cy="152400"/>
            <a:chOff x="0" y="1896"/>
            <a:chExt cx="5760" cy="120"/>
          </a:xfrm>
        </p:grpSpPr>
        <p:sp>
          <p:nvSpPr>
            <p:cNvPr id="99385" name="Rectangle 1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86" name="Rectangle 1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2300" name="Group 12"/>
          <p:cNvGrpSpPr/>
          <p:nvPr/>
        </p:nvGrpSpPr>
        <p:grpSpPr bwMode="auto">
          <a:xfrm rot="5400000">
            <a:off x="1666875" y="4802188"/>
            <a:ext cx="1238250" cy="152400"/>
            <a:chOff x="0" y="1896"/>
            <a:chExt cx="5760" cy="120"/>
          </a:xfrm>
        </p:grpSpPr>
        <p:sp>
          <p:nvSpPr>
            <p:cNvPr id="9938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8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2303" name="Group 15"/>
          <p:cNvGrpSpPr/>
          <p:nvPr/>
        </p:nvGrpSpPr>
        <p:grpSpPr bwMode="auto">
          <a:xfrm rot="5400000">
            <a:off x="1743075" y="3354388"/>
            <a:ext cx="1085850" cy="152400"/>
            <a:chOff x="0" y="1896"/>
            <a:chExt cx="5760" cy="120"/>
          </a:xfrm>
        </p:grpSpPr>
        <p:sp>
          <p:nvSpPr>
            <p:cNvPr id="99381"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82"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2306" name="Group 18"/>
          <p:cNvGrpSpPr/>
          <p:nvPr/>
        </p:nvGrpSpPr>
        <p:grpSpPr bwMode="auto">
          <a:xfrm>
            <a:off x="2655969" y="2706551"/>
            <a:ext cx="7010400" cy="795338"/>
            <a:chOff x="504" y="1008"/>
            <a:chExt cx="4416" cy="765"/>
          </a:xfrm>
        </p:grpSpPr>
        <p:sp>
          <p:nvSpPr>
            <p:cNvPr id="99379" name="AutoShape 19"/>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80" name="Text Box 20"/>
            <p:cNvSpPr txBox="1">
              <a:spLocks noChangeArrowheads="1"/>
            </p:cNvSpPr>
            <p:nvPr/>
          </p:nvSpPr>
          <p:spPr bwMode="gray">
            <a:xfrm>
              <a:off x="801" y="1013"/>
              <a:ext cx="397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vi-VN" altLang="en-US" sz="28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Vì bạn nhỏ không thích cười.</a:t>
              </a:r>
              <a:endParaRPr lang="en-US" altLang="en-US" sz="28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2309" name="Group 21"/>
          <p:cNvGrpSpPr/>
          <p:nvPr/>
        </p:nvGrpSpPr>
        <p:grpSpPr bwMode="auto">
          <a:xfrm>
            <a:off x="1733648" y="2613016"/>
            <a:ext cx="922321" cy="979488"/>
            <a:chOff x="150" y="1175"/>
            <a:chExt cx="580" cy="617"/>
          </a:xfrm>
        </p:grpSpPr>
        <p:grpSp>
          <p:nvGrpSpPr>
            <p:cNvPr id="99368" name="Group 22"/>
            <p:cNvGrpSpPr/>
            <p:nvPr/>
          </p:nvGrpSpPr>
          <p:grpSpPr bwMode="auto">
            <a:xfrm rot="5400000">
              <a:off x="131" y="1194"/>
              <a:ext cx="617" cy="580"/>
              <a:chOff x="1868" y="1823"/>
              <a:chExt cx="1987" cy="1802"/>
            </a:xfrm>
          </p:grpSpPr>
          <p:sp>
            <p:nvSpPr>
              <p:cNvPr id="12311" name="AutoShape 23"/>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12" name="AutoShape 24"/>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13" name="AutoShape 2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9373" name="Oval 26"/>
              <p:cNvSpPr>
                <a:spLocks noChangeArrowheads="1"/>
              </p:cNvSpPr>
              <p:nvPr/>
            </p:nvSpPr>
            <p:spPr bwMode="gray">
              <a:xfrm>
                <a:off x="2077" y="1823"/>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74" name="Oval 2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16" name="Oval 28"/>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9376" name="Oval 29"/>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18" name="Oval 30"/>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9378" name="Oval 31"/>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2320" name="Text Box 32"/>
            <p:cNvSpPr txBox="1">
              <a:spLocks noChangeArrowheads="1"/>
            </p:cNvSpPr>
            <p:nvPr/>
          </p:nvSpPr>
          <p:spPr bwMode="gray">
            <a:xfrm>
              <a:off x="336" y="1296"/>
              <a:ext cx="287"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dirty="0">
                  <a:solidFill>
                    <a:srgbClr val="FF0000"/>
                  </a:solidFill>
                  <a:effectLst>
                    <a:outerShdw blurRad="38100" dist="38100" dir="2700000" algn="tl">
                      <a:srgbClr val="C0C0C0"/>
                    </a:outerShdw>
                  </a:effectLst>
                </a:rPr>
                <a:t>A</a:t>
              </a:r>
            </a:p>
          </p:txBody>
        </p:sp>
      </p:grpSp>
      <p:grpSp>
        <p:nvGrpSpPr>
          <p:cNvPr id="12321" name="Group 33"/>
          <p:cNvGrpSpPr/>
          <p:nvPr/>
        </p:nvGrpSpPr>
        <p:grpSpPr bwMode="auto">
          <a:xfrm>
            <a:off x="1735410" y="3825213"/>
            <a:ext cx="922322" cy="979488"/>
            <a:chOff x="150" y="1175"/>
            <a:chExt cx="580" cy="617"/>
          </a:xfrm>
        </p:grpSpPr>
        <p:grpSp>
          <p:nvGrpSpPr>
            <p:cNvPr id="99357" name="Group 34"/>
            <p:cNvGrpSpPr/>
            <p:nvPr/>
          </p:nvGrpSpPr>
          <p:grpSpPr bwMode="auto">
            <a:xfrm rot="5400000">
              <a:off x="131" y="1194"/>
              <a:ext cx="617" cy="580"/>
              <a:chOff x="1868" y="1824"/>
              <a:chExt cx="1987" cy="1801"/>
            </a:xfrm>
          </p:grpSpPr>
          <p:sp>
            <p:nvSpPr>
              <p:cNvPr id="12323" name="AutoShape 35"/>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24" name="AutoShape 36"/>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25" name="AutoShape 3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9362"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63"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28" name="Oval 40"/>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9365" name="Oval 41"/>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30" name="Oval 42"/>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9367" name="Oval 43"/>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2332" name="Text Box 44"/>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dirty="0">
                  <a:solidFill>
                    <a:srgbClr val="FF0000"/>
                  </a:solidFill>
                  <a:effectLst>
                    <a:outerShdw blurRad="38100" dist="38100" dir="2700000" algn="tl">
                      <a:srgbClr val="C0C0C0"/>
                    </a:outerShdw>
                  </a:effectLst>
                </a:rPr>
                <a:t>B</a:t>
              </a:r>
            </a:p>
          </p:txBody>
        </p:sp>
      </p:grpSp>
      <p:grpSp>
        <p:nvGrpSpPr>
          <p:cNvPr id="12333" name="Group 45"/>
          <p:cNvGrpSpPr/>
          <p:nvPr/>
        </p:nvGrpSpPr>
        <p:grpSpPr bwMode="auto">
          <a:xfrm>
            <a:off x="1697822" y="5153275"/>
            <a:ext cx="922322" cy="979488"/>
            <a:chOff x="150" y="1175"/>
            <a:chExt cx="580" cy="617"/>
          </a:xfrm>
        </p:grpSpPr>
        <p:grpSp>
          <p:nvGrpSpPr>
            <p:cNvPr id="99346" name="Group 46"/>
            <p:cNvGrpSpPr/>
            <p:nvPr/>
          </p:nvGrpSpPr>
          <p:grpSpPr bwMode="auto">
            <a:xfrm rot="5400000">
              <a:off x="131" y="1194"/>
              <a:ext cx="617" cy="580"/>
              <a:chOff x="1868" y="1824"/>
              <a:chExt cx="1987" cy="1801"/>
            </a:xfrm>
          </p:grpSpPr>
          <p:sp>
            <p:nvSpPr>
              <p:cNvPr id="12335" name="AutoShape 47"/>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36" name="AutoShape 48"/>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2337" name="AutoShape 4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99351" name="Oval 5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52" name="Oval 5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40" name="Oval 52"/>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99354" name="Oval 53"/>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2342" name="Oval 54"/>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99356" name="Oval 55"/>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2344" name="Text Box 56"/>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C</a:t>
              </a:r>
            </a:p>
          </p:txBody>
        </p:sp>
      </p:grpSp>
      <p:grpSp>
        <p:nvGrpSpPr>
          <p:cNvPr id="12345" name="Group 57"/>
          <p:cNvGrpSpPr/>
          <p:nvPr/>
        </p:nvGrpSpPr>
        <p:grpSpPr bwMode="auto">
          <a:xfrm>
            <a:off x="1761345" y="1297991"/>
            <a:ext cx="8830100" cy="1066800"/>
            <a:chOff x="156" y="192"/>
            <a:chExt cx="5460" cy="528"/>
          </a:xfrm>
        </p:grpSpPr>
        <p:sp>
          <p:nvSpPr>
            <p:cNvPr id="99342" name="AutoShape 58" descr="Recycled paper"/>
            <p:cNvSpPr>
              <a:spLocks noChangeArrowheads="1"/>
            </p:cNvSpPr>
            <p:nvPr/>
          </p:nvSpPr>
          <p:spPr bwMode="gray">
            <a:xfrm>
              <a:off x="156" y="192"/>
              <a:ext cx="5460" cy="480"/>
            </a:xfrm>
            <a:prstGeom prst="roundRect">
              <a:avLst>
                <a:gd name="adj" fmla="val 50000"/>
              </a:avLst>
            </a:prstGeom>
            <a:blipFill dpi="0" rotWithShape="1">
              <a:blip r:embed="rId2"/>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a:solidFill>
                    <a:srgbClr val="0000FF"/>
                  </a:solidFill>
                </a:rPr>
                <a:t> </a:t>
              </a:r>
            </a:p>
          </p:txBody>
        </p:sp>
        <p:grpSp>
          <p:nvGrpSpPr>
            <p:cNvPr id="99343" name="Group 59"/>
            <p:cNvGrpSpPr/>
            <p:nvPr/>
          </p:nvGrpSpPr>
          <p:grpSpPr bwMode="auto">
            <a:xfrm rot="5400000">
              <a:off x="216" y="408"/>
              <a:ext cx="528" cy="96"/>
              <a:chOff x="0" y="1896"/>
              <a:chExt cx="5760" cy="120"/>
            </a:xfrm>
          </p:grpSpPr>
          <p:sp>
            <p:nvSpPr>
              <p:cNvPr id="99344" name="Rectangle 6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99345" name="Rectangle 6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sp>
        <p:nvSpPr>
          <p:cNvPr id="12350" name="Text Box 62">
            <a:hlinkClick r:id="rId3" action="ppaction://hlinksldjump"/>
          </p:cNvPr>
          <p:cNvSpPr txBox="1">
            <a:spLocks noChangeArrowheads="1"/>
          </p:cNvSpPr>
          <p:nvPr/>
        </p:nvSpPr>
        <p:spPr bwMode="auto">
          <a:xfrm>
            <a:off x="2225323" y="1462900"/>
            <a:ext cx="82967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dirty="0">
                <a:solidFill>
                  <a:srgbClr val="FF0000"/>
                </a:solidFill>
                <a:latin typeface="Times New Roman" panose="02020603050405020304" pitchFamily="18" charset="0"/>
                <a:cs typeface="Times New Roman" panose="02020603050405020304" pitchFamily="18" charset="0"/>
              </a:rPr>
              <a:t>    </a:t>
            </a:r>
            <a:r>
              <a:rPr lang="vi-VN" altLang="en-US" dirty="0" smtClean="0">
                <a:solidFill>
                  <a:srgbClr val="FF0000"/>
                </a:solidFill>
                <a:latin typeface="Times New Roman" panose="02020603050405020304" pitchFamily="18" charset="0"/>
                <a:cs typeface="Times New Roman" panose="02020603050405020304" pitchFamily="18" charset="0"/>
              </a:rPr>
              <a:t>Vì sao bạn nhỏ trong bài đọc lại ít khi cười?</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99341" name="AutoShape 65">
            <a:hlinkClick r:id="rId4" action="ppaction://hlinksldjump"/>
          </p:cNvPr>
          <p:cNvSpPr>
            <a:spLocks noChangeArrowheads="1"/>
          </p:cNvSpPr>
          <p:nvPr/>
        </p:nvSpPr>
        <p:spPr bwMode="gray">
          <a:xfrm>
            <a:off x="1417349" y="623743"/>
            <a:ext cx="2159000" cy="511175"/>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ln>
          <a:effectLst>
            <a:outerShdw dist="53882" dir="2700000" algn="ctr" rotWithShape="0">
              <a:srgbClr val="292929">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i="1" dirty="0" err="1">
                <a:solidFill>
                  <a:srgbClr val="000000"/>
                </a:solidFill>
                <a:latin typeface="Times New Roman" panose="02020603050405020304" pitchFamily="18" charset="0"/>
              </a:rPr>
              <a:t>Câu</a:t>
            </a:r>
            <a:r>
              <a:rPr lang="en-US" altLang="en-US" sz="2800" b="1" i="1" dirty="0">
                <a:solidFill>
                  <a:srgbClr val="000000"/>
                </a:solidFill>
                <a:latin typeface="Times New Roman" panose="02020603050405020304" pitchFamily="18" charset="0"/>
              </a:rPr>
              <a:t> 2</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1000" fill="hold"/>
                                        <p:tgtEl>
                                          <p:spTgt spid="12345"/>
                                        </p:tgtEl>
                                        <p:attrNameLst>
                                          <p:attrName>ppt_x</p:attrName>
                                        </p:attrNameLst>
                                      </p:cBhvr>
                                      <p:tavLst>
                                        <p:tav tm="0">
                                          <p:val>
                                            <p:strVal val="#ppt_x-#ppt_w/2"/>
                                          </p:val>
                                        </p:tav>
                                        <p:tav tm="100000">
                                          <p:val>
                                            <p:strVal val="#ppt_x"/>
                                          </p:val>
                                        </p:tav>
                                      </p:tavLst>
                                    </p:anim>
                                    <p:anim calcmode="lin" valueType="num">
                                      <p:cBhvr>
                                        <p:cTn id="8" dur="1000" fill="hold"/>
                                        <p:tgtEl>
                                          <p:spTgt spid="12345"/>
                                        </p:tgtEl>
                                        <p:attrNameLst>
                                          <p:attrName>ppt_y</p:attrName>
                                        </p:attrNameLst>
                                      </p:cBhvr>
                                      <p:tavLst>
                                        <p:tav tm="0">
                                          <p:val>
                                            <p:strVal val="#ppt_y"/>
                                          </p:val>
                                        </p:tav>
                                        <p:tav tm="100000">
                                          <p:val>
                                            <p:strVal val="#ppt_y"/>
                                          </p:val>
                                        </p:tav>
                                      </p:tavLst>
                                    </p:anim>
                                    <p:anim calcmode="lin" valueType="num">
                                      <p:cBhvr>
                                        <p:cTn id="9" dur="1000" fill="hold"/>
                                        <p:tgtEl>
                                          <p:spTgt spid="12345"/>
                                        </p:tgtEl>
                                        <p:attrNameLst>
                                          <p:attrName>ppt_w</p:attrName>
                                        </p:attrNameLst>
                                      </p:cBhvr>
                                      <p:tavLst>
                                        <p:tav tm="0">
                                          <p:val>
                                            <p:fltVal val="0"/>
                                          </p:val>
                                        </p:tav>
                                        <p:tav tm="100000">
                                          <p:val>
                                            <p:strVal val="#ppt_w"/>
                                          </p:val>
                                        </p:tav>
                                      </p:tavLst>
                                    </p:anim>
                                    <p:anim calcmode="lin" valueType="num">
                                      <p:cBhvr>
                                        <p:cTn id="10" dur="1000" fill="hold"/>
                                        <p:tgtEl>
                                          <p:spTgt spid="12345"/>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2350">
                                            <p:txEl>
                                              <p:pRg st="0" end="0"/>
                                            </p:txEl>
                                          </p:spTgt>
                                        </p:tgtEl>
                                        <p:attrNameLst>
                                          <p:attrName>style.visibility</p:attrName>
                                        </p:attrNameLst>
                                      </p:cBhvr>
                                      <p:to>
                                        <p:strVal val="visible"/>
                                      </p:to>
                                    </p:set>
                                    <p:animEffect transition="in" filter="fade">
                                      <p:cBhvr>
                                        <p:cTn id="14" dur="300"/>
                                        <p:tgtEl>
                                          <p:spTgt spid="12350">
                                            <p:txEl>
                                              <p:pRg st="0" end="0"/>
                                            </p:txEl>
                                          </p:spTgt>
                                        </p:tgtEl>
                                      </p:cBhvr>
                                    </p:animEffect>
                                    <p:anim calcmode="lin" valueType="num">
                                      <p:cBhvr>
                                        <p:cTn id="15" dur="300" fill="hold"/>
                                        <p:tgtEl>
                                          <p:spTgt spid="12350">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2350">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740"/>
                            </p:stCondLst>
                            <p:childTnLst>
                              <p:par>
                                <p:cTn id="18" presetID="12" presetClass="entr" presetSubtype="1" fill="hold" nodeType="afterEffect">
                                  <p:stCondLst>
                                    <p:cond delay="0"/>
                                  </p:stCondLst>
                                  <p:childTnLst>
                                    <p:set>
                                      <p:cBhvr>
                                        <p:cTn id="19" dur="1" fill="hold">
                                          <p:stCondLst>
                                            <p:cond delay="0"/>
                                          </p:stCondLst>
                                        </p:cTn>
                                        <p:tgtEl>
                                          <p:spTgt spid="12303"/>
                                        </p:tgtEl>
                                        <p:attrNameLst>
                                          <p:attrName>style.visibility</p:attrName>
                                        </p:attrNameLst>
                                      </p:cBhvr>
                                      <p:to>
                                        <p:strVal val="visible"/>
                                      </p:to>
                                    </p:set>
                                    <p:animEffect transition="in" filter="slide(fromTop)">
                                      <p:cBhvr>
                                        <p:cTn id="20" dur="500"/>
                                        <p:tgtEl>
                                          <p:spTgt spid="12303"/>
                                        </p:tgtEl>
                                      </p:cBhvr>
                                    </p:animEffect>
                                  </p:childTnLst>
                                </p:cTn>
                              </p:par>
                            </p:childTnLst>
                          </p:cTn>
                        </p:par>
                        <p:par>
                          <p:cTn id="21" fill="hold">
                            <p:stCondLst>
                              <p:cond delay="3240"/>
                            </p:stCondLst>
                            <p:childTnLst>
                              <p:par>
                                <p:cTn id="22" presetID="49" presetClass="entr" presetSubtype="0" decel="100000" fill="hold" nodeType="afterEffect">
                                  <p:stCondLst>
                                    <p:cond delay="0"/>
                                  </p:stCondLst>
                                  <p:childTnLst>
                                    <p:set>
                                      <p:cBhvr>
                                        <p:cTn id="23" dur="1" fill="hold">
                                          <p:stCondLst>
                                            <p:cond delay="0"/>
                                          </p:stCondLst>
                                        </p:cTn>
                                        <p:tgtEl>
                                          <p:spTgt spid="12309"/>
                                        </p:tgtEl>
                                        <p:attrNameLst>
                                          <p:attrName>style.visibility</p:attrName>
                                        </p:attrNameLst>
                                      </p:cBhvr>
                                      <p:to>
                                        <p:strVal val="visible"/>
                                      </p:to>
                                    </p:set>
                                    <p:anim calcmode="lin" valueType="num">
                                      <p:cBhvr>
                                        <p:cTn id="24" dur="500" fill="hold"/>
                                        <p:tgtEl>
                                          <p:spTgt spid="12309"/>
                                        </p:tgtEl>
                                        <p:attrNameLst>
                                          <p:attrName>ppt_w</p:attrName>
                                        </p:attrNameLst>
                                      </p:cBhvr>
                                      <p:tavLst>
                                        <p:tav tm="0">
                                          <p:val>
                                            <p:fltVal val="0"/>
                                          </p:val>
                                        </p:tav>
                                        <p:tav tm="100000">
                                          <p:val>
                                            <p:strVal val="#ppt_w"/>
                                          </p:val>
                                        </p:tav>
                                      </p:tavLst>
                                    </p:anim>
                                    <p:anim calcmode="lin" valueType="num">
                                      <p:cBhvr>
                                        <p:cTn id="25" dur="500" fill="hold"/>
                                        <p:tgtEl>
                                          <p:spTgt spid="12309"/>
                                        </p:tgtEl>
                                        <p:attrNameLst>
                                          <p:attrName>ppt_h</p:attrName>
                                        </p:attrNameLst>
                                      </p:cBhvr>
                                      <p:tavLst>
                                        <p:tav tm="0">
                                          <p:val>
                                            <p:fltVal val="0"/>
                                          </p:val>
                                        </p:tav>
                                        <p:tav tm="100000">
                                          <p:val>
                                            <p:strVal val="#ppt_h"/>
                                          </p:val>
                                        </p:tav>
                                      </p:tavLst>
                                    </p:anim>
                                    <p:anim calcmode="lin" valueType="num">
                                      <p:cBhvr>
                                        <p:cTn id="26" dur="500" fill="hold"/>
                                        <p:tgtEl>
                                          <p:spTgt spid="12309"/>
                                        </p:tgtEl>
                                        <p:attrNameLst>
                                          <p:attrName>style.rotation</p:attrName>
                                        </p:attrNameLst>
                                      </p:cBhvr>
                                      <p:tavLst>
                                        <p:tav tm="0">
                                          <p:val>
                                            <p:fltVal val="360"/>
                                          </p:val>
                                        </p:tav>
                                        <p:tav tm="100000">
                                          <p:val>
                                            <p:fltVal val="0"/>
                                          </p:val>
                                        </p:tav>
                                      </p:tavLst>
                                    </p:anim>
                                    <p:animEffect transition="in" filter="fade">
                                      <p:cBhvr>
                                        <p:cTn id="27" dur="500"/>
                                        <p:tgtEl>
                                          <p:spTgt spid="12309"/>
                                        </p:tgtEl>
                                      </p:cBhvr>
                                    </p:animEffect>
                                  </p:childTnLst>
                                </p:cTn>
                              </p:par>
                            </p:childTnLst>
                          </p:cTn>
                        </p:par>
                        <p:par>
                          <p:cTn id="28" fill="hold">
                            <p:stCondLst>
                              <p:cond delay="3740"/>
                            </p:stCondLst>
                            <p:childTnLst>
                              <p:par>
                                <p:cTn id="29" presetID="17" presetClass="entr" presetSubtype="8" fill="hold" nodeType="afterEffect">
                                  <p:stCondLst>
                                    <p:cond delay="0"/>
                                  </p:stCondLst>
                                  <p:childTnLst>
                                    <p:set>
                                      <p:cBhvr>
                                        <p:cTn id="30" dur="1" fill="hold">
                                          <p:stCondLst>
                                            <p:cond delay="0"/>
                                          </p:stCondLst>
                                        </p:cTn>
                                        <p:tgtEl>
                                          <p:spTgt spid="12306"/>
                                        </p:tgtEl>
                                        <p:attrNameLst>
                                          <p:attrName>style.visibility</p:attrName>
                                        </p:attrNameLst>
                                      </p:cBhvr>
                                      <p:to>
                                        <p:strVal val="visible"/>
                                      </p:to>
                                    </p:set>
                                    <p:anim calcmode="lin" valueType="num">
                                      <p:cBhvr>
                                        <p:cTn id="31" dur="500" fill="hold"/>
                                        <p:tgtEl>
                                          <p:spTgt spid="12306"/>
                                        </p:tgtEl>
                                        <p:attrNameLst>
                                          <p:attrName>ppt_x</p:attrName>
                                        </p:attrNameLst>
                                      </p:cBhvr>
                                      <p:tavLst>
                                        <p:tav tm="0">
                                          <p:val>
                                            <p:strVal val="#ppt_x-#ppt_w/2"/>
                                          </p:val>
                                        </p:tav>
                                        <p:tav tm="100000">
                                          <p:val>
                                            <p:strVal val="#ppt_x"/>
                                          </p:val>
                                        </p:tav>
                                      </p:tavLst>
                                    </p:anim>
                                    <p:anim calcmode="lin" valueType="num">
                                      <p:cBhvr>
                                        <p:cTn id="32" dur="500" fill="hold"/>
                                        <p:tgtEl>
                                          <p:spTgt spid="12306"/>
                                        </p:tgtEl>
                                        <p:attrNameLst>
                                          <p:attrName>ppt_y</p:attrName>
                                        </p:attrNameLst>
                                      </p:cBhvr>
                                      <p:tavLst>
                                        <p:tav tm="0">
                                          <p:val>
                                            <p:strVal val="#ppt_y"/>
                                          </p:val>
                                        </p:tav>
                                        <p:tav tm="100000">
                                          <p:val>
                                            <p:strVal val="#ppt_y"/>
                                          </p:val>
                                        </p:tav>
                                      </p:tavLst>
                                    </p:anim>
                                    <p:anim calcmode="lin" valueType="num">
                                      <p:cBhvr>
                                        <p:cTn id="33" dur="500" fill="hold"/>
                                        <p:tgtEl>
                                          <p:spTgt spid="12306"/>
                                        </p:tgtEl>
                                        <p:attrNameLst>
                                          <p:attrName>ppt_w</p:attrName>
                                        </p:attrNameLst>
                                      </p:cBhvr>
                                      <p:tavLst>
                                        <p:tav tm="0">
                                          <p:val>
                                            <p:fltVal val="0"/>
                                          </p:val>
                                        </p:tav>
                                        <p:tav tm="100000">
                                          <p:val>
                                            <p:strVal val="#ppt_w"/>
                                          </p:val>
                                        </p:tav>
                                      </p:tavLst>
                                    </p:anim>
                                    <p:anim calcmode="lin" valueType="num">
                                      <p:cBhvr>
                                        <p:cTn id="34" dur="500" fill="hold"/>
                                        <p:tgtEl>
                                          <p:spTgt spid="12306"/>
                                        </p:tgtEl>
                                        <p:attrNameLst>
                                          <p:attrName>ppt_h</p:attrName>
                                        </p:attrNameLst>
                                      </p:cBhvr>
                                      <p:tavLst>
                                        <p:tav tm="0">
                                          <p:val>
                                            <p:strVal val="#ppt_h"/>
                                          </p:val>
                                        </p:tav>
                                        <p:tav tm="100000">
                                          <p:val>
                                            <p:strVal val="#ppt_h"/>
                                          </p:val>
                                        </p:tav>
                                      </p:tavLst>
                                    </p:anim>
                                  </p:childTnLst>
                                </p:cTn>
                              </p:par>
                            </p:childTnLst>
                          </p:cTn>
                        </p:par>
                        <p:par>
                          <p:cTn id="35" fill="hold">
                            <p:stCondLst>
                              <p:cond delay="4240"/>
                            </p:stCondLst>
                            <p:childTnLst>
                              <p:par>
                                <p:cTn id="36" presetID="12" presetClass="entr" presetSubtype="1" fill="hold" nodeType="afterEffect">
                                  <p:stCondLst>
                                    <p:cond delay="0"/>
                                  </p:stCondLst>
                                  <p:childTnLst>
                                    <p:set>
                                      <p:cBhvr>
                                        <p:cTn id="37" dur="1" fill="hold">
                                          <p:stCondLst>
                                            <p:cond delay="0"/>
                                          </p:stCondLst>
                                        </p:cTn>
                                        <p:tgtEl>
                                          <p:spTgt spid="12300"/>
                                        </p:tgtEl>
                                        <p:attrNameLst>
                                          <p:attrName>style.visibility</p:attrName>
                                        </p:attrNameLst>
                                      </p:cBhvr>
                                      <p:to>
                                        <p:strVal val="visible"/>
                                      </p:to>
                                    </p:set>
                                    <p:animEffect transition="in" filter="slide(fromTop)">
                                      <p:cBhvr>
                                        <p:cTn id="38" dur="500"/>
                                        <p:tgtEl>
                                          <p:spTgt spid="12300"/>
                                        </p:tgtEl>
                                      </p:cBhvr>
                                    </p:animEffect>
                                  </p:childTnLst>
                                </p:cTn>
                              </p:par>
                            </p:childTnLst>
                          </p:cTn>
                        </p:par>
                        <p:par>
                          <p:cTn id="39" fill="hold">
                            <p:stCondLst>
                              <p:cond delay="4740"/>
                            </p:stCondLst>
                            <p:childTnLst>
                              <p:par>
                                <p:cTn id="40" presetID="49" presetClass="entr" presetSubtype="0" decel="100000" fill="hold" nodeType="afterEffect">
                                  <p:stCondLst>
                                    <p:cond delay="0"/>
                                  </p:stCondLst>
                                  <p:childTnLst>
                                    <p:set>
                                      <p:cBhvr>
                                        <p:cTn id="41" dur="1" fill="hold">
                                          <p:stCondLst>
                                            <p:cond delay="0"/>
                                          </p:stCondLst>
                                        </p:cTn>
                                        <p:tgtEl>
                                          <p:spTgt spid="12321"/>
                                        </p:tgtEl>
                                        <p:attrNameLst>
                                          <p:attrName>style.visibility</p:attrName>
                                        </p:attrNameLst>
                                      </p:cBhvr>
                                      <p:to>
                                        <p:strVal val="visible"/>
                                      </p:to>
                                    </p:set>
                                    <p:anim calcmode="lin" valueType="num">
                                      <p:cBhvr>
                                        <p:cTn id="42" dur="500" fill="hold"/>
                                        <p:tgtEl>
                                          <p:spTgt spid="12321"/>
                                        </p:tgtEl>
                                        <p:attrNameLst>
                                          <p:attrName>ppt_w</p:attrName>
                                        </p:attrNameLst>
                                      </p:cBhvr>
                                      <p:tavLst>
                                        <p:tav tm="0">
                                          <p:val>
                                            <p:fltVal val="0"/>
                                          </p:val>
                                        </p:tav>
                                        <p:tav tm="100000">
                                          <p:val>
                                            <p:strVal val="#ppt_w"/>
                                          </p:val>
                                        </p:tav>
                                      </p:tavLst>
                                    </p:anim>
                                    <p:anim calcmode="lin" valueType="num">
                                      <p:cBhvr>
                                        <p:cTn id="43" dur="500" fill="hold"/>
                                        <p:tgtEl>
                                          <p:spTgt spid="12321"/>
                                        </p:tgtEl>
                                        <p:attrNameLst>
                                          <p:attrName>ppt_h</p:attrName>
                                        </p:attrNameLst>
                                      </p:cBhvr>
                                      <p:tavLst>
                                        <p:tav tm="0">
                                          <p:val>
                                            <p:fltVal val="0"/>
                                          </p:val>
                                        </p:tav>
                                        <p:tav tm="100000">
                                          <p:val>
                                            <p:strVal val="#ppt_h"/>
                                          </p:val>
                                        </p:tav>
                                      </p:tavLst>
                                    </p:anim>
                                    <p:anim calcmode="lin" valueType="num">
                                      <p:cBhvr>
                                        <p:cTn id="44" dur="500" fill="hold"/>
                                        <p:tgtEl>
                                          <p:spTgt spid="12321"/>
                                        </p:tgtEl>
                                        <p:attrNameLst>
                                          <p:attrName>style.rotation</p:attrName>
                                        </p:attrNameLst>
                                      </p:cBhvr>
                                      <p:tavLst>
                                        <p:tav tm="0">
                                          <p:val>
                                            <p:fltVal val="360"/>
                                          </p:val>
                                        </p:tav>
                                        <p:tav tm="100000">
                                          <p:val>
                                            <p:fltVal val="0"/>
                                          </p:val>
                                        </p:tav>
                                      </p:tavLst>
                                    </p:anim>
                                    <p:animEffect transition="in" filter="fade">
                                      <p:cBhvr>
                                        <p:cTn id="45" dur="500"/>
                                        <p:tgtEl>
                                          <p:spTgt spid="12321"/>
                                        </p:tgtEl>
                                      </p:cBhvr>
                                    </p:animEffect>
                                  </p:childTnLst>
                                </p:cTn>
                              </p:par>
                            </p:childTnLst>
                          </p:cTn>
                        </p:par>
                        <p:par>
                          <p:cTn id="46" fill="hold">
                            <p:stCondLst>
                              <p:cond delay="5240"/>
                            </p:stCondLst>
                            <p:childTnLst>
                              <p:par>
                                <p:cTn id="47" presetID="17" presetClass="entr" presetSubtype="8" fill="hold" nodeType="afterEffect">
                                  <p:stCondLst>
                                    <p:cond delay="0"/>
                                  </p:stCondLst>
                                  <p:childTnLst>
                                    <p:set>
                                      <p:cBhvr>
                                        <p:cTn id="48" dur="1" fill="hold">
                                          <p:stCondLst>
                                            <p:cond delay="0"/>
                                          </p:stCondLst>
                                        </p:cTn>
                                        <p:tgtEl>
                                          <p:spTgt spid="12294"/>
                                        </p:tgtEl>
                                        <p:attrNameLst>
                                          <p:attrName>style.visibility</p:attrName>
                                        </p:attrNameLst>
                                      </p:cBhvr>
                                      <p:to>
                                        <p:strVal val="visible"/>
                                      </p:to>
                                    </p:set>
                                    <p:anim calcmode="lin" valueType="num">
                                      <p:cBhvr>
                                        <p:cTn id="49" dur="500" fill="hold"/>
                                        <p:tgtEl>
                                          <p:spTgt spid="12294"/>
                                        </p:tgtEl>
                                        <p:attrNameLst>
                                          <p:attrName>ppt_x</p:attrName>
                                        </p:attrNameLst>
                                      </p:cBhvr>
                                      <p:tavLst>
                                        <p:tav tm="0">
                                          <p:val>
                                            <p:strVal val="#ppt_x-#ppt_w/2"/>
                                          </p:val>
                                        </p:tav>
                                        <p:tav tm="100000">
                                          <p:val>
                                            <p:strVal val="#ppt_x"/>
                                          </p:val>
                                        </p:tav>
                                      </p:tavLst>
                                    </p:anim>
                                    <p:anim calcmode="lin" valueType="num">
                                      <p:cBhvr>
                                        <p:cTn id="50" dur="500" fill="hold"/>
                                        <p:tgtEl>
                                          <p:spTgt spid="12294"/>
                                        </p:tgtEl>
                                        <p:attrNameLst>
                                          <p:attrName>ppt_y</p:attrName>
                                        </p:attrNameLst>
                                      </p:cBhvr>
                                      <p:tavLst>
                                        <p:tav tm="0">
                                          <p:val>
                                            <p:strVal val="#ppt_y"/>
                                          </p:val>
                                        </p:tav>
                                        <p:tav tm="100000">
                                          <p:val>
                                            <p:strVal val="#ppt_y"/>
                                          </p:val>
                                        </p:tav>
                                      </p:tavLst>
                                    </p:anim>
                                    <p:anim calcmode="lin" valueType="num">
                                      <p:cBhvr>
                                        <p:cTn id="51" dur="500" fill="hold"/>
                                        <p:tgtEl>
                                          <p:spTgt spid="12294"/>
                                        </p:tgtEl>
                                        <p:attrNameLst>
                                          <p:attrName>ppt_w</p:attrName>
                                        </p:attrNameLst>
                                      </p:cBhvr>
                                      <p:tavLst>
                                        <p:tav tm="0">
                                          <p:val>
                                            <p:fltVal val="0"/>
                                          </p:val>
                                        </p:tav>
                                        <p:tav tm="100000">
                                          <p:val>
                                            <p:strVal val="#ppt_w"/>
                                          </p:val>
                                        </p:tav>
                                      </p:tavLst>
                                    </p:anim>
                                    <p:anim calcmode="lin" valueType="num">
                                      <p:cBhvr>
                                        <p:cTn id="52" dur="500" fill="hold"/>
                                        <p:tgtEl>
                                          <p:spTgt spid="12294"/>
                                        </p:tgtEl>
                                        <p:attrNameLst>
                                          <p:attrName>ppt_h</p:attrName>
                                        </p:attrNameLst>
                                      </p:cBhvr>
                                      <p:tavLst>
                                        <p:tav tm="0">
                                          <p:val>
                                            <p:strVal val="#ppt_h"/>
                                          </p:val>
                                        </p:tav>
                                        <p:tav tm="100000">
                                          <p:val>
                                            <p:strVal val="#ppt_h"/>
                                          </p:val>
                                        </p:tav>
                                      </p:tavLst>
                                    </p:anim>
                                  </p:childTnLst>
                                </p:cTn>
                              </p:par>
                            </p:childTnLst>
                          </p:cTn>
                        </p:par>
                        <p:par>
                          <p:cTn id="53" fill="hold">
                            <p:stCondLst>
                              <p:cond delay="5740"/>
                            </p:stCondLst>
                            <p:childTnLst>
                              <p:par>
                                <p:cTn id="54" presetID="12" presetClass="entr" presetSubtype="1" fill="hold" nodeType="afterEffect">
                                  <p:stCondLst>
                                    <p:cond delay="0"/>
                                  </p:stCondLst>
                                  <p:childTnLst>
                                    <p:set>
                                      <p:cBhvr>
                                        <p:cTn id="55" dur="1" fill="hold">
                                          <p:stCondLst>
                                            <p:cond delay="0"/>
                                          </p:stCondLst>
                                        </p:cTn>
                                        <p:tgtEl>
                                          <p:spTgt spid="12297"/>
                                        </p:tgtEl>
                                        <p:attrNameLst>
                                          <p:attrName>style.visibility</p:attrName>
                                        </p:attrNameLst>
                                      </p:cBhvr>
                                      <p:to>
                                        <p:strVal val="visible"/>
                                      </p:to>
                                    </p:set>
                                    <p:animEffect transition="in" filter="slide(fromTop)">
                                      <p:cBhvr>
                                        <p:cTn id="56" dur="500"/>
                                        <p:tgtEl>
                                          <p:spTgt spid="12297"/>
                                        </p:tgtEl>
                                      </p:cBhvr>
                                    </p:animEffect>
                                  </p:childTnLst>
                                </p:cTn>
                              </p:par>
                            </p:childTnLst>
                          </p:cTn>
                        </p:par>
                        <p:par>
                          <p:cTn id="57" fill="hold">
                            <p:stCondLst>
                              <p:cond delay="6240"/>
                            </p:stCondLst>
                            <p:childTnLst>
                              <p:par>
                                <p:cTn id="58" presetID="49" presetClass="entr" presetSubtype="0" decel="100000" fill="hold" nodeType="afterEffect">
                                  <p:stCondLst>
                                    <p:cond delay="0"/>
                                  </p:stCondLst>
                                  <p:childTnLst>
                                    <p:set>
                                      <p:cBhvr>
                                        <p:cTn id="59" dur="1" fill="hold">
                                          <p:stCondLst>
                                            <p:cond delay="0"/>
                                          </p:stCondLst>
                                        </p:cTn>
                                        <p:tgtEl>
                                          <p:spTgt spid="12333"/>
                                        </p:tgtEl>
                                        <p:attrNameLst>
                                          <p:attrName>style.visibility</p:attrName>
                                        </p:attrNameLst>
                                      </p:cBhvr>
                                      <p:to>
                                        <p:strVal val="visible"/>
                                      </p:to>
                                    </p:set>
                                    <p:anim calcmode="lin" valueType="num">
                                      <p:cBhvr>
                                        <p:cTn id="60" dur="500" fill="hold"/>
                                        <p:tgtEl>
                                          <p:spTgt spid="12333"/>
                                        </p:tgtEl>
                                        <p:attrNameLst>
                                          <p:attrName>ppt_w</p:attrName>
                                        </p:attrNameLst>
                                      </p:cBhvr>
                                      <p:tavLst>
                                        <p:tav tm="0">
                                          <p:val>
                                            <p:fltVal val="0"/>
                                          </p:val>
                                        </p:tav>
                                        <p:tav tm="100000">
                                          <p:val>
                                            <p:strVal val="#ppt_w"/>
                                          </p:val>
                                        </p:tav>
                                      </p:tavLst>
                                    </p:anim>
                                    <p:anim calcmode="lin" valueType="num">
                                      <p:cBhvr>
                                        <p:cTn id="61" dur="500" fill="hold"/>
                                        <p:tgtEl>
                                          <p:spTgt spid="12333"/>
                                        </p:tgtEl>
                                        <p:attrNameLst>
                                          <p:attrName>ppt_h</p:attrName>
                                        </p:attrNameLst>
                                      </p:cBhvr>
                                      <p:tavLst>
                                        <p:tav tm="0">
                                          <p:val>
                                            <p:fltVal val="0"/>
                                          </p:val>
                                        </p:tav>
                                        <p:tav tm="100000">
                                          <p:val>
                                            <p:strVal val="#ppt_h"/>
                                          </p:val>
                                        </p:tav>
                                      </p:tavLst>
                                    </p:anim>
                                    <p:anim calcmode="lin" valueType="num">
                                      <p:cBhvr>
                                        <p:cTn id="62" dur="500" fill="hold"/>
                                        <p:tgtEl>
                                          <p:spTgt spid="12333"/>
                                        </p:tgtEl>
                                        <p:attrNameLst>
                                          <p:attrName>style.rotation</p:attrName>
                                        </p:attrNameLst>
                                      </p:cBhvr>
                                      <p:tavLst>
                                        <p:tav tm="0">
                                          <p:val>
                                            <p:fltVal val="360"/>
                                          </p:val>
                                        </p:tav>
                                        <p:tav tm="100000">
                                          <p:val>
                                            <p:fltVal val="0"/>
                                          </p:val>
                                        </p:tav>
                                      </p:tavLst>
                                    </p:anim>
                                    <p:animEffect transition="in" filter="fade">
                                      <p:cBhvr>
                                        <p:cTn id="63" dur="500"/>
                                        <p:tgtEl>
                                          <p:spTgt spid="12333"/>
                                        </p:tgtEl>
                                      </p:cBhvr>
                                    </p:animEffect>
                                  </p:childTnLst>
                                </p:cTn>
                              </p:par>
                            </p:childTnLst>
                          </p:cTn>
                        </p:par>
                        <p:par>
                          <p:cTn id="64" fill="hold">
                            <p:stCondLst>
                              <p:cond delay="6740"/>
                            </p:stCondLst>
                            <p:childTnLst>
                              <p:par>
                                <p:cTn id="65" presetID="17" presetClass="entr" presetSubtype="8" fill="hold" nodeType="afterEffect">
                                  <p:stCondLst>
                                    <p:cond delay="0"/>
                                  </p:stCondLst>
                                  <p:childTnLst>
                                    <p:set>
                                      <p:cBhvr>
                                        <p:cTn id="66" dur="1" fill="hold">
                                          <p:stCondLst>
                                            <p:cond delay="0"/>
                                          </p:stCondLst>
                                        </p:cTn>
                                        <p:tgtEl>
                                          <p:spTgt spid="12291"/>
                                        </p:tgtEl>
                                        <p:attrNameLst>
                                          <p:attrName>style.visibility</p:attrName>
                                        </p:attrNameLst>
                                      </p:cBhvr>
                                      <p:to>
                                        <p:strVal val="visible"/>
                                      </p:to>
                                    </p:set>
                                    <p:anim calcmode="lin" valueType="num">
                                      <p:cBhvr>
                                        <p:cTn id="67" dur="500" fill="hold"/>
                                        <p:tgtEl>
                                          <p:spTgt spid="12291"/>
                                        </p:tgtEl>
                                        <p:attrNameLst>
                                          <p:attrName>ppt_x</p:attrName>
                                        </p:attrNameLst>
                                      </p:cBhvr>
                                      <p:tavLst>
                                        <p:tav tm="0">
                                          <p:val>
                                            <p:strVal val="#ppt_x-#ppt_w/2"/>
                                          </p:val>
                                        </p:tav>
                                        <p:tav tm="100000">
                                          <p:val>
                                            <p:strVal val="#ppt_x"/>
                                          </p:val>
                                        </p:tav>
                                      </p:tavLst>
                                    </p:anim>
                                    <p:anim calcmode="lin" valueType="num">
                                      <p:cBhvr>
                                        <p:cTn id="68" dur="500" fill="hold"/>
                                        <p:tgtEl>
                                          <p:spTgt spid="12291"/>
                                        </p:tgtEl>
                                        <p:attrNameLst>
                                          <p:attrName>ppt_y</p:attrName>
                                        </p:attrNameLst>
                                      </p:cBhvr>
                                      <p:tavLst>
                                        <p:tav tm="0">
                                          <p:val>
                                            <p:strVal val="#ppt_y"/>
                                          </p:val>
                                        </p:tav>
                                        <p:tav tm="100000">
                                          <p:val>
                                            <p:strVal val="#ppt_y"/>
                                          </p:val>
                                        </p:tav>
                                      </p:tavLst>
                                    </p:anim>
                                    <p:anim calcmode="lin" valueType="num">
                                      <p:cBhvr>
                                        <p:cTn id="69" dur="500" fill="hold"/>
                                        <p:tgtEl>
                                          <p:spTgt spid="12291"/>
                                        </p:tgtEl>
                                        <p:attrNameLst>
                                          <p:attrName>ppt_w</p:attrName>
                                        </p:attrNameLst>
                                      </p:cBhvr>
                                      <p:tavLst>
                                        <p:tav tm="0">
                                          <p:val>
                                            <p:fltVal val="0"/>
                                          </p:val>
                                        </p:tav>
                                        <p:tav tm="100000">
                                          <p:val>
                                            <p:strVal val="#ppt_w"/>
                                          </p:val>
                                        </p:tav>
                                      </p:tavLst>
                                    </p:anim>
                                    <p:anim calcmode="lin" valueType="num">
                                      <p:cBhvr>
                                        <p:cTn id="70"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230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30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232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2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p:nvPr/>
        </p:nvGrpSpPr>
        <p:grpSpPr bwMode="auto">
          <a:xfrm>
            <a:off x="2316163" y="5799139"/>
            <a:ext cx="7010400" cy="909637"/>
            <a:chOff x="504" y="1008"/>
            <a:chExt cx="4416" cy="765"/>
          </a:xfrm>
        </p:grpSpPr>
        <p:sp>
          <p:nvSpPr>
            <p:cNvPr id="10041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14" name="Text Box 5"/>
            <p:cNvSpPr txBox="1">
              <a:spLocks noChangeArrowheads="1"/>
            </p:cNvSpPr>
            <p:nvPr/>
          </p:nvSpPr>
          <p:spPr bwMode="gray">
            <a:xfrm>
              <a:off x="801" y="1012"/>
              <a:ext cx="3976"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vi-VN" altLang="en-US" sz="27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Vì bố thích người có răng khểnh.</a:t>
              </a:r>
              <a:endParaRPr lang="en-US" altLang="en-US" sz="2700" b="1" dirty="0">
                <a:solidFill>
                  <a:srgbClr val="0000FF"/>
                </a:solidFill>
                <a:latin typeface="Times New Roman" panose="02020603050405020304" pitchFamily="18" charset="0"/>
                <a:sym typeface="Symbol" panose="05050102010706020507" pitchFamily="18" charset="2"/>
              </a:endParaRPr>
            </a:p>
          </p:txBody>
        </p:sp>
      </p:grpSp>
      <p:grpSp>
        <p:nvGrpSpPr>
          <p:cNvPr id="13318" name="Group 6"/>
          <p:cNvGrpSpPr/>
          <p:nvPr/>
        </p:nvGrpSpPr>
        <p:grpSpPr bwMode="auto">
          <a:xfrm>
            <a:off x="2338389" y="4455016"/>
            <a:ext cx="8197684" cy="831360"/>
            <a:chOff x="504" y="989"/>
            <a:chExt cx="4416" cy="784"/>
          </a:xfrm>
        </p:grpSpPr>
        <p:sp>
          <p:nvSpPr>
            <p:cNvPr id="100411"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12" name="Text Box 8"/>
            <p:cNvSpPr txBox="1">
              <a:spLocks noChangeArrowheads="1"/>
            </p:cNvSpPr>
            <p:nvPr/>
          </p:nvSpPr>
          <p:spPr bwMode="gray">
            <a:xfrm>
              <a:off x="761" y="989"/>
              <a:ext cx="4119"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vi-VN" altLang="en-US" sz="27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Vì cái răng khểnh làm nụ cười của bạn nhỏ khác với các bạn.</a:t>
              </a:r>
              <a:endParaRPr lang="en-US" altLang="en-US" sz="27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3321" name="Group 9"/>
          <p:cNvGrpSpPr/>
          <p:nvPr/>
        </p:nvGrpSpPr>
        <p:grpSpPr bwMode="auto">
          <a:xfrm rot="5400000">
            <a:off x="1600200" y="5718175"/>
            <a:ext cx="1371600" cy="152400"/>
            <a:chOff x="0" y="1896"/>
            <a:chExt cx="5760" cy="120"/>
          </a:xfrm>
        </p:grpSpPr>
        <p:sp>
          <p:nvSpPr>
            <p:cNvPr id="100409" name="Rectangle 1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10" name="Rectangle 1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3324" name="Group 12"/>
          <p:cNvGrpSpPr/>
          <p:nvPr/>
        </p:nvGrpSpPr>
        <p:grpSpPr bwMode="auto">
          <a:xfrm rot="5400000">
            <a:off x="1666875" y="4641850"/>
            <a:ext cx="1238250" cy="152400"/>
            <a:chOff x="0" y="1896"/>
            <a:chExt cx="5760" cy="120"/>
          </a:xfrm>
        </p:grpSpPr>
        <p:sp>
          <p:nvSpPr>
            <p:cNvPr id="10040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0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3327" name="Group 15"/>
          <p:cNvGrpSpPr/>
          <p:nvPr/>
        </p:nvGrpSpPr>
        <p:grpSpPr bwMode="auto">
          <a:xfrm rot="5400000">
            <a:off x="1743075" y="3194050"/>
            <a:ext cx="1085850" cy="152400"/>
            <a:chOff x="0" y="1896"/>
            <a:chExt cx="5760" cy="120"/>
          </a:xfrm>
        </p:grpSpPr>
        <p:sp>
          <p:nvSpPr>
            <p:cNvPr id="10040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0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nvGrpSpPr>
          <p:cNvPr id="13330" name="Group 18"/>
          <p:cNvGrpSpPr/>
          <p:nvPr/>
        </p:nvGrpSpPr>
        <p:grpSpPr bwMode="auto">
          <a:xfrm>
            <a:off x="2343150" y="3322639"/>
            <a:ext cx="7010400" cy="795337"/>
            <a:chOff x="504" y="1008"/>
            <a:chExt cx="4416" cy="765"/>
          </a:xfrm>
        </p:grpSpPr>
        <p:sp>
          <p:nvSpPr>
            <p:cNvPr id="100403" name="AutoShape 19"/>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404" name="Text Box 20"/>
            <p:cNvSpPr txBox="1">
              <a:spLocks noChangeArrowheads="1"/>
            </p:cNvSpPr>
            <p:nvPr/>
          </p:nvSpPr>
          <p:spPr bwMode="gray">
            <a:xfrm>
              <a:off x="801" y="1013"/>
              <a:ext cx="3976"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vi-VN" altLang="en-US" sz="26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Vì bạn nhỏ là con trai của bố.</a:t>
              </a:r>
              <a:endParaRPr lang="en-US" altLang="en-US" sz="27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13333" name="Group 21"/>
          <p:cNvGrpSpPr/>
          <p:nvPr/>
        </p:nvGrpSpPr>
        <p:grpSpPr bwMode="auto">
          <a:xfrm>
            <a:off x="1744680" y="3200401"/>
            <a:ext cx="922321" cy="979487"/>
            <a:chOff x="150" y="1175"/>
            <a:chExt cx="580" cy="617"/>
          </a:xfrm>
        </p:grpSpPr>
        <p:grpSp>
          <p:nvGrpSpPr>
            <p:cNvPr id="100392" name="Group 22"/>
            <p:cNvGrpSpPr/>
            <p:nvPr/>
          </p:nvGrpSpPr>
          <p:grpSpPr bwMode="auto">
            <a:xfrm rot="5400000">
              <a:off x="131" y="1194"/>
              <a:ext cx="617" cy="580"/>
              <a:chOff x="1868" y="1824"/>
              <a:chExt cx="1987" cy="1801"/>
            </a:xfrm>
          </p:grpSpPr>
          <p:sp>
            <p:nvSpPr>
              <p:cNvPr id="13335" name="AutoShape 23"/>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36" name="AutoShape 24"/>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37" name="AutoShape 2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00397" name="Oval 2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398" name="Oval 2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40" name="Oval 28"/>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100400" name="Oval 29"/>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42" name="Oval 30"/>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100402" name="Oval 31"/>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3344" name="Text Box 32"/>
            <p:cNvSpPr txBox="1">
              <a:spLocks noChangeArrowheads="1"/>
            </p:cNvSpPr>
            <p:nvPr/>
          </p:nvSpPr>
          <p:spPr bwMode="gray">
            <a:xfrm>
              <a:off x="336" y="1296"/>
              <a:ext cx="287" cy="3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A</a:t>
              </a:r>
            </a:p>
          </p:txBody>
        </p:sp>
      </p:grpSp>
      <p:grpSp>
        <p:nvGrpSpPr>
          <p:cNvPr id="13345" name="Group 33"/>
          <p:cNvGrpSpPr/>
          <p:nvPr/>
        </p:nvGrpSpPr>
        <p:grpSpPr bwMode="auto">
          <a:xfrm>
            <a:off x="1762141" y="4305301"/>
            <a:ext cx="922322" cy="979487"/>
            <a:chOff x="150" y="1175"/>
            <a:chExt cx="580" cy="617"/>
          </a:xfrm>
        </p:grpSpPr>
        <p:grpSp>
          <p:nvGrpSpPr>
            <p:cNvPr id="100381" name="Group 34"/>
            <p:cNvGrpSpPr/>
            <p:nvPr/>
          </p:nvGrpSpPr>
          <p:grpSpPr bwMode="auto">
            <a:xfrm rot="5400000">
              <a:off x="131" y="1194"/>
              <a:ext cx="617" cy="580"/>
              <a:chOff x="1868" y="1824"/>
              <a:chExt cx="1987" cy="1801"/>
            </a:xfrm>
          </p:grpSpPr>
          <p:sp>
            <p:nvSpPr>
              <p:cNvPr id="13347" name="AutoShape 35"/>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48" name="AutoShape 36"/>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49" name="AutoShape 3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00386" name="Oval 3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387" name="Oval 3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52" name="Oval 40"/>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100389" name="Oval 41"/>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54" name="Oval 42"/>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100391" name="Oval 43"/>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3356" name="Text Box 44"/>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B</a:t>
              </a:r>
            </a:p>
          </p:txBody>
        </p:sp>
      </p:grpSp>
      <p:grpSp>
        <p:nvGrpSpPr>
          <p:cNvPr id="13357" name="Group 45"/>
          <p:cNvGrpSpPr/>
          <p:nvPr/>
        </p:nvGrpSpPr>
        <p:grpSpPr bwMode="auto">
          <a:xfrm>
            <a:off x="1762141" y="5486401"/>
            <a:ext cx="922322" cy="979487"/>
            <a:chOff x="150" y="1175"/>
            <a:chExt cx="580" cy="617"/>
          </a:xfrm>
        </p:grpSpPr>
        <p:grpSp>
          <p:nvGrpSpPr>
            <p:cNvPr id="100370" name="Group 46"/>
            <p:cNvGrpSpPr/>
            <p:nvPr/>
          </p:nvGrpSpPr>
          <p:grpSpPr bwMode="auto">
            <a:xfrm rot="5400000">
              <a:off x="131" y="1194"/>
              <a:ext cx="617" cy="580"/>
              <a:chOff x="1868" y="1824"/>
              <a:chExt cx="1987" cy="1801"/>
            </a:xfrm>
          </p:grpSpPr>
          <p:sp>
            <p:nvSpPr>
              <p:cNvPr id="13359" name="AutoShape 47"/>
              <p:cNvSpPr>
                <a:spLocks noChangeArrowheads="1"/>
              </p:cNvSpPr>
              <p:nvPr/>
            </p:nvSpPr>
            <p:spPr bwMode="gray">
              <a:xfrm rot="16200000" flipH="1">
                <a:off x="1817" y="2496"/>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60" name="AutoShape 48"/>
              <p:cNvSpPr>
                <a:spLocks noChangeArrowheads="1"/>
              </p:cNvSpPr>
              <p:nvPr/>
            </p:nvSpPr>
            <p:spPr bwMode="gray">
              <a:xfrm rot="5400000" flipH="1">
                <a:off x="3600"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3361" name="AutoShape 4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sz="2400" b="1">
                  <a:solidFill>
                    <a:srgbClr val="000000"/>
                  </a:solidFill>
                </a:endParaRPr>
              </a:p>
            </p:txBody>
          </p:sp>
          <p:sp>
            <p:nvSpPr>
              <p:cNvPr id="100375" name="Oval 5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376" name="Oval 5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64" name="Oval 52"/>
              <p:cNvSpPr>
                <a:spLocks noChangeArrowheads="1"/>
              </p:cNvSpPr>
              <p:nvPr/>
            </p:nvSpPr>
            <p:spPr bwMode="gray">
              <a:xfrm>
                <a:off x="2620" y="1990"/>
                <a:ext cx="527"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defRPr/>
                </a:pPr>
                <a:endParaRPr lang="en-US" sz="2400" b="1">
                  <a:solidFill>
                    <a:srgbClr val="000000"/>
                  </a:solidFill>
                </a:endParaRPr>
              </a:p>
            </p:txBody>
          </p:sp>
          <p:sp>
            <p:nvSpPr>
              <p:cNvPr id="100378" name="Oval 53"/>
              <p:cNvSpPr>
                <a:spLocks noChangeArrowheads="1"/>
              </p:cNvSpPr>
              <p:nvPr/>
            </p:nvSpPr>
            <p:spPr bwMode="gray">
              <a:xfrm>
                <a:off x="2622" y="1998"/>
                <a:ext cx="527" cy="1268"/>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3366" name="Oval 54"/>
              <p:cNvSpPr>
                <a:spLocks noChangeArrowheads="1"/>
              </p:cNvSpPr>
              <p:nvPr/>
            </p:nvSpPr>
            <p:spPr bwMode="gray">
              <a:xfrm>
                <a:off x="2328" y="1991"/>
                <a:ext cx="1099" cy="12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defRPr/>
                </a:pPr>
                <a:endParaRPr lang="en-US" sz="2400" b="1">
                  <a:solidFill>
                    <a:srgbClr val="000000"/>
                  </a:solidFill>
                </a:endParaRPr>
              </a:p>
            </p:txBody>
          </p:sp>
          <p:sp>
            <p:nvSpPr>
              <p:cNvPr id="100380" name="Oval 55"/>
              <p:cNvSpPr>
                <a:spLocks noChangeArrowheads="1"/>
              </p:cNvSpPr>
              <p:nvPr/>
            </p:nvSpPr>
            <p:spPr bwMode="gray">
              <a:xfrm>
                <a:off x="2337" y="1998"/>
                <a:ext cx="1096" cy="126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sp>
          <p:nvSpPr>
            <p:cNvPr id="13368" name="Text Box 56"/>
            <p:cNvSpPr txBox="1">
              <a:spLocks noChangeArrowheads="1"/>
            </p:cNvSpPr>
            <p:nvPr/>
          </p:nvSpPr>
          <p:spPr bwMode="gray">
            <a:xfrm>
              <a:off x="336" y="1296"/>
              <a:ext cx="288"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defRPr/>
              </a:pPr>
              <a:r>
                <a:rPr lang="en-US" altLang="en-US" sz="2800" b="1">
                  <a:solidFill>
                    <a:srgbClr val="FF0000"/>
                  </a:solidFill>
                  <a:effectLst>
                    <a:outerShdw blurRad="38100" dist="38100" dir="2700000" algn="tl">
                      <a:srgbClr val="C0C0C0"/>
                    </a:outerShdw>
                  </a:effectLst>
                </a:rPr>
                <a:t>C</a:t>
              </a:r>
            </a:p>
          </p:txBody>
        </p:sp>
      </p:grpSp>
      <p:grpSp>
        <p:nvGrpSpPr>
          <p:cNvPr id="13369" name="Group 57"/>
          <p:cNvGrpSpPr/>
          <p:nvPr/>
        </p:nvGrpSpPr>
        <p:grpSpPr bwMode="auto">
          <a:xfrm>
            <a:off x="1828800" y="1984375"/>
            <a:ext cx="9962866" cy="1066800"/>
            <a:chOff x="156" y="192"/>
            <a:chExt cx="5460" cy="528"/>
          </a:xfrm>
        </p:grpSpPr>
        <p:sp>
          <p:nvSpPr>
            <p:cNvPr id="100366" name="AutoShape 58" descr="Recycled paper"/>
            <p:cNvSpPr>
              <a:spLocks noChangeArrowheads="1"/>
            </p:cNvSpPr>
            <p:nvPr/>
          </p:nvSpPr>
          <p:spPr bwMode="gray">
            <a:xfrm>
              <a:off x="156" y="192"/>
              <a:ext cx="5460" cy="480"/>
            </a:xfrm>
            <a:prstGeom prst="roundRect">
              <a:avLst>
                <a:gd name="adj" fmla="val 50000"/>
              </a:avLst>
            </a:prstGeom>
            <a:blipFill dpi="0" rotWithShape="1">
              <a:blip r:embed="rId2"/>
              <a:srcRect/>
              <a:tile tx="0" ty="0" sx="100000" sy="100000" flip="none" algn="tl"/>
            </a:blipFill>
            <a:ln w="38100" algn="ctr">
              <a:solidFill>
                <a:srgbClr val="FFFFFF"/>
              </a:solidFill>
              <a:rou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a:solidFill>
                    <a:srgbClr val="0000FF"/>
                  </a:solidFill>
                </a:rPr>
                <a:t> </a:t>
              </a:r>
            </a:p>
          </p:txBody>
        </p:sp>
        <p:grpSp>
          <p:nvGrpSpPr>
            <p:cNvPr id="100367" name="Group 59"/>
            <p:cNvGrpSpPr/>
            <p:nvPr/>
          </p:nvGrpSpPr>
          <p:grpSpPr bwMode="auto">
            <a:xfrm rot="5400000">
              <a:off x="216" y="408"/>
              <a:ext cx="528" cy="96"/>
              <a:chOff x="0" y="1896"/>
              <a:chExt cx="5760" cy="120"/>
            </a:xfrm>
          </p:grpSpPr>
          <p:sp>
            <p:nvSpPr>
              <p:cNvPr id="100368" name="Rectangle 6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sp>
            <p:nvSpPr>
              <p:cNvPr id="100369" name="Rectangle 6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2400" b="1">
                  <a:solidFill>
                    <a:srgbClr val="000000"/>
                  </a:solidFill>
                </a:endParaRPr>
              </a:p>
            </p:txBody>
          </p:sp>
        </p:grpSp>
      </p:grpSp>
      <p:sp>
        <p:nvSpPr>
          <p:cNvPr id="13374" name="Text Box 62">
            <a:hlinkClick r:id="rId3" action="ppaction://hlinksldjump"/>
          </p:cNvPr>
          <p:cNvSpPr txBox="1">
            <a:spLocks noChangeArrowheads="1"/>
          </p:cNvSpPr>
          <p:nvPr/>
        </p:nvSpPr>
        <p:spPr bwMode="auto">
          <a:xfrm>
            <a:off x="2286001" y="2162175"/>
            <a:ext cx="95247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dirty="0">
                <a:solidFill>
                  <a:srgbClr val="000000"/>
                </a:solidFill>
                <a:latin typeface="Times New Roman" panose="02020603050405020304" pitchFamily="18" charset="0"/>
                <a:cs typeface="Times New Roman" panose="02020603050405020304" pitchFamily="18" charset="0"/>
              </a:rPr>
              <a:t>   </a:t>
            </a:r>
            <a:r>
              <a:rPr lang="vi-VN" altLang="en-US" dirty="0" smtClean="0">
                <a:solidFill>
                  <a:srgbClr val="FF0000"/>
                </a:solidFill>
                <a:latin typeface="Times New Roman" panose="02020603050405020304" pitchFamily="18" charset="0"/>
                <a:cs typeface="Times New Roman" panose="02020603050405020304" pitchFamily="18" charset="0"/>
              </a:rPr>
              <a:t>Theo bố, vì sao cái răng khểnh của bạn nhỏ lại rất đẹp?</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100365" name="AutoShape 66">
            <a:hlinkClick r:id="rId4" action="ppaction://hlinksldjump"/>
          </p:cNvPr>
          <p:cNvSpPr>
            <a:spLocks noChangeArrowheads="1"/>
          </p:cNvSpPr>
          <p:nvPr/>
        </p:nvSpPr>
        <p:spPr bwMode="gray">
          <a:xfrm>
            <a:off x="1652589" y="1374775"/>
            <a:ext cx="1660525" cy="534988"/>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ln>
          <a:effectLst>
            <a:outerShdw dist="53882" dir="2700000" algn="ctr" rotWithShape="0">
              <a:srgbClr val="292929">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pPr>
            <a:r>
              <a:rPr lang="en-US" altLang="en-US" sz="2800" b="1" i="1">
                <a:solidFill>
                  <a:srgbClr val="000000"/>
                </a:solidFill>
              </a:rPr>
              <a:t>Câu 3</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3369"/>
                                        </p:tgtEl>
                                        <p:attrNameLst>
                                          <p:attrName>style.visibility</p:attrName>
                                        </p:attrNameLst>
                                      </p:cBhvr>
                                      <p:to>
                                        <p:strVal val="visible"/>
                                      </p:to>
                                    </p:set>
                                    <p:anim calcmode="lin" valueType="num">
                                      <p:cBhvr>
                                        <p:cTn id="7" dur="1000" fill="hold"/>
                                        <p:tgtEl>
                                          <p:spTgt spid="13369"/>
                                        </p:tgtEl>
                                        <p:attrNameLst>
                                          <p:attrName>ppt_x</p:attrName>
                                        </p:attrNameLst>
                                      </p:cBhvr>
                                      <p:tavLst>
                                        <p:tav tm="0">
                                          <p:val>
                                            <p:strVal val="#ppt_x-#ppt_w/2"/>
                                          </p:val>
                                        </p:tav>
                                        <p:tav tm="100000">
                                          <p:val>
                                            <p:strVal val="#ppt_x"/>
                                          </p:val>
                                        </p:tav>
                                      </p:tavLst>
                                    </p:anim>
                                    <p:anim calcmode="lin" valueType="num">
                                      <p:cBhvr>
                                        <p:cTn id="8" dur="1000" fill="hold"/>
                                        <p:tgtEl>
                                          <p:spTgt spid="13369"/>
                                        </p:tgtEl>
                                        <p:attrNameLst>
                                          <p:attrName>ppt_y</p:attrName>
                                        </p:attrNameLst>
                                      </p:cBhvr>
                                      <p:tavLst>
                                        <p:tav tm="0">
                                          <p:val>
                                            <p:strVal val="#ppt_y"/>
                                          </p:val>
                                        </p:tav>
                                        <p:tav tm="100000">
                                          <p:val>
                                            <p:strVal val="#ppt_y"/>
                                          </p:val>
                                        </p:tav>
                                      </p:tavLst>
                                    </p:anim>
                                    <p:anim calcmode="lin" valueType="num">
                                      <p:cBhvr>
                                        <p:cTn id="9" dur="1000" fill="hold"/>
                                        <p:tgtEl>
                                          <p:spTgt spid="13369"/>
                                        </p:tgtEl>
                                        <p:attrNameLst>
                                          <p:attrName>ppt_w</p:attrName>
                                        </p:attrNameLst>
                                      </p:cBhvr>
                                      <p:tavLst>
                                        <p:tav tm="0">
                                          <p:val>
                                            <p:fltVal val="0"/>
                                          </p:val>
                                        </p:tav>
                                        <p:tav tm="100000">
                                          <p:val>
                                            <p:strVal val="#ppt_w"/>
                                          </p:val>
                                        </p:tav>
                                      </p:tavLst>
                                    </p:anim>
                                    <p:anim calcmode="lin" valueType="num">
                                      <p:cBhvr>
                                        <p:cTn id="10" dur="1000" fill="hold"/>
                                        <p:tgtEl>
                                          <p:spTgt spid="13369"/>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3374">
                                            <p:txEl>
                                              <p:pRg st="0" end="0"/>
                                            </p:txEl>
                                          </p:spTgt>
                                        </p:tgtEl>
                                        <p:attrNameLst>
                                          <p:attrName>style.visibility</p:attrName>
                                        </p:attrNameLst>
                                      </p:cBhvr>
                                      <p:to>
                                        <p:strVal val="visible"/>
                                      </p:to>
                                    </p:set>
                                    <p:animEffect transition="in" filter="fade">
                                      <p:cBhvr>
                                        <p:cTn id="14" dur="300"/>
                                        <p:tgtEl>
                                          <p:spTgt spid="13374">
                                            <p:txEl>
                                              <p:pRg st="0" end="0"/>
                                            </p:txEl>
                                          </p:spTgt>
                                        </p:tgtEl>
                                      </p:cBhvr>
                                    </p:animEffect>
                                    <p:anim calcmode="lin" valueType="num">
                                      <p:cBhvr>
                                        <p:cTn id="15" dur="300" fill="hold"/>
                                        <p:tgtEl>
                                          <p:spTgt spid="13374">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337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3009"/>
                            </p:stCondLst>
                            <p:childTnLst>
                              <p:par>
                                <p:cTn id="18" presetID="12" presetClass="entr" presetSubtype="1" fill="hold" nodeType="afterEffect">
                                  <p:stCondLst>
                                    <p:cond delay="0"/>
                                  </p:stCondLst>
                                  <p:childTnLst>
                                    <p:set>
                                      <p:cBhvr>
                                        <p:cTn id="19" dur="1" fill="hold">
                                          <p:stCondLst>
                                            <p:cond delay="0"/>
                                          </p:stCondLst>
                                        </p:cTn>
                                        <p:tgtEl>
                                          <p:spTgt spid="13327"/>
                                        </p:tgtEl>
                                        <p:attrNameLst>
                                          <p:attrName>style.visibility</p:attrName>
                                        </p:attrNameLst>
                                      </p:cBhvr>
                                      <p:to>
                                        <p:strVal val="visible"/>
                                      </p:to>
                                    </p:set>
                                    <p:animEffect transition="in" filter="slide(fromTop)">
                                      <p:cBhvr>
                                        <p:cTn id="20" dur="500"/>
                                        <p:tgtEl>
                                          <p:spTgt spid="13327"/>
                                        </p:tgtEl>
                                      </p:cBhvr>
                                    </p:animEffect>
                                  </p:childTnLst>
                                </p:cTn>
                              </p:par>
                            </p:childTnLst>
                          </p:cTn>
                        </p:par>
                        <p:par>
                          <p:cTn id="21" fill="hold">
                            <p:stCondLst>
                              <p:cond delay="3509"/>
                            </p:stCondLst>
                            <p:childTnLst>
                              <p:par>
                                <p:cTn id="22" presetID="49" presetClass="entr" presetSubtype="0" decel="100000" fill="hold" nodeType="afterEffect">
                                  <p:stCondLst>
                                    <p:cond delay="0"/>
                                  </p:stCondLst>
                                  <p:childTnLst>
                                    <p:set>
                                      <p:cBhvr>
                                        <p:cTn id="23" dur="1" fill="hold">
                                          <p:stCondLst>
                                            <p:cond delay="0"/>
                                          </p:stCondLst>
                                        </p:cTn>
                                        <p:tgtEl>
                                          <p:spTgt spid="13333"/>
                                        </p:tgtEl>
                                        <p:attrNameLst>
                                          <p:attrName>style.visibility</p:attrName>
                                        </p:attrNameLst>
                                      </p:cBhvr>
                                      <p:to>
                                        <p:strVal val="visible"/>
                                      </p:to>
                                    </p:set>
                                    <p:anim calcmode="lin" valueType="num">
                                      <p:cBhvr>
                                        <p:cTn id="24" dur="500" fill="hold"/>
                                        <p:tgtEl>
                                          <p:spTgt spid="13333"/>
                                        </p:tgtEl>
                                        <p:attrNameLst>
                                          <p:attrName>ppt_w</p:attrName>
                                        </p:attrNameLst>
                                      </p:cBhvr>
                                      <p:tavLst>
                                        <p:tav tm="0">
                                          <p:val>
                                            <p:fltVal val="0"/>
                                          </p:val>
                                        </p:tav>
                                        <p:tav tm="100000">
                                          <p:val>
                                            <p:strVal val="#ppt_w"/>
                                          </p:val>
                                        </p:tav>
                                      </p:tavLst>
                                    </p:anim>
                                    <p:anim calcmode="lin" valueType="num">
                                      <p:cBhvr>
                                        <p:cTn id="25" dur="500" fill="hold"/>
                                        <p:tgtEl>
                                          <p:spTgt spid="13333"/>
                                        </p:tgtEl>
                                        <p:attrNameLst>
                                          <p:attrName>ppt_h</p:attrName>
                                        </p:attrNameLst>
                                      </p:cBhvr>
                                      <p:tavLst>
                                        <p:tav tm="0">
                                          <p:val>
                                            <p:fltVal val="0"/>
                                          </p:val>
                                        </p:tav>
                                        <p:tav tm="100000">
                                          <p:val>
                                            <p:strVal val="#ppt_h"/>
                                          </p:val>
                                        </p:tav>
                                      </p:tavLst>
                                    </p:anim>
                                    <p:anim calcmode="lin" valueType="num">
                                      <p:cBhvr>
                                        <p:cTn id="26" dur="500" fill="hold"/>
                                        <p:tgtEl>
                                          <p:spTgt spid="13333"/>
                                        </p:tgtEl>
                                        <p:attrNameLst>
                                          <p:attrName>style.rotation</p:attrName>
                                        </p:attrNameLst>
                                      </p:cBhvr>
                                      <p:tavLst>
                                        <p:tav tm="0">
                                          <p:val>
                                            <p:fltVal val="360"/>
                                          </p:val>
                                        </p:tav>
                                        <p:tav tm="100000">
                                          <p:val>
                                            <p:fltVal val="0"/>
                                          </p:val>
                                        </p:tav>
                                      </p:tavLst>
                                    </p:anim>
                                    <p:animEffect transition="in" filter="fade">
                                      <p:cBhvr>
                                        <p:cTn id="27" dur="500"/>
                                        <p:tgtEl>
                                          <p:spTgt spid="13333"/>
                                        </p:tgtEl>
                                      </p:cBhvr>
                                    </p:animEffect>
                                  </p:childTnLst>
                                </p:cTn>
                              </p:par>
                            </p:childTnLst>
                          </p:cTn>
                        </p:par>
                        <p:par>
                          <p:cTn id="28" fill="hold">
                            <p:stCondLst>
                              <p:cond delay="4009"/>
                            </p:stCondLst>
                            <p:childTnLst>
                              <p:par>
                                <p:cTn id="29" presetID="17" presetClass="entr" presetSubtype="8" fill="hold" nodeType="afterEffect">
                                  <p:stCondLst>
                                    <p:cond delay="0"/>
                                  </p:stCondLst>
                                  <p:childTnLst>
                                    <p:set>
                                      <p:cBhvr>
                                        <p:cTn id="30" dur="1" fill="hold">
                                          <p:stCondLst>
                                            <p:cond delay="0"/>
                                          </p:stCondLst>
                                        </p:cTn>
                                        <p:tgtEl>
                                          <p:spTgt spid="13330"/>
                                        </p:tgtEl>
                                        <p:attrNameLst>
                                          <p:attrName>style.visibility</p:attrName>
                                        </p:attrNameLst>
                                      </p:cBhvr>
                                      <p:to>
                                        <p:strVal val="visible"/>
                                      </p:to>
                                    </p:set>
                                    <p:anim calcmode="lin" valueType="num">
                                      <p:cBhvr>
                                        <p:cTn id="31" dur="500" fill="hold"/>
                                        <p:tgtEl>
                                          <p:spTgt spid="13330"/>
                                        </p:tgtEl>
                                        <p:attrNameLst>
                                          <p:attrName>ppt_x</p:attrName>
                                        </p:attrNameLst>
                                      </p:cBhvr>
                                      <p:tavLst>
                                        <p:tav tm="0">
                                          <p:val>
                                            <p:strVal val="#ppt_x-#ppt_w/2"/>
                                          </p:val>
                                        </p:tav>
                                        <p:tav tm="100000">
                                          <p:val>
                                            <p:strVal val="#ppt_x"/>
                                          </p:val>
                                        </p:tav>
                                      </p:tavLst>
                                    </p:anim>
                                    <p:anim calcmode="lin" valueType="num">
                                      <p:cBhvr>
                                        <p:cTn id="32" dur="500" fill="hold"/>
                                        <p:tgtEl>
                                          <p:spTgt spid="13330"/>
                                        </p:tgtEl>
                                        <p:attrNameLst>
                                          <p:attrName>ppt_y</p:attrName>
                                        </p:attrNameLst>
                                      </p:cBhvr>
                                      <p:tavLst>
                                        <p:tav tm="0">
                                          <p:val>
                                            <p:strVal val="#ppt_y"/>
                                          </p:val>
                                        </p:tav>
                                        <p:tav tm="100000">
                                          <p:val>
                                            <p:strVal val="#ppt_y"/>
                                          </p:val>
                                        </p:tav>
                                      </p:tavLst>
                                    </p:anim>
                                    <p:anim calcmode="lin" valueType="num">
                                      <p:cBhvr>
                                        <p:cTn id="33" dur="500" fill="hold"/>
                                        <p:tgtEl>
                                          <p:spTgt spid="13330"/>
                                        </p:tgtEl>
                                        <p:attrNameLst>
                                          <p:attrName>ppt_w</p:attrName>
                                        </p:attrNameLst>
                                      </p:cBhvr>
                                      <p:tavLst>
                                        <p:tav tm="0">
                                          <p:val>
                                            <p:fltVal val="0"/>
                                          </p:val>
                                        </p:tav>
                                        <p:tav tm="100000">
                                          <p:val>
                                            <p:strVal val="#ppt_w"/>
                                          </p:val>
                                        </p:tav>
                                      </p:tavLst>
                                    </p:anim>
                                    <p:anim calcmode="lin" valueType="num">
                                      <p:cBhvr>
                                        <p:cTn id="34" dur="500" fill="hold"/>
                                        <p:tgtEl>
                                          <p:spTgt spid="13330"/>
                                        </p:tgtEl>
                                        <p:attrNameLst>
                                          <p:attrName>ppt_h</p:attrName>
                                        </p:attrNameLst>
                                      </p:cBhvr>
                                      <p:tavLst>
                                        <p:tav tm="0">
                                          <p:val>
                                            <p:strVal val="#ppt_h"/>
                                          </p:val>
                                        </p:tav>
                                        <p:tav tm="100000">
                                          <p:val>
                                            <p:strVal val="#ppt_h"/>
                                          </p:val>
                                        </p:tav>
                                      </p:tavLst>
                                    </p:anim>
                                  </p:childTnLst>
                                </p:cTn>
                              </p:par>
                            </p:childTnLst>
                          </p:cTn>
                        </p:par>
                        <p:par>
                          <p:cTn id="35" fill="hold">
                            <p:stCondLst>
                              <p:cond delay="4509"/>
                            </p:stCondLst>
                            <p:childTnLst>
                              <p:par>
                                <p:cTn id="36" presetID="12" presetClass="entr" presetSubtype="1" fill="hold" nodeType="afterEffect">
                                  <p:stCondLst>
                                    <p:cond delay="0"/>
                                  </p:stCondLst>
                                  <p:childTnLst>
                                    <p:set>
                                      <p:cBhvr>
                                        <p:cTn id="37" dur="1" fill="hold">
                                          <p:stCondLst>
                                            <p:cond delay="0"/>
                                          </p:stCondLst>
                                        </p:cTn>
                                        <p:tgtEl>
                                          <p:spTgt spid="13324"/>
                                        </p:tgtEl>
                                        <p:attrNameLst>
                                          <p:attrName>style.visibility</p:attrName>
                                        </p:attrNameLst>
                                      </p:cBhvr>
                                      <p:to>
                                        <p:strVal val="visible"/>
                                      </p:to>
                                    </p:set>
                                    <p:animEffect transition="in" filter="slide(fromTop)">
                                      <p:cBhvr>
                                        <p:cTn id="38" dur="500"/>
                                        <p:tgtEl>
                                          <p:spTgt spid="13324"/>
                                        </p:tgtEl>
                                      </p:cBhvr>
                                    </p:animEffect>
                                  </p:childTnLst>
                                </p:cTn>
                              </p:par>
                            </p:childTnLst>
                          </p:cTn>
                        </p:par>
                        <p:par>
                          <p:cTn id="39" fill="hold">
                            <p:stCondLst>
                              <p:cond delay="5009"/>
                            </p:stCondLst>
                            <p:childTnLst>
                              <p:par>
                                <p:cTn id="40" presetID="49" presetClass="entr" presetSubtype="0" decel="100000" fill="hold" nodeType="afterEffect">
                                  <p:stCondLst>
                                    <p:cond delay="0"/>
                                  </p:stCondLst>
                                  <p:childTnLst>
                                    <p:set>
                                      <p:cBhvr>
                                        <p:cTn id="41" dur="1" fill="hold">
                                          <p:stCondLst>
                                            <p:cond delay="0"/>
                                          </p:stCondLst>
                                        </p:cTn>
                                        <p:tgtEl>
                                          <p:spTgt spid="13345"/>
                                        </p:tgtEl>
                                        <p:attrNameLst>
                                          <p:attrName>style.visibility</p:attrName>
                                        </p:attrNameLst>
                                      </p:cBhvr>
                                      <p:to>
                                        <p:strVal val="visible"/>
                                      </p:to>
                                    </p:set>
                                    <p:anim calcmode="lin" valueType="num">
                                      <p:cBhvr>
                                        <p:cTn id="42" dur="500" fill="hold"/>
                                        <p:tgtEl>
                                          <p:spTgt spid="13345"/>
                                        </p:tgtEl>
                                        <p:attrNameLst>
                                          <p:attrName>ppt_w</p:attrName>
                                        </p:attrNameLst>
                                      </p:cBhvr>
                                      <p:tavLst>
                                        <p:tav tm="0">
                                          <p:val>
                                            <p:fltVal val="0"/>
                                          </p:val>
                                        </p:tav>
                                        <p:tav tm="100000">
                                          <p:val>
                                            <p:strVal val="#ppt_w"/>
                                          </p:val>
                                        </p:tav>
                                      </p:tavLst>
                                    </p:anim>
                                    <p:anim calcmode="lin" valueType="num">
                                      <p:cBhvr>
                                        <p:cTn id="43" dur="500" fill="hold"/>
                                        <p:tgtEl>
                                          <p:spTgt spid="13345"/>
                                        </p:tgtEl>
                                        <p:attrNameLst>
                                          <p:attrName>ppt_h</p:attrName>
                                        </p:attrNameLst>
                                      </p:cBhvr>
                                      <p:tavLst>
                                        <p:tav tm="0">
                                          <p:val>
                                            <p:fltVal val="0"/>
                                          </p:val>
                                        </p:tav>
                                        <p:tav tm="100000">
                                          <p:val>
                                            <p:strVal val="#ppt_h"/>
                                          </p:val>
                                        </p:tav>
                                      </p:tavLst>
                                    </p:anim>
                                    <p:anim calcmode="lin" valueType="num">
                                      <p:cBhvr>
                                        <p:cTn id="44" dur="500" fill="hold"/>
                                        <p:tgtEl>
                                          <p:spTgt spid="13345"/>
                                        </p:tgtEl>
                                        <p:attrNameLst>
                                          <p:attrName>style.rotation</p:attrName>
                                        </p:attrNameLst>
                                      </p:cBhvr>
                                      <p:tavLst>
                                        <p:tav tm="0">
                                          <p:val>
                                            <p:fltVal val="360"/>
                                          </p:val>
                                        </p:tav>
                                        <p:tav tm="100000">
                                          <p:val>
                                            <p:fltVal val="0"/>
                                          </p:val>
                                        </p:tav>
                                      </p:tavLst>
                                    </p:anim>
                                    <p:animEffect transition="in" filter="fade">
                                      <p:cBhvr>
                                        <p:cTn id="45" dur="500"/>
                                        <p:tgtEl>
                                          <p:spTgt spid="13345"/>
                                        </p:tgtEl>
                                      </p:cBhvr>
                                    </p:animEffect>
                                  </p:childTnLst>
                                </p:cTn>
                              </p:par>
                            </p:childTnLst>
                          </p:cTn>
                        </p:par>
                        <p:par>
                          <p:cTn id="46" fill="hold">
                            <p:stCondLst>
                              <p:cond delay="5509"/>
                            </p:stCondLst>
                            <p:childTnLst>
                              <p:par>
                                <p:cTn id="47" presetID="17" presetClass="entr" presetSubtype="8" fill="hold" nodeType="afterEffect">
                                  <p:stCondLst>
                                    <p:cond delay="0"/>
                                  </p:stCondLst>
                                  <p:childTnLst>
                                    <p:set>
                                      <p:cBhvr>
                                        <p:cTn id="48" dur="1" fill="hold">
                                          <p:stCondLst>
                                            <p:cond delay="0"/>
                                          </p:stCondLst>
                                        </p:cTn>
                                        <p:tgtEl>
                                          <p:spTgt spid="13318"/>
                                        </p:tgtEl>
                                        <p:attrNameLst>
                                          <p:attrName>style.visibility</p:attrName>
                                        </p:attrNameLst>
                                      </p:cBhvr>
                                      <p:to>
                                        <p:strVal val="visible"/>
                                      </p:to>
                                    </p:set>
                                    <p:anim calcmode="lin" valueType="num">
                                      <p:cBhvr>
                                        <p:cTn id="49" dur="500" fill="hold"/>
                                        <p:tgtEl>
                                          <p:spTgt spid="13318"/>
                                        </p:tgtEl>
                                        <p:attrNameLst>
                                          <p:attrName>ppt_x</p:attrName>
                                        </p:attrNameLst>
                                      </p:cBhvr>
                                      <p:tavLst>
                                        <p:tav tm="0">
                                          <p:val>
                                            <p:strVal val="#ppt_x-#ppt_w/2"/>
                                          </p:val>
                                        </p:tav>
                                        <p:tav tm="100000">
                                          <p:val>
                                            <p:strVal val="#ppt_x"/>
                                          </p:val>
                                        </p:tav>
                                      </p:tavLst>
                                    </p:anim>
                                    <p:anim calcmode="lin" valueType="num">
                                      <p:cBhvr>
                                        <p:cTn id="50" dur="500" fill="hold"/>
                                        <p:tgtEl>
                                          <p:spTgt spid="13318"/>
                                        </p:tgtEl>
                                        <p:attrNameLst>
                                          <p:attrName>ppt_y</p:attrName>
                                        </p:attrNameLst>
                                      </p:cBhvr>
                                      <p:tavLst>
                                        <p:tav tm="0">
                                          <p:val>
                                            <p:strVal val="#ppt_y"/>
                                          </p:val>
                                        </p:tav>
                                        <p:tav tm="100000">
                                          <p:val>
                                            <p:strVal val="#ppt_y"/>
                                          </p:val>
                                        </p:tav>
                                      </p:tavLst>
                                    </p:anim>
                                    <p:anim calcmode="lin" valueType="num">
                                      <p:cBhvr>
                                        <p:cTn id="51" dur="500" fill="hold"/>
                                        <p:tgtEl>
                                          <p:spTgt spid="13318"/>
                                        </p:tgtEl>
                                        <p:attrNameLst>
                                          <p:attrName>ppt_w</p:attrName>
                                        </p:attrNameLst>
                                      </p:cBhvr>
                                      <p:tavLst>
                                        <p:tav tm="0">
                                          <p:val>
                                            <p:fltVal val="0"/>
                                          </p:val>
                                        </p:tav>
                                        <p:tav tm="100000">
                                          <p:val>
                                            <p:strVal val="#ppt_w"/>
                                          </p:val>
                                        </p:tav>
                                      </p:tavLst>
                                    </p:anim>
                                    <p:anim calcmode="lin" valueType="num">
                                      <p:cBhvr>
                                        <p:cTn id="52" dur="500" fill="hold"/>
                                        <p:tgtEl>
                                          <p:spTgt spid="13318"/>
                                        </p:tgtEl>
                                        <p:attrNameLst>
                                          <p:attrName>ppt_h</p:attrName>
                                        </p:attrNameLst>
                                      </p:cBhvr>
                                      <p:tavLst>
                                        <p:tav tm="0">
                                          <p:val>
                                            <p:strVal val="#ppt_h"/>
                                          </p:val>
                                        </p:tav>
                                        <p:tav tm="100000">
                                          <p:val>
                                            <p:strVal val="#ppt_h"/>
                                          </p:val>
                                        </p:tav>
                                      </p:tavLst>
                                    </p:anim>
                                  </p:childTnLst>
                                </p:cTn>
                              </p:par>
                            </p:childTnLst>
                          </p:cTn>
                        </p:par>
                        <p:par>
                          <p:cTn id="53" fill="hold">
                            <p:stCondLst>
                              <p:cond delay="6009"/>
                            </p:stCondLst>
                            <p:childTnLst>
                              <p:par>
                                <p:cTn id="54" presetID="12" presetClass="entr" presetSubtype="1" fill="hold" nodeType="afterEffect">
                                  <p:stCondLst>
                                    <p:cond delay="0"/>
                                  </p:stCondLst>
                                  <p:childTnLst>
                                    <p:set>
                                      <p:cBhvr>
                                        <p:cTn id="55" dur="1" fill="hold">
                                          <p:stCondLst>
                                            <p:cond delay="0"/>
                                          </p:stCondLst>
                                        </p:cTn>
                                        <p:tgtEl>
                                          <p:spTgt spid="13321"/>
                                        </p:tgtEl>
                                        <p:attrNameLst>
                                          <p:attrName>style.visibility</p:attrName>
                                        </p:attrNameLst>
                                      </p:cBhvr>
                                      <p:to>
                                        <p:strVal val="visible"/>
                                      </p:to>
                                    </p:set>
                                    <p:animEffect transition="in" filter="slide(fromTop)">
                                      <p:cBhvr>
                                        <p:cTn id="56" dur="500"/>
                                        <p:tgtEl>
                                          <p:spTgt spid="13321"/>
                                        </p:tgtEl>
                                      </p:cBhvr>
                                    </p:animEffect>
                                  </p:childTnLst>
                                </p:cTn>
                              </p:par>
                            </p:childTnLst>
                          </p:cTn>
                        </p:par>
                        <p:par>
                          <p:cTn id="57" fill="hold">
                            <p:stCondLst>
                              <p:cond delay="6509"/>
                            </p:stCondLst>
                            <p:childTnLst>
                              <p:par>
                                <p:cTn id="58" presetID="49" presetClass="entr" presetSubtype="0" decel="100000" fill="hold" nodeType="afterEffect">
                                  <p:stCondLst>
                                    <p:cond delay="0"/>
                                  </p:stCondLst>
                                  <p:childTnLst>
                                    <p:set>
                                      <p:cBhvr>
                                        <p:cTn id="59" dur="1" fill="hold">
                                          <p:stCondLst>
                                            <p:cond delay="0"/>
                                          </p:stCondLst>
                                        </p:cTn>
                                        <p:tgtEl>
                                          <p:spTgt spid="13357"/>
                                        </p:tgtEl>
                                        <p:attrNameLst>
                                          <p:attrName>style.visibility</p:attrName>
                                        </p:attrNameLst>
                                      </p:cBhvr>
                                      <p:to>
                                        <p:strVal val="visible"/>
                                      </p:to>
                                    </p:set>
                                    <p:anim calcmode="lin" valueType="num">
                                      <p:cBhvr>
                                        <p:cTn id="60" dur="500" fill="hold"/>
                                        <p:tgtEl>
                                          <p:spTgt spid="13357"/>
                                        </p:tgtEl>
                                        <p:attrNameLst>
                                          <p:attrName>ppt_w</p:attrName>
                                        </p:attrNameLst>
                                      </p:cBhvr>
                                      <p:tavLst>
                                        <p:tav tm="0">
                                          <p:val>
                                            <p:fltVal val="0"/>
                                          </p:val>
                                        </p:tav>
                                        <p:tav tm="100000">
                                          <p:val>
                                            <p:strVal val="#ppt_w"/>
                                          </p:val>
                                        </p:tav>
                                      </p:tavLst>
                                    </p:anim>
                                    <p:anim calcmode="lin" valueType="num">
                                      <p:cBhvr>
                                        <p:cTn id="61" dur="500" fill="hold"/>
                                        <p:tgtEl>
                                          <p:spTgt spid="13357"/>
                                        </p:tgtEl>
                                        <p:attrNameLst>
                                          <p:attrName>ppt_h</p:attrName>
                                        </p:attrNameLst>
                                      </p:cBhvr>
                                      <p:tavLst>
                                        <p:tav tm="0">
                                          <p:val>
                                            <p:fltVal val="0"/>
                                          </p:val>
                                        </p:tav>
                                        <p:tav tm="100000">
                                          <p:val>
                                            <p:strVal val="#ppt_h"/>
                                          </p:val>
                                        </p:tav>
                                      </p:tavLst>
                                    </p:anim>
                                    <p:anim calcmode="lin" valueType="num">
                                      <p:cBhvr>
                                        <p:cTn id="62" dur="500" fill="hold"/>
                                        <p:tgtEl>
                                          <p:spTgt spid="13357"/>
                                        </p:tgtEl>
                                        <p:attrNameLst>
                                          <p:attrName>style.rotation</p:attrName>
                                        </p:attrNameLst>
                                      </p:cBhvr>
                                      <p:tavLst>
                                        <p:tav tm="0">
                                          <p:val>
                                            <p:fltVal val="360"/>
                                          </p:val>
                                        </p:tav>
                                        <p:tav tm="100000">
                                          <p:val>
                                            <p:fltVal val="0"/>
                                          </p:val>
                                        </p:tav>
                                      </p:tavLst>
                                    </p:anim>
                                    <p:animEffect transition="in" filter="fade">
                                      <p:cBhvr>
                                        <p:cTn id="63" dur="500"/>
                                        <p:tgtEl>
                                          <p:spTgt spid="13357"/>
                                        </p:tgtEl>
                                      </p:cBhvr>
                                    </p:animEffect>
                                  </p:childTnLst>
                                </p:cTn>
                              </p:par>
                            </p:childTnLst>
                          </p:cTn>
                        </p:par>
                        <p:par>
                          <p:cTn id="64" fill="hold">
                            <p:stCondLst>
                              <p:cond delay="7009"/>
                            </p:stCondLst>
                            <p:childTnLst>
                              <p:par>
                                <p:cTn id="65" presetID="17" presetClass="entr" presetSubtype="8" fill="hold" nodeType="afterEffect">
                                  <p:stCondLst>
                                    <p:cond delay="0"/>
                                  </p:stCondLst>
                                  <p:childTnLst>
                                    <p:set>
                                      <p:cBhvr>
                                        <p:cTn id="66" dur="1" fill="hold">
                                          <p:stCondLst>
                                            <p:cond delay="0"/>
                                          </p:stCondLst>
                                        </p:cTn>
                                        <p:tgtEl>
                                          <p:spTgt spid="13315"/>
                                        </p:tgtEl>
                                        <p:attrNameLst>
                                          <p:attrName>style.visibility</p:attrName>
                                        </p:attrNameLst>
                                      </p:cBhvr>
                                      <p:to>
                                        <p:strVal val="visible"/>
                                      </p:to>
                                    </p:set>
                                    <p:anim calcmode="lin" valueType="num">
                                      <p:cBhvr>
                                        <p:cTn id="67" dur="500" fill="hold"/>
                                        <p:tgtEl>
                                          <p:spTgt spid="13315"/>
                                        </p:tgtEl>
                                        <p:attrNameLst>
                                          <p:attrName>ppt_x</p:attrName>
                                        </p:attrNameLst>
                                      </p:cBhvr>
                                      <p:tavLst>
                                        <p:tav tm="0">
                                          <p:val>
                                            <p:strVal val="#ppt_x-#ppt_w/2"/>
                                          </p:val>
                                        </p:tav>
                                        <p:tav tm="100000">
                                          <p:val>
                                            <p:strVal val="#ppt_x"/>
                                          </p:val>
                                        </p:tav>
                                      </p:tavLst>
                                    </p:anim>
                                    <p:anim calcmode="lin" valueType="num">
                                      <p:cBhvr>
                                        <p:cTn id="68" dur="500" fill="hold"/>
                                        <p:tgtEl>
                                          <p:spTgt spid="13315"/>
                                        </p:tgtEl>
                                        <p:attrNameLst>
                                          <p:attrName>ppt_y</p:attrName>
                                        </p:attrNameLst>
                                      </p:cBhvr>
                                      <p:tavLst>
                                        <p:tav tm="0">
                                          <p:val>
                                            <p:strVal val="#ppt_y"/>
                                          </p:val>
                                        </p:tav>
                                        <p:tav tm="100000">
                                          <p:val>
                                            <p:strVal val="#ppt_y"/>
                                          </p:val>
                                        </p:tav>
                                      </p:tavLst>
                                    </p:anim>
                                    <p:anim calcmode="lin" valueType="num">
                                      <p:cBhvr>
                                        <p:cTn id="69" dur="500" fill="hold"/>
                                        <p:tgtEl>
                                          <p:spTgt spid="13315"/>
                                        </p:tgtEl>
                                        <p:attrNameLst>
                                          <p:attrName>ppt_w</p:attrName>
                                        </p:attrNameLst>
                                      </p:cBhvr>
                                      <p:tavLst>
                                        <p:tav tm="0">
                                          <p:val>
                                            <p:fltVal val="0"/>
                                          </p:val>
                                        </p:tav>
                                        <p:tav tm="100000">
                                          <p:val>
                                            <p:strVal val="#ppt_w"/>
                                          </p:val>
                                        </p:tav>
                                      </p:tavLst>
                                    </p:anim>
                                    <p:anim calcmode="lin" valueType="num">
                                      <p:cBhvr>
                                        <p:cTn id="70"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333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3330"/>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3357"/>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3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endParaRPr lang="vi-VN" smtClean="0">
              <a:latin typeface="Calibri" panose="020F0502020204030204" charset="0"/>
            </a:endParaRPr>
          </a:p>
        </p:txBody>
      </p:sp>
      <p:pic>
        <p:nvPicPr>
          <p:cNvPr id="45059" name="Picture 4" descr="phao hoa"/>
          <p:cNvPicPr>
            <a:picLocks noGrp="1" noChangeAspect="1" noChangeArrowheads="1" noCrop="1"/>
          </p:cNvPicPr>
          <p:nvPr>
            <p:ph type="body" idx="4294967295"/>
          </p:nvPr>
        </p:nvPicPr>
        <p:blipFill>
          <a:blip r:embed="rId2" cstate="print"/>
          <a:srcRect/>
          <a:stretch>
            <a:fillRect/>
          </a:stretch>
        </p:blipFill>
        <p:spPr>
          <a:xfrm>
            <a:off x="152400" y="0"/>
            <a:ext cx="11887200" cy="6858000"/>
          </a:xfrm>
        </p:spPr>
      </p:pic>
      <p:pic>
        <p:nvPicPr>
          <p:cNvPr id="45060" name="Picture 9" descr="floral"/>
          <p:cNvPicPr>
            <a:picLocks noChangeAspect="1" noChangeArrowheads="1" noCrop="1"/>
          </p:cNvPicPr>
          <p:nvPr/>
        </p:nvPicPr>
        <p:blipFill>
          <a:blip r:embed="rId3" cstate="print"/>
          <a:srcRect/>
          <a:stretch>
            <a:fillRect/>
          </a:stretch>
        </p:blipFill>
        <p:spPr bwMode="auto">
          <a:xfrm>
            <a:off x="152401" y="6011865"/>
            <a:ext cx="1069023" cy="846137"/>
          </a:xfrm>
          <a:prstGeom prst="rect">
            <a:avLst/>
          </a:prstGeom>
          <a:noFill/>
          <a:ln w="9525">
            <a:noFill/>
            <a:miter lim="800000"/>
            <a:headEnd/>
            <a:tailEnd/>
          </a:ln>
        </p:spPr>
      </p:pic>
      <p:pic>
        <p:nvPicPr>
          <p:cNvPr id="45061" name="Picture 10" descr="floral"/>
          <p:cNvPicPr>
            <a:picLocks noChangeAspect="1" noChangeArrowheads="1" noCrop="1"/>
          </p:cNvPicPr>
          <p:nvPr/>
        </p:nvPicPr>
        <p:blipFill>
          <a:blip r:embed="rId3" cstate="print"/>
          <a:srcRect/>
          <a:stretch>
            <a:fillRect/>
          </a:stretch>
        </p:blipFill>
        <p:spPr bwMode="auto">
          <a:xfrm>
            <a:off x="1361759" y="6164265"/>
            <a:ext cx="1069023" cy="846137"/>
          </a:xfrm>
          <a:prstGeom prst="rect">
            <a:avLst/>
          </a:prstGeom>
          <a:noFill/>
          <a:ln w="9525">
            <a:noFill/>
            <a:miter lim="800000"/>
            <a:headEnd/>
            <a:tailEnd/>
          </a:ln>
        </p:spPr>
      </p:pic>
      <p:pic>
        <p:nvPicPr>
          <p:cNvPr id="45062" name="Picture 11" descr="floral"/>
          <p:cNvPicPr>
            <a:picLocks noChangeAspect="1" noChangeArrowheads="1" noCrop="1"/>
          </p:cNvPicPr>
          <p:nvPr/>
        </p:nvPicPr>
        <p:blipFill>
          <a:blip r:embed="rId3" cstate="print"/>
          <a:srcRect/>
          <a:stretch>
            <a:fillRect/>
          </a:stretch>
        </p:blipFill>
        <p:spPr bwMode="auto">
          <a:xfrm>
            <a:off x="2529841" y="5791200"/>
            <a:ext cx="1069023" cy="846138"/>
          </a:xfrm>
          <a:prstGeom prst="rect">
            <a:avLst/>
          </a:prstGeom>
          <a:noFill/>
          <a:ln w="9525">
            <a:noFill/>
            <a:miter lim="800000"/>
            <a:headEnd/>
            <a:tailEnd/>
          </a:ln>
        </p:spPr>
      </p:pic>
      <p:pic>
        <p:nvPicPr>
          <p:cNvPr id="45063" name="Picture 12" descr="floral"/>
          <p:cNvPicPr>
            <a:picLocks noChangeAspect="1" noChangeArrowheads="1" noCrop="1"/>
          </p:cNvPicPr>
          <p:nvPr/>
        </p:nvPicPr>
        <p:blipFill>
          <a:blip r:embed="rId3" cstate="print"/>
          <a:srcRect/>
          <a:stretch>
            <a:fillRect/>
          </a:stretch>
        </p:blipFill>
        <p:spPr bwMode="auto">
          <a:xfrm>
            <a:off x="3718561" y="6088065"/>
            <a:ext cx="1069023" cy="846137"/>
          </a:xfrm>
          <a:prstGeom prst="rect">
            <a:avLst/>
          </a:prstGeom>
          <a:noFill/>
          <a:ln w="9525">
            <a:noFill/>
            <a:miter lim="800000"/>
            <a:headEnd/>
            <a:tailEnd/>
          </a:ln>
        </p:spPr>
      </p:pic>
      <p:pic>
        <p:nvPicPr>
          <p:cNvPr id="45064" name="Picture 13" descr="floral"/>
          <p:cNvPicPr>
            <a:picLocks noChangeAspect="1" noChangeArrowheads="1" noCrop="1"/>
          </p:cNvPicPr>
          <p:nvPr/>
        </p:nvPicPr>
        <p:blipFill>
          <a:blip r:embed="rId3" cstate="print"/>
          <a:srcRect/>
          <a:stretch>
            <a:fillRect/>
          </a:stretch>
        </p:blipFill>
        <p:spPr bwMode="auto">
          <a:xfrm>
            <a:off x="4709161" y="5707065"/>
            <a:ext cx="1069023" cy="846137"/>
          </a:xfrm>
          <a:prstGeom prst="rect">
            <a:avLst/>
          </a:prstGeom>
          <a:noFill/>
          <a:ln w="9525">
            <a:noFill/>
            <a:miter lim="800000"/>
            <a:headEnd/>
            <a:tailEnd/>
          </a:ln>
        </p:spPr>
      </p:pic>
      <p:pic>
        <p:nvPicPr>
          <p:cNvPr id="45065" name="Picture 14" descr="floral"/>
          <p:cNvPicPr>
            <a:picLocks noChangeAspect="1" noChangeArrowheads="1" noCrop="1"/>
          </p:cNvPicPr>
          <p:nvPr/>
        </p:nvPicPr>
        <p:blipFill>
          <a:blip r:embed="rId3" cstate="print"/>
          <a:srcRect/>
          <a:stretch>
            <a:fillRect/>
          </a:stretch>
        </p:blipFill>
        <p:spPr bwMode="auto">
          <a:xfrm>
            <a:off x="5819459" y="6011865"/>
            <a:ext cx="1069023" cy="846137"/>
          </a:xfrm>
          <a:prstGeom prst="rect">
            <a:avLst/>
          </a:prstGeom>
          <a:noFill/>
          <a:ln w="9525">
            <a:noFill/>
            <a:miter lim="800000"/>
            <a:headEnd/>
            <a:tailEnd/>
          </a:ln>
        </p:spPr>
      </p:pic>
      <p:pic>
        <p:nvPicPr>
          <p:cNvPr id="45066" name="Picture 15" descr="floral"/>
          <p:cNvPicPr>
            <a:picLocks noChangeAspect="1" noChangeArrowheads="1" noCrop="1"/>
          </p:cNvPicPr>
          <p:nvPr/>
        </p:nvPicPr>
        <p:blipFill>
          <a:blip r:embed="rId3" cstate="print"/>
          <a:srcRect/>
          <a:stretch>
            <a:fillRect/>
          </a:stretch>
        </p:blipFill>
        <p:spPr bwMode="auto">
          <a:xfrm>
            <a:off x="7086601" y="5715000"/>
            <a:ext cx="1069023" cy="846138"/>
          </a:xfrm>
          <a:prstGeom prst="rect">
            <a:avLst/>
          </a:prstGeom>
          <a:noFill/>
          <a:ln w="9525">
            <a:noFill/>
            <a:miter lim="800000"/>
            <a:headEnd/>
            <a:tailEnd/>
          </a:ln>
        </p:spPr>
      </p:pic>
      <p:pic>
        <p:nvPicPr>
          <p:cNvPr id="45067" name="Picture 16" descr="floral"/>
          <p:cNvPicPr>
            <a:picLocks noChangeAspect="1" noChangeArrowheads="1" noCrop="1"/>
          </p:cNvPicPr>
          <p:nvPr/>
        </p:nvPicPr>
        <p:blipFill>
          <a:blip r:embed="rId3" cstate="print"/>
          <a:srcRect/>
          <a:stretch>
            <a:fillRect/>
          </a:stretch>
        </p:blipFill>
        <p:spPr bwMode="auto">
          <a:xfrm>
            <a:off x="7998779" y="6011865"/>
            <a:ext cx="1069023" cy="846137"/>
          </a:xfrm>
          <a:prstGeom prst="rect">
            <a:avLst/>
          </a:prstGeom>
          <a:noFill/>
          <a:ln w="9525">
            <a:noFill/>
            <a:miter lim="800000"/>
            <a:headEnd/>
            <a:tailEnd/>
          </a:ln>
        </p:spPr>
      </p:pic>
      <p:pic>
        <p:nvPicPr>
          <p:cNvPr id="45068" name="Picture 17" descr="floral"/>
          <p:cNvPicPr>
            <a:picLocks noChangeAspect="1" noChangeArrowheads="1" noCrop="1"/>
          </p:cNvPicPr>
          <p:nvPr/>
        </p:nvPicPr>
        <p:blipFill>
          <a:blip r:embed="rId3" cstate="print"/>
          <a:srcRect/>
          <a:stretch>
            <a:fillRect/>
          </a:stretch>
        </p:blipFill>
        <p:spPr bwMode="auto">
          <a:xfrm>
            <a:off x="10871519" y="6011865"/>
            <a:ext cx="1069023" cy="846137"/>
          </a:xfrm>
          <a:prstGeom prst="rect">
            <a:avLst/>
          </a:prstGeom>
          <a:noFill/>
          <a:ln w="9525">
            <a:noFill/>
            <a:miter lim="800000"/>
            <a:headEnd/>
            <a:tailEnd/>
          </a:ln>
        </p:spPr>
      </p:pic>
      <p:pic>
        <p:nvPicPr>
          <p:cNvPr id="45069" name="Picture 18" descr="floral"/>
          <p:cNvPicPr>
            <a:picLocks noChangeAspect="1" noChangeArrowheads="1" noCrop="1"/>
          </p:cNvPicPr>
          <p:nvPr/>
        </p:nvPicPr>
        <p:blipFill>
          <a:blip r:embed="rId3" cstate="print"/>
          <a:srcRect/>
          <a:stretch>
            <a:fillRect/>
          </a:stretch>
        </p:blipFill>
        <p:spPr bwMode="auto">
          <a:xfrm>
            <a:off x="9385619" y="5783265"/>
            <a:ext cx="1069023" cy="846137"/>
          </a:xfrm>
          <a:prstGeom prst="rect">
            <a:avLst/>
          </a:prstGeom>
          <a:noFill/>
          <a:ln w="9525">
            <a:noFill/>
            <a:miter lim="800000"/>
            <a:headEnd/>
            <a:tailEnd/>
          </a:ln>
        </p:spPr>
      </p:pic>
      <p:sp>
        <p:nvSpPr>
          <p:cNvPr id="45070" name="WordArt 14"/>
          <p:cNvSpPr>
            <a:spLocks noChangeArrowheads="1" noChangeShapeType="1" noTextEdit="1"/>
          </p:cNvSpPr>
          <p:nvPr/>
        </p:nvSpPr>
        <p:spPr bwMode="auto">
          <a:xfrm>
            <a:off x="746760" y="1981200"/>
            <a:ext cx="10005060" cy="3657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vi-VN" sz="3600" b="1" kern="10" dirty="0" smtClean="0">
                <a:ln w="9525">
                  <a:round/>
                </a:ln>
                <a:gradFill rotWithShape="1">
                  <a:gsLst>
                    <a:gs pos="0">
                      <a:srgbClr val="FFE701"/>
                    </a:gs>
                    <a:gs pos="100000">
                      <a:srgbClr val="FE3E02"/>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tạm biệt các em!</a:t>
            </a:r>
            <a:endParaRPr lang="vi-VN" sz="3600" b="1" kern="10" dirty="0">
              <a:ln w="9525">
                <a:round/>
              </a:ln>
              <a:gradFill rotWithShape="1">
                <a:gsLst>
                  <a:gs pos="0">
                    <a:srgbClr val="FFE701"/>
                  </a:gs>
                  <a:gs pos="100000">
                    <a:srgbClr val="FE3E02"/>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951" name="AutoShape 15"/>
          <p:cNvSpPr>
            <a:spLocks noChangeArrowheads="1"/>
          </p:cNvSpPr>
          <p:nvPr/>
        </p:nvSpPr>
        <p:spPr bwMode="auto">
          <a:xfrm>
            <a:off x="5204460" y="169545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
        <p:nvSpPr>
          <p:cNvPr id="39952" name="AutoShape 16"/>
          <p:cNvSpPr>
            <a:spLocks noChangeArrowheads="1"/>
          </p:cNvSpPr>
          <p:nvPr/>
        </p:nvSpPr>
        <p:spPr bwMode="auto">
          <a:xfrm>
            <a:off x="7398227" y="102235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
        <p:nvSpPr>
          <p:cNvPr id="39953" name="AutoShape 17"/>
          <p:cNvSpPr>
            <a:spLocks noChangeArrowheads="1"/>
          </p:cNvSpPr>
          <p:nvPr/>
        </p:nvSpPr>
        <p:spPr bwMode="auto">
          <a:xfrm>
            <a:off x="3163412" y="605155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
        <p:nvSpPr>
          <p:cNvPr id="39954" name="AutoShape 18"/>
          <p:cNvSpPr>
            <a:spLocks noChangeArrowheads="1"/>
          </p:cNvSpPr>
          <p:nvPr/>
        </p:nvSpPr>
        <p:spPr bwMode="auto">
          <a:xfrm>
            <a:off x="9067800" y="571500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
        <p:nvSpPr>
          <p:cNvPr id="39955" name="AutoShape 19"/>
          <p:cNvSpPr>
            <a:spLocks noChangeArrowheads="1"/>
          </p:cNvSpPr>
          <p:nvPr/>
        </p:nvSpPr>
        <p:spPr bwMode="auto">
          <a:xfrm>
            <a:off x="845820" y="55245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
        <p:nvSpPr>
          <p:cNvPr id="39956" name="AutoShape 20"/>
          <p:cNvSpPr>
            <a:spLocks noChangeArrowheads="1"/>
          </p:cNvSpPr>
          <p:nvPr/>
        </p:nvSpPr>
        <p:spPr bwMode="auto">
          <a:xfrm>
            <a:off x="10751820" y="685800"/>
            <a:ext cx="792480" cy="673100"/>
          </a:xfrm>
          <a:prstGeom prst="star5">
            <a:avLst/>
          </a:prstGeom>
          <a:gradFill rotWithShape="1">
            <a:gsLst>
              <a:gs pos="0">
                <a:srgbClr val="FF0000"/>
              </a:gs>
              <a:gs pos="100000">
                <a:srgbClr val="00FF00"/>
              </a:gs>
            </a:gsLst>
            <a:lin ang="5400000" scaled="1"/>
          </a:gradFill>
          <a:ln w="9525" algn="ctr">
            <a:solidFill>
              <a:srgbClr val="CCCC00"/>
            </a:solidFill>
            <a:miter lim="800000"/>
          </a:ln>
          <a:effectLst/>
        </p:spPr>
        <p:txBody>
          <a:bodyPr wrap="none" lIns="92075" tIns="46038" rIns="92075" bIns="46038" anchor="ctr"/>
          <a:lstStyle/>
          <a:p>
            <a:pPr>
              <a:defRPr/>
            </a:pP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grpId="0"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3000" fill="hold"/>
                                        <p:tgtEl>
                                          <p:spTgt spid="39951"/>
                                        </p:tgtEl>
                                        <p:attrNameLst>
                                          <p:attrName>ppt_x</p:attrName>
                                        </p:attrNameLst>
                                      </p:cBhvr>
                                      <p:tavLst>
                                        <p:tav tm="0">
                                          <p:val>
                                            <p:strVal val="#ppt_x"/>
                                          </p:val>
                                        </p:tav>
                                        <p:tav tm="100000">
                                          <p:val>
                                            <p:strVal val="#ppt_x"/>
                                          </p:val>
                                        </p:tav>
                                      </p:tavLst>
                                    </p:anim>
                                    <p:anim calcmode="lin" valueType="num">
                                      <p:cBhvr additive="base">
                                        <p:cTn id="8" dur="3000" fill="hold"/>
                                        <p:tgtEl>
                                          <p:spTgt spid="39951"/>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grpId="0" nodeType="withEffect">
                                  <p:stCondLst>
                                    <p:cond delay="0"/>
                                  </p:stCondLst>
                                  <p:childTnLst>
                                    <p:set>
                                      <p:cBhvr>
                                        <p:cTn id="10" dur="1" fill="hold">
                                          <p:stCondLst>
                                            <p:cond delay="0"/>
                                          </p:stCondLst>
                                        </p:cTn>
                                        <p:tgtEl>
                                          <p:spTgt spid="39952"/>
                                        </p:tgtEl>
                                        <p:attrNameLst>
                                          <p:attrName>style.visibility</p:attrName>
                                        </p:attrNameLst>
                                      </p:cBhvr>
                                      <p:to>
                                        <p:strVal val="visible"/>
                                      </p:to>
                                    </p:set>
                                    <p:anim calcmode="lin" valueType="num">
                                      <p:cBhvr additive="base">
                                        <p:cTn id="11" dur="3000" fill="hold"/>
                                        <p:tgtEl>
                                          <p:spTgt spid="39952"/>
                                        </p:tgtEl>
                                        <p:attrNameLst>
                                          <p:attrName>ppt_x</p:attrName>
                                        </p:attrNameLst>
                                      </p:cBhvr>
                                      <p:tavLst>
                                        <p:tav tm="0">
                                          <p:val>
                                            <p:strVal val="#ppt_x"/>
                                          </p:val>
                                        </p:tav>
                                        <p:tav tm="100000">
                                          <p:val>
                                            <p:strVal val="#ppt_x"/>
                                          </p:val>
                                        </p:tav>
                                      </p:tavLst>
                                    </p:anim>
                                    <p:anim calcmode="lin" valueType="num">
                                      <p:cBhvr additive="base">
                                        <p:cTn id="12" dur="3000" fill="hold"/>
                                        <p:tgtEl>
                                          <p:spTgt spid="39952"/>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grpId="0" nodeType="withEffect">
                                  <p:stCondLst>
                                    <p:cond delay="0"/>
                                  </p:stCondLst>
                                  <p:childTnLst>
                                    <p:set>
                                      <p:cBhvr>
                                        <p:cTn id="14" dur="1" fill="hold">
                                          <p:stCondLst>
                                            <p:cond delay="0"/>
                                          </p:stCondLst>
                                        </p:cTn>
                                        <p:tgtEl>
                                          <p:spTgt spid="39956"/>
                                        </p:tgtEl>
                                        <p:attrNameLst>
                                          <p:attrName>style.visibility</p:attrName>
                                        </p:attrNameLst>
                                      </p:cBhvr>
                                      <p:to>
                                        <p:strVal val="visible"/>
                                      </p:to>
                                    </p:set>
                                    <p:anim calcmode="lin" valueType="num">
                                      <p:cBhvr additive="base">
                                        <p:cTn id="15" dur="3000" fill="hold"/>
                                        <p:tgtEl>
                                          <p:spTgt spid="39956"/>
                                        </p:tgtEl>
                                        <p:attrNameLst>
                                          <p:attrName>ppt_x</p:attrName>
                                        </p:attrNameLst>
                                      </p:cBhvr>
                                      <p:tavLst>
                                        <p:tav tm="0">
                                          <p:val>
                                            <p:strVal val="#ppt_x"/>
                                          </p:val>
                                        </p:tav>
                                        <p:tav tm="100000">
                                          <p:val>
                                            <p:strVal val="#ppt_x"/>
                                          </p:val>
                                        </p:tav>
                                      </p:tavLst>
                                    </p:anim>
                                    <p:anim calcmode="lin" valueType="num">
                                      <p:cBhvr additive="base">
                                        <p:cTn id="16" dur="3000" fill="hold"/>
                                        <p:tgtEl>
                                          <p:spTgt spid="39956"/>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grpId="0" nodeType="withEffect">
                                  <p:stCondLst>
                                    <p:cond delay="0"/>
                                  </p:stCondLst>
                                  <p:childTnLst>
                                    <p:set>
                                      <p:cBhvr>
                                        <p:cTn id="18" dur="1" fill="hold">
                                          <p:stCondLst>
                                            <p:cond delay="0"/>
                                          </p:stCondLst>
                                        </p:cTn>
                                        <p:tgtEl>
                                          <p:spTgt spid="39954"/>
                                        </p:tgtEl>
                                        <p:attrNameLst>
                                          <p:attrName>style.visibility</p:attrName>
                                        </p:attrNameLst>
                                      </p:cBhvr>
                                      <p:to>
                                        <p:strVal val="visible"/>
                                      </p:to>
                                    </p:set>
                                    <p:anim calcmode="lin" valueType="num">
                                      <p:cBhvr additive="base">
                                        <p:cTn id="19" dur="3000" fill="hold"/>
                                        <p:tgtEl>
                                          <p:spTgt spid="39954"/>
                                        </p:tgtEl>
                                        <p:attrNameLst>
                                          <p:attrName>ppt_x</p:attrName>
                                        </p:attrNameLst>
                                      </p:cBhvr>
                                      <p:tavLst>
                                        <p:tav tm="0">
                                          <p:val>
                                            <p:strVal val="#ppt_x"/>
                                          </p:val>
                                        </p:tav>
                                        <p:tav tm="100000">
                                          <p:val>
                                            <p:strVal val="#ppt_x"/>
                                          </p:val>
                                        </p:tav>
                                      </p:tavLst>
                                    </p:anim>
                                    <p:anim calcmode="lin" valueType="num">
                                      <p:cBhvr additive="base">
                                        <p:cTn id="20" dur="3000" fill="hold"/>
                                        <p:tgtEl>
                                          <p:spTgt spid="39954"/>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grpId="0" nodeType="withEffect">
                                  <p:stCondLst>
                                    <p:cond delay="0"/>
                                  </p:stCondLst>
                                  <p:childTnLst>
                                    <p:set>
                                      <p:cBhvr>
                                        <p:cTn id="22" dur="1" fill="hold">
                                          <p:stCondLst>
                                            <p:cond delay="0"/>
                                          </p:stCondLst>
                                        </p:cTn>
                                        <p:tgtEl>
                                          <p:spTgt spid="39955"/>
                                        </p:tgtEl>
                                        <p:attrNameLst>
                                          <p:attrName>style.visibility</p:attrName>
                                        </p:attrNameLst>
                                      </p:cBhvr>
                                      <p:to>
                                        <p:strVal val="visible"/>
                                      </p:to>
                                    </p:set>
                                    <p:anim calcmode="lin" valueType="num">
                                      <p:cBhvr additive="base">
                                        <p:cTn id="23" dur="3000" fill="hold"/>
                                        <p:tgtEl>
                                          <p:spTgt spid="39955"/>
                                        </p:tgtEl>
                                        <p:attrNameLst>
                                          <p:attrName>ppt_x</p:attrName>
                                        </p:attrNameLst>
                                      </p:cBhvr>
                                      <p:tavLst>
                                        <p:tav tm="0">
                                          <p:val>
                                            <p:strVal val="#ppt_x"/>
                                          </p:val>
                                        </p:tav>
                                        <p:tav tm="100000">
                                          <p:val>
                                            <p:strVal val="#ppt_x"/>
                                          </p:val>
                                        </p:tav>
                                      </p:tavLst>
                                    </p:anim>
                                    <p:anim calcmode="lin" valueType="num">
                                      <p:cBhvr additive="base">
                                        <p:cTn id="24" dur="3000" fill="hold"/>
                                        <p:tgtEl>
                                          <p:spTgt spid="39955"/>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grpId="0" nodeType="withEffect">
                                  <p:stCondLst>
                                    <p:cond delay="0"/>
                                  </p:stCondLst>
                                  <p:childTnLst>
                                    <p:set>
                                      <p:cBhvr>
                                        <p:cTn id="26" dur="1" fill="hold">
                                          <p:stCondLst>
                                            <p:cond delay="0"/>
                                          </p:stCondLst>
                                        </p:cTn>
                                        <p:tgtEl>
                                          <p:spTgt spid="39953"/>
                                        </p:tgtEl>
                                        <p:attrNameLst>
                                          <p:attrName>style.visibility</p:attrName>
                                        </p:attrNameLst>
                                      </p:cBhvr>
                                      <p:to>
                                        <p:strVal val="visible"/>
                                      </p:to>
                                    </p:set>
                                    <p:anim calcmode="lin" valueType="num">
                                      <p:cBhvr additive="base">
                                        <p:cTn id="27" dur="3000" fill="hold"/>
                                        <p:tgtEl>
                                          <p:spTgt spid="39953"/>
                                        </p:tgtEl>
                                        <p:attrNameLst>
                                          <p:attrName>ppt_x</p:attrName>
                                        </p:attrNameLst>
                                      </p:cBhvr>
                                      <p:tavLst>
                                        <p:tav tm="0">
                                          <p:val>
                                            <p:strVal val="#ppt_x"/>
                                          </p:val>
                                        </p:tav>
                                        <p:tav tm="100000">
                                          <p:val>
                                            <p:strVal val="#ppt_x"/>
                                          </p:val>
                                        </p:tav>
                                      </p:tavLst>
                                    </p:anim>
                                    <p:anim calcmode="lin" valueType="num">
                                      <p:cBhvr additive="base">
                                        <p:cTn id="28" dur="3000" fill="hold"/>
                                        <p:tgtEl>
                                          <p:spTgt spid="39953"/>
                                        </p:tgtEl>
                                        <p:attrNameLst>
                                          <p:attrName>ppt_y</p:attrName>
                                        </p:attrNameLst>
                                      </p:cBhvr>
                                      <p:tavLst>
                                        <p:tav tm="0">
                                          <p:val>
                                            <p:strVal val="0-#ppt_h/2"/>
                                          </p:val>
                                        </p:tav>
                                        <p:tav tm="100000">
                                          <p:val>
                                            <p:strVal val="#ppt_y"/>
                                          </p:val>
                                        </p:tav>
                                      </p:tavLst>
                                    </p:anim>
                                  </p:childTnLst>
                                </p:cTn>
                              </p:par>
                              <p:par>
                                <p:cTn id="29" presetID="21" presetClass="emph" presetSubtype="0" repeatCount="indefinite" fill="hold" grpId="1" nodeType="withEffect">
                                  <p:stCondLst>
                                    <p:cond delay="0"/>
                                  </p:stCondLst>
                                  <p:childTnLst>
                                    <p:animClr clrSpc="hsl" dir="cw">
                                      <p:cBhvr override="childStyle">
                                        <p:cTn id="30" dur="500" fill="hold"/>
                                        <p:tgtEl>
                                          <p:spTgt spid="39951"/>
                                        </p:tgtEl>
                                        <p:attrNameLst>
                                          <p:attrName>style.color</p:attrName>
                                        </p:attrNameLst>
                                      </p:cBhvr>
                                      <p:by>
                                        <p:hsl h="7200000" s="0" l="0"/>
                                      </p:by>
                                    </p:animClr>
                                    <p:animClr clrSpc="hsl" dir="cw">
                                      <p:cBhvr>
                                        <p:cTn id="31" dur="500" fill="hold"/>
                                        <p:tgtEl>
                                          <p:spTgt spid="39951"/>
                                        </p:tgtEl>
                                        <p:attrNameLst>
                                          <p:attrName>fillcolor</p:attrName>
                                        </p:attrNameLst>
                                      </p:cBhvr>
                                      <p:by>
                                        <p:hsl h="7200000" s="0" l="0"/>
                                      </p:by>
                                    </p:animClr>
                                    <p:animClr clrSpc="hsl" dir="cw">
                                      <p:cBhvr>
                                        <p:cTn id="32" dur="500" fill="hold"/>
                                        <p:tgtEl>
                                          <p:spTgt spid="39951"/>
                                        </p:tgtEl>
                                        <p:attrNameLst>
                                          <p:attrName>stroke.color</p:attrName>
                                        </p:attrNameLst>
                                      </p:cBhvr>
                                      <p:by>
                                        <p:hsl h="7200000" s="0" l="0"/>
                                      </p:by>
                                    </p:animClr>
                                    <p:set>
                                      <p:cBhvr>
                                        <p:cTn id="33" dur="500" fill="hold"/>
                                        <p:tgtEl>
                                          <p:spTgt spid="39951"/>
                                        </p:tgtEl>
                                        <p:attrNameLst>
                                          <p:attrName>fill.type</p:attrName>
                                        </p:attrNameLst>
                                      </p:cBhvr>
                                      <p:to>
                                        <p:strVal val="solid"/>
                                      </p:to>
                                    </p:set>
                                  </p:childTnLst>
                                </p:cTn>
                              </p:par>
                              <p:par>
                                <p:cTn id="34" presetID="21" presetClass="emph" presetSubtype="0" repeatCount="indefinite" fill="hold" grpId="1" nodeType="withEffect">
                                  <p:stCondLst>
                                    <p:cond delay="0"/>
                                  </p:stCondLst>
                                  <p:childTnLst>
                                    <p:animClr clrSpc="hsl" dir="cw">
                                      <p:cBhvr override="childStyle">
                                        <p:cTn id="35" dur="500" fill="hold"/>
                                        <p:tgtEl>
                                          <p:spTgt spid="39952"/>
                                        </p:tgtEl>
                                        <p:attrNameLst>
                                          <p:attrName>style.color</p:attrName>
                                        </p:attrNameLst>
                                      </p:cBhvr>
                                      <p:by>
                                        <p:hsl h="7200000" s="0" l="0"/>
                                      </p:by>
                                    </p:animClr>
                                    <p:animClr clrSpc="hsl" dir="cw">
                                      <p:cBhvr>
                                        <p:cTn id="36" dur="500" fill="hold"/>
                                        <p:tgtEl>
                                          <p:spTgt spid="39952"/>
                                        </p:tgtEl>
                                        <p:attrNameLst>
                                          <p:attrName>fillcolor</p:attrName>
                                        </p:attrNameLst>
                                      </p:cBhvr>
                                      <p:by>
                                        <p:hsl h="7200000" s="0" l="0"/>
                                      </p:by>
                                    </p:animClr>
                                    <p:animClr clrSpc="hsl" dir="cw">
                                      <p:cBhvr>
                                        <p:cTn id="37" dur="500" fill="hold"/>
                                        <p:tgtEl>
                                          <p:spTgt spid="39952"/>
                                        </p:tgtEl>
                                        <p:attrNameLst>
                                          <p:attrName>stroke.color</p:attrName>
                                        </p:attrNameLst>
                                      </p:cBhvr>
                                      <p:by>
                                        <p:hsl h="7200000" s="0" l="0"/>
                                      </p:by>
                                    </p:animClr>
                                    <p:set>
                                      <p:cBhvr>
                                        <p:cTn id="38" dur="500" fill="hold"/>
                                        <p:tgtEl>
                                          <p:spTgt spid="39952"/>
                                        </p:tgtEl>
                                        <p:attrNameLst>
                                          <p:attrName>fill.type</p:attrName>
                                        </p:attrNameLst>
                                      </p:cBhvr>
                                      <p:to>
                                        <p:strVal val="solid"/>
                                      </p:to>
                                    </p:set>
                                  </p:childTnLst>
                                </p:cTn>
                              </p:par>
                              <p:par>
                                <p:cTn id="39" presetID="21" presetClass="emph" presetSubtype="0" repeatCount="indefinite" fill="hold" grpId="1" nodeType="withEffect">
                                  <p:stCondLst>
                                    <p:cond delay="0"/>
                                  </p:stCondLst>
                                  <p:childTnLst>
                                    <p:animClr clrSpc="hsl" dir="cw">
                                      <p:cBhvr override="childStyle">
                                        <p:cTn id="40" dur="500" fill="hold"/>
                                        <p:tgtEl>
                                          <p:spTgt spid="39956"/>
                                        </p:tgtEl>
                                        <p:attrNameLst>
                                          <p:attrName>style.color</p:attrName>
                                        </p:attrNameLst>
                                      </p:cBhvr>
                                      <p:by>
                                        <p:hsl h="7200000" s="0" l="0"/>
                                      </p:by>
                                    </p:animClr>
                                    <p:animClr clrSpc="hsl" dir="cw">
                                      <p:cBhvr>
                                        <p:cTn id="41" dur="500" fill="hold"/>
                                        <p:tgtEl>
                                          <p:spTgt spid="39956"/>
                                        </p:tgtEl>
                                        <p:attrNameLst>
                                          <p:attrName>fillcolor</p:attrName>
                                        </p:attrNameLst>
                                      </p:cBhvr>
                                      <p:by>
                                        <p:hsl h="7200000" s="0" l="0"/>
                                      </p:by>
                                    </p:animClr>
                                    <p:animClr clrSpc="hsl" dir="cw">
                                      <p:cBhvr>
                                        <p:cTn id="42" dur="500" fill="hold"/>
                                        <p:tgtEl>
                                          <p:spTgt spid="39956"/>
                                        </p:tgtEl>
                                        <p:attrNameLst>
                                          <p:attrName>stroke.color</p:attrName>
                                        </p:attrNameLst>
                                      </p:cBhvr>
                                      <p:by>
                                        <p:hsl h="7200000" s="0" l="0"/>
                                      </p:by>
                                    </p:animClr>
                                    <p:set>
                                      <p:cBhvr>
                                        <p:cTn id="43" dur="500" fill="hold"/>
                                        <p:tgtEl>
                                          <p:spTgt spid="39956"/>
                                        </p:tgtEl>
                                        <p:attrNameLst>
                                          <p:attrName>fill.type</p:attrName>
                                        </p:attrNameLst>
                                      </p:cBhvr>
                                      <p:to>
                                        <p:strVal val="solid"/>
                                      </p:to>
                                    </p:set>
                                  </p:childTnLst>
                                </p:cTn>
                              </p:par>
                              <p:par>
                                <p:cTn id="44" presetID="21" presetClass="emph" presetSubtype="0" repeatCount="indefinite" fill="hold" grpId="1" nodeType="withEffect">
                                  <p:stCondLst>
                                    <p:cond delay="0"/>
                                  </p:stCondLst>
                                  <p:childTnLst>
                                    <p:animClr clrSpc="hsl" dir="cw">
                                      <p:cBhvr override="childStyle">
                                        <p:cTn id="45" dur="500" fill="hold"/>
                                        <p:tgtEl>
                                          <p:spTgt spid="39954"/>
                                        </p:tgtEl>
                                        <p:attrNameLst>
                                          <p:attrName>style.color</p:attrName>
                                        </p:attrNameLst>
                                      </p:cBhvr>
                                      <p:by>
                                        <p:hsl h="7200000" s="0" l="0"/>
                                      </p:by>
                                    </p:animClr>
                                    <p:animClr clrSpc="hsl" dir="cw">
                                      <p:cBhvr>
                                        <p:cTn id="46" dur="500" fill="hold"/>
                                        <p:tgtEl>
                                          <p:spTgt spid="39954"/>
                                        </p:tgtEl>
                                        <p:attrNameLst>
                                          <p:attrName>fillcolor</p:attrName>
                                        </p:attrNameLst>
                                      </p:cBhvr>
                                      <p:by>
                                        <p:hsl h="7200000" s="0" l="0"/>
                                      </p:by>
                                    </p:animClr>
                                    <p:animClr clrSpc="hsl" dir="cw">
                                      <p:cBhvr>
                                        <p:cTn id="47" dur="500" fill="hold"/>
                                        <p:tgtEl>
                                          <p:spTgt spid="39954"/>
                                        </p:tgtEl>
                                        <p:attrNameLst>
                                          <p:attrName>stroke.color</p:attrName>
                                        </p:attrNameLst>
                                      </p:cBhvr>
                                      <p:by>
                                        <p:hsl h="7200000" s="0" l="0"/>
                                      </p:by>
                                    </p:animClr>
                                    <p:set>
                                      <p:cBhvr>
                                        <p:cTn id="48" dur="500" fill="hold"/>
                                        <p:tgtEl>
                                          <p:spTgt spid="39954"/>
                                        </p:tgtEl>
                                        <p:attrNameLst>
                                          <p:attrName>fill.type</p:attrName>
                                        </p:attrNameLst>
                                      </p:cBhvr>
                                      <p:to>
                                        <p:strVal val="solid"/>
                                      </p:to>
                                    </p:set>
                                  </p:childTnLst>
                                </p:cTn>
                              </p:par>
                              <p:par>
                                <p:cTn id="49" presetID="21" presetClass="emph" presetSubtype="0" repeatCount="indefinite" fill="hold" grpId="1" nodeType="withEffect">
                                  <p:stCondLst>
                                    <p:cond delay="0"/>
                                  </p:stCondLst>
                                  <p:childTnLst>
                                    <p:animClr clrSpc="hsl" dir="cw">
                                      <p:cBhvr override="childStyle">
                                        <p:cTn id="50" dur="500" fill="hold"/>
                                        <p:tgtEl>
                                          <p:spTgt spid="39953"/>
                                        </p:tgtEl>
                                        <p:attrNameLst>
                                          <p:attrName>style.color</p:attrName>
                                        </p:attrNameLst>
                                      </p:cBhvr>
                                      <p:by>
                                        <p:hsl h="7200000" s="0" l="0"/>
                                      </p:by>
                                    </p:animClr>
                                    <p:animClr clrSpc="hsl" dir="cw">
                                      <p:cBhvr>
                                        <p:cTn id="51" dur="500" fill="hold"/>
                                        <p:tgtEl>
                                          <p:spTgt spid="39953"/>
                                        </p:tgtEl>
                                        <p:attrNameLst>
                                          <p:attrName>fillcolor</p:attrName>
                                        </p:attrNameLst>
                                      </p:cBhvr>
                                      <p:by>
                                        <p:hsl h="7200000" s="0" l="0"/>
                                      </p:by>
                                    </p:animClr>
                                    <p:animClr clrSpc="hsl" dir="cw">
                                      <p:cBhvr>
                                        <p:cTn id="52" dur="500" fill="hold"/>
                                        <p:tgtEl>
                                          <p:spTgt spid="39953"/>
                                        </p:tgtEl>
                                        <p:attrNameLst>
                                          <p:attrName>stroke.color</p:attrName>
                                        </p:attrNameLst>
                                      </p:cBhvr>
                                      <p:by>
                                        <p:hsl h="7200000" s="0" l="0"/>
                                      </p:by>
                                    </p:animClr>
                                    <p:set>
                                      <p:cBhvr>
                                        <p:cTn id="53" dur="500" fill="hold"/>
                                        <p:tgtEl>
                                          <p:spTgt spid="39953"/>
                                        </p:tgtEl>
                                        <p:attrNameLst>
                                          <p:attrName>fill.type</p:attrName>
                                        </p:attrNameLst>
                                      </p:cBhvr>
                                      <p:to>
                                        <p:strVal val="solid"/>
                                      </p:to>
                                    </p:set>
                                  </p:childTnLst>
                                </p:cTn>
                              </p:par>
                              <p:par>
                                <p:cTn id="54" presetID="21" presetClass="emph" presetSubtype="0" repeatCount="indefinite" fill="hold" grpId="1" nodeType="withEffect">
                                  <p:stCondLst>
                                    <p:cond delay="0"/>
                                  </p:stCondLst>
                                  <p:childTnLst>
                                    <p:animClr clrSpc="hsl" dir="cw">
                                      <p:cBhvr override="childStyle">
                                        <p:cTn id="55" dur="500" fill="hold"/>
                                        <p:tgtEl>
                                          <p:spTgt spid="39955"/>
                                        </p:tgtEl>
                                        <p:attrNameLst>
                                          <p:attrName>style.color</p:attrName>
                                        </p:attrNameLst>
                                      </p:cBhvr>
                                      <p:by>
                                        <p:hsl h="7200000" s="0" l="0"/>
                                      </p:by>
                                    </p:animClr>
                                    <p:animClr clrSpc="hsl" dir="cw">
                                      <p:cBhvr>
                                        <p:cTn id="56" dur="500" fill="hold"/>
                                        <p:tgtEl>
                                          <p:spTgt spid="39955"/>
                                        </p:tgtEl>
                                        <p:attrNameLst>
                                          <p:attrName>fillcolor</p:attrName>
                                        </p:attrNameLst>
                                      </p:cBhvr>
                                      <p:by>
                                        <p:hsl h="7200000" s="0" l="0"/>
                                      </p:by>
                                    </p:animClr>
                                    <p:animClr clrSpc="hsl" dir="cw">
                                      <p:cBhvr>
                                        <p:cTn id="57" dur="500" fill="hold"/>
                                        <p:tgtEl>
                                          <p:spTgt spid="39955"/>
                                        </p:tgtEl>
                                        <p:attrNameLst>
                                          <p:attrName>stroke.color</p:attrName>
                                        </p:attrNameLst>
                                      </p:cBhvr>
                                      <p:by>
                                        <p:hsl h="7200000" s="0" l="0"/>
                                      </p:by>
                                    </p:animClr>
                                    <p:set>
                                      <p:cBhvr>
                                        <p:cTn id="58" dur="500" fill="hold"/>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P spid="39956" grpId="0" animBg="1"/>
      <p:bldP spid="3995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4"/>
          <a:stretch>
            <a:fillRect/>
          </a:stretch>
        </p:blipFill>
        <p:spPr>
          <a:xfrm>
            <a:off x="5833082" y="-50426"/>
            <a:ext cx="1941429" cy="1856600"/>
          </a:xfrm>
          <a:prstGeom prst="rect">
            <a:avLst/>
          </a:prstGeom>
        </p:spPr>
      </p:pic>
      <p:sp>
        <p:nvSpPr>
          <p:cNvPr id="27" name="Rectangle: Folded Corner 26"/>
          <p:cNvSpPr/>
          <p:nvPr/>
        </p:nvSpPr>
        <p:spPr>
          <a:xfrm>
            <a:off x="4050490" y="1721007"/>
            <a:ext cx="6742312"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1325" y="4994112"/>
            <a:ext cx="2438330" cy="25097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Arrow: Pentagon 30">
            <a:hlinkClick r:id="rId6" action="ppaction://hlinksldjump"/>
          </p:cNvPr>
          <p:cNvSpPr/>
          <p:nvPr/>
        </p:nvSpPr>
        <p:spPr>
          <a:xfrm rot="586976" flipH="1">
            <a:off x="2801407" y="4069021"/>
            <a:ext cx="2310938" cy="89951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7"/>
          <a:stretch>
            <a:fillRect/>
          </a:stretch>
        </p:blipFill>
        <p:spPr>
          <a:xfrm>
            <a:off x="3574240" y="5457466"/>
            <a:ext cx="952500" cy="1019175"/>
          </a:xfrm>
          <a:prstGeom prst="rect">
            <a:avLst/>
          </a:prstGeom>
        </p:spPr>
      </p:pic>
      <p:sp>
        <p:nvSpPr>
          <p:cNvPr id="36" name="Flowchart: Summing Junction 35"/>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8" name="Picture 37"/>
          <p:cNvPicPr>
            <a:picLocks noChangeAspect="1"/>
          </p:cNvPicPr>
          <p:nvPr/>
        </p:nvPicPr>
        <p:blipFill>
          <a:blip r:embed="rId8"/>
          <a:stretch>
            <a:fillRect/>
          </a:stretch>
        </p:blipFill>
        <p:spPr>
          <a:xfrm>
            <a:off x="5002668" y="5154122"/>
            <a:ext cx="1164057" cy="1275986"/>
          </a:xfrm>
          <a:prstGeom prst="rect">
            <a:avLst/>
          </a:prstGeom>
        </p:spPr>
      </p:pic>
      <p:pic>
        <p:nvPicPr>
          <p:cNvPr id="45" name="Picture 44"/>
          <p:cNvPicPr>
            <a:picLocks noChangeAspect="1"/>
          </p:cNvPicPr>
          <p:nvPr/>
        </p:nvPicPr>
        <p:blipFill>
          <a:blip r:embed="rId8"/>
          <a:stretch>
            <a:fillRect/>
          </a:stretch>
        </p:blipFill>
        <p:spPr>
          <a:xfrm>
            <a:off x="0" y="3972260"/>
            <a:ext cx="1164057" cy="1275986"/>
          </a:xfrm>
          <a:prstGeom prst="rect">
            <a:avLst/>
          </a:prstGeom>
        </p:spPr>
      </p:pic>
      <p:pic>
        <p:nvPicPr>
          <p:cNvPr id="49" name="Picture 48"/>
          <p:cNvPicPr>
            <a:picLocks noChangeAspect="1"/>
          </p:cNvPicPr>
          <p:nvPr/>
        </p:nvPicPr>
        <p:blipFill>
          <a:blip r:embed="rId9"/>
          <a:stretch>
            <a:fillRect/>
          </a:stretch>
        </p:blipFill>
        <p:spPr>
          <a:xfrm>
            <a:off x="3009346" y="3437713"/>
            <a:ext cx="777978" cy="768642"/>
          </a:xfrm>
          <a:prstGeom prst="rect">
            <a:avLst/>
          </a:prstGeom>
        </p:spPr>
      </p:pic>
      <p:pic>
        <p:nvPicPr>
          <p:cNvPr id="51" name="Picture 50"/>
          <p:cNvPicPr>
            <a:picLocks noChangeAspect="1"/>
          </p:cNvPicPr>
          <p:nvPr/>
        </p:nvPicPr>
        <p:blipFill>
          <a:blip r:embed="rId10"/>
          <a:stretch>
            <a:fillRect/>
          </a:stretch>
        </p:blipFill>
        <p:spPr>
          <a:xfrm flipH="1">
            <a:off x="4557894" y="3664879"/>
            <a:ext cx="880161" cy="843194"/>
          </a:xfrm>
          <a:prstGeom prst="rect">
            <a:avLst/>
          </a:prstGeom>
        </p:spPr>
      </p:pic>
      <p:pic>
        <p:nvPicPr>
          <p:cNvPr id="53" name="Picture 52"/>
          <p:cNvPicPr>
            <a:picLocks noChangeAspect="1"/>
          </p:cNvPicPr>
          <p:nvPr/>
        </p:nvPicPr>
        <p:blipFill>
          <a:blip r:embed="rId11"/>
          <a:stretch>
            <a:fillRect/>
          </a:stretch>
        </p:blipFill>
        <p:spPr>
          <a:xfrm>
            <a:off x="9883321" y="3919037"/>
            <a:ext cx="495300" cy="438150"/>
          </a:xfrm>
          <a:prstGeom prst="rect">
            <a:avLst/>
          </a:prstGeom>
        </p:spPr>
      </p:pic>
      <p:pic>
        <p:nvPicPr>
          <p:cNvPr id="55" name="Picture 54"/>
          <p:cNvPicPr>
            <a:picLocks noChangeAspect="1"/>
          </p:cNvPicPr>
          <p:nvPr/>
        </p:nvPicPr>
        <p:blipFill>
          <a:blip r:embed="rId12"/>
          <a:stretch>
            <a:fillRect/>
          </a:stretch>
        </p:blipFill>
        <p:spPr>
          <a:xfrm>
            <a:off x="11050492" y="3822034"/>
            <a:ext cx="714375" cy="1190625"/>
          </a:xfrm>
          <a:prstGeom prst="rect">
            <a:avLst/>
          </a:prstGeom>
        </p:spPr>
      </p:pic>
      <p:sp>
        <p:nvSpPr>
          <p:cNvPr id="18" name="TextBox 17"/>
          <p:cNvSpPr txBox="1"/>
          <p:nvPr/>
        </p:nvSpPr>
        <p:spPr>
          <a:xfrm>
            <a:off x="4246981" y="2050199"/>
            <a:ext cx="6556731" cy="95313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lòng</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lòng</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khổ</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thơ</a:t>
            </a:r>
            <a:r>
              <a:rPr kumimoji="0" lang="vi-VN" alt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 3</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alt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Tuổi</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GB" sz="28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Ngựa</a:t>
            </a: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1839350"/>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0" y="5174659"/>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143" y="902669"/>
            <a:ext cx="1969179" cy="174360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143" y="417462"/>
            <a:ext cx="2060627" cy="1383912"/>
          </a:xfrm>
          <a:prstGeom prst="rect">
            <a:avLst/>
          </a:prstGeom>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8994" y="883010"/>
            <a:ext cx="1969179" cy="174360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9595" y="358520"/>
            <a:ext cx="2060627" cy="1383912"/>
          </a:xfrm>
          <a:prstGeom prst="rect">
            <a:avLst/>
          </a:prstGeom>
        </p:spPr>
      </p:pic>
      <p:pic>
        <p:nvPicPr>
          <p:cNvPr id="37" name="Picture 36"/>
          <p:cNvPicPr>
            <a:picLocks noChangeAspect="1"/>
          </p:cNvPicPr>
          <p:nvPr/>
        </p:nvPicPr>
        <p:blipFill>
          <a:blip r:embed="rId10"/>
          <a:stretch>
            <a:fillRect/>
          </a:stretch>
        </p:blipFill>
        <p:spPr>
          <a:xfrm>
            <a:off x="1" y="6308765"/>
            <a:ext cx="6095999" cy="334819"/>
          </a:xfrm>
          <a:prstGeom prst="rect">
            <a:avLst/>
          </a:prstGeom>
        </p:spPr>
      </p:pic>
      <p:pic>
        <p:nvPicPr>
          <p:cNvPr id="38" name="Picture 37"/>
          <p:cNvPicPr>
            <a:picLocks noChangeAspect="1"/>
          </p:cNvPicPr>
          <p:nvPr/>
        </p:nvPicPr>
        <p:blipFill>
          <a:blip r:embed="rId10"/>
          <a:stretch>
            <a:fillRect/>
          </a:stretch>
        </p:blipFill>
        <p:spPr>
          <a:xfrm>
            <a:off x="6096001" y="6308765"/>
            <a:ext cx="6095999" cy="334819"/>
          </a:xfrm>
          <a:prstGeom prst="rect">
            <a:avLst/>
          </a:prstGeom>
        </p:spPr>
      </p:pic>
      <p:pic>
        <p:nvPicPr>
          <p:cNvPr id="39" name="Picture 38"/>
          <p:cNvPicPr>
            <a:picLocks noChangeAspect="1"/>
          </p:cNvPicPr>
          <p:nvPr/>
        </p:nvPicPr>
        <p:blipFill>
          <a:blip r:embed="rId10"/>
          <a:stretch>
            <a:fillRect/>
          </a:stretch>
        </p:blipFill>
        <p:spPr>
          <a:xfrm>
            <a:off x="0" y="2974629"/>
            <a:ext cx="6095999" cy="334819"/>
          </a:xfrm>
          <a:prstGeom prst="rect">
            <a:avLst/>
          </a:prstGeom>
        </p:spPr>
      </p:pic>
      <p:pic>
        <p:nvPicPr>
          <p:cNvPr id="40" name="Picture 39"/>
          <p:cNvPicPr>
            <a:picLocks noChangeAspect="1"/>
          </p:cNvPicPr>
          <p:nvPr/>
        </p:nvPicPr>
        <p:blipFill>
          <a:blip r:embed="rId10"/>
          <a:stretch>
            <a:fillRect/>
          </a:stretch>
        </p:blipFill>
        <p:spPr>
          <a:xfrm>
            <a:off x="6096000" y="2974629"/>
            <a:ext cx="6095999" cy="334819"/>
          </a:xfrm>
          <a:prstGeom prst="rect">
            <a:avLst/>
          </a:prstGeom>
        </p:spPr>
      </p:pic>
      <p:sp>
        <p:nvSpPr>
          <p:cNvPr id="42" name="Flowchart: Summing Junction 41">
            <a:hlinkClick r:id="rId11" action="ppaction://hlinksldjump"/>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43"/>
          <p:cNvPicPr>
            <a:picLocks noChangeAspect="1"/>
          </p:cNvPicPr>
          <p:nvPr/>
        </p:nvPicPr>
        <p:blipFill>
          <a:blip r:embed="rId4"/>
          <a:stretch>
            <a:fillRect/>
          </a:stretch>
        </p:blipFill>
        <p:spPr>
          <a:xfrm>
            <a:off x="5833082" y="-50426"/>
            <a:ext cx="1941429" cy="1856600"/>
          </a:xfrm>
          <a:prstGeom prst="rect">
            <a:avLst/>
          </a:prstGeom>
        </p:spPr>
      </p:pic>
      <p:sp>
        <p:nvSpPr>
          <p:cNvPr id="27" name="Rectangle: Folded Corner 26"/>
          <p:cNvSpPr/>
          <p:nvPr/>
        </p:nvSpPr>
        <p:spPr>
          <a:xfrm>
            <a:off x="4180306" y="2003819"/>
            <a:ext cx="7152269"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rot="5600923">
            <a:off x="2831325" y="4994112"/>
            <a:ext cx="2438330" cy="25097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Arrow: Pentagon 30">
            <a:hlinkClick r:id="rId6" action="ppaction://hlinksldjump"/>
          </p:cNvPr>
          <p:cNvSpPr/>
          <p:nvPr/>
        </p:nvSpPr>
        <p:spPr>
          <a:xfrm rot="586976" flipH="1">
            <a:off x="2801407" y="4069021"/>
            <a:ext cx="2310938" cy="899514"/>
          </a:xfrm>
          <a:prstGeom prst="homePlate">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p:cNvPicPr>
            <a:picLocks noChangeAspect="1"/>
          </p:cNvPicPr>
          <p:nvPr/>
        </p:nvPicPr>
        <p:blipFill>
          <a:blip r:embed="rId7"/>
          <a:stretch>
            <a:fillRect/>
          </a:stretch>
        </p:blipFill>
        <p:spPr>
          <a:xfrm>
            <a:off x="3574240" y="5457466"/>
            <a:ext cx="952500" cy="1019175"/>
          </a:xfrm>
          <a:prstGeom prst="rect">
            <a:avLst/>
          </a:prstGeom>
        </p:spPr>
      </p:pic>
      <p:sp>
        <p:nvSpPr>
          <p:cNvPr id="36" name="Flowchart: Summing Junction 35"/>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8" name="Picture 37"/>
          <p:cNvPicPr>
            <a:picLocks noChangeAspect="1"/>
          </p:cNvPicPr>
          <p:nvPr/>
        </p:nvPicPr>
        <p:blipFill>
          <a:blip r:embed="rId8"/>
          <a:stretch>
            <a:fillRect/>
          </a:stretch>
        </p:blipFill>
        <p:spPr>
          <a:xfrm>
            <a:off x="5002668" y="5154122"/>
            <a:ext cx="1164057" cy="1275986"/>
          </a:xfrm>
          <a:prstGeom prst="rect">
            <a:avLst/>
          </a:prstGeom>
        </p:spPr>
      </p:pic>
      <p:pic>
        <p:nvPicPr>
          <p:cNvPr id="45" name="Picture 44"/>
          <p:cNvPicPr>
            <a:picLocks noChangeAspect="1"/>
          </p:cNvPicPr>
          <p:nvPr/>
        </p:nvPicPr>
        <p:blipFill>
          <a:blip r:embed="rId8"/>
          <a:stretch>
            <a:fillRect/>
          </a:stretch>
        </p:blipFill>
        <p:spPr>
          <a:xfrm>
            <a:off x="0" y="3972260"/>
            <a:ext cx="1164057" cy="1275986"/>
          </a:xfrm>
          <a:prstGeom prst="rect">
            <a:avLst/>
          </a:prstGeom>
        </p:spPr>
      </p:pic>
      <p:pic>
        <p:nvPicPr>
          <p:cNvPr id="49" name="Picture 48"/>
          <p:cNvPicPr>
            <a:picLocks noChangeAspect="1"/>
          </p:cNvPicPr>
          <p:nvPr/>
        </p:nvPicPr>
        <p:blipFill>
          <a:blip r:embed="rId9"/>
          <a:stretch>
            <a:fillRect/>
          </a:stretch>
        </p:blipFill>
        <p:spPr>
          <a:xfrm>
            <a:off x="3009346" y="3437713"/>
            <a:ext cx="777978" cy="768642"/>
          </a:xfrm>
          <a:prstGeom prst="rect">
            <a:avLst/>
          </a:prstGeom>
        </p:spPr>
      </p:pic>
      <p:pic>
        <p:nvPicPr>
          <p:cNvPr id="51" name="Picture 50"/>
          <p:cNvPicPr>
            <a:picLocks noChangeAspect="1"/>
          </p:cNvPicPr>
          <p:nvPr/>
        </p:nvPicPr>
        <p:blipFill>
          <a:blip r:embed="rId10"/>
          <a:stretch>
            <a:fillRect/>
          </a:stretch>
        </p:blipFill>
        <p:spPr>
          <a:xfrm flipH="1">
            <a:off x="4557894" y="3664879"/>
            <a:ext cx="880161" cy="843194"/>
          </a:xfrm>
          <a:prstGeom prst="rect">
            <a:avLst/>
          </a:prstGeom>
        </p:spPr>
      </p:pic>
      <p:pic>
        <p:nvPicPr>
          <p:cNvPr id="53" name="Picture 52"/>
          <p:cNvPicPr>
            <a:picLocks noChangeAspect="1"/>
          </p:cNvPicPr>
          <p:nvPr/>
        </p:nvPicPr>
        <p:blipFill>
          <a:blip r:embed="rId11"/>
          <a:stretch>
            <a:fillRect/>
          </a:stretch>
        </p:blipFill>
        <p:spPr>
          <a:xfrm>
            <a:off x="9883321" y="3919037"/>
            <a:ext cx="495300" cy="438150"/>
          </a:xfrm>
          <a:prstGeom prst="rect">
            <a:avLst/>
          </a:prstGeom>
        </p:spPr>
      </p:pic>
      <p:pic>
        <p:nvPicPr>
          <p:cNvPr id="55" name="Picture 54"/>
          <p:cNvPicPr>
            <a:picLocks noChangeAspect="1"/>
          </p:cNvPicPr>
          <p:nvPr/>
        </p:nvPicPr>
        <p:blipFill>
          <a:blip r:embed="rId12"/>
          <a:stretch>
            <a:fillRect/>
          </a:stretch>
        </p:blipFill>
        <p:spPr>
          <a:xfrm>
            <a:off x="11050492" y="3822034"/>
            <a:ext cx="714375" cy="1190625"/>
          </a:xfrm>
          <a:prstGeom prst="rect">
            <a:avLst/>
          </a:prstGeom>
        </p:spPr>
      </p:pic>
      <p:sp>
        <p:nvSpPr>
          <p:cNvPr id="15" name="TextBox 14"/>
          <p:cNvSpPr txBox="1"/>
          <p:nvPr/>
        </p:nvSpPr>
        <p:spPr>
          <a:xfrm>
            <a:off x="5438316" y="2606528"/>
            <a:ext cx="4234180"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altLang="en-GB" sz="36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Nêu nội dung bài đọc </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375" y="0"/>
            <a:ext cx="11505063" cy="63735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0)"/>
          <p:cNvPicPr>
            <a:picLocks noGrp="1" noChangeAspect="1"/>
          </p:cNvPicPr>
          <p:nvPr>
            <p:ph idx="1"/>
          </p:nvPr>
        </p:nvPicPr>
        <p:blipFill>
          <a:blip r:embed="rId2"/>
          <a:stretch>
            <a:fillRect/>
          </a:stretch>
        </p:blipFill>
        <p:spPr>
          <a:xfrm>
            <a:off x="635" y="0"/>
            <a:ext cx="12191365" cy="6858000"/>
          </a:xfrm>
          <a:prstGeom prst="rect">
            <a:avLst/>
          </a:prstGeom>
        </p:spPr>
      </p:pic>
      <p:sp>
        <p:nvSpPr>
          <p:cNvPr id="13" name="Text Box 5"/>
          <p:cNvSpPr txBox="1">
            <a:spLocks noChangeArrowheads="1"/>
          </p:cNvSpPr>
          <p:nvPr/>
        </p:nvSpPr>
        <p:spPr bwMode="auto">
          <a:xfrm>
            <a:off x="1323340" y="894080"/>
            <a:ext cx="8982075" cy="206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None/>
            </a:pPr>
            <a:r>
              <a:rPr lang="en-US" altLang="en-US" sz="2800" b="1" dirty="0">
                <a:effectLst>
                  <a:outerShdw blurRad="38100" dist="38100" dir="2700000">
                    <a:srgbClr val="FFFFFF"/>
                  </a:outerShdw>
                </a:effectLst>
                <a:latin typeface="Times New Roman" panose="02020603050405020304" pitchFamily="18" charset="0"/>
              </a:rPr>
              <a:t>Thứ </a:t>
            </a:r>
            <a:r>
              <a:rPr lang="vi-VN" altLang="en-US" sz="2800" b="1" dirty="0">
                <a:effectLst>
                  <a:outerShdw blurRad="38100" dist="38100" dir="2700000">
                    <a:srgbClr val="FFFFFF"/>
                  </a:outerShdw>
                </a:effectLst>
                <a:latin typeface="Times New Roman" panose="02020603050405020304" pitchFamily="18" charset="0"/>
              </a:rPr>
              <a:t>sáu</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ngày</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smtClean="0">
                <a:effectLst>
                  <a:outerShdw blurRad="38100" dist="38100" dir="2700000">
                    <a:srgbClr val="FFFFFF"/>
                  </a:outerShdw>
                </a:effectLst>
                <a:latin typeface="Times New Roman" panose="02020603050405020304" pitchFamily="18" charset="0"/>
              </a:rPr>
              <a:t>26</a:t>
            </a:r>
            <a:r>
              <a:rPr lang="en-US" altLang="en-US" sz="2800" b="1" dirty="0" smtClean="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tháng</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a:effectLst>
                  <a:outerShdw blurRad="38100" dist="38100" dir="2700000">
                    <a:srgbClr val="FFFFFF"/>
                  </a:outerShdw>
                </a:effectLst>
                <a:latin typeface="Times New Roman" panose="02020603050405020304" pitchFamily="18" charset="0"/>
              </a:rPr>
              <a:t>3</a:t>
            </a:r>
            <a:r>
              <a:rPr lang="en-US" altLang="en-US" sz="2800" b="1" dirty="0" smtClean="0">
                <a:effectLst>
                  <a:outerShdw blurRad="38100" dist="38100" dir="2700000">
                    <a:srgbClr val="FFFFFF"/>
                  </a:outerShdw>
                </a:effectLst>
                <a:latin typeface="Times New Roman" panose="02020603050405020304" pitchFamily="18" charset="0"/>
              </a:rPr>
              <a:t> </a:t>
            </a:r>
            <a:r>
              <a:rPr lang="en-US" altLang="en-US" sz="2800" b="1" dirty="0" err="1">
                <a:effectLst>
                  <a:outerShdw blurRad="38100" dist="38100" dir="2700000">
                    <a:srgbClr val="FFFFFF"/>
                  </a:outerShdw>
                </a:effectLst>
                <a:latin typeface="Times New Roman" panose="02020603050405020304" pitchFamily="18" charset="0"/>
              </a:rPr>
              <a:t>năm</a:t>
            </a:r>
            <a:r>
              <a:rPr lang="en-US" altLang="en-US" sz="2800" b="1" dirty="0">
                <a:effectLst>
                  <a:outerShdw blurRad="38100" dist="38100" dir="2700000">
                    <a:srgbClr val="FFFFFF"/>
                  </a:outerShdw>
                </a:effectLst>
                <a:latin typeface="Times New Roman" panose="02020603050405020304" pitchFamily="18" charset="0"/>
              </a:rPr>
              <a:t> </a:t>
            </a:r>
            <a:r>
              <a:rPr lang="en-US" altLang="en-US" sz="2800" b="1" dirty="0" smtClean="0">
                <a:effectLst>
                  <a:outerShdw blurRad="38100" dist="38100" dir="2700000">
                    <a:srgbClr val="FFFFFF"/>
                  </a:outerShdw>
                </a:effectLst>
                <a:latin typeface="Times New Roman" panose="02020603050405020304" pitchFamily="18" charset="0"/>
              </a:rPr>
              <a:t>202</a:t>
            </a:r>
            <a:r>
              <a:rPr lang="en-US" altLang="en-US" sz="2800" b="1" dirty="0">
                <a:effectLst>
                  <a:outerShdw blurRad="38100" dist="38100" dir="2700000">
                    <a:srgbClr val="FFFFFF"/>
                  </a:outerShdw>
                </a:effectLst>
                <a:latin typeface="Times New Roman" panose="02020603050405020304" pitchFamily="18" charset="0"/>
              </a:rPr>
              <a:t>5</a:t>
            </a:r>
            <a:endParaRPr lang="vi-VN" altLang="en-US" sz="2800" b="1" dirty="0">
              <a:effectLst>
                <a:outerShdw blurRad="38100" dist="38100" dir="2700000">
                  <a:srgbClr val="FFFFFF"/>
                </a:outerShdw>
              </a:effectLst>
              <a:latin typeface="Times New Roman" panose="02020603050405020304" pitchFamily="18" charset="0"/>
            </a:endParaRPr>
          </a:p>
          <a:p>
            <a:pPr algn="ctr">
              <a:buNone/>
            </a:pPr>
            <a:r>
              <a:rPr lang="en-US" altLang="en-US" sz="3200" b="1" u="sng" dirty="0">
                <a:effectLst>
                  <a:outerShdw blurRad="38100" dist="38100" dir="2700000">
                    <a:srgbClr val="FFFFFF"/>
                  </a:outerShdw>
                </a:effectLst>
                <a:latin typeface="Times New Roman" panose="02020603050405020304" pitchFamily="18" charset="0"/>
              </a:rPr>
              <a:t>T</a:t>
            </a:r>
            <a:r>
              <a:rPr lang="vi-VN" altLang="en-US" sz="3200" b="1" u="sng" dirty="0">
                <a:effectLst>
                  <a:outerShdw blurRad="38100" dist="38100" dir="2700000">
                    <a:srgbClr val="FFFFFF"/>
                  </a:outerShdw>
                </a:effectLst>
                <a:latin typeface="Times New Roman" panose="02020603050405020304" pitchFamily="18" charset="0"/>
              </a:rPr>
              <a:t>iếng Việt:</a:t>
            </a:r>
            <a:endParaRPr lang="en-US" altLang="en-US" sz="3200" b="1" u="sng" dirty="0">
              <a:effectLst>
                <a:outerShdw blurRad="38100" dist="38100" dir="2700000">
                  <a:srgbClr val="FFFFFF"/>
                </a:outerShdw>
              </a:effectLst>
              <a:latin typeface="Times New Roman" panose="02020603050405020304" pitchFamily="18" charset="0"/>
            </a:endParaRPr>
          </a:p>
          <a:p>
            <a:pPr algn="ctr">
              <a:buNone/>
            </a:pPr>
            <a:r>
              <a:rPr lang="vi-VN" altLang="en-US" sz="3200" b="1" dirty="0">
                <a:solidFill>
                  <a:srgbClr val="FF0000"/>
                </a:solidFill>
                <a:effectLst>
                  <a:outerShdw blurRad="38100" dist="38100" dir="2700000">
                    <a:srgbClr val="000000"/>
                  </a:outerShdw>
                </a:effectLst>
                <a:latin typeface="Times New Roman" panose="02020603050405020304" pitchFamily="18" charset="0"/>
              </a:rPr>
              <a:t>Bài đọc 2: Cái răng khểnh </a:t>
            </a:r>
          </a:p>
          <a:p>
            <a:pPr algn="ctr">
              <a:buNone/>
            </a:pPr>
            <a:r>
              <a:rPr lang="en-US" altLang="en-US" sz="3200" dirty="0">
                <a:solidFill>
                  <a:schemeClr val="tx1"/>
                </a:solidFill>
                <a:effectLst>
                  <a:outerShdw blurRad="38100" dist="38100" dir="2700000">
                    <a:srgbClr val="000000"/>
                  </a:outerShdw>
                </a:effectLst>
                <a:latin typeface="Times New Roman" panose="02020603050405020304" pitchFamily="18" charset="0"/>
              </a:rPr>
              <a:t> </a:t>
            </a:r>
            <a:r>
              <a:rPr lang="en-US" altLang="en-US" sz="3600" dirty="0">
                <a:solidFill>
                  <a:schemeClr val="tx1"/>
                </a:solidFill>
                <a:effectLst>
                  <a:outerShdw blurRad="38100" dist="38100" dir="2700000">
                    <a:srgbClr val="000000"/>
                  </a:outerShdw>
                </a:effectLst>
                <a:latin typeface="Times New Roman" panose="02020603050405020304" pitchFamily="18" charset="0"/>
              </a:rPr>
              <a:t>  </a:t>
            </a:r>
            <a:r>
              <a:rPr lang="en-US" altLang="en-US" sz="3600" b="1" dirty="0">
                <a:solidFill>
                  <a:srgbClr val="FF0066"/>
                </a:solidFill>
                <a:effectLst>
                  <a:outerShdw blurRad="38100" dist="38100" dir="2700000">
                    <a:srgbClr val="000000"/>
                  </a:outerShdw>
                </a:effectLst>
                <a:latin typeface="Times New Roman" panose="02020603050405020304" pitchFamily="18" charset="0"/>
              </a:rPr>
              <a:t>                                                  </a:t>
            </a:r>
            <a:r>
              <a:rPr lang="en-US" altLang="en-US" sz="3200" b="1" dirty="0">
                <a:solidFill>
                  <a:srgbClr val="FF0066"/>
                </a:solidFill>
                <a:effectLst>
                  <a:outerShdw blurRad="38100" dist="38100" dir="2700000">
                    <a:srgbClr val="000000"/>
                  </a:outerShdw>
                </a:effectLst>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7555" y="1806575"/>
            <a:ext cx="10653395" cy="4790440"/>
          </a:xfrm>
          <a:prstGeom prst="rect">
            <a:avLst/>
          </a:prstGeom>
        </p:spPr>
      </p:pic>
      <p:sp>
        <p:nvSpPr>
          <p:cNvPr id="2" name="Text Box 1"/>
          <p:cNvSpPr txBox="1"/>
          <p:nvPr/>
        </p:nvSpPr>
        <p:spPr>
          <a:xfrm>
            <a:off x="2632075" y="775335"/>
            <a:ext cx="6096000" cy="583565"/>
          </a:xfrm>
          <a:prstGeom prst="rect">
            <a:avLst/>
          </a:prstGeom>
          <a:noFill/>
        </p:spPr>
        <p:txBody>
          <a:bodyPr wrap="square" rtlCol="0" anchor="t">
            <a:spAutoFit/>
          </a:bodyPr>
          <a:lstStyle/>
          <a:p>
            <a:pPr algn="ctr">
              <a:buNone/>
            </a:pPr>
            <a:r>
              <a:rPr lang="vi-VN" altLang="en-US" sz="3200" b="1" dirty="0">
                <a:solidFill>
                  <a:srgbClr val="FF0000"/>
                </a:solidFill>
                <a:effectLst>
                  <a:outerShdw blurRad="38100" dist="38100" dir="2700000">
                    <a:srgbClr val="000000"/>
                  </a:outerShdw>
                </a:effectLst>
                <a:latin typeface="Times New Roman" panose="02020603050405020304" pitchFamily="18" charset="0"/>
                <a:sym typeface="+mn-ea"/>
              </a:rPr>
              <a:t>Bài đọc 2: Cái răng khểnh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53160"/>
            <a:ext cx="9144000" cy="895985"/>
          </a:xfrm>
        </p:spPr>
        <p:style>
          <a:lnRef idx="2">
            <a:schemeClr val="accent2"/>
          </a:lnRef>
          <a:fillRef idx="2">
            <a:schemeClr val="accent2"/>
          </a:fillRef>
          <a:effectRef idx="0">
            <a:srgbClr val="FFFFFF"/>
          </a:effectRef>
          <a:fontRef idx="minor">
            <a:schemeClr val="lt1"/>
          </a:fontRef>
        </p:style>
        <p:txBody>
          <a:bodyPr>
            <a:normAutofit fontScale="90000"/>
          </a:bodyPr>
          <a:lstStyle/>
          <a:p>
            <a:r>
              <a:rPr lang="vi-VN" altLang="en-US">
                <a:solidFill>
                  <a:schemeClr val="tx1"/>
                </a:solidFill>
              </a:rPr>
              <a:t>Bài văn gồm mấy đoạn? </a:t>
            </a:r>
          </a:p>
        </p:txBody>
      </p:sp>
      <p:sp>
        <p:nvSpPr>
          <p:cNvPr id="5" name="Subtitle 4"/>
          <p:cNvSpPr>
            <a:spLocks noGrp="1"/>
          </p:cNvSpPr>
          <p:nvPr>
            <p:ph type="subTitle" idx="1"/>
          </p:nvPr>
        </p:nvSpPr>
        <p:spPr>
          <a:xfrm>
            <a:off x="634365" y="2574290"/>
            <a:ext cx="10923270" cy="3608070"/>
          </a:xfrm>
          <a:effectLst>
            <a:softEdge rad="50800"/>
          </a:effectLst>
        </p:spPr>
        <p:style>
          <a:lnRef idx="0">
            <a:srgbClr val="FFFFFF"/>
          </a:lnRef>
          <a:fillRef idx="1">
            <a:schemeClr val="accent2"/>
          </a:fillRef>
          <a:effectRef idx="0">
            <a:srgbClr val="FFFFFF"/>
          </a:effectRef>
          <a:fontRef idx="minor">
            <a:schemeClr val="lt1"/>
          </a:fontRef>
        </p:style>
        <p:txBody>
          <a:bodyPr>
            <a:noAutofit/>
          </a:bodyPr>
          <a:lstStyle/>
          <a:p>
            <a:pPr algn="l"/>
            <a:r>
              <a:rPr lang="vi-VN" altLang="en-US" sz="3200"/>
              <a:t>  </a:t>
            </a:r>
          </a:p>
          <a:p>
            <a:pPr algn="l"/>
            <a:r>
              <a:rPr lang="vi-VN" altLang="en-US" sz="3200"/>
              <a:t>Bài văn gồm 4 đoạn:</a:t>
            </a:r>
          </a:p>
          <a:p>
            <a:pPr algn="l"/>
            <a:r>
              <a:rPr lang="vi-VN" altLang="en-US" sz="3200"/>
              <a:t>- Đoạn 1: Từ đầu đến .... tôi ít khi cười.</a:t>
            </a:r>
          </a:p>
          <a:p>
            <a:pPr algn="l"/>
            <a:r>
              <a:rPr lang="vi-VN" altLang="en-US" sz="3200"/>
              <a:t>- Đoạn 2: Tiếp theo đến...những người xung quanh mình.</a:t>
            </a:r>
          </a:p>
          <a:p>
            <a:pPr algn="l"/>
            <a:r>
              <a:rPr lang="vi-VN" altLang="en-US" sz="3200"/>
              <a:t>- Đoạn 3: Từ Một hôm đến....... cùng giữ chung một bí mật.</a:t>
            </a:r>
          </a:p>
          <a:p>
            <a:pPr algn="l"/>
            <a:r>
              <a:rPr lang="vi-VN" altLang="en-US" sz="3200"/>
              <a:t>- Đoạn 4: Từ Tôi đã kể đến.... cái răng khểnh.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791</Words>
  <Application>Microsoft Office PowerPoint</Application>
  <PresentationFormat>Custom</PresentationFormat>
  <Paragraphs>82</Paragraphs>
  <Slides>25</Slides>
  <Notes>0</Notes>
  <HiddenSlides>0</HiddenSlides>
  <MMClips>0</MMClips>
  <ScaleCrop>false</ScaleCrop>
  <HeadingPairs>
    <vt:vector size="4" baseType="variant">
      <vt:variant>
        <vt:lpstr>Theme</vt:lpstr>
      </vt:variant>
      <vt:variant>
        <vt:i4>9</vt:i4>
      </vt:variant>
      <vt:variant>
        <vt:lpstr>Slide Titles</vt:lpstr>
      </vt:variant>
      <vt:variant>
        <vt:i4>25</vt:i4>
      </vt:variant>
    </vt:vector>
  </HeadingPairs>
  <TitlesOfParts>
    <vt:vector size="34" baseType="lpstr">
      <vt:lpstr>Office Theme</vt:lpstr>
      <vt:lpstr>2_Textured</vt:lpstr>
      <vt:lpstr>4_Default Design</vt:lpstr>
      <vt:lpstr>3_Default Design</vt:lpstr>
      <vt:lpstr>5_Default Design</vt:lpstr>
      <vt:lpstr>1_Office Theme</vt:lpstr>
      <vt:lpstr>2_Office Theme</vt:lpstr>
      <vt:lpstr>3_Office Theme</vt:lpstr>
      <vt:lpstr>8_Default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văn gồm mấy đoạn? </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viethapc</dc:creator>
  <cp:lastModifiedBy>Windows User</cp:lastModifiedBy>
  <cp:revision>29</cp:revision>
  <dcterms:created xsi:type="dcterms:W3CDTF">2023-08-09T03:03:00Z</dcterms:created>
  <dcterms:modified xsi:type="dcterms:W3CDTF">2025-03-26T08:54:33Z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A1E1C094AECD4CFD874D21A575347918_13</vt:lpwstr>
  </property>
  <property fmtid="{D5CDD505-2E9C-101B-9397-08002B2CF9AE}" pid="3" name="KSOProductBuildVer">
    <vt:lpwstr>1033-12.2.0.13201</vt:lpwstr>
  </property>
</Properties>
</file>