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81" r:id="rId2"/>
    <p:sldId id="282" r:id="rId3"/>
    <p:sldId id="303" r:id="rId4"/>
    <p:sldId id="287" r:id="rId5"/>
    <p:sldId id="284" r:id="rId6"/>
    <p:sldId id="293" r:id="rId7"/>
    <p:sldId id="294" r:id="rId8"/>
    <p:sldId id="286" r:id="rId9"/>
    <p:sldId id="290" r:id="rId10"/>
    <p:sldId id="291" r:id="rId11"/>
    <p:sldId id="295" r:id="rId12"/>
    <p:sldId id="292" r:id="rId13"/>
    <p:sldId id="304" r:id="rId14"/>
    <p:sldId id="297" r:id="rId15"/>
    <p:sldId id="298" r:id="rId16"/>
    <p:sldId id="305" r:id="rId17"/>
    <p:sldId id="300" r:id="rId18"/>
    <p:sldId id="307" r:id="rId19"/>
    <p:sldId id="301" r:id="rId20"/>
    <p:sldId id="308" r:id="rId21"/>
    <p:sldId id="309" r:id="rId22"/>
    <p:sldId id="312" r:id="rId23"/>
    <p:sldId id="310" r:id="rId24"/>
    <p:sldId id="311" r:id="rId25"/>
    <p:sldId id="306" r:id="rId26"/>
    <p:sldId id="261" r:id="rId27"/>
  </p:sldIdLst>
  <p:sldSz cx="18288000" cy="10287000"/>
  <p:notesSz cx="6858000" cy="9144000"/>
  <p:embeddedFontLst>
    <p:embeddedFont>
      <p:font typeface="UTM Avo" pitchFamily="18" charset="0"/>
      <p:regular r:id="rId29"/>
      <p:bold r:id="rId30"/>
      <p:italic r:id="rId31"/>
      <p:bold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HP001 4 hàng" pitchFamily="34" charset="0"/>
      <p:regular r:id="rId37"/>
      <p:bold r:id="rId38"/>
    </p:embeddedFont>
    <p:embeddedFont>
      <p:font typeface="UTM Cookies" pitchFamily="18" charset="0"/>
      <p:regular r:id="rId39"/>
    </p:embeddedFont>
    <p:embeddedFont>
      <p:font typeface="Paytone One" charset="0"/>
      <p:regular r:id="rId40"/>
    </p:embeddedFont>
    <p:embeddedFont>
      <p:font typeface="Cambria" pitchFamily="18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197" autoAdjust="0"/>
    <p:restoredTop sz="94660"/>
  </p:normalViewPr>
  <p:slideViewPr>
    <p:cSldViewPr snapToGrid="0">
      <p:cViewPr varScale="1">
        <p:scale>
          <a:sx n="45" d="100"/>
          <a:sy n="45" d="100"/>
        </p:scale>
        <p:origin x="-95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616878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ADMINIS\Downloads\-%20Karaoke%20HD%20-%20Qu&#234;%20H&#432;&#417;ng%20T&#432;&#417;i%20&#272;&#7865;p%20-%20&#194;m%20Nh&#7841;c%20L&#7899;p%201%20--%20CD%20Chu&#7849;n%20B&#7897;%20Gi&#225;o%20D&#7909;c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file:///C:\Users\ADMINIS\Downloads\pho-am-thuc-quy-nhon-quynhontourist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Quang_Trun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hyperlink" Target="https://vi.wikipedia.org/wiki/Phong_tr%C3%A0o_T%C3%A2y_S%C6%A1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ADMINIS\Downloads\C&#7843;nh%20&#273;&#7865;p%20Quy%20Nh&#417;n%20-%20B&#236;nh%20&#272;&#7883;nh%20-%20Non%20N&#432;&#7899;c%20Qu&#234;%20T&#244;i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IS\Downloads\Body%20Bop%20Bop%20Dance%20-%20Body%20Parts%20Song%20-%20Dance%20Along%20-%20Pinkfong%20Songs%20for%20Children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9" Type="http://schemas.openxmlformats.org/officeDocument/2006/relationships/image" Target="../media/image22.sv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9" Type="http://schemas.openxmlformats.org/officeDocument/2006/relationships/image" Target="../media/image22.sv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017" y="-340428"/>
            <a:ext cx="19084018" cy="1062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93914" y="955221"/>
            <a:ext cx="17953264" cy="3985706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150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 THĂM LỚP </a:t>
            </a:r>
            <a:endParaRPr lang="en-US" sz="100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955220" y="5559876"/>
            <a:ext cx="15969344" cy="124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60" tIns="68580" rIns="137160" bIns="685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7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7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Hoạt </a:t>
            </a:r>
            <a:r>
              <a:rPr lang="en-US" altLang="en-US" sz="7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7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7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7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51541" y="-111815"/>
            <a:ext cx="9111342" cy="1431161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 ĐT TP QUY NHƠN</a:t>
            </a:r>
          </a:p>
          <a:p>
            <a:pPr algn="ctr"/>
            <a:r>
              <a:rPr lang="en-US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NHƠN HỘI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8557" y="6918188"/>
            <a:ext cx="14009914" cy="1400384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8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 TUẦN </a:t>
            </a:r>
            <a:r>
              <a:rPr lang="en-US" sz="8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8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68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20;p25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3" name="Google Shape;421;p25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22" name="Google Shape;422;p25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23" name="Google Shape;423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424;p25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25" name="Google Shape;425;p25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A5C680"/>
              </a:solidFill>
              <a:ln>
                <a:noFill/>
              </a:ln>
            </p:spPr>
          </p:sp>
          <p:sp>
            <p:nvSpPr>
              <p:cNvPr id="426" name="Google Shape;426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7" name="Google Shape;4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436;p25"/>
          <p:cNvGrpSpPr/>
          <p:nvPr/>
        </p:nvGrpSpPr>
        <p:grpSpPr>
          <a:xfrm>
            <a:off x="3678862" y="1833955"/>
            <a:ext cx="9058939" cy="7033600"/>
            <a:chOff x="2285614" y="-283534"/>
            <a:chExt cx="12078584" cy="9378131"/>
          </a:xfrm>
        </p:grpSpPr>
        <p:pic>
          <p:nvPicPr>
            <p:cNvPr id="437" name="Google Shape;437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5614" y="-283534"/>
              <a:ext cx="12078584" cy="93781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8" name="Google Shape;438;p25"/>
            <p:cNvSpPr txBox="1"/>
            <p:nvPr/>
          </p:nvSpPr>
          <p:spPr>
            <a:xfrm>
              <a:off x="3841155" y="2110428"/>
              <a:ext cx="8793479" cy="4839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4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 i="0" u="none" strike="noStrike" cap="none" dirty="0" smtClean="0">
                  <a:solidFill>
                    <a:schemeClr val="accent2">
                      <a:lumMod val="50000"/>
                    </a:schemeClr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VĂN NGHỆ </a:t>
              </a:r>
              <a:r>
                <a:rPr lang="en-US" sz="8800" i="0" u="none" strike="noStrike" cap="none" dirty="0" err="1" smtClean="0">
                  <a:solidFill>
                    <a:schemeClr val="accent2">
                      <a:lumMod val="50000"/>
                    </a:schemeClr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GiỮA</a:t>
              </a:r>
              <a:r>
                <a:rPr lang="en-US" sz="8800" i="0" u="none" strike="noStrike" cap="none" dirty="0" smtClean="0">
                  <a:solidFill>
                    <a:schemeClr val="accent2">
                      <a:lumMod val="50000"/>
                    </a:schemeClr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8800" i="0" u="none" strike="noStrike" cap="none" dirty="0" err="1" smtClean="0">
                  <a:solidFill>
                    <a:schemeClr val="accent2">
                      <a:lumMod val="50000"/>
                    </a:schemeClr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GiỜ</a:t>
              </a:r>
              <a:endParaRPr sz="880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pic>
        <p:nvPicPr>
          <p:cNvPr id="21" name="Google Shape;808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223663" y="676535"/>
            <a:ext cx="4426383" cy="387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11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373349" y="5156867"/>
            <a:ext cx="2660009" cy="988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Quê Hương Tươi Đẹp - Âm Nhạc Lớp 1 -- CD Chuẩn Bộ Giáo Dục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530" y="63795"/>
            <a:ext cx="18160410" cy="10159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80;p17"/>
          <p:cNvGrpSpPr/>
          <p:nvPr/>
        </p:nvGrpSpPr>
        <p:grpSpPr>
          <a:xfrm>
            <a:off x="1" y="0"/>
            <a:ext cx="18288000" cy="10163614"/>
            <a:chOff x="-6669403" y="-832679"/>
            <a:chExt cx="23119394" cy="13551484"/>
          </a:xfrm>
        </p:grpSpPr>
        <p:grpSp>
          <p:nvGrpSpPr>
            <p:cNvPr id="3" name="Google Shape;181;p17"/>
            <p:cNvGrpSpPr/>
            <p:nvPr/>
          </p:nvGrpSpPr>
          <p:grpSpPr>
            <a:xfrm>
              <a:off x="0" y="-144661"/>
              <a:ext cx="16449991" cy="12863466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184;p17"/>
            <p:cNvGrpSpPr/>
            <p:nvPr/>
          </p:nvGrpSpPr>
          <p:grpSpPr>
            <a:xfrm>
              <a:off x="-6669403" y="-832679"/>
              <a:ext cx="23034046" cy="13469312"/>
              <a:chOff x="-1331392" y="-180711"/>
              <a:chExt cx="4549935" cy="2660605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-1331392" y="-180711"/>
                <a:ext cx="4549935" cy="2660605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" name="Google Shape;187;p17"/>
          <p:cNvGrpSpPr/>
          <p:nvPr/>
        </p:nvGrpSpPr>
        <p:grpSpPr>
          <a:xfrm>
            <a:off x="3466214" y="2317899"/>
            <a:ext cx="14821786" cy="7969101"/>
            <a:chOff x="0" y="-144661"/>
            <a:chExt cx="16449990" cy="12863465"/>
          </a:xfrm>
        </p:grpSpPr>
        <p:grpSp>
          <p:nvGrpSpPr>
            <p:cNvPr id="6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9" name="Google Shape;19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19547"/>
            <a:ext cx="3678866" cy="347950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5429225" y="775486"/>
            <a:ext cx="6081473" cy="877163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800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112" y="1360968"/>
            <a:ext cx="18133888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34047" y="2742523"/>
            <a:ext cx="14098772" cy="815608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HOẠT THEO CHỦ ĐỀ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CẢNH ĐẸP QUÊ EM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Google Shape;33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08251"/>
            <a:ext cx="3779543" cy="349779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528;p28"/>
          <p:cNvSpPr txBox="1"/>
          <p:nvPr/>
        </p:nvSpPr>
        <p:spPr>
          <a:xfrm>
            <a:off x="4082902" y="4689234"/>
            <a:ext cx="13949917" cy="432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16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0" u="none" strike="noStrike" cap="none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Tổ</a:t>
            </a:r>
            <a:r>
              <a:rPr lang="en-US" sz="4800" i="0" u="none" strike="noStrike" cap="none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 </a:t>
            </a:r>
            <a:r>
              <a:rPr lang="en-US" sz="4800" i="0" u="none" strike="noStrike" cap="none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chức</a:t>
            </a:r>
            <a:r>
              <a:rPr lang="en-US" sz="4800" i="0" u="none" strike="noStrike" cap="none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 </a:t>
            </a:r>
            <a:r>
              <a:rPr lang="en-US" sz="4800" i="0" u="none" strike="noStrike" cap="none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hoạt</a:t>
            </a:r>
            <a:r>
              <a:rPr lang="en-US" sz="4800" i="0" u="none" strike="noStrike" cap="none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 </a:t>
            </a:r>
            <a:r>
              <a:rPr lang="en-US" sz="4800" i="0" u="none" strike="noStrike" cap="none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động</a:t>
            </a:r>
            <a:r>
              <a:rPr lang="en-US" sz="4800" i="0" u="none" strike="noStrike" cap="none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 </a:t>
            </a:r>
            <a:r>
              <a:rPr lang="en-US" sz="4800" i="0" u="none" strike="noStrike" cap="none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tham</a:t>
            </a:r>
            <a:r>
              <a:rPr lang="en-US" sz="4800" i="0" u="none" strike="noStrike" cap="none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 </a:t>
            </a:r>
            <a:r>
              <a:rPr lang="en-US" sz="4800" i="0" u="none" strike="noStrike" cap="none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quan</a:t>
            </a:r>
            <a:r>
              <a:rPr lang="en-US" sz="4800" i="0" u="none" strike="noStrike" cap="none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 </a:t>
            </a:r>
            <a:r>
              <a:rPr lang="en-US" sz="4800" i="0" u="none" strike="noStrike" cap="none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ngay</a:t>
            </a:r>
            <a:r>
              <a:rPr lang="en-US" sz="4800" i="0" u="none" strike="noStrike" cap="none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 </a:t>
            </a:r>
            <a:r>
              <a:rPr lang="en-US" sz="4800" i="0" u="none" strike="noStrike" cap="none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tại</a:t>
            </a:r>
            <a:r>
              <a:rPr lang="en-US" sz="4800" i="0" u="none" strike="noStrike" cap="none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 </a:t>
            </a:r>
            <a:r>
              <a:rPr lang="en-US" sz="4800" i="0" u="none" strike="noStrike" cap="none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lớp</a:t>
            </a:r>
            <a:r>
              <a:rPr lang="en-US" sz="4800" i="0" u="none" strike="noStrike" cap="none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 </a:t>
            </a:r>
            <a:r>
              <a:rPr lang="en-US" sz="4800" i="0" u="none" strike="noStrike" cap="none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với</a:t>
            </a:r>
            <a:r>
              <a:rPr lang="en-US" sz="4800" i="0" u="none" strike="noStrike" cap="none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 3 </a:t>
            </a:r>
            <a:r>
              <a:rPr lang="en-US" sz="4800" i="0" u="none" strike="noStrike" cap="none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địa</a:t>
            </a:r>
            <a:r>
              <a:rPr lang="en-US" sz="4800" i="0" u="none" strike="noStrike" cap="none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 </a:t>
            </a:r>
            <a:r>
              <a:rPr lang="en-US" sz="4800" i="0" u="none" strike="noStrike" cap="none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điểm</a:t>
            </a:r>
            <a:r>
              <a:rPr lang="en-US" sz="4800" i="0" u="none" strike="noStrike" cap="none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cs typeface="Paytone One"/>
                <a:sym typeface="Paytone One"/>
              </a:rPr>
              <a:t>: </a:t>
            </a:r>
          </a:p>
          <a:p>
            <a:pPr marL="0" marR="0" lvl="0" indent="0" rtl="0">
              <a:lnSpc>
                <a:spcPct val="116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	+ </a:t>
            </a:r>
            <a:r>
              <a:rPr lang="en-US" sz="4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Thành</a:t>
            </a:r>
            <a:r>
              <a:rPr lang="en-US" sz="4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Phố</a:t>
            </a:r>
            <a:r>
              <a:rPr lang="en-US" sz="4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Quy</a:t>
            </a:r>
            <a:r>
              <a:rPr lang="en-US" sz="4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Nhơn</a:t>
            </a:r>
            <a:endParaRPr lang="en-US" sz="48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sym typeface="Paytone One"/>
            </a:endParaRPr>
          </a:p>
          <a:p>
            <a:pPr marL="0" marR="0" lvl="0" indent="0" rtl="0">
              <a:lnSpc>
                <a:spcPct val="116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	+ </a:t>
            </a:r>
            <a:r>
              <a:rPr lang="en-US" sz="4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Huyện</a:t>
            </a:r>
            <a:r>
              <a:rPr lang="en-US" sz="4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Phù</a:t>
            </a:r>
            <a:r>
              <a:rPr lang="en-US" sz="4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Cát</a:t>
            </a:r>
            <a:endParaRPr lang="en-US" sz="4800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  <a:sym typeface="Paytone One"/>
            </a:endParaRPr>
          </a:p>
          <a:p>
            <a:pPr marL="0" marR="0" lvl="0" indent="0" rtl="0">
              <a:lnSpc>
                <a:spcPct val="116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	+ </a:t>
            </a:r>
            <a:r>
              <a:rPr lang="en-US" sz="4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Huyện</a:t>
            </a:r>
            <a:r>
              <a:rPr lang="en-US" sz="4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Tây</a:t>
            </a:r>
            <a:r>
              <a:rPr lang="en-US" sz="4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Sơn</a:t>
            </a:r>
            <a:endParaRPr sz="480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95041" y="0"/>
            <a:ext cx="11858708" cy="75405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80;p17"/>
          <p:cNvGrpSpPr/>
          <p:nvPr/>
        </p:nvGrpSpPr>
        <p:grpSpPr>
          <a:xfrm>
            <a:off x="1" y="0"/>
            <a:ext cx="18288000" cy="10163614"/>
            <a:chOff x="-6669403" y="-832679"/>
            <a:chExt cx="23119394" cy="13551484"/>
          </a:xfrm>
        </p:grpSpPr>
        <p:grpSp>
          <p:nvGrpSpPr>
            <p:cNvPr id="3" name="Google Shape;181;p17"/>
            <p:cNvGrpSpPr/>
            <p:nvPr/>
          </p:nvGrpSpPr>
          <p:grpSpPr>
            <a:xfrm>
              <a:off x="0" y="-144661"/>
              <a:ext cx="16449991" cy="12863466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184;p17"/>
            <p:cNvGrpSpPr/>
            <p:nvPr/>
          </p:nvGrpSpPr>
          <p:grpSpPr>
            <a:xfrm>
              <a:off x="-6669403" y="-832679"/>
              <a:ext cx="23034046" cy="13469312"/>
              <a:chOff x="-1331392" y="-180711"/>
              <a:chExt cx="4549935" cy="2660605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-1331392" y="-180711"/>
                <a:ext cx="4549935" cy="2660605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" name="Google Shape;187;p17"/>
          <p:cNvGrpSpPr/>
          <p:nvPr/>
        </p:nvGrpSpPr>
        <p:grpSpPr>
          <a:xfrm>
            <a:off x="3466214" y="2317899"/>
            <a:ext cx="14821786" cy="7969101"/>
            <a:chOff x="0" y="-144661"/>
            <a:chExt cx="16449990" cy="12863465"/>
          </a:xfrm>
        </p:grpSpPr>
        <p:grpSp>
          <p:nvGrpSpPr>
            <p:cNvPr id="6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9" name="Google Shape;19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19547"/>
            <a:ext cx="3678866" cy="347950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5429225" y="775486"/>
            <a:ext cx="6081473" cy="877163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800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112" y="1360968"/>
            <a:ext cx="18133888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528;p28"/>
          <p:cNvSpPr txBox="1"/>
          <p:nvPr/>
        </p:nvSpPr>
        <p:spPr>
          <a:xfrm>
            <a:off x="4082902" y="4689234"/>
            <a:ext cx="13949917" cy="864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16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  <a:sym typeface="Paytone One"/>
              </a:rPr>
              <a:t>	</a:t>
            </a:r>
            <a:endParaRPr sz="480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79383E7-9717-3974-CFA2-91807F0EC9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360373" y="4129249"/>
            <a:ext cx="4603228" cy="7323316"/>
          </a:xfrm>
          <a:prstGeom prst="rect">
            <a:avLst/>
          </a:prstGeom>
        </p:spPr>
      </p:pic>
      <p:sp>
        <p:nvSpPr>
          <p:cNvPr id="31" name="Cloud Callout 30"/>
          <p:cNvSpPr/>
          <p:nvPr/>
        </p:nvSpPr>
        <p:spPr>
          <a:xfrm>
            <a:off x="6060557" y="3700130"/>
            <a:ext cx="11717080" cy="5486400"/>
          </a:xfrm>
          <a:prstGeom prst="cloudCallout">
            <a:avLst>
              <a:gd name="adj1" fmla="val -70266"/>
              <a:gd name="adj2" fmla="val 24819"/>
            </a:avLst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Em</a:t>
            </a:r>
            <a:r>
              <a:rPr lang="en-US" sz="6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làm</a:t>
            </a:r>
            <a:r>
              <a:rPr lang="en-US" sz="6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hướng</a:t>
            </a:r>
            <a:r>
              <a:rPr lang="en-US" sz="6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dẫn</a:t>
            </a:r>
            <a:r>
              <a:rPr lang="en-US" sz="6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viên</a:t>
            </a:r>
            <a:r>
              <a:rPr lang="en-US" sz="6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du </a:t>
            </a:r>
            <a:r>
              <a:rPr lang="en-US" sz="6600" b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lịch</a:t>
            </a:r>
            <a:r>
              <a:rPr lang="en-US" sz="6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nhí</a:t>
            </a:r>
            <a:r>
              <a:rPr lang="en-US" sz="66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.</a:t>
            </a:r>
            <a:endParaRPr lang="en-US" sz="6600" b="1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34047" y="2742523"/>
            <a:ext cx="14098772" cy="815608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HOẠT THEO CHỦ ĐỀ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CẢNH ĐẸP QUÊ EM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95041" y="0"/>
            <a:ext cx="11858708" cy="75405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2740" y="0"/>
            <a:ext cx="7772400" cy="938397"/>
          </a:xfrm>
        </p:spPr>
        <p:txBody>
          <a:bodyPr/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</a:t>
            </a:r>
            <a:r>
              <a:rPr lang="en-US" b="1" dirty="0" err="1" smtClean="0"/>
              <a:t>Quy</a:t>
            </a:r>
            <a:r>
              <a:rPr lang="en-US" b="1" dirty="0" smtClean="0"/>
              <a:t> </a:t>
            </a:r>
            <a:r>
              <a:rPr lang="en-US" b="1" dirty="0" err="1" smtClean="0"/>
              <a:t>Nhơn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763218" y="5372384"/>
            <a:ext cx="3759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</a:rPr>
              <a:t>Biển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Kỳ</a:t>
            </a:r>
            <a:r>
              <a:rPr lang="en-US" sz="2800" b="1" i="1" dirty="0" smtClean="0">
                <a:solidFill>
                  <a:srgbClr val="FF0000"/>
                </a:solidFill>
              </a:rPr>
              <a:t> Co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Nhơn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Lý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7" name="Picture 3" descr="thap-doi-quy-nhon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6409" y="829340"/>
            <a:ext cx="8911708" cy="463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391758" y="5446963"/>
            <a:ext cx="3518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</a:rPr>
              <a:t>Tháp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đôi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Quy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Nhơn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2334" y="9763780"/>
            <a:ext cx="3698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</a:rPr>
              <a:t>Ghềnh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Ráng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Tiên</a:t>
            </a:r>
            <a:r>
              <a:rPr lang="en-US" sz="2800" b="1" i="1" dirty="0" smtClean="0">
                <a:solidFill>
                  <a:srgbClr val="FF0000"/>
                </a:solidFill>
              </a:rPr>
              <a:t> Sa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9" name="Picture 5" descr="C:\Users\ADMINIS\Downloads\pho-am-thuc-quy-nhon-quynhontourist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8899673" y="5880026"/>
            <a:ext cx="6235700" cy="375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pho-am-thuc-quy-nhon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183293" y="6039293"/>
            <a:ext cx="3104707" cy="350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1658873" y="9657455"/>
            <a:ext cx="4314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</a:rPr>
              <a:t>Phố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ẩm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thực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Quy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Nhơn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270" name="Picture 6" descr="C:\Users\ADMINIS\Downloads\20220601_1353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712" y="5847906"/>
            <a:ext cx="8272130" cy="3848987"/>
          </a:xfrm>
          <a:prstGeom prst="rect">
            <a:avLst/>
          </a:prstGeom>
          <a:noFill/>
        </p:spPr>
      </p:pic>
      <p:pic>
        <p:nvPicPr>
          <p:cNvPr id="11272" name="Picture 8" descr="C:\Users\ADMINIS\Downloads\eo-gi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499" y="914399"/>
            <a:ext cx="8527607" cy="4486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043" y="168314"/>
            <a:ext cx="8229600" cy="618497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Huyện</a:t>
            </a:r>
            <a:r>
              <a:rPr lang="en-US" b="1" dirty="0" smtClean="0"/>
              <a:t> </a:t>
            </a:r>
            <a:r>
              <a:rPr lang="en-US" b="1" dirty="0" err="1" smtClean="0"/>
              <a:t>Tây</a:t>
            </a:r>
            <a:r>
              <a:rPr lang="en-US" b="1" dirty="0" smtClean="0"/>
              <a:t> </a:t>
            </a:r>
            <a:r>
              <a:rPr lang="en-US" b="1" dirty="0" err="1" smtClean="0"/>
              <a:t>Sơn</a:t>
            </a:r>
            <a:endParaRPr lang="en-US" b="1" dirty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339160" y="5231219"/>
            <a:ext cx="50397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40238" algn="l"/>
              </a:tabLst>
            </a:pP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Khu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du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lịch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Hầm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Hô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1628979" y="5158817"/>
            <a:ext cx="49790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40238" algn="l"/>
              </a:tabLst>
            </a:pP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Bảo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tàng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Quang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Trung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pic>
        <p:nvPicPr>
          <p:cNvPr id="2054" name="Picture 6" descr="go-and-share-bao-tang-quang-trung-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242" y="5869171"/>
            <a:ext cx="7974419" cy="384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850992" y="9763780"/>
            <a:ext cx="5337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Đàn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tế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trời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đất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Ấn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Sơn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6" name="Picture 8" descr="image-top-9-mon-ngon-dac-san-tay-son-binh-dinh-noi-tieng-nhat-bef610b6cae75012c67cb090578eb7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71575" y="6018028"/>
            <a:ext cx="44164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8591107" y="9763780"/>
            <a:ext cx="9696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	D</a:t>
            </a:r>
            <a:r>
              <a:rPr lang="vi-VN" sz="2800" b="1" i="1" dirty="0" smtClean="0">
                <a:latin typeface="Cambria" pitchFamily="18" charset="0"/>
                <a:ea typeface="Cambria" pitchFamily="18" charset="0"/>
              </a:rPr>
              <a:t>ệt thổ cẩm Vĩnh An 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		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Chim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Mía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Tây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itchFamily="18" charset="0"/>
                <a:ea typeface="Cambria" pitchFamily="18" charset="0"/>
              </a:rPr>
              <a:t>Sơn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7" name="Picture 3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18699" y="6018028"/>
            <a:ext cx="4836670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Khu du lịch Hầm Hô Quy Nhơn có gì? ở đâu? Giá vé 20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507" y="792125"/>
            <a:ext cx="8038214" cy="4380892"/>
          </a:xfrm>
          <a:prstGeom prst="rect">
            <a:avLst/>
          </a:prstGeom>
          <a:noFill/>
        </p:spPr>
      </p:pic>
      <p:pic>
        <p:nvPicPr>
          <p:cNvPr id="1033" name="Picture 9" descr="C:\Users\ADMINIS\Downloads\bao-tang-quang-trung-binh-dinh-quy-nhon-hotel-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03758" y="765543"/>
            <a:ext cx="8782198" cy="4380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 descr="Bảo tàng Quang Tr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4" name="AutoShape 4" descr="Bảo tàng Quang Tr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6" name="AutoShape 6" descr="Bảo tàng Quang Tr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8" name="AutoShape 8" descr="C:\Users\ADMINIS\Downloads\bao-tang-quang-trung-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0" name="AutoShape 10" descr="C:\Users\ADMINIS\Downloads\bao-tang-quang-trung-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2" name="AutoShape 12" descr="C:\Users\ADMINIS\Downloads\bao-tang-quang-trung-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4" name="AutoShape 14" descr="C:\Users\ADMINIS\Downloads\bao-tang-quang-trung-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6576" name="Picture 16" descr="https://quynhon.travel/wp-content/uploads/2017/09/baotangquangtrun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72959" cy="72736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7389777"/>
            <a:ext cx="100584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 smtClean="0"/>
              <a:t>Bảo tàng Quang Trung tập trung thờ và tưởng niệm anh hùng áo vải </a:t>
            </a:r>
            <a:r>
              <a:rPr lang="vi-VN" sz="3200" dirty="0" smtClean="0">
                <a:hlinkClick r:id="rId3" tooltip="Quang Trung"/>
              </a:rPr>
              <a:t>Nguyễn Huệ</a:t>
            </a:r>
            <a:r>
              <a:rPr lang="vi-VN" sz="3200" dirty="0" smtClean="0"/>
              <a:t>, lưu giữ những hiện vật lịch sử liên quan đến </a:t>
            </a:r>
            <a:r>
              <a:rPr lang="vi-VN" sz="3200" dirty="0" smtClean="0">
                <a:hlinkClick r:id="rId4" tooltip="Phong trào Tây Sơn"/>
              </a:rPr>
              <a:t>Cuộc khởi nghĩa Tây Sơn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66580" name="Picture 20" descr="C:\Users\ADMINIS\AppData\Local\Packages\Microsoft.Windows.Photos_8wekyb3d8bbwe\TempState\ShareServiceTempFolder\bao-tang-quang-trung-5-1024x731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07256" y="0"/>
            <a:ext cx="8080744" cy="6587431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0765381" y="7583956"/>
            <a:ext cx="67570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/>
              <a:t>Nhạc võ Tây Sơn là một nét văn hóa độc đáo của Bình Định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8822" y="0"/>
            <a:ext cx="7772400" cy="719101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Huyện</a:t>
            </a:r>
            <a:r>
              <a:rPr lang="en-US" b="1" dirty="0" smtClean="0"/>
              <a:t> </a:t>
            </a:r>
            <a:r>
              <a:rPr lang="en-US" b="1" dirty="0" err="1" smtClean="0"/>
              <a:t>Phù</a:t>
            </a:r>
            <a:r>
              <a:rPr lang="en-US" b="1" dirty="0" smtClean="0"/>
              <a:t> </a:t>
            </a:r>
            <a:r>
              <a:rPr lang="en-US" b="1" dirty="0" err="1" smtClean="0"/>
              <a:t>Cát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154649" y="5231219"/>
            <a:ext cx="5799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</a:rPr>
              <a:t>	</a:t>
            </a:r>
            <a:r>
              <a:rPr lang="en-US" sz="2800" b="1" i="1" dirty="0" err="1" smtClean="0">
                <a:solidFill>
                  <a:srgbClr val="C00000"/>
                </a:solidFill>
              </a:rPr>
              <a:t>Chùa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Ông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</a:rPr>
              <a:t>Núi</a:t>
            </a:r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74755" name="Picture 3" descr="5-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591" y="808075"/>
            <a:ext cx="7995683" cy="444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0271051" y="5252484"/>
            <a:ext cx="7003300" cy="9079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Khu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dã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ngoại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Trung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Lương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7" name="Picture 5" descr="094112_du_khach_rat_thich_thu_khi_duoc_tu_tay_vot_nhung_qua_trung_da_duoc_luoc_tai_suoi_nuoc_nong_tu_nhien_5070172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545" y="5847907"/>
            <a:ext cx="7931888" cy="384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Picture 7" descr="trai-nghiem-lop-11H-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1229" y="5890436"/>
            <a:ext cx="4835525" cy="378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8" descr="camai2_a7f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94735" y="5869171"/>
            <a:ext cx="4593265" cy="382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5215851" y="9763780"/>
            <a:ext cx="1859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Gỏi</a:t>
            </a:r>
            <a:r>
              <a:rPr lang="en-US" sz="2800" b="1" i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cá</a:t>
            </a:r>
            <a:r>
              <a:rPr lang="en-US" sz="2800" b="1" i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mai</a:t>
            </a:r>
            <a:endParaRPr lang="en-US" sz="2800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254102" y="9634239"/>
            <a:ext cx="5996764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Suối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nước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nóng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Hội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Cambria" pitchFamily="18" charset="0"/>
                <a:cs typeface="Arial" pitchFamily="34" charset="0"/>
              </a:rPr>
              <a:t>Vân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505610" y="9763780"/>
            <a:ext cx="3344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Làng</a:t>
            </a:r>
            <a:r>
              <a:rPr lang="en-US" sz="2800" b="1" i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gốm</a:t>
            </a:r>
            <a:r>
              <a:rPr lang="en-US" sz="2800" b="1" i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Cát</a:t>
            </a:r>
            <a:r>
              <a:rPr lang="en-US" sz="2800" b="1" i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Hanh</a:t>
            </a:r>
            <a:endParaRPr lang="en-US" sz="2800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9220" name="Picture 4" descr="C:\Users\ADMINIS\Downloads\optimize_chua-ong-nui-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332" y="616688"/>
            <a:ext cx="8272425" cy="4641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nh đẹp Quy Nhơn - Bình Định - Non Nước Quê Tô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2530"/>
            <a:ext cx="18288000" cy="10191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80;p17"/>
          <p:cNvGrpSpPr/>
          <p:nvPr/>
        </p:nvGrpSpPr>
        <p:grpSpPr>
          <a:xfrm>
            <a:off x="1" y="0"/>
            <a:ext cx="18288000" cy="10163614"/>
            <a:chOff x="-6669403" y="-832679"/>
            <a:chExt cx="23119394" cy="13551484"/>
          </a:xfrm>
        </p:grpSpPr>
        <p:grpSp>
          <p:nvGrpSpPr>
            <p:cNvPr id="3" name="Google Shape;181;p17"/>
            <p:cNvGrpSpPr/>
            <p:nvPr/>
          </p:nvGrpSpPr>
          <p:grpSpPr>
            <a:xfrm>
              <a:off x="0" y="-144661"/>
              <a:ext cx="16449991" cy="12863466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184;p17"/>
            <p:cNvGrpSpPr/>
            <p:nvPr/>
          </p:nvGrpSpPr>
          <p:grpSpPr>
            <a:xfrm>
              <a:off x="-6669403" y="-832679"/>
              <a:ext cx="23034046" cy="13469312"/>
              <a:chOff x="-1331392" y="-180711"/>
              <a:chExt cx="4549935" cy="2660605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-1331392" y="-180711"/>
                <a:ext cx="4549935" cy="2660605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" name="Google Shape;187;p17"/>
          <p:cNvGrpSpPr/>
          <p:nvPr/>
        </p:nvGrpSpPr>
        <p:grpSpPr>
          <a:xfrm>
            <a:off x="3466214" y="2317899"/>
            <a:ext cx="14821786" cy="7969101"/>
            <a:chOff x="0" y="-144661"/>
            <a:chExt cx="16449990" cy="12863465"/>
          </a:xfrm>
        </p:grpSpPr>
        <p:grpSp>
          <p:nvGrpSpPr>
            <p:cNvPr id="6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9" name="Google Shape;19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19547"/>
            <a:ext cx="3678866" cy="347950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5429225" y="775486"/>
            <a:ext cx="6081473" cy="877163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800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112" y="1360968"/>
            <a:ext cx="18133888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Google Shape;33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08251"/>
            <a:ext cx="3779543" cy="34977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436;p25"/>
          <p:cNvGrpSpPr/>
          <p:nvPr/>
        </p:nvGrpSpPr>
        <p:grpSpPr>
          <a:xfrm>
            <a:off x="6642967" y="4726010"/>
            <a:ext cx="7136828" cy="4205340"/>
            <a:chOff x="91586" y="-246708"/>
            <a:chExt cx="7684333" cy="5420947"/>
          </a:xfrm>
        </p:grpSpPr>
        <p:pic>
          <p:nvPicPr>
            <p:cNvPr id="24" name="Google Shape;437;p2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586" y="-246708"/>
              <a:ext cx="7684333" cy="54209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438;p25"/>
            <p:cNvSpPr txBox="1"/>
            <p:nvPr/>
          </p:nvSpPr>
          <p:spPr>
            <a:xfrm>
              <a:off x="135393" y="1164295"/>
              <a:ext cx="7148978" cy="2639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4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 dirty="0" err="1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Những</a:t>
              </a:r>
              <a:r>
                <a:rPr lang="en-US" sz="4800" b="1" i="0" u="none" strike="noStrike" cap="none" dirty="0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4800" b="1" i="0" u="none" strike="noStrike" cap="none" dirty="0" err="1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điều</a:t>
              </a:r>
              <a:r>
                <a:rPr lang="en-US" sz="4800" b="1" i="0" u="none" strike="noStrike" cap="none" dirty="0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4800" b="1" i="0" u="none" strike="noStrike" cap="none" dirty="0" err="1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lưu</a:t>
              </a:r>
              <a:r>
                <a:rPr lang="en-US" sz="4800" b="1" i="0" u="none" strike="noStrike" cap="none" dirty="0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ý </a:t>
              </a:r>
              <a:r>
                <a:rPr lang="en-US" sz="4800" b="1" i="0" u="none" strike="noStrike" cap="none" dirty="0" err="1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khi</a:t>
              </a:r>
              <a:r>
                <a:rPr lang="en-US" sz="4800" b="1" i="0" u="none" strike="noStrike" cap="none" dirty="0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4800" b="1" i="0" u="none" strike="noStrike" cap="none" dirty="0" err="1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đi</a:t>
              </a:r>
              <a:r>
                <a:rPr lang="en-US" sz="4800" b="1" i="0" u="none" strike="noStrike" cap="none" dirty="0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du </a:t>
              </a:r>
              <a:r>
                <a:rPr lang="en-US" sz="4800" b="1" i="0" u="none" strike="noStrike" cap="none" dirty="0" err="1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lịch</a:t>
              </a:r>
              <a:endParaRPr sz="4800">
                <a:solidFill>
                  <a:srgbClr val="0070C0"/>
                </a:solidFill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934047" y="2742523"/>
            <a:ext cx="14098772" cy="815608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HOẠT THEO CHỦ ĐỀ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CẢNH ĐẸP QUÊ EM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95041" y="0"/>
            <a:ext cx="11858708" cy="75405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708" y="1319308"/>
            <a:ext cx="9367840" cy="935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6515213" y="482660"/>
            <a:ext cx="9553354" cy="860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8041482" y="3286517"/>
            <a:ext cx="8382000" cy="256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082" tIns="38082" rIns="38082" bIns="38082" anchor="ctr">
            <a:spAutoFit/>
          </a:bodyPr>
          <a:lstStyle/>
          <a:p>
            <a:pPr defTabSz="618796">
              <a:lnSpc>
                <a:spcPct val="150000"/>
              </a:lnSpc>
            </a:pPr>
            <a:r>
              <a:rPr lang="en-US" sz="10800" dirty="0" err="1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Khởi</a:t>
            </a:r>
            <a:r>
              <a:rPr lang="en-US" sz="10800" dirty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 </a:t>
            </a:r>
            <a:r>
              <a:rPr lang="en-US" sz="10800" dirty="0" err="1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động</a:t>
            </a:r>
            <a:endParaRPr lang="en-US" sz="10800" dirty="0">
              <a:solidFill>
                <a:srgbClr val="FF0000"/>
              </a:solidFill>
              <a:latin typeface="UTM Avo"/>
              <a:ea typeface="仓耳玄三M W05"/>
              <a:cs typeface="Lato Regular"/>
              <a:sym typeface="Lato Regular"/>
            </a:endParaRPr>
          </a:p>
        </p:txBody>
      </p:sp>
      <p:grpSp>
        <p:nvGrpSpPr>
          <p:cNvPr id="3" name="Group 1261"/>
          <p:cNvGrpSpPr>
            <a:grpSpLocks/>
          </p:cNvGrpSpPr>
          <p:nvPr/>
        </p:nvGrpSpPr>
        <p:grpSpPr bwMode="auto">
          <a:xfrm>
            <a:off x="8917784" y="2320544"/>
            <a:ext cx="700088" cy="632608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23" tIns="17123" rIns="17123" bIns="17123" anchor="ctr"/>
            <a:lstStyle/>
            <a:p>
              <a:pPr defTabSz="34271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23" tIns="17123" rIns="17123" bIns="17123" anchor="ctr"/>
            <a:lstStyle/>
            <a:p>
              <a:pPr defTabSz="34271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5" name="Group 1261"/>
          <p:cNvGrpSpPr>
            <a:grpSpLocks/>
          </p:cNvGrpSpPr>
          <p:nvPr/>
        </p:nvGrpSpPr>
        <p:grpSpPr bwMode="auto">
          <a:xfrm>
            <a:off x="12139615" y="6475312"/>
            <a:ext cx="702470" cy="632608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23" tIns="17123" rIns="17123" bIns="17123" anchor="ctr"/>
            <a:lstStyle/>
            <a:p>
              <a:pPr defTabSz="34271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23" tIns="17123" rIns="17123" bIns="17123" anchor="ctr"/>
            <a:lstStyle/>
            <a:p>
              <a:pPr defTabSz="34271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</p:spTree>
    <p:extLst>
      <p:ext uri="{BB962C8B-B14F-4D97-AF65-F5344CB8AC3E}">
        <p14:creationId xmlns="" xmlns:p14="http://schemas.microsoft.com/office/powerpoint/2010/main" val="175438206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80;p17"/>
          <p:cNvGrpSpPr/>
          <p:nvPr/>
        </p:nvGrpSpPr>
        <p:grpSpPr>
          <a:xfrm>
            <a:off x="1" y="0"/>
            <a:ext cx="18288000" cy="10163614"/>
            <a:chOff x="-6669403" y="-832679"/>
            <a:chExt cx="23119394" cy="13551484"/>
          </a:xfrm>
        </p:grpSpPr>
        <p:grpSp>
          <p:nvGrpSpPr>
            <p:cNvPr id="3" name="Google Shape;181;p17"/>
            <p:cNvGrpSpPr/>
            <p:nvPr/>
          </p:nvGrpSpPr>
          <p:grpSpPr>
            <a:xfrm>
              <a:off x="0" y="-144661"/>
              <a:ext cx="16449991" cy="12863466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184;p17"/>
            <p:cNvGrpSpPr/>
            <p:nvPr/>
          </p:nvGrpSpPr>
          <p:grpSpPr>
            <a:xfrm>
              <a:off x="-6669403" y="-832679"/>
              <a:ext cx="23034046" cy="13469312"/>
              <a:chOff x="-1331392" y="-180711"/>
              <a:chExt cx="4549935" cy="2660605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-1331392" y="-180711"/>
                <a:ext cx="4549935" cy="2660605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" name="Google Shape;187;p17"/>
          <p:cNvGrpSpPr/>
          <p:nvPr/>
        </p:nvGrpSpPr>
        <p:grpSpPr>
          <a:xfrm>
            <a:off x="3466214" y="2317899"/>
            <a:ext cx="14821786" cy="7969101"/>
            <a:chOff x="0" y="-144661"/>
            <a:chExt cx="16449990" cy="12863465"/>
          </a:xfrm>
        </p:grpSpPr>
        <p:grpSp>
          <p:nvGrpSpPr>
            <p:cNvPr id="6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9" name="Google Shape;19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19547"/>
            <a:ext cx="3678866" cy="347950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5429225" y="775486"/>
            <a:ext cx="6081473" cy="877163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800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112" y="1360968"/>
            <a:ext cx="18133888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Google Shape;33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08251"/>
            <a:ext cx="3779543" cy="34977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436;p25"/>
          <p:cNvGrpSpPr/>
          <p:nvPr/>
        </p:nvGrpSpPr>
        <p:grpSpPr>
          <a:xfrm>
            <a:off x="5834892" y="4619684"/>
            <a:ext cx="10985814" cy="4205340"/>
            <a:chOff x="91586" y="-246708"/>
            <a:chExt cx="7684333" cy="5420947"/>
          </a:xfrm>
        </p:grpSpPr>
        <p:pic>
          <p:nvPicPr>
            <p:cNvPr id="24" name="Google Shape;437;p2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586" y="-246708"/>
              <a:ext cx="7684333" cy="54209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438;p25"/>
            <p:cNvSpPr txBox="1"/>
            <p:nvPr/>
          </p:nvSpPr>
          <p:spPr>
            <a:xfrm>
              <a:off x="135393" y="1164295"/>
              <a:ext cx="7148978" cy="2551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4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 dirty="0" err="1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Cùng</a:t>
              </a:r>
              <a:r>
                <a:rPr lang="en-US" sz="4800" b="1" i="0" u="none" strike="noStrike" cap="none" dirty="0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4800" b="1" i="0" u="none" strike="noStrike" cap="none" dirty="0" err="1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nhìn</a:t>
              </a:r>
              <a:r>
                <a:rPr lang="en-US" sz="4800" b="1" i="0" u="none" strike="noStrike" cap="none" dirty="0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4800" b="1" i="0" u="none" strike="noStrike" cap="none" dirty="0" err="1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lại</a:t>
              </a:r>
              <a:r>
                <a:rPr lang="en-US" sz="4800" b="1" i="0" u="none" strike="noStrike" cap="none" dirty="0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4800" b="1" i="0" u="none" strike="noStrike" cap="none" dirty="0" err="1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hoạt</a:t>
              </a:r>
              <a:r>
                <a:rPr lang="en-US" sz="4800" b="1" i="0" u="none" strike="noStrike" cap="none" dirty="0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4800" b="1" i="0" u="none" strike="noStrike" cap="none" dirty="0" err="1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động</a:t>
              </a:r>
              <a:r>
                <a:rPr lang="en-US" sz="4800" b="1" i="0" u="none" strike="noStrike" cap="none" dirty="0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4800" b="1" i="0" u="none" strike="noStrike" cap="none" dirty="0" err="1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của</a:t>
              </a:r>
              <a:r>
                <a:rPr lang="en-US" sz="4800" b="1" i="0" u="none" strike="noStrike" cap="none" dirty="0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4800" b="1" i="0" u="none" strike="noStrike" cap="none" dirty="0" err="1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tháng</a:t>
              </a:r>
              <a:r>
                <a:rPr lang="en-US" sz="4800" b="1" i="0" u="none" strike="noStrike" cap="none" dirty="0" smtClean="0">
                  <a:solidFill>
                    <a:srgbClr val="0070C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3</a:t>
              </a:r>
              <a:endParaRPr sz="4800">
                <a:solidFill>
                  <a:srgbClr val="0070C0"/>
                </a:solidFill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934047" y="2742523"/>
            <a:ext cx="14098772" cy="815608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HOẠT THEO CHỦ ĐỀ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CẢNH ĐẸP QUÊ EM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95041" y="0"/>
            <a:ext cx="11858708" cy="75405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ADMINIS\Pictures\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242" y="61140"/>
            <a:ext cx="17628781" cy="935930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380614" y="9569302"/>
            <a:ext cx="10037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114" y="0"/>
            <a:ext cx="17767849" cy="9399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380614" y="9569302"/>
            <a:ext cx="10037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8/3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ADMINIS\Pictures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543" y="0"/>
            <a:ext cx="16586791" cy="948424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380614" y="9569302"/>
            <a:ext cx="10037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8/3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ADMINIS\Pictures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771" y="283029"/>
            <a:ext cx="16785772" cy="912222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380614" y="9569302"/>
            <a:ext cx="10037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8/3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80;p17"/>
          <p:cNvGrpSpPr/>
          <p:nvPr/>
        </p:nvGrpSpPr>
        <p:grpSpPr>
          <a:xfrm>
            <a:off x="1" y="0"/>
            <a:ext cx="18288000" cy="10163614"/>
            <a:chOff x="-6669403" y="-832679"/>
            <a:chExt cx="23119394" cy="13551484"/>
          </a:xfrm>
        </p:grpSpPr>
        <p:grpSp>
          <p:nvGrpSpPr>
            <p:cNvPr id="3" name="Google Shape;181;p17"/>
            <p:cNvGrpSpPr/>
            <p:nvPr/>
          </p:nvGrpSpPr>
          <p:grpSpPr>
            <a:xfrm>
              <a:off x="0" y="-144661"/>
              <a:ext cx="16449991" cy="12863466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184;p17"/>
            <p:cNvGrpSpPr/>
            <p:nvPr/>
          </p:nvGrpSpPr>
          <p:grpSpPr>
            <a:xfrm>
              <a:off x="-6669403" y="-832679"/>
              <a:ext cx="23034046" cy="13469312"/>
              <a:chOff x="-1331392" y="-180711"/>
              <a:chExt cx="4549935" cy="2660605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-1331392" y="-180711"/>
                <a:ext cx="4549935" cy="2660605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" name="Google Shape;187;p17"/>
          <p:cNvGrpSpPr/>
          <p:nvPr/>
        </p:nvGrpSpPr>
        <p:grpSpPr>
          <a:xfrm>
            <a:off x="3806456" y="2317899"/>
            <a:ext cx="14481544" cy="7969101"/>
            <a:chOff x="0" y="-144661"/>
            <a:chExt cx="16449990" cy="12863465"/>
          </a:xfrm>
        </p:grpSpPr>
        <p:grpSp>
          <p:nvGrpSpPr>
            <p:cNvPr id="6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9" name="Google Shape;19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98993" y="1177557"/>
            <a:ext cx="3988760" cy="4223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5376535"/>
            <a:ext cx="3488723" cy="447272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5429225" y="775486"/>
            <a:ext cx="6081473" cy="877163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800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112" y="1360968"/>
            <a:ext cx="18133888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03628" y="2678729"/>
            <a:ext cx="11990212" cy="877163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HOẠT ĐỘNG TUẦN 29</a:t>
            </a:r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69709" y="4133529"/>
            <a:ext cx="134182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357194" y="5417813"/>
            <a:ext cx="97404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89820" y="6967896"/>
            <a:ext cx="109073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Google Shape;332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8842" y="3870250"/>
            <a:ext cx="1192860" cy="12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333;p21"/>
          <p:cNvPicPr preferRelativeResize="0"/>
          <p:nvPr/>
        </p:nvPicPr>
        <p:blipFill rotWithShape="1">
          <a:blip r:embed="rId7">
            <a:alphaModFix/>
          </a:blip>
          <a:srcRect l="33440" t="21235" r="39615" b="40693"/>
          <a:stretch/>
        </p:blipFill>
        <p:spPr>
          <a:xfrm>
            <a:off x="4720615" y="5316279"/>
            <a:ext cx="1403739" cy="1079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63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14530" y="7248752"/>
            <a:ext cx="1414573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3195041" y="0"/>
            <a:ext cx="11858708" cy="75405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8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208" name="Google Shape;208;p18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09" name="Google Shape;20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18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211" name="Google Shape;211;p18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212" name="Google Shape;212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Google Shape;2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18"/>
          <p:cNvGrpSpPr/>
          <p:nvPr/>
        </p:nvGrpSpPr>
        <p:grpSpPr>
          <a:xfrm>
            <a:off x="2702471" y="2329135"/>
            <a:ext cx="12657684" cy="5969085"/>
            <a:chOff x="0" y="-28575"/>
            <a:chExt cx="5388147" cy="2540931"/>
          </a:xfrm>
        </p:grpSpPr>
        <p:sp>
          <p:nvSpPr>
            <p:cNvPr id="215" name="Google Shape;215;p18"/>
            <p:cNvSpPr/>
            <p:nvPr/>
          </p:nvSpPr>
          <p:spPr>
            <a:xfrm>
              <a:off x="0" y="0"/>
              <a:ext cx="5388147" cy="2512356"/>
            </a:xfrm>
            <a:custGeom>
              <a:avLst/>
              <a:gdLst/>
              <a:ahLst/>
              <a:cxnLst/>
              <a:rect l="l" t="t" r="r" b="b"/>
              <a:pathLst>
                <a:path w="5388147" h="2512356" extrusionOk="0">
                  <a:moveTo>
                    <a:pt x="0" y="0"/>
                  </a:moveTo>
                  <a:lnTo>
                    <a:pt x="5388147" y="0"/>
                  </a:lnTo>
                  <a:lnTo>
                    <a:pt x="5388147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16" name="Google Shape;216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8"/>
          <p:cNvGrpSpPr/>
          <p:nvPr/>
        </p:nvGrpSpPr>
        <p:grpSpPr>
          <a:xfrm>
            <a:off x="2784839" y="2532144"/>
            <a:ext cx="12492947" cy="5818249"/>
            <a:chOff x="0" y="-28575"/>
            <a:chExt cx="5318022" cy="2476723"/>
          </a:xfrm>
        </p:grpSpPr>
        <p:sp>
          <p:nvSpPr>
            <p:cNvPr id="218" name="Google Shape;218;p18"/>
            <p:cNvSpPr/>
            <p:nvPr/>
          </p:nvSpPr>
          <p:spPr>
            <a:xfrm>
              <a:off x="0" y="0"/>
              <a:ext cx="5318022" cy="2448148"/>
            </a:xfrm>
            <a:custGeom>
              <a:avLst/>
              <a:gdLst/>
              <a:ahLst/>
              <a:cxnLst/>
              <a:rect l="l" t="t" r="r" b="b"/>
              <a:pathLst>
                <a:path w="5318022" h="2448148" extrusionOk="0">
                  <a:moveTo>
                    <a:pt x="0" y="0"/>
                  </a:moveTo>
                  <a:lnTo>
                    <a:pt x="5318022" y="0"/>
                  </a:lnTo>
                  <a:lnTo>
                    <a:pt x="5318022" y="2448148"/>
                  </a:lnTo>
                  <a:lnTo>
                    <a:pt x="0" y="2448148"/>
                  </a:lnTo>
                  <a:close/>
                </a:path>
              </a:pathLst>
            </a:custGeom>
            <a:solidFill>
              <a:srgbClr val="A5C680"/>
            </a:solidFill>
            <a:ln>
              <a:noFill/>
            </a:ln>
          </p:spPr>
        </p:sp>
        <p:sp>
          <p:nvSpPr>
            <p:cNvPr id="219" name="Google Shape;21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0" name="Google Shape;22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42127">
            <a:off x="746738" y="6466933"/>
            <a:ext cx="4164812" cy="295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6101" y="1197275"/>
            <a:ext cx="5072644" cy="23979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18"/>
          <p:cNvGrpSpPr/>
          <p:nvPr/>
        </p:nvGrpSpPr>
        <p:grpSpPr>
          <a:xfrm>
            <a:off x="3858632" y="3872335"/>
            <a:ext cx="10698326" cy="3024659"/>
            <a:chOff x="0" y="1038891"/>
            <a:chExt cx="14264434" cy="4032882"/>
          </a:xfrm>
        </p:grpSpPr>
        <p:sp>
          <p:nvSpPr>
            <p:cNvPr id="223" name="Google Shape;223;p18"/>
            <p:cNvSpPr txBox="1"/>
            <p:nvPr/>
          </p:nvSpPr>
          <p:spPr>
            <a:xfrm>
              <a:off x="600753" y="4678246"/>
              <a:ext cx="13062927" cy="393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8"/>
            <p:cNvSpPr txBox="1"/>
            <p:nvPr/>
          </p:nvSpPr>
          <p:spPr>
            <a:xfrm>
              <a:off x="0" y="1038891"/>
              <a:ext cx="14264434" cy="393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7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5" name="Google Shape;225;p18"/>
          <p:cNvPicPr preferRelativeResize="0"/>
          <p:nvPr/>
        </p:nvPicPr>
        <p:blipFill rotWithShape="1">
          <a:blip r:embed="rId6">
            <a:alphaModFix/>
          </a:blip>
          <a:srcRect l="31917" t="32569" r="31914" b="32573"/>
          <a:stretch/>
        </p:blipFill>
        <p:spPr>
          <a:xfrm>
            <a:off x="13592163" y="6902931"/>
            <a:ext cx="3709502" cy="201097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4114248" y="3291083"/>
            <a:ext cx="10771334" cy="350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7006"/>
              </a:lnSpc>
            </a:pPr>
            <a:r>
              <a:rPr lang="vi-VN" sz="5400" b="1" dirty="0" smtClean="0">
                <a:latin typeface="+mj-lt"/>
                <a:ea typeface="Paytone One"/>
                <a:cs typeface="Paytone One"/>
                <a:sym typeface="Paytone One"/>
              </a:rPr>
              <a:t>CHIA SẺ VỚI NGƯỜI THÂN NHỮNG Đ</a:t>
            </a:r>
            <a:r>
              <a:rPr lang="en-US" sz="5400" b="1" dirty="0" smtClean="0"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I</a:t>
            </a:r>
            <a:r>
              <a:rPr lang="vi-VN" sz="5400" b="1" dirty="0" smtClean="0">
                <a:latin typeface="+mj-lt"/>
                <a:ea typeface="Paytone One"/>
                <a:cs typeface="Paytone One"/>
                <a:sym typeface="Paytone One"/>
              </a:rPr>
              <a:t>ỀU CÁC EM ĐÃ HỌC ĐƯỢC QUA BÀI HÔM NAY</a:t>
            </a:r>
            <a:endParaRPr lang="vi-VN" sz="5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dy Bop Bop Dance - Body Parts Song - Dance Along - Pinkfong Songs for Childre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4;p13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oogle Shape;87;p13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89" name="Google Shape;89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p13"/>
          <p:cNvSpPr txBox="1"/>
          <p:nvPr/>
        </p:nvSpPr>
        <p:spPr>
          <a:xfrm>
            <a:off x="4274048" y="2556339"/>
            <a:ext cx="9825075" cy="25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Google Shape;99;p13"/>
          <p:cNvPicPr preferRelativeResize="0"/>
          <p:nvPr/>
        </p:nvPicPr>
        <p:blipFill rotWithShape="1">
          <a:blip r:embed="rId3">
            <a:alphaModFix/>
          </a:blip>
          <a:srcRect l="15507" t="35995" r="15507"/>
          <a:stretch/>
        </p:blipFill>
        <p:spPr>
          <a:xfrm>
            <a:off x="11249246" y="6664026"/>
            <a:ext cx="6209414" cy="362297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3428960" y="285716"/>
            <a:ext cx="11858708" cy="87716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29225" y="1285848"/>
            <a:ext cx="6807633" cy="969496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sz="5400" u="sng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5400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54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5400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4112" y="2270696"/>
            <a:ext cx="18133888" cy="309315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6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6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9098" y="4474975"/>
            <a:ext cx="11836100" cy="969496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HOẠT ĐỘNG TUẦN </a:t>
            </a:r>
            <a:r>
              <a:rPr lang="en-US" sz="5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28:</a:t>
            </a:r>
            <a:endParaRPr lang="en-US" sz="5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7F2C9250-AD58-FC3F-3802-EC9E13C246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085" y="7104054"/>
            <a:ext cx="18294086" cy="3475876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="" xmlns:a16="http://schemas.microsoft.com/office/drawing/2014/main" id="{CDEB454B-EDB9-F749-EBC7-75AB6931A9F7}"/>
              </a:ext>
            </a:extLst>
          </p:cNvPr>
          <p:cNvGrpSpPr/>
          <p:nvPr/>
        </p:nvGrpSpPr>
        <p:grpSpPr>
          <a:xfrm>
            <a:off x="0" y="6588912"/>
            <a:ext cx="18288000" cy="548380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="" xmlns:a16="http://schemas.microsoft.com/office/drawing/2014/main" id="{F8E773A0-6FBE-0520-B420-5D2BC0DE726A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5" name="Picture 8">
            <a:extLst>
              <a:ext uri="{FF2B5EF4-FFF2-40B4-BE49-F238E27FC236}">
                <a16:creationId xmlns="" xmlns:a16="http://schemas.microsoft.com/office/drawing/2014/main" id="{CB91A5A3-5B9B-CD14-C25E-140C4E157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5934858" y="883590"/>
            <a:ext cx="6418284" cy="4821736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991FA273-F771-B88E-7E2E-B2717036BB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981859" y="791393"/>
            <a:ext cx="3936814" cy="680227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="" xmlns:a16="http://schemas.microsoft.com/office/drawing/2014/main" id="{487389C2-7FE0-AE56-1E14-A8E6B8CCEB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7083" y="963365"/>
            <a:ext cx="3229158" cy="3229158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="" xmlns:a16="http://schemas.microsoft.com/office/drawing/2014/main" id="{CBEA535D-993C-7CD7-CDD8-2780333A3D74}"/>
              </a:ext>
            </a:extLst>
          </p:cNvPr>
          <p:cNvGrpSpPr/>
          <p:nvPr/>
        </p:nvGrpSpPr>
        <p:grpSpPr>
          <a:xfrm>
            <a:off x="0" y="3"/>
            <a:ext cx="18288000" cy="450526"/>
            <a:chOff x="0" y="0"/>
            <a:chExt cx="6186311" cy="152400"/>
          </a:xfrm>
          <a:solidFill>
            <a:schemeClr val="bg1"/>
          </a:solidFill>
        </p:grpSpPr>
        <p:sp>
          <p:nvSpPr>
            <p:cNvPr id="9" name="Freeform 13">
              <a:extLst>
                <a:ext uri="{FF2B5EF4-FFF2-40B4-BE49-F238E27FC236}">
                  <a16:creationId xmlns="" xmlns:a16="http://schemas.microsoft.com/office/drawing/2014/main" id="{C5E6B1BB-72DF-18C6-00A3-CC6F7AD67872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4">
            <a:extLst>
              <a:ext uri="{FF2B5EF4-FFF2-40B4-BE49-F238E27FC236}">
                <a16:creationId xmlns="" xmlns:a16="http://schemas.microsoft.com/office/drawing/2014/main" id="{AC43B91B-27AB-B278-254F-E839D5B2FDF2}"/>
              </a:ext>
            </a:extLst>
          </p:cNvPr>
          <p:cNvGrpSpPr/>
          <p:nvPr/>
        </p:nvGrpSpPr>
        <p:grpSpPr>
          <a:xfrm rot="-5400000">
            <a:off x="-3057536" y="3080851"/>
            <a:ext cx="6565596" cy="450526"/>
            <a:chOff x="0" y="0"/>
            <a:chExt cx="2220955" cy="152400"/>
          </a:xfrm>
          <a:solidFill>
            <a:schemeClr val="bg1"/>
          </a:solidFill>
        </p:grpSpPr>
        <p:sp>
          <p:nvSpPr>
            <p:cNvPr id="11" name="Freeform 15">
              <a:extLst>
                <a:ext uri="{FF2B5EF4-FFF2-40B4-BE49-F238E27FC236}">
                  <a16:creationId xmlns="" xmlns:a16="http://schemas.microsoft.com/office/drawing/2014/main" id="{0F1FD1E9-118C-F986-3218-BA4FF8670A3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6">
            <a:extLst>
              <a:ext uri="{FF2B5EF4-FFF2-40B4-BE49-F238E27FC236}">
                <a16:creationId xmlns="" xmlns:a16="http://schemas.microsoft.com/office/drawing/2014/main" id="{B44314B2-7870-B545-56C8-61207C2901BD}"/>
              </a:ext>
            </a:extLst>
          </p:cNvPr>
          <p:cNvGrpSpPr/>
          <p:nvPr/>
        </p:nvGrpSpPr>
        <p:grpSpPr>
          <a:xfrm rot="-5400000">
            <a:off x="14779940" y="3069195"/>
            <a:ext cx="6565596" cy="450526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7">
              <a:extLst>
                <a:ext uri="{FF2B5EF4-FFF2-40B4-BE49-F238E27FC236}">
                  <a16:creationId xmlns="" xmlns:a16="http://schemas.microsoft.com/office/drawing/2014/main" id="{A91CA353-96E9-DC76-3E2B-3972CEB0EAE6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4" name="Picture 18">
            <a:extLst>
              <a:ext uri="{FF2B5EF4-FFF2-40B4-BE49-F238E27FC236}">
                <a16:creationId xmlns="" xmlns:a16="http://schemas.microsoft.com/office/drawing/2014/main" id="{F183AA1E-AD19-D849-04BE-D63E2C3796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31538" y="3385936"/>
            <a:ext cx="2134552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0F7608C-1180-9F8D-845F-656C4E7C82C0}"/>
              </a:ext>
            </a:extLst>
          </p:cNvPr>
          <p:cNvSpPr txBox="1"/>
          <p:nvPr/>
        </p:nvSpPr>
        <p:spPr>
          <a:xfrm>
            <a:off x="6263711" y="1334111"/>
            <a:ext cx="6066642" cy="346248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 defTabSz="1371600">
              <a:buClrTx/>
              <a:defRPr/>
            </a:pPr>
            <a:r>
              <a:rPr lang="en-US" sz="7200" kern="1200" dirty="0" err="1">
                <a:solidFill>
                  <a:prstClr val="white"/>
                </a:solidFill>
                <a:latin typeface="UTM Cookies" panose="02040603050506020204" pitchFamily="18" charset="0"/>
                <a:ea typeface="+mn-ea"/>
                <a:cs typeface="+mn-cs"/>
              </a:rPr>
              <a:t>Phần</a:t>
            </a:r>
            <a:r>
              <a:rPr lang="en-US" sz="7200" kern="1200" dirty="0">
                <a:solidFill>
                  <a:prstClr val="white"/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7200" kern="1200" dirty="0" err="1">
                <a:solidFill>
                  <a:prstClr val="white"/>
                </a:solidFill>
                <a:latin typeface="UTM Cookies" panose="02040603050506020204" pitchFamily="18" charset="0"/>
                <a:ea typeface="+mn-ea"/>
                <a:cs typeface="+mn-cs"/>
              </a:rPr>
              <a:t>làm</a:t>
            </a:r>
            <a:r>
              <a:rPr lang="en-US" sz="7200" kern="1200" dirty="0">
                <a:solidFill>
                  <a:prstClr val="white"/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7200" kern="1200" dirty="0" err="1">
                <a:solidFill>
                  <a:prstClr val="white"/>
                </a:solidFill>
                <a:latin typeface="UTM Cookies" panose="02040603050506020204" pitchFamily="18" charset="0"/>
                <a:ea typeface="+mn-ea"/>
                <a:cs typeface="+mn-cs"/>
              </a:rPr>
              <a:t>việc</a:t>
            </a:r>
            <a:r>
              <a:rPr lang="en-US" sz="7200" kern="1200" dirty="0">
                <a:solidFill>
                  <a:prstClr val="white"/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7200" kern="1200" dirty="0" err="1">
                <a:solidFill>
                  <a:prstClr val="white"/>
                </a:solidFill>
                <a:latin typeface="UTM Cookies" panose="02040603050506020204" pitchFamily="18" charset="0"/>
                <a:ea typeface="+mn-ea"/>
                <a:cs typeface="+mn-cs"/>
              </a:rPr>
              <a:t>của</a:t>
            </a:r>
            <a:r>
              <a:rPr lang="en-US" sz="7200" kern="1200" dirty="0">
                <a:solidFill>
                  <a:prstClr val="white"/>
                </a:solidFill>
                <a:latin typeface="UTM Cookies" panose="02040603050506020204" pitchFamily="18" charset="0"/>
                <a:ea typeface="+mn-ea"/>
                <a:cs typeface="+mn-cs"/>
              </a:rPr>
              <a:t> ban </a:t>
            </a:r>
            <a:r>
              <a:rPr lang="en-US" sz="7200" kern="1200" dirty="0" err="1">
                <a:solidFill>
                  <a:prstClr val="white"/>
                </a:solidFill>
                <a:latin typeface="UTM Cookies" panose="02040603050506020204" pitchFamily="18" charset="0"/>
                <a:ea typeface="+mn-ea"/>
                <a:cs typeface="+mn-cs"/>
              </a:rPr>
              <a:t>cán</a:t>
            </a:r>
            <a:r>
              <a:rPr lang="en-US" sz="7200" kern="1200" dirty="0">
                <a:solidFill>
                  <a:prstClr val="white"/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7200" kern="1200" dirty="0" err="1">
                <a:solidFill>
                  <a:prstClr val="white"/>
                </a:solidFill>
                <a:latin typeface="UTM Cookies" panose="02040603050506020204" pitchFamily="18" charset="0"/>
                <a:ea typeface="+mn-ea"/>
                <a:cs typeface="+mn-cs"/>
              </a:rPr>
              <a:t>sự</a:t>
            </a:r>
            <a:r>
              <a:rPr lang="en-US" sz="7200" kern="1200" dirty="0">
                <a:solidFill>
                  <a:prstClr val="white"/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7200" kern="1200" dirty="0" err="1">
                <a:solidFill>
                  <a:prstClr val="white"/>
                </a:solidFill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lang="en-US" sz="7200" kern="1200" dirty="0">
              <a:solidFill>
                <a:prstClr val="white"/>
              </a:solidFill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="" xmlns:a16="http://schemas.microsoft.com/office/drawing/2014/main" id="{6A8ABCF1-472A-77AE-9B20-68BA489E7825}"/>
              </a:ext>
            </a:extLst>
          </p:cNvPr>
          <p:cNvSpPr/>
          <p:nvPr/>
        </p:nvSpPr>
        <p:spPr>
          <a:xfrm>
            <a:off x="165378" y="237622"/>
            <a:ext cx="5924480" cy="3056468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  <a:defRPr/>
            </a:pPr>
            <a:endParaRPr lang="en-US" kern="1200" dirty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B28078E-1387-D9C3-8EA2-DB0EB1DBDAF1}"/>
              </a:ext>
            </a:extLst>
          </p:cNvPr>
          <p:cNvSpPr txBox="1"/>
          <p:nvPr/>
        </p:nvSpPr>
        <p:spPr>
          <a:xfrm>
            <a:off x="310757" y="775850"/>
            <a:ext cx="5464746" cy="207749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 defTabSz="1371600">
              <a:buClrTx/>
              <a:defRPr/>
            </a:pPr>
            <a:r>
              <a:rPr lang="en-US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2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="" xmlns:a16="http://schemas.microsoft.com/office/drawing/2014/main" id="{4206CE7B-F303-2E8F-B543-6AB78FC28D13}"/>
              </a:ext>
            </a:extLst>
          </p:cNvPr>
          <p:cNvSpPr/>
          <p:nvPr/>
        </p:nvSpPr>
        <p:spPr>
          <a:xfrm>
            <a:off x="12700848" y="558474"/>
            <a:ext cx="5576776" cy="3056468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buClrTx/>
              <a:defRPr/>
            </a:pPr>
            <a:r>
              <a:rPr lang="vi-VN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vi-VN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vi-VN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4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vi-VN" sz="42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79383E7-9717-3974-CFA2-91807F0EC95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2148910" y="2853342"/>
            <a:ext cx="4603228" cy="73233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DE44CF3-31D2-BD54-026B-C3416ABCD67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11535862" y="3133411"/>
            <a:ext cx="4603228" cy="65951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47931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80;p17"/>
          <p:cNvGrpSpPr/>
          <p:nvPr/>
        </p:nvGrpSpPr>
        <p:grpSpPr>
          <a:xfrm>
            <a:off x="0" y="0"/>
            <a:ext cx="18288000" cy="10163614"/>
            <a:chOff x="-6669403" y="-832679"/>
            <a:chExt cx="23119394" cy="13551484"/>
          </a:xfrm>
        </p:grpSpPr>
        <p:grpSp>
          <p:nvGrpSpPr>
            <p:cNvPr id="3" name="Google Shape;181;p17"/>
            <p:cNvGrpSpPr/>
            <p:nvPr/>
          </p:nvGrpSpPr>
          <p:grpSpPr>
            <a:xfrm>
              <a:off x="0" y="-144661"/>
              <a:ext cx="16449991" cy="12863466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184;p17"/>
            <p:cNvGrpSpPr/>
            <p:nvPr/>
          </p:nvGrpSpPr>
          <p:grpSpPr>
            <a:xfrm>
              <a:off x="-6669403" y="-832679"/>
              <a:ext cx="23034046" cy="13469312"/>
              <a:chOff x="-1331392" y="-180711"/>
              <a:chExt cx="4549935" cy="2660605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-1331392" y="-180711"/>
                <a:ext cx="4549935" cy="2660605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" name="Google Shape;187;p17"/>
          <p:cNvGrpSpPr/>
          <p:nvPr/>
        </p:nvGrpSpPr>
        <p:grpSpPr>
          <a:xfrm>
            <a:off x="0" y="2126512"/>
            <a:ext cx="17756370" cy="7798982"/>
            <a:chOff x="0" y="-144661"/>
            <a:chExt cx="15971791" cy="12863465"/>
          </a:xfrm>
        </p:grpSpPr>
        <p:grpSp>
          <p:nvGrpSpPr>
            <p:cNvPr id="6" name="Google Shape;188;p17"/>
            <p:cNvGrpSpPr/>
            <p:nvPr/>
          </p:nvGrpSpPr>
          <p:grpSpPr>
            <a:xfrm>
              <a:off x="0" y="-144661"/>
              <a:ext cx="15971791" cy="12863465"/>
              <a:chOff x="0" y="-28575"/>
              <a:chExt cx="3154922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202590" y="0"/>
                <a:ext cx="2952332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191;p17"/>
            <p:cNvGrpSpPr/>
            <p:nvPr/>
          </p:nvGrpSpPr>
          <p:grpSpPr>
            <a:xfrm>
              <a:off x="70769" y="-110711"/>
              <a:ext cx="15892184" cy="12829514"/>
              <a:chOff x="0" y="-38100"/>
              <a:chExt cx="3139197" cy="2534225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65366" y="-21795"/>
                <a:ext cx="3073831" cy="2517920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3195041" y="0"/>
            <a:ext cx="11858708" cy="75405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90192" y="754222"/>
            <a:ext cx="4630755" cy="69249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sz="36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6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36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600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112" y="1275908"/>
            <a:ext cx="18133888" cy="2354491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86937" y="4112265"/>
            <a:ext cx="1341829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81154" y="3040236"/>
            <a:ext cx="11990212" cy="830997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4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HOẠT ĐỘNG TUẦN </a:t>
            </a:r>
            <a:r>
              <a:rPr lang="en-US" sz="45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28:</a:t>
            </a:r>
            <a:endParaRPr lang="en-US" sz="45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Google Shape;99;p13"/>
          <p:cNvPicPr preferRelativeResize="0"/>
          <p:nvPr/>
        </p:nvPicPr>
        <p:blipFill rotWithShape="1">
          <a:blip r:embed="rId4">
            <a:alphaModFix/>
          </a:blip>
          <a:srcRect l="15507" t="35995" r="15507"/>
          <a:stretch/>
        </p:blipFill>
        <p:spPr>
          <a:xfrm>
            <a:off x="0" y="7464055"/>
            <a:ext cx="4614530" cy="318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68;p30"/>
          <p:cNvPicPr preferRelativeResize="0"/>
          <p:nvPr/>
        </p:nvPicPr>
        <p:blipFill rotWithShape="1">
          <a:blip r:embed="rId5">
            <a:alphaModFix/>
          </a:blip>
          <a:srcRect l="43753" t="21702" r="4879" b="21617"/>
          <a:stretch/>
        </p:blipFill>
        <p:spPr>
          <a:xfrm>
            <a:off x="0" y="3150113"/>
            <a:ext cx="3771078" cy="288918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569;p30"/>
          <p:cNvSpPr txBox="1"/>
          <p:nvPr/>
        </p:nvSpPr>
        <p:spPr>
          <a:xfrm>
            <a:off x="-340242" y="3899916"/>
            <a:ext cx="4380614" cy="10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999" b="1" dirty="0" smtClean="0">
                <a:latin typeface="Paytone One"/>
                <a:sym typeface="Paytone One"/>
              </a:rPr>
              <a:t>Ư</a:t>
            </a:r>
            <a:r>
              <a:rPr lang="en-US" sz="4999" b="1" dirty="0" smtClean="0">
                <a:latin typeface="Paytone One"/>
                <a:sym typeface="Paytone One"/>
              </a:rPr>
              <a:t> u </a:t>
            </a:r>
            <a:r>
              <a:rPr lang="en-US" sz="4999" b="1" dirty="0" err="1" smtClean="0">
                <a:latin typeface="Paytone One"/>
                <a:sym typeface="Paytone One"/>
              </a:rPr>
              <a:t>điểm</a:t>
            </a:r>
            <a:endParaRPr/>
          </a:p>
        </p:txBody>
      </p:sp>
      <p:sp>
        <p:nvSpPr>
          <p:cNvPr id="37" name="Rectangle 36"/>
          <p:cNvSpPr/>
          <p:nvPr/>
        </p:nvSpPr>
        <p:spPr>
          <a:xfrm>
            <a:off x="4529467" y="7701677"/>
            <a:ext cx="134182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2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80;p17"/>
          <p:cNvGrpSpPr/>
          <p:nvPr/>
        </p:nvGrpSpPr>
        <p:grpSpPr>
          <a:xfrm>
            <a:off x="1" y="0"/>
            <a:ext cx="18288000" cy="10163614"/>
            <a:chOff x="-6669403" y="-832679"/>
            <a:chExt cx="23119394" cy="13551484"/>
          </a:xfrm>
        </p:grpSpPr>
        <p:grpSp>
          <p:nvGrpSpPr>
            <p:cNvPr id="3" name="Google Shape;181;p17"/>
            <p:cNvGrpSpPr/>
            <p:nvPr/>
          </p:nvGrpSpPr>
          <p:grpSpPr>
            <a:xfrm>
              <a:off x="0" y="-144661"/>
              <a:ext cx="16449991" cy="12863466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184;p17"/>
            <p:cNvGrpSpPr/>
            <p:nvPr/>
          </p:nvGrpSpPr>
          <p:grpSpPr>
            <a:xfrm>
              <a:off x="-6669403" y="-832679"/>
              <a:ext cx="23034046" cy="13469312"/>
              <a:chOff x="-1331392" y="-180711"/>
              <a:chExt cx="4549935" cy="2660605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-1331392" y="-180711"/>
                <a:ext cx="4549935" cy="2660605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" name="Google Shape;187;p17"/>
          <p:cNvGrpSpPr/>
          <p:nvPr/>
        </p:nvGrpSpPr>
        <p:grpSpPr>
          <a:xfrm>
            <a:off x="0" y="2254102"/>
            <a:ext cx="17756370" cy="7671391"/>
            <a:chOff x="0" y="-144661"/>
            <a:chExt cx="15971791" cy="12863465"/>
          </a:xfrm>
        </p:grpSpPr>
        <p:grpSp>
          <p:nvGrpSpPr>
            <p:cNvPr id="6" name="Google Shape;188;p17"/>
            <p:cNvGrpSpPr/>
            <p:nvPr/>
          </p:nvGrpSpPr>
          <p:grpSpPr>
            <a:xfrm>
              <a:off x="0" y="-144661"/>
              <a:ext cx="15971791" cy="12863465"/>
              <a:chOff x="0" y="-28575"/>
              <a:chExt cx="3154922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202590" y="0"/>
                <a:ext cx="2952332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191;p17"/>
            <p:cNvGrpSpPr/>
            <p:nvPr/>
          </p:nvGrpSpPr>
          <p:grpSpPr>
            <a:xfrm>
              <a:off x="70769" y="-110711"/>
              <a:ext cx="15892184" cy="12829514"/>
              <a:chOff x="0" y="-38100"/>
              <a:chExt cx="3139197" cy="2534225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65366" y="-21795"/>
                <a:ext cx="3073831" cy="2517920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5429225" y="647896"/>
            <a:ext cx="6081473" cy="877163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800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112" y="1275908"/>
            <a:ext cx="18133888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86937" y="6111185"/>
            <a:ext cx="134182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81154" y="2466078"/>
            <a:ext cx="11990212" cy="87716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HOẠT ĐỘNG TUẦN 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28:</a:t>
            </a:r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Google Shape;99;p13"/>
          <p:cNvPicPr preferRelativeResize="0"/>
          <p:nvPr/>
        </p:nvPicPr>
        <p:blipFill rotWithShape="1">
          <a:blip r:embed="rId4">
            <a:alphaModFix/>
          </a:blip>
          <a:srcRect l="15507" t="35995" r="15507"/>
          <a:stretch/>
        </p:blipFill>
        <p:spPr>
          <a:xfrm>
            <a:off x="-680484" y="7025533"/>
            <a:ext cx="6209414" cy="36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68;p30"/>
          <p:cNvPicPr preferRelativeResize="0"/>
          <p:nvPr/>
        </p:nvPicPr>
        <p:blipFill rotWithShape="1">
          <a:blip r:embed="rId5">
            <a:alphaModFix/>
          </a:blip>
          <a:srcRect l="43753" t="21702" r="4879" b="21617"/>
          <a:stretch/>
        </p:blipFill>
        <p:spPr>
          <a:xfrm>
            <a:off x="418150" y="3086318"/>
            <a:ext cx="3771078" cy="288918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569;p30"/>
          <p:cNvSpPr txBox="1"/>
          <p:nvPr/>
        </p:nvSpPr>
        <p:spPr>
          <a:xfrm>
            <a:off x="0" y="3878651"/>
            <a:ext cx="4380614" cy="10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9" b="1" dirty="0" err="1" smtClean="0">
                <a:latin typeface="Paytone One"/>
                <a:sym typeface="Paytone One"/>
              </a:rPr>
              <a:t>Tồn</a:t>
            </a:r>
            <a:r>
              <a:rPr lang="en-US" sz="4999" b="1" dirty="0" smtClean="0">
                <a:latin typeface="Paytone One"/>
                <a:sym typeface="Paytone One"/>
              </a:rPr>
              <a:t> </a:t>
            </a:r>
            <a:r>
              <a:rPr lang="en-US" sz="4999" b="1" dirty="0" err="1" smtClean="0">
                <a:latin typeface="Paytone One"/>
                <a:sym typeface="Paytone One"/>
              </a:rPr>
              <a:t>tại</a:t>
            </a:r>
            <a:endParaRPr/>
          </a:p>
        </p:txBody>
      </p:sp>
      <p:sp>
        <p:nvSpPr>
          <p:cNvPr id="37" name="Rectangle 36"/>
          <p:cNvSpPr/>
          <p:nvPr/>
        </p:nvSpPr>
        <p:spPr>
          <a:xfrm>
            <a:off x="4423141" y="3644432"/>
            <a:ext cx="134182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95041" y="0"/>
            <a:ext cx="11858708" cy="75405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2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DDD8BA3E-9FA9-92C4-83A1-72102951C2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45" y="6811124"/>
            <a:ext cx="18294086" cy="3475876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="" xmlns:a16="http://schemas.microsoft.com/office/drawing/2014/main" id="{D1BA6016-0740-EAA8-4A60-5149DE3FAD7A}"/>
              </a:ext>
            </a:extLst>
          </p:cNvPr>
          <p:cNvGrpSpPr/>
          <p:nvPr/>
        </p:nvGrpSpPr>
        <p:grpSpPr>
          <a:xfrm>
            <a:off x="0" y="6588912"/>
            <a:ext cx="18288000" cy="548380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="" xmlns:a16="http://schemas.microsoft.com/office/drawing/2014/main" id="{0A13B348-DDC8-957D-C077-C798085FE2FB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5" name="Picture 8">
            <a:extLst>
              <a:ext uri="{FF2B5EF4-FFF2-40B4-BE49-F238E27FC236}">
                <a16:creationId xmlns="" xmlns:a16="http://schemas.microsoft.com/office/drawing/2014/main" id="{7AD96D41-C80C-1FC1-390A-1B81D0E8C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5934858" y="883590"/>
            <a:ext cx="6418284" cy="4821736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D2FC7223-BC09-F8ED-165E-623C28AB67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772419" y="401571"/>
            <a:ext cx="3936814" cy="680227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="" xmlns:a16="http://schemas.microsoft.com/office/drawing/2014/main" id="{55ABC98B-1FE3-3FAF-E0A6-EE6B756805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7083" y="963365"/>
            <a:ext cx="3229158" cy="3229158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="" xmlns:a16="http://schemas.microsoft.com/office/drawing/2014/main" id="{E959BEAD-EA52-F532-6420-E8531E14EF50}"/>
              </a:ext>
            </a:extLst>
          </p:cNvPr>
          <p:cNvGrpSpPr/>
          <p:nvPr/>
        </p:nvGrpSpPr>
        <p:grpSpPr>
          <a:xfrm>
            <a:off x="0" y="3"/>
            <a:ext cx="18288000" cy="450526"/>
            <a:chOff x="0" y="0"/>
            <a:chExt cx="6186311" cy="152400"/>
          </a:xfrm>
          <a:solidFill>
            <a:schemeClr val="bg1"/>
          </a:solidFill>
        </p:grpSpPr>
        <p:sp>
          <p:nvSpPr>
            <p:cNvPr id="9" name="Freeform 13">
              <a:extLst>
                <a:ext uri="{FF2B5EF4-FFF2-40B4-BE49-F238E27FC236}">
                  <a16:creationId xmlns="" xmlns:a16="http://schemas.microsoft.com/office/drawing/2014/main" id="{10CF3802-7D8F-1291-2B47-5427B9FC2FB0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4">
            <a:extLst>
              <a:ext uri="{FF2B5EF4-FFF2-40B4-BE49-F238E27FC236}">
                <a16:creationId xmlns="" xmlns:a16="http://schemas.microsoft.com/office/drawing/2014/main" id="{E4F77E72-280C-7968-83A9-8486E010ED10}"/>
              </a:ext>
            </a:extLst>
          </p:cNvPr>
          <p:cNvGrpSpPr/>
          <p:nvPr/>
        </p:nvGrpSpPr>
        <p:grpSpPr>
          <a:xfrm rot="-5400000">
            <a:off x="-3057536" y="3080851"/>
            <a:ext cx="6565596" cy="450526"/>
            <a:chOff x="0" y="0"/>
            <a:chExt cx="2220955" cy="152400"/>
          </a:xfrm>
          <a:solidFill>
            <a:schemeClr val="bg1"/>
          </a:solidFill>
        </p:grpSpPr>
        <p:sp>
          <p:nvSpPr>
            <p:cNvPr id="11" name="Freeform 15">
              <a:extLst>
                <a:ext uri="{FF2B5EF4-FFF2-40B4-BE49-F238E27FC236}">
                  <a16:creationId xmlns="" xmlns:a16="http://schemas.microsoft.com/office/drawing/2014/main" id="{55805B80-8768-96E9-110A-B655A77D7A7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6">
            <a:extLst>
              <a:ext uri="{FF2B5EF4-FFF2-40B4-BE49-F238E27FC236}">
                <a16:creationId xmlns="" xmlns:a16="http://schemas.microsoft.com/office/drawing/2014/main" id="{09FF3992-C208-3955-7773-61570C974A02}"/>
              </a:ext>
            </a:extLst>
          </p:cNvPr>
          <p:cNvGrpSpPr/>
          <p:nvPr/>
        </p:nvGrpSpPr>
        <p:grpSpPr>
          <a:xfrm rot="-5400000">
            <a:off x="14779940" y="3069195"/>
            <a:ext cx="6565596" cy="450526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7">
              <a:extLst>
                <a:ext uri="{FF2B5EF4-FFF2-40B4-BE49-F238E27FC236}">
                  <a16:creationId xmlns="" xmlns:a16="http://schemas.microsoft.com/office/drawing/2014/main" id="{67BD8E38-38FF-98E7-D806-81ECA4F849C8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4" name="Picture 18">
            <a:extLst>
              <a:ext uri="{FF2B5EF4-FFF2-40B4-BE49-F238E27FC236}">
                <a16:creationId xmlns="" xmlns:a16="http://schemas.microsoft.com/office/drawing/2014/main" id="{AB5E668F-6255-7AC4-1B4F-1F06F4B9F5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043714" y="2468282"/>
            <a:ext cx="2134552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7F380E5-A4A2-CB7F-3296-ED1D687739DB}"/>
              </a:ext>
            </a:extLst>
          </p:cNvPr>
          <p:cNvSpPr txBox="1"/>
          <p:nvPr/>
        </p:nvSpPr>
        <p:spPr>
          <a:xfrm>
            <a:off x="5934859" y="1291037"/>
            <a:ext cx="6066642" cy="3462486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 defTabSz="1371600">
              <a:buClrTx/>
              <a:defRPr/>
            </a:pPr>
            <a:r>
              <a:rPr lang="en-US" sz="72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7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7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72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72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72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72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D3538F7-BD42-63B4-6BBF-3DA844E7CE0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1052064" y="2963684"/>
            <a:ext cx="4603228" cy="73233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1321F79-C027-1D67-BCBC-5004AE5DA6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14282546" y="2963687"/>
            <a:ext cx="4603228" cy="65951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51451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80;p17"/>
          <p:cNvGrpSpPr/>
          <p:nvPr/>
        </p:nvGrpSpPr>
        <p:grpSpPr>
          <a:xfrm>
            <a:off x="1" y="0"/>
            <a:ext cx="18288000" cy="10163614"/>
            <a:chOff x="-6669403" y="-832679"/>
            <a:chExt cx="23119394" cy="13551484"/>
          </a:xfrm>
        </p:grpSpPr>
        <p:grpSp>
          <p:nvGrpSpPr>
            <p:cNvPr id="3" name="Google Shape;181;p17"/>
            <p:cNvGrpSpPr/>
            <p:nvPr/>
          </p:nvGrpSpPr>
          <p:grpSpPr>
            <a:xfrm>
              <a:off x="0" y="-144661"/>
              <a:ext cx="16449991" cy="12863466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184;p17"/>
            <p:cNvGrpSpPr/>
            <p:nvPr/>
          </p:nvGrpSpPr>
          <p:grpSpPr>
            <a:xfrm>
              <a:off x="-6669403" y="-832679"/>
              <a:ext cx="23034046" cy="13469312"/>
              <a:chOff x="-1331392" y="-180711"/>
              <a:chExt cx="4549935" cy="2660605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-1331392" y="-180711"/>
                <a:ext cx="4549935" cy="2660605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" name="Google Shape;187;p17"/>
          <p:cNvGrpSpPr/>
          <p:nvPr/>
        </p:nvGrpSpPr>
        <p:grpSpPr>
          <a:xfrm>
            <a:off x="3806456" y="2317899"/>
            <a:ext cx="14481544" cy="7969101"/>
            <a:chOff x="0" y="-144661"/>
            <a:chExt cx="16449990" cy="12863465"/>
          </a:xfrm>
        </p:grpSpPr>
        <p:grpSp>
          <p:nvGrpSpPr>
            <p:cNvPr id="6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9" name="Google Shape;19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98993" y="1177557"/>
            <a:ext cx="3988760" cy="4223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5376535"/>
            <a:ext cx="3488723" cy="447272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5429225" y="775486"/>
            <a:ext cx="6081473" cy="877163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800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112" y="1360968"/>
            <a:ext cx="18133888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03628" y="2678729"/>
            <a:ext cx="11990212" cy="877163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HOẠT ĐỘNG TUẦN 29</a:t>
            </a:r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69709" y="4133529"/>
            <a:ext cx="134182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204794" y="8364213"/>
            <a:ext cx="97404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86620" y="5316896"/>
            <a:ext cx="123013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29.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Google Shape;332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8842" y="3870250"/>
            <a:ext cx="1192860" cy="12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333;p21"/>
          <p:cNvPicPr preferRelativeResize="0"/>
          <p:nvPr/>
        </p:nvPicPr>
        <p:blipFill rotWithShape="1">
          <a:blip r:embed="rId7">
            <a:alphaModFix/>
          </a:blip>
          <a:srcRect l="33440" t="21235" r="39615" b="40693"/>
          <a:stretch/>
        </p:blipFill>
        <p:spPr>
          <a:xfrm>
            <a:off x="4619015" y="8313479"/>
            <a:ext cx="1403739" cy="1079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63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87530" y="5851752"/>
            <a:ext cx="1414573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3195041" y="0"/>
            <a:ext cx="11858708" cy="75405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3259</TotalTime>
  <Words>775</Words>
  <PresentationFormat>Custom</PresentationFormat>
  <Paragraphs>96</Paragraphs>
  <Slides>26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Times New Roman</vt:lpstr>
      <vt:lpstr>UTM Avo</vt:lpstr>
      <vt:lpstr>仓耳玄三M W05</vt:lpstr>
      <vt:lpstr>Lato Regular</vt:lpstr>
      <vt:lpstr>Calibri</vt:lpstr>
      <vt:lpstr>HP001 4 hàng</vt:lpstr>
      <vt:lpstr>UTM Cookies</vt:lpstr>
      <vt:lpstr>等线</vt:lpstr>
      <vt:lpstr>Paytone One</vt:lpstr>
      <vt:lpstr>Cambria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Thành phố Quy Nhơn</vt:lpstr>
      <vt:lpstr>Huyện Tây Sơn</vt:lpstr>
      <vt:lpstr>Slide 16</vt:lpstr>
      <vt:lpstr>Huyện Phù Cát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</dc:creator>
  <cp:lastModifiedBy>ADMINIS</cp:lastModifiedBy>
  <cp:revision>46</cp:revision>
  <dcterms:modified xsi:type="dcterms:W3CDTF">2025-03-06T03:10:14Z</dcterms:modified>
</cp:coreProperties>
</file>