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81" r:id="rId2"/>
    <p:sldMasterId id="2147483722" r:id="rId3"/>
  </p:sldMasterIdLst>
  <p:notesMasterIdLst>
    <p:notesMasterId r:id="rId23"/>
  </p:notesMasterIdLst>
  <p:sldIdLst>
    <p:sldId id="350" r:id="rId4"/>
    <p:sldId id="256" r:id="rId5"/>
    <p:sldId id="257" r:id="rId6"/>
    <p:sldId id="258" r:id="rId7"/>
    <p:sldId id="260" r:id="rId8"/>
    <p:sldId id="262" r:id="rId9"/>
    <p:sldId id="261" r:id="rId10"/>
    <p:sldId id="308" r:id="rId11"/>
    <p:sldId id="343" r:id="rId12"/>
    <p:sldId id="341" r:id="rId13"/>
    <p:sldId id="344" r:id="rId14"/>
    <p:sldId id="312" r:id="rId15"/>
    <p:sldId id="314" r:id="rId16"/>
    <p:sldId id="315" r:id="rId17"/>
    <p:sldId id="316" r:id="rId18"/>
    <p:sldId id="348" r:id="rId19"/>
    <p:sldId id="347" r:id="rId20"/>
    <p:sldId id="346" r:id="rId21"/>
    <p:sldId id="34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700" userDrawn="1">
          <p15:clr>
            <a:srgbClr val="A4A3A4"/>
          </p15:clr>
        </p15:guide>
        <p15:guide id="2" pos="28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82" y="62"/>
      </p:cViewPr>
      <p:guideLst>
        <p:guide orient="horz" pos="1700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>
          <a:extLst>
            <a:ext uri="{FF2B5EF4-FFF2-40B4-BE49-F238E27FC236}">
              <a16:creationId xmlns:a16="http://schemas.microsoft.com/office/drawing/2014/main" id="{E45E27D0-3D23-515E-44B1-B04C516C9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b0ac4e247a_6_246:notes">
            <a:extLst>
              <a:ext uri="{FF2B5EF4-FFF2-40B4-BE49-F238E27FC236}">
                <a16:creationId xmlns:a16="http://schemas.microsoft.com/office/drawing/2014/main" id="{DF637A2F-C454-9323-72E2-B78D40CE7E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b0ac4e247a_6_246:notes">
            <a:extLst>
              <a:ext uri="{FF2B5EF4-FFF2-40B4-BE49-F238E27FC236}">
                <a16:creationId xmlns:a16="http://schemas.microsoft.com/office/drawing/2014/main" id="{D2CCC97D-7235-EEFB-321E-2F9F45358B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44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64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2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54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6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6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81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8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50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5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14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81C5-047D-3E34-4704-C4C9ABE08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3D6D0-3258-30C4-B092-D0811CA39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0EBDA-3D48-7B82-CF4B-978B2BA4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8CAD7-7770-E69F-7A52-6C69FFC3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D05A0-C06A-4C67-E038-AF7B3AAA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5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07D94-B565-3256-D987-6BFBB49E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678B3-F643-0221-5613-1A904ED09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A42B-9D90-0E7F-E6AA-0CA34BA8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205CB-5B9F-BF95-F613-A8E8C11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A815F-1FF1-FD5F-BBAE-32AEA0A8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6FBE-5DD5-C102-347B-755BE6E8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30FB8-133F-AA31-44D4-000F313A3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4009F-AA20-191B-57F9-AA39C758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6E36C-FE88-9BCE-D877-5D1EE648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58C3-F930-8369-4E04-0CD07BDF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01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DC8C-0FC3-14E7-7990-B2381A95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85782-17D5-4CC9-C225-D445D858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0EA26-380E-A154-7A66-E32276F7E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2F33E-C0AC-62AD-F5B8-300B9ACC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05AEA-03E8-7CE0-E055-A012A02F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32FE5-046F-C5BA-6A65-86CCDF01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5BFD7-4642-1C7F-043A-67E54186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36F38-E8A8-5D70-12B4-9F0B4828A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5075E-98A4-7CB2-E7D6-B35649987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0E3FC-0ACD-A798-1C5B-A34C7F24B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42F22-3C1E-A294-C9F3-05CD86FBD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EFD12-9767-215D-210F-380C480D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C7E2B-7A30-6C7D-6E15-9F0DA4D99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B2692-E318-ED8D-38AA-844B579E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7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B10B-08EE-AE9A-9906-5DD71E77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BE216-6AE4-DBC5-5C53-55E31401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6D179-3E62-F81D-62C4-D4B6CABB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FF5BD-30F7-D1F9-46F4-A5A1DD0E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7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7AD8F3-ECFE-0E50-9D83-18739585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7EAE7-07DE-5D3A-7B0D-1B6CFBAA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4665-7254-34F8-1DD4-5B3A30A2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02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E9CB-D2DC-4F4D-390A-AA3988E5B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90D3-29D7-B973-F069-47FD68A9E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F121C-AF02-E3B6-B079-A830978F2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23E51-2A05-3E8C-8776-59D0AB35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C2881-5861-BA16-D597-8963A90C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5A19A-D425-4F35-B35A-58D39BB1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03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D2414-D7E0-7270-7E49-A76AA9CB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EE237-18D7-0A27-70F0-3879B3594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19BB0-FFD4-8857-55E6-0F2A3402F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8D8A5-5329-3FC2-7AF4-5B5643560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458AB-F834-A10C-101F-DB69DD61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98F67-CA39-01B9-7EA6-E5003ADC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03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794B9-FDC7-2AE1-AEEB-64CADF4DF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8C7EC-4653-7436-4580-5344F9EBA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3470F-ADEC-0BE0-FDC4-63783247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277DA-9EF3-922F-1407-65B7FE0C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D268E-61F7-D1B7-7DF3-76D43E11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05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E18D3-FED6-C547-63F5-5A0CF9BDD7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67778-ECCA-D928-559C-B56695A27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92D62-84D4-7876-3621-E91FF1A1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6F179-2990-6A15-13F5-605687C5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AA9C-638B-1FD8-A695-93732D5F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485A2-05E7-4D0A-E7AD-5CF05F938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8EC2C-9407-C42C-FFEF-7080F9B59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FB22-6E8A-A9EA-8E44-3605C2B82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0206C-7AD9-4DDB-8B7E-89AE1EF0A92D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E693D-2B9B-485F-14CF-D2B604374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BBE3-3B53-F5BA-B6D7-6F90364C1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7CCE2-8018-4660-8E1A-B2D690F6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0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95867-1C48-FFD5-F7D9-E70D4331FD4D}"/>
              </a:ext>
            </a:extLst>
          </p:cNvPr>
          <p:cNvSpPr txBox="1"/>
          <p:nvPr/>
        </p:nvSpPr>
        <p:spPr>
          <a:xfrm>
            <a:off x="1270813" y="246632"/>
            <a:ext cx="7057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UỶ BAN NHÂN DÂN THÀNH PHỐ QUY NHƠN</a:t>
            </a:r>
          </a:p>
          <a:p>
            <a:pPr algn="ctr" defTabSz="685800">
              <a:buClrTx/>
            </a:pPr>
            <a:r>
              <a:rPr lang="en-US" sz="1800" b="1" kern="12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NHƠN HỘI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15E04-4630-4E56-80D8-669D5EF66997}"/>
              </a:ext>
            </a:extLst>
          </p:cNvPr>
          <p:cNvSpPr/>
          <p:nvPr/>
        </p:nvSpPr>
        <p:spPr>
          <a:xfrm>
            <a:off x="811809" y="2357843"/>
            <a:ext cx="7760692" cy="9444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342900">
              <a:buClrTx/>
              <a:defRPr/>
            </a:pPr>
            <a:r>
              <a:rPr lang="en-US" sz="4950" b="1" kern="120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QUÝ THẦY CÔ</a:t>
            </a:r>
            <a:r>
              <a:rPr lang="vi-VN" sz="4950" b="1" kern="120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VỀ DỰ GIỜ</a:t>
            </a:r>
            <a:r>
              <a:rPr lang="en-US" sz="4950" b="1" kern="120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algn="ctr" defTabSz="342900">
              <a:buClrTx/>
              <a:defRPr/>
            </a:pPr>
            <a:r>
              <a:rPr lang="vi-VN" sz="4950" b="1" kern="120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THĂM LỚP </a:t>
            </a:r>
            <a:r>
              <a:rPr lang="en-US" sz="4950" b="1" kern="120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2A!</a:t>
            </a:r>
            <a:endParaRPr lang="en-US" sz="4950" b="1" kern="120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342900">
              <a:buClrTx/>
              <a:defRPr/>
            </a:pPr>
            <a:endParaRPr lang="en-US" sz="4200" b="1" kern="1200" dirty="0">
              <a:ln w="11430"/>
              <a:solidFill>
                <a:srgbClr val="FF11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1622695" y="2444773"/>
            <a:ext cx="6452699" cy="106182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MÔN: TỰ NHIÊN VÀ XÃ HỘI</a:t>
            </a:r>
          </a:p>
          <a:p>
            <a:pPr algn="ctr" defTabSz="685800">
              <a:buClrTx/>
              <a:defRPr/>
            </a:pPr>
            <a:r>
              <a:rPr lang="vi-VN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 ĐỀ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</a:t>
            </a:r>
            <a:r>
              <a:rPr lang="vi-VN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CON NGƯỜI VÀ SỨC KHOẺ</a:t>
            </a:r>
          </a:p>
          <a:p>
            <a:pPr algn="ctr" defTabSz="685800">
              <a:buClrTx/>
              <a:defRPr/>
            </a:pPr>
            <a:r>
              <a:rPr lang="en-US" sz="2100" b="1" dirty="0" err="1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14: CƠ QUAN VẬN ĐỘNG (</a:t>
            </a:r>
            <a:r>
              <a:rPr lang="en-US" sz="2100" b="1" dirty="0" err="1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2384825" y="3602782"/>
            <a:ext cx="4928438" cy="7386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dirty="0" err="1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Lê Minh Vân</a:t>
            </a:r>
            <a:endParaRPr lang="vi-VN" sz="2100" b="1" dirty="0"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         :  </a:t>
            </a:r>
            <a:r>
              <a:rPr lang="en-US" sz="21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26223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2EF5D-FE62-5AF9-797D-0B74B393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666750"/>
            <a:ext cx="4876800" cy="43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533400" y="209550"/>
            <a:ext cx="7759700" cy="5334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ịnh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alt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>
          <a:extLst>
            <a:ext uri="{FF2B5EF4-FFF2-40B4-BE49-F238E27FC236}">
              <a16:creationId xmlns:a16="http://schemas.microsoft.com/office/drawing/2014/main" id="{328A9BC6-3D9C-3ACB-E5D3-92B18C8B1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D56C2-5307-E5F3-C4B2-FEB55792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76350"/>
            <a:ext cx="3133724" cy="3200399"/>
          </a:xfrm>
          <a:prstGeom prst="rect">
            <a:avLst/>
          </a:prstGeom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8D184DF6-933F-0063-7D68-0690FDC26C2A}"/>
              </a:ext>
            </a:extLst>
          </p:cNvPr>
          <p:cNvSpPr/>
          <p:nvPr/>
        </p:nvSpPr>
        <p:spPr>
          <a:xfrm>
            <a:off x="5181600" y="1428750"/>
            <a:ext cx="3048000" cy="685800"/>
          </a:xfrm>
          <a:prstGeom prst="borderCallout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Quan </a:t>
            </a:r>
            <a:r>
              <a:rPr lang="en-US" sz="1600" dirty="0" err="1">
                <a:solidFill>
                  <a:schemeClr val="tx1"/>
                </a:solidFill>
              </a:rPr>
              <a:t>sát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mô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hình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bộ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xương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người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BB01DB81-99F5-1D33-9F00-28B84F85FB95}"/>
              </a:ext>
            </a:extLst>
          </p:cNvPr>
          <p:cNvSpPr/>
          <p:nvPr/>
        </p:nvSpPr>
        <p:spPr>
          <a:xfrm>
            <a:off x="5181600" y="2266950"/>
            <a:ext cx="3048000" cy="685800"/>
          </a:xfrm>
          <a:prstGeom prst="borderCallout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hỉ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mô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gắn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xương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khớp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xương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D7FFB6F0-2C5F-80CC-029D-E16C67053A46}"/>
              </a:ext>
            </a:extLst>
          </p:cNvPr>
          <p:cNvSpPr/>
          <p:nvPr/>
        </p:nvSpPr>
        <p:spPr>
          <a:xfrm>
            <a:off x="5181600" y="3105150"/>
            <a:ext cx="3048000" cy="685800"/>
          </a:xfrm>
          <a:prstGeom prst="borderCallout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bày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thảo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luận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D50D1C-C189-D1A9-F680-FAC7BEEDCBC6}"/>
              </a:ext>
            </a:extLst>
          </p:cNvPr>
          <p:cNvSpPr txBox="1"/>
          <p:nvPr/>
        </p:nvSpPr>
        <p:spPr>
          <a:xfrm>
            <a:off x="1719262" y="272415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C0958-7023-AEC9-22A4-330EE6C35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15599"/>
            <a:ext cx="7785267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08528"/>
            <a:ext cx="1828800" cy="4371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143000" y="460010"/>
            <a:ext cx="937986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  <a:stCxn id="5" idx="6"/>
            <a:endCxn id="20" idx="1"/>
          </p:cNvCxnSpPr>
          <p:nvPr/>
        </p:nvCxnSpPr>
        <p:spPr>
          <a:xfrm>
            <a:off x="2080986" y="879110"/>
            <a:ext cx="111941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Alternate Process 11"/>
          <p:cNvSpPr/>
          <p:nvPr/>
        </p:nvSpPr>
        <p:spPr>
          <a:xfrm>
            <a:off x="3200400" y="1709794"/>
            <a:ext cx="2154958" cy="652596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15"/>
          <p:cNvCxnSpPr>
            <a:cxnSpLocks/>
            <a:stCxn id="12" idx="3"/>
          </p:cNvCxnSpPr>
          <p:nvPr/>
        </p:nvCxnSpPr>
        <p:spPr>
          <a:xfrm flipV="1">
            <a:off x="5355358" y="2036091"/>
            <a:ext cx="151755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Flowchart: Alternate Process 20"/>
          <p:cNvSpPr/>
          <p:nvPr/>
        </p:nvSpPr>
        <p:spPr>
          <a:xfrm>
            <a:off x="6172200" y="3638550"/>
            <a:ext cx="2133600" cy="861316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H="1">
            <a:off x="4654649" y="4054431"/>
            <a:ext cx="151755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5604E1B-5EFF-F3D2-F474-5437C353D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123951"/>
            <a:ext cx="1456341" cy="182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7BA93-E898-0194-6B4D-F9658E7BB3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66"/>
          <a:stretch/>
        </p:blipFill>
        <p:spPr>
          <a:xfrm>
            <a:off x="2285999" y="2945301"/>
            <a:ext cx="2368649" cy="1934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F7753E27-DCD9-3232-ADA2-F55F0CD76087}"/>
              </a:ext>
            </a:extLst>
          </p:cNvPr>
          <p:cNvSpPr/>
          <p:nvPr/>
        </p:nvSpPr>
        <p:spPr>
          <a:xfrm>
            <a:off x="3200400" y="552812"/>
            <a:ext cx="2154958" cy="652596"/>
          </a:xfrm>
          <a:prstGeom prst="flowChartAlternateProcess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1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4" y="666750"/>
            <a:ext cx="1799610" cy="4174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/>
          <p:cNvSpPr/>
          <p:nvPr/>
        </p:nvSpPr>
        <p:spPr>
          <a:xfrm>
            <a:off x="1120923" y="1949806"/>
            <a:ext cx="609600" cy="399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cxnSpLocks/>
            <a:stCxn id="4" idx="6"/>
          </p:cNvCxnSpPr>
          <p:nvPr/>
        </p:nvCxnSpPr>
        <p:spPr>
          <a:xfrm flipV="1">
            <a:off x="1730523" y="1352550"/>
            <a:ext cx="1927077" cy="7971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288;p36"/>
          <p:cNvSpPr/>
          <p:nvPr/>
        </p:nvSpPr>
        <p:spPr>
          <a:xfrm>
            <a:off x="3962400" y="869941"/>
            <a:ext cx="2675500" cy="6394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6781800" y="1200150"/>
            <a:ext cx="990600" cy="2362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642973"/>
            <a:ext cx="95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2400" y="2110085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26479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Punched Tape 15"/>
          <p:cNvSpPr/>
          <p:nvPr/>
        </p:nvSpPr>
        <p:spPr>
          <a:xfrm>
            <a:off x="4114800" y="2941794"/>
            <a:ext cx="2590800" cy="909935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23" y="1877715"/>
            <a:ext cx="1204054" cy="246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Minus 16"/>
          <p:cNvSpPr/>
          <p:nvPr/>
        </p:nvSpPr>
        <p:spPr>
          <a:xfrm>
            <a:off x="3403835" y="3253085"/>
            <a:ext cx="705206" cy="381001"/>
          </a:xfrm>
          <a:prstGeom prst="mathMin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77" y="361950"/>
            <a:ext cx="1828800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/>
          <p:cNvSpPr/>
          <p:nvPr/>
        </p:nvSpPr>
        <p:spPr>
          <a:xfrm>
            <a:off x="7177578" y="1126898"/>
            <a:ext cx="838200" cy="75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>
            <a:cxnSpLocks/>
            <a:stCxn id="5" idx="3"/>
          </p:cNvCxnSpPr>
          <p:nvPr/>
        </p:nvCxnSpPr>
        <p:spPr>
          <a:xfrm flipV="1">
            <a:off x="4633435" y="1733551"/>
            <a:ext cx="2605565" cy="21375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7" y="361950"/>
            <a:ext cx="21336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us 6"/>
          <p:cNvSpPr/>
          <p:nvPr/>
        </p:nvSpPr>
        <p:spPr>
          <a:xfrm>
            <a:off x="3048000" y="666750"/>
            <a:ext cx="762000" cy="838200"/>
          </a:xfrm>
          <a:prstGeom prst="mathPl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64" y="312738"/>
            <a:ext cx="2133600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>
            <a:off x="3219450" y="1686726"/>
            <a:ext cx="419100" cy="10668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C9EC9-13F3-44D2-0B01-5927AC16B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228" y="2952538"/>
            <a:ext cx="2312207" cy="183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05C98D-706E-9C24-B41D-B87F9AD5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200398" y="2449970"/>
            <a:ext cx="2344117" cy="201346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37" y="2210216"/>
            <a:ext cx="1498766" cy="232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96" y="2092072"/>
            <a:ext cx="5456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800600" y="2724150"/>
            <a:ext cx="914400" cy="1021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22496" y="2794794"/>
            <a:ext cx="644627" cy="695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cxnSpLocks/>
            <a:stCxn id="9" idx="2"/>
          </p:cNvCxnSpPr>
          <p:nvPr/>
        </p:nvCxnSpPr>
        <p:spPr>
          <a:xfrm flipH="1">
            <a:off x="6487732" y="3142331"/>
            <a:ext cx="1034764" cy="2311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2" idx="6"/>
          </p:cNvCxnSpPr>
          <p:nvPr/>
        </p:nvCxnSpPr>
        <p:spPr>
          <a:xfrm>
            <a:off x="5715000" y="3235073"/>
            <a:ext cx="562903" cy="1383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35" y="4192588"/>
            <a:ext cx="969963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CD37D14F-7B8B-264F-0F33-FBCFB304DC04}"/>
              </a:ext>
            </a:extLst>
          </p:cNvPr>
          <p:cNvSpPr/>
          <p:nvPr/>
        </p:nvSpPr>
        <p:spPr>
          <a:xfrm>
            <a:off x="990600" y="508001"/>
            <a:ext cx="533400" cy="69214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20C5A02-CB36-08F9-6602-2AC19D8CD511}"/>
              </a:ext>
            </a:extLst>
          </p:cNvPr>
          <p:cNvSpPr/>
          <p:nvPr/>
        </p:nvSpPr>
        <p:spPr>
          <a:xfrm>
            <a:off x="1676400" y="590550"/>
            <a:ext cx="5966389" cy="96145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8800" y="655777"/>
            <a:ext cx="528564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0A041B-B0BF-9936-4BFE-134D7A67B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50" y="2343151"/>
            <a:ext cx="2279355" cy="2092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4E6DE-F0F9-5048-4E3D-2E72A3984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077498-B9E7-358B-41F2-D5608214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14" y="1352550"/>
            <a:ext cx="2137595" cy="22176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2ED9648-7492-DE5D-B498-2B0B6A0D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35" y="4192588"/>
            <a:ext cx="969963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5DECD8F-1F2C-10D9-086F-FF3BE6D2C5B7}"/>
              </a:ext>
            </a:extLst>
          </p:cNvPr>
          <p:cNvSpPr/>
          <p:nvPr/>
        </p:nvSpPr>
        <p:spPr>
          <a:xfrm>
            <a:off x="1367972" y="1200149"/>
            <a:ext cx="4876800" cy="914400"/>
          </a:xfrm>
          <a:prstGeom prst="wedgeRoundRectCallout">
            <a:avLst>
              <a:gd name="adj1" fmla="val 61459"/>
              <a:gd name="adj2" fmla="val 45507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78955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AE5DE9F-6DAB-3298-E9E8-68C6EE349EEE}"/>
              </a:ext>
            </a:extLst>
          </p:cNvPr>
          <p:cNvSpPr/>
          <p:nvPr/>
        </p:nvSpPr>
        <p:spPr>
          <a:xfrm>
            <a:off x="1349829" y="2876550"/>
            <a:ext cx="4876800" cy="1066801"/>
          </a:xfrm>
          <a:prstGeom prst="wedgeRoundRectCallout">
            <a:avLst>
              <a:gd name="adj1" fmla="val 62206"/>
              <a:gd name="adj2" fmla="val -4622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78955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27FCC-7D61-4FE2-3617-9208CF006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1B3960-37B7-6E40-217F-37910BE2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35" y="4192588"/>
            <a:ext cx="969963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C64E1B8-2E1C-1F80-82BD-63BB9BC49D2A}"/>
              </a:ext>
            </a:extLst>
          </p:cNvPr>
          <p:cNvSpPr/>
          <p:nvPr/>
        </p:nvSpPr>
        <p:spPr>
          <a:xfrm>
            <a:off x="1524000" y="1733550"/>
            <a:ext cx="6477000" cy="18288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1CE2B6-6FCB-AC40-24E0-0FC14BE4B865}"/>
              </a:ext>
            </a:extLst>
          </p:cNvPr>
          <p:cNvSpPr/>
          <p:nvPr/>
        </p:nvSpPr>
        <p:spPr>
          <a:xfrm>
            <a:off x="1752600" y="1977804"/>
            <a:ext cx="5334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2789555" algn="l"/>
              </a:tabLst>
            </a:pP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sz="1800" b="1" dirty="0">
              <a:solidFill>
                <a:schemeClr val="tx1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2789555" algn="l"/>
              </a:tabLst>
            </a:pP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1800" b="1" dirty="0">
              <a:solidFill>
                <a:schemeClr val="tx1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90243B3-F2D9-8324-8785-8A195BB66002}"/>
              </a:ext>
            </a:extLst>
          </p:cNvPr>
          <p:cNvSpPr/>
          <p:nvPr/>
        </p:nvSpPr>
        <p:spPr>
          <a:xfrm>
            <a:off x="762000" y="2266950"/>
            <a:ext cx="685800" cy="685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76C5D-2CBF-12F9-27A4-01F33A9A3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"/>
            <a:ext cx="9144000" cy="5772150"/>
          </a:xfrm>
          <a:prstGeom prst="rect">
            <a:avLst/>
          </a:prstGeom>
        </p:spPr>
      </p:pic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1812D018-CE2F-4BD6-26C8-23A24D236C99}"/>
              </a:ext>
            </a:extLst>
          </p:cNvPr>
          <p:cNvSpPr/>
          <p:nvPr/>
        </p:nvSpPr>
        <p:spPr>
          <a:xfrm>
            <a:off x="3352800" y="1146177"/>
            <a:ext cx="2667000" cy="685800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FD6328FA-A96F-87EF-4E6A-9317B4DE2B75}"/>
              </a:ext>
            </a:extLst>
          </p:cNvPr>
          <p:cNvSpPr/>
          <p:nvPr/>
        </p:nvSpPr>
        <p:spPr>
          <a:xfrm>
            <a:off x="2057400" y="1888369"/>
            <a:ext cx="5029200" cy="2784021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4206F-A3CD-C952-CEF0-888F37A5CDB2}"/>
              </a:ext>
            </a:extLst>
          </p:cNvPr>
          <p:cNvSpPr/>
          <p:nvPr/>
        </p:nvSpPr>
        <p:spPr>
          <a:xfrm>
            <a:off x="2819400" y="2427663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8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F00EA-8828-4981-A6DE-536D6D789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7E86F-3D5B-EDDE-D5D3-5414696C4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316EA-2CCE-42AE-FCD9-0B18CE56E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8001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2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B836D20-EEEA-8BC7-AB06-AE08E5C7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89" y="0"/>
            <a:ext cx="929639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6526A0-6F19-97DC-E28D-3647CF52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04950"/>
            <a:ext cx="4267200" cy="29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26"/>
          <p:cNvSpPr txBox="1">
            <a:spLocks/>
          </p:cNvSpPr>
          <p:nvPr/>
        </p:nvSpPr>
        <p:spPr>
          <a:xfrm>
            <a:off x="2590800" y="447676"/>
            <a:ext cx="4138295" cy="923290"/>
          </a:xfrm>
          <a:prstGeom prst="rect">
            <a:avLst/>
          </a:prstGeom>
          <a:gradFill rotWithShape="1">
            <a:gsLst>
              <a:gs pos="0">
                <a:srgbClr val="F9C357">
                  <a:tint val="50000"/>
                  <a:satMod val="300000"/>
                </a:srgbClr>
              </a:gs>
              <a:gs pos="35000">
                <a:srgbClr val="F9C357">
                  <a:tint val="37000"/>
                  <a:satMod val="300000"/>
                </a:srgbClr>
              </a:gs>
              <a:gs pos="100000">
                <a:srgbClr val="F9C35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6000"/>
              <a:buFont typeface="Jua"/>
              <a:buNone/>
              <a:tabLst/>
              <a:defRPr/>
            </a:pPr>
            <a:r>
              <a:rPr kumimoji="0" lang="en-GB" sz="56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Jua"/>
              </a:rPr>
              <a:t>Khởi động</a:t>
            </a:r>
            <a:endParaRPr kumimoji="0" lang="en-GB" sz="5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4-Point Star 24"/>
          <p:cNvSpPr/>
          <p:nvPr/>
        </p:nvSpPr>
        <p:spPr>
          <a:xfrm>
            <a:off x="1433201" y="1253383"/>
            <a:ext cx="228600" cy="228600"/>
          </a:xfrm>
          <a:prstGeom prst="star4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1131962" y="2133778"/>
            <a:ext cx="228600" cy="228600"/>
          </a:xfrm>
          <a:prstGeom prst="star4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7344602" y="1253383"/>
            <a:ext cx="228600" cy="228600"/>
          </a:xfrm>
          <a:prstGeom prst="star4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7620000" y="2343150"/>
            <a:ext cx="228600" cy="228600"/>
          </a:xfrm>
          <a:prstGeom prst="star4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4-Point Star 33"/>
          <p:cNvSpPr/>
          <p:nvPr/>
        </p:nvSpPr>
        <p:spPr>
          <a:xfrm>
            <a:off x="6400800" y="1885950"/>
            <a:ext cx="228600" cy="228600"/>
          </a:xfrm>
          <a:prstGeom prst="star4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2324100" y="1610468"/>
            <a:ext cx="228600" cy="2461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6905216" y="315068"/>
            <a:ext cx="228600" cy="246164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6629400" y="2741714"/>
            <a:ext cx="228600" cy="246164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1017662" y="3184654"/>
            <a:ext cx="228600" cy="246164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3505200" y="3597870"/>
            <a:ext cx="228600" cy="246164"/>
          </a:xfrm>
          <a:prstGeom prst="star5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evron 26"/>
          <p:cNvSpPr/>
          <p:nvPr/>
        </p:nvSpPr>
        <p:spPr>
          <a:xfrm>
            <a:off x="8077200" y="315068"/>
            <a:ext cx="152400" cy="246164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8077200" y="4564150"/>
            <a:ext cx="152400" cy="246164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y2mate.com - Nhạc thiếu nhi vui nhộn cho bé Tập thể dục buổi sáng_108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676400" y="1047750"/>
            <a:ext cx="6172200" cy="80962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16605"/>
            <a:ext cx="2361565" cy="147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" y="3427730"/>
            <a:ext cx="2614295" cy="156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hevron 7"/>
          <p:cNvSpPr/>
          <p:nvPr/>
        </p:nvSpPr>
        <p:spPr>
          <a:xfrm>
            <a:off x="8153400" y="361950"/>
            <a:ext cx="152400" cy="246164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8023362" y="361950"/>
            <a:ext cx="152400" cy="246164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047750"/>
            <a:ext cx="5965825" cy="725170"/>
          </a:xfrm>
          <a:ln>
            <a:solidFill>
              <a:schemeClr val="tx2"/>
            </a:solidFill>
          </a:ln>
        </p:spPr>
        <p:txBody>
          <a:bodyPr/>
          <a:lstStyle/>
          <a:p>
            <a:pPr algn="l"/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819150"/>
            <a:ext cx="815340" cy="767080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1676400" y="2343150"/>
            <a:ext cx="6172200" cy="80962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/>
          <p:cNvSpPr/>
          <p:nvPr/>
        </p:nvSpPr>
        <p:spPr>
          <a:xfrm>
            <a:off x="1752600" y="2343150"/>
            <a:ext cx="5965825" cy="7251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/>
            <a:r>
              <a:rPr lang="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thực hiện các </a:t>
            </a:r>
            <a:r>
              <a:rPr lang="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tác </a:t>
            </a:r>
            <a:r>
              <a:rPr lang="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ó, bàn tay của em </a:t>
            </a:r>
            <a:r>
              <a:rPr lang="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cử </a:t>
            </a:r>
            <a:r>
              <a:rPr lang="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nh</a:t>
            </a:r>
            <a:r>
              <a:rPr lang="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  <p:bldP spid="4" grpId="1"/>
      <p:bldP spid="10" grpId="0" animBg="1"/>
      <p:bldP spid="10" grpId="1" animBg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27"/>
          <p:cNvSpPr txBox="1">
            <a:spLocks noGrp="1"/>
          </p:cNvSpPr>
          <p:nvPr>
            <p:ph type="subTitle" idx="4294967295"/>
          </p:nvPr>
        </p:nvSpPr>
        <p:spPr>
          <a:xfrm>
            <a:off x="5505258" y="2546003"/>
            <a:ext cx="8562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Tiger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14" name="Google Shape;2014;p27"/>
          <p:cNvSpPr txBox="1">
            <a:spLocks noGrp="1"/>
          </p:cNvSpPr>
          <p:nvPr>
            <p:ph type="subTitle" idx="4294967295"/>
          </p:nvPr>
        </p:nvSpPr>
        <p:spPr>
          <a:xfrm>
            <a:off x="5505258" y="3775531"/>
            <a:ext cx="8562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Pig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15" name="Google Shape;2015;p27"/>
          <p:cNvSpPr txBox="1">
            <a:spLocks noGrp="1"/>
          </p:cNvSpPr>
          <p:nvPr>
            <p:ph type="subTitle" idx="4294967295"/>
          </p:nvPr>
        </p:nvSpPr>
        <p:spPr>
          <a:xfrm>
            <a:off x="6554434" y="3775531"/>
            <a:ext cx="856200" cy="2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Chicken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16" name="Google Shape;2016;p27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016;p27">
            <a:hlinkClick r:id="rId3" action="ppaction://hlinksldjump"/>
          </p:cNvPr>
          <p:cNvSpPr/>
          <p:nvPr/>
        </p:nvSpPr>
        <p:spPr>
          <a:xfrm rot="-2700000">
            <a:off x="10666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017;p27">
            <a:hlinkClick r:id="rId4" action="ppaction://hlinksldjump"/>
          </p:cNvPr>
          <p:cNvSpPr/>
          <p:nvPr/>
        </p:nvSpPr>
        <p:spPr>
          <a:xfrm rot="8100000">
            <a:off x="7906336" y="642863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D24F8-9C37-E0EF-14ED-70DC2823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110537"/>
            <a:ext cx="7543800" cy="2194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8B128-388A-EF7D-967C-A2BAC4FB2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575" y="3030750"/>
            <a:ext cx="1870425" cy="18651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A67C86-55E8-9A1A-AE14-132EA3942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37" name="Google Shape;2337;p29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096645"/>
            <a:ext cx="7504430" cy="655955"/>
          </a:xfrm>
        </p:spPr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4" name="Title 2"/>
          <p:cNvSpPr/>
          <p:nvPr/>
        </p:nvSpPr>
        <p:spPr>
          <a:xfrm>
            <a:off x="914400" y="1687195"/>
            <a:ext cx="7504430" cy="655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/>
          <p:nvPr/>
        </p:nvSpPr>
        <p:spPr>
          <a:xfrm>
            <a:off x="914400" y="2114550"/>
            <a:ext cx="7504430" cy="6559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ctr">
              <a:lnSpc>
                <a:spcPct val="125000"/>
              </a:lnSpc>
              <a:buFont typeface="Arial" panose="020B0604020202020204"/>
              <a:defRPr/>
            </a:pPr>
            <a:r>
              <a:rPr 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+mn-ea"/>
              </a:rPr>
              <a:t>BÀI 14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+mn-ea"/>
              </a:rPr>
              <a:t> Cơ quan vận động (Tiết 1)</a:t>
            </a:r>
            <a:endParaRPr lang="en-US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87340"/>
            <a:ext cx="7669395" cy="3175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600" y="514350"/>
            <a:ext cx="7759700" cy="6311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vị trí các bộ phận của cơ quan vận </a:t>
            </a:r>
            <a:r>
              <a:rPr lang="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trên cơ thể</a:t>
            </a: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9BA32C-1BE6-32B8-0EF5-4D3C53E5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05" y="1276350"/>
            <a:ext cx="3431424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6CE1E-E834-9390-ED1D-58E372573A43}"/>
              </a:ext>
            </a:extLst>
          </p:cNvPr>
          <p:cNvSpPr txBox="1"/>
          <p:nvPr/>
        </p:nvSpPr>
        <p:spPr>
          <a:xfrm>
            <a:off x="1447800" y="310515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1852FE-90D8-8045-7DA9-95BF6A924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012279"/>
            <a:ext cx="4191000" cy="1844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B69773-B3E9-2041-4CF8-72A8B39A8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571751"/>
            <a:ext cx="2819400" cy="2393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5B5694-DEFD-02DD-F262-C40FCB5AE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13125"/>
            <a:ext cx="7785267" cy="65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C0C8F-7D5B-93AA-107F-10140EF6B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50B50-9D54-CAAD-2390-E12DCCA84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504950"/>
            <a:ext cx="3276600" cy="312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A661D-0D07-173C-8197-637670C4A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90550"/>
            <a:ext cx="4648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9118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322</Words>
  <Application>Microsoft Office PowerPoint</Application>
  <PresentationFormat>On-screen Show (16:9)</PresentationFormat>
  <Paragraphs>40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Jua</vt:lpstr>
      <vt:lpstr>Quicksand</vt:lpstr>
      <vt:lpstr>Times New Roman</vt:lpstr>
      <vt:lpstr>VNI-Times</vt:lpstr>
      <vt:lpstr>Nature Activities Binder by Slidesgo</vt:lpstr>
      <vt:lpstr>Office Theme</vt:lpstr>
      <vt:lpstr>2_Office Theme</vt:lpstr>
      <vt:lpstr>PowerPoint Presentation</vt:lpstr>
      <vt:lpstr>PowerPoint Presentation</vt:lpstr>
      <vt:lpstr>PowerPoint Presentation</vt:lpstr>
      <vt:lpstr> Nêu các bộ phận giúp cơ thể chúng ta thực hiện các động tác thể dục?</vt:lpstr>
      <vt:lpstr>PowerPoint Presentation</vt:lpstr>
      <vt:lpstr>Thứ tư ngày 19 tháng 02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14</dc:title>
  <dc:creator>Admin</dc:creator>
  <cp:lastModifiedBy>Administrator</cp:lastModifiedBy>
  <cp:revision>49</cp:revision>
  <dcterms:created xsi:type="dcterms:W3CDTF">2025-02-17T10:09:47Z</dcterms:created>
  <dcterms:modified xsi:type="dcterms:W3CDTF">2025-02-22T09:02:28Z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4E752BB780C34333933891C4C7FB04FD_13</vt:lpwstr>
  </property>
  <property fmtid="{D5CDD505-2E9C-101B-9397-08002B2CF9AE}" pid="3" name="KSOProductBuildVer">
    <vt:lpwstr>1033-12.2.0.19805</vt:lpwstr>
  </property>
</Properties>
</file>