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4" r:id="rId2"/>
  </p:sldMasterIdLst>
  <p:notesMasterIdLst>
    <p:notesMasterId r:id="rId15"/>
  </p:notesMasterIdLst>
  <p:sldIdLst>
    <p:sldId id="267" r:id="rId3"/>
    <p:sldId id="314" r:id="rId4"/>
    <p:sldId id="302" r:id="rId5"/>
    <p:sldId id="304" r:id="rId6"/>
    <p:sldId id="275" r:id="rId7"/>
    <p:sldId id="307" r:id="rId8"/>
    <p:sldId id="312" r:id="rId9"/>
    <p:sldId id="313" r:id="rId10"/>
    <p:sldId id="258" r:id="rId11"/>
    <p:sldId id="259" r:id="rId12"/>
    <p:sldId id="260" r:id="rId13"/>
    <p:sldId id="261" r:id="rId14"/>
  </p:sldIdLst>
  <p:sldSz cx="12192000" cy="6858000"/>
  <p:notesSz cx="6858000" cy="9144000"/>
  <p:embeddedFontLst>
    <p:embeddedFont>
      <p:font typeface="Abril Fatface" panose="02000503000000020003" pitchFamily="2" charset="0"/>
      <p:regular r:id="rId16"/>
    </p:embeddedFon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Barlow Condensed" panose="00000506000000000000" pitchFamily="2" charset="0"/>
      <p:regular r:id="rId21"/>
      <p:bold r:id="rId22"/>
      <p:italic r:id="rId23"/>
      <p:boldItalic r:id="rId24"/>
    </p:embeddedFont>
    <p:embeddedFont>
      <p:font typeface="Chewy" panose="020B0604020202020204" charset="0"/>
      <p:regular r:id="rId25"/>
    </p:embeddedFont>
    <p:embeddedFont>
      <p:font typeface="Happy Monkey" panose="020B0604020202020204" charset="0"/>
      <p:regular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VNI-Times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307" y="6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441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27126-7F28-8EEA-7F82-92F027657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1296EF-363E-7583-0E01-A308B5A0F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D93FF-5184-402F-D10F-23FC08918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00034-82E8-5E54-72C3-6FEE91E65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7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2069274" y="2719975"/>
            <a:ext cx="80535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69236" y="4124275"/>
            <a:ext cx="80535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4216676" y="6210778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4902661" y="6338244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4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163" cy="1162050"/>
          </a:xfrm>
        </p:spPr>
        <p:txBody>
          <a:bodyPr anchor="b"/>
          <a:lstStyle>
            <a:lvl1pPr algn="l">
              <a:defRPr sz="23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26" y="273050"/>
            <a:ext cx="6815800" cy="5853113"/>
          </a:xfrm>
        </p:spPr>
        <p:txBody>
          <a:bodyPr/>
          <a:lstStyle>
            <a:lvl1pPr>
              <a:defRPr sz="3820"/>
            </a:lvl1pPr>
            <a:lvl2pPr>
              <a:defRPr sz="3295"/>
            </a:lvl2pPr>
            <a:lvl3pPr>
              <a:defRPr sz="284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0"/>
            <a:ext cx="4011163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44195" indent="0">
              <a:buNone/>
              <a:defRPr sz="1425"/>
            </a:lvl2pPr>
            <a:lvl3pPr marL="1087755" indent="0">
              <a:buNone/>
              <a:defRPr sz="1200"/>
            </a:lvl3pPr>
            <a:lvl4pPr marL="1631950" indent="0">
              <a:buNone/>
              <a:defRPr sz="1050"/>
            </a:lvl4pPr>
            <a:lvl5pPr marL="2176145" indent="0">
              <a:buNone/>
              <a:defRPr sz="1050"/>
            </a:lvl5pPr>
            <a:lvl6pPr marL="2720340" indent="0">
              <a:buNone/>
              <a:defRPr sz="1050"/>
            </a:lvl6pPr>
            <a:lvl7pPr marL="3263900" indent="0">
              <a:buNone/>
              <a:defRPr sz="1050"/>
            </a:lvl7pPr>
            <a:lvl8pPr marL="3808095" indent="0">
              <a:buNone/>
              <a:defRPr sz="1050"/>
            </a:lvl8pPr>
            <a:lvl9pPr marL="435229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64" y="4800600"/>
            <a:ext cx="7315343" cy="566738"/>
          </a:xfrm>
        </p:spPr>
        <p:txBody>
          <a:bodyPr anchor="b"/>
          <a:lstStyle>
            <a:lvl1pPr algn="l">
              <a:defRPr sz="23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64" y="612775"/>
            <a:ext cx="7315343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4195" indent="0">
              <a:buNone/>
              <a:defRPr sz="3295"/>
            </a:lvl2pPr>
            <a:lvl3pPr marL="1087755" indent="0">
              <a:buNone/>
              <a:defRPr sz="2845"/>
            </a:lvl3pPr>
            <a:lvl4pPr marL="1631950" indent="0">
              <a:buNone/>
              <a:defRPr sz="2395"/>
            </a:lvl4pPr>
            <a:lvl5pPr marL="2176145" indent="0">
              <a:buNone/>
              <a:defRPr sz="2395"/>
            </a:lvl5pPr>
            <a:lvl6pPr marL="2720340" indent="0">
              <a:buNone/>
              <a:defRPr sz="2395"/>
            </a:lvl6pPr>
            <a:lvl7pPr marL="3263900" indent="0">
              <a:buNone/>
              <a:defRPr sz="2395"/>
            </a:lvl7pPr>
            <a:lvl8pPr marL="3808095" indent="0">
              <a:buNone/>
              <a:defRPr sz="2395"/>
            </a:lvl8pPr>
            <a:lvl9pPr marL="4352290" indent="0">
              <a:buNone/>
              <a:defRPr sz="23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64" y="5367338"/>
            <a:ext cx="7315343" cy="804862"/>
          </a:xfrm>
        </p:spPr>
        <p:txBody>
          <a:bodyPr/>
          <a:lstStyle>
            <a:lvl1pPr marL="0" indent="0">
              <a:buNone/>
              <a:defRPr sz="1650"/>
            </a:lvl1pPr>
            <a:lvl2pPr marL="544195" indent="0">
              <a:buNone/>
              <a:defRPr sz="1425"/>
            </a:lvl2pPr>
            <a:lvl3pPr marL="1087755" indent="0">
              <a:buNone/>
              <a:defRPr sz="1200"/>
            </a:lvl3pPr>
            <a:lvl4pPr marL="1631950" indent="0">
              <a:buNone/>
              <a:defRPr sz="1050"/>
            </a:lvl4pPr>
            <a:lvl5pPr marL="2176145" indent="0">
              <a:buNone/>
              <a:defRPr sz="1050"/>
            </a:lvl5pPr>
            <a:lvl6pPr marL="2720340" indent="0">
              <a:buNone/>
              <a:defRPr sz="1050"/>
            </a:lvl6pPr>
            <a:lvl7pPr marL="3263900" indent="0">
              <a:buNone/>
              <a:defRPr sz="1050"/>
            </a:lvl7pPr>
            <a:lvl8pPr marL="3808095" indent="0">
              <a:buNone/>
              <a:defRPr sz="1050"/>
            </a:lvl8pPr>
            <a:lvl9pPr marL="435229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608" y="366713"/>
            <a:ext cx="488112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73" y="366713"/>
            <a:ext cx="14446532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02" name="Google Shape;102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07" name="Google Shape;107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1" name="Google Shape;121;p6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3" name="Google Shape;123;p6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5" name="Google Shape;125;p6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8" y="2130426"/>
            <a:ext cx="1036340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36" y="3886200"/>
            <a:ext cx="85345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3" y="4406900"/>
            <a:ext cx="10363402" cy="1362075"/>
          </a:xfrm>
        </p:spPr>
        <p:txBody>
          <a:bodyPr anchor="t"/>
          <a:lstStyle>
            <a:lvl1pPr algn="l">
              <a:defRPr sz="479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3" y="2906714"/>
            <a:ext cx="10363402" cy="1500187"/>
          </a:xfrm>
        </p:spPr>
        <p:txBody>
          <a:bodyPr anchor="b"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544195" indent="0">
              <a:buNone/>
              <a:defRPr sz="2170">
                <a:solidFill>
                  <a:schemeClr val="tx1">
                    <a:tint val="75000"/>
                  </a:schemeClr>
                </a:solidFill>
              </a:defRPr>
            </a:lvl2pPr>
            <a:lvl3pPr marL="108775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95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17614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72034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2639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8080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3522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73" y="2133600"/>
            <a:ext cx="9662772" cy="6034088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95"/>
            </a:lvl3pPr>
            <a:lvl4pPr>
              <a:defRPr sz="2170"/>
            </a:lvl4pPr>
            <a:lvl5pPr>
              <a:defRPr sz="2170"/>
            </a:lvl5pPr>
            <a:lvl6pPr>
              <a:defRPr sz="2170"/>
            </a:lvl6pPr>
            <a:lvl7pPr>
              <a:defRPr sz="2170"/>
            </a:lvl7pPr>
            <a:lvl8pPr>
              <a:defRPr sz="2170"/>
            </a:lvl8pPr>
            <a:lvl9pPr>
              <a:defRPr sz="21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848" y="2133600"/>
            <a:ext cx="9664889" cy="6034088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95"/>
            </a:lvl3pPr>
            <a:lvl4pPr>
              <a:defRPr sz="2170"/>
            </a:lvl4pPr>
            <a:lvl5pPr>
              <a:defRPr sz="2170"/>
            </a:lvl5pPr>
            <a:lvl6pPr>
              <a:defRPr sz="2170"/>
            </a:lvl6pPr>
            <a:lvl7pPr>
              <a:defRPr sz="2170"/>
            </a:lvl7pPr>
            <a:lvl8pPr>
              <a:defRPr sz="2170"/>
            </a:lvl8pPr>
            <a:lvl9pPr>
              <a:defRPr sz="21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2" y="274638"/>
            <a:ext cx="1097301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535113"/>
            <a:ext cx="5387022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44195" indent="0">
              <a:buNone/>
              <a:defRPr sz="2395" b="1"/>
            </a:lvl2pPr>
            <a:lvl3pPr marL="1087755" indent="0">
              <a:buNone/>
              <a:defRPr sz="2170" b="1"/>
            </a:lvl3pPr>
            <a:lvl4pPr marL="1631950" indent="0">
              <a:buNone/>
              <a:defRPr sz="1875" b="1"/>
            </a:lvl4pPr>
            <a:lvl5pPr marL="2176145" indent="0">
              <a:buNone/>
              <a:defRPr sz="1875" b="1"/>
            </a:lvl5pPr>
            <a:lvl6pPr marL="2720340" indent="0">
              <a:buNone/>
              <a:defRPr sz="1875" b="1"/>
            </a:lvl6pPr>
            <a:lvl7pPr marL="3263900" indent="0">
              <a:buNone/>
              <a:defRPr sz="1875" b="1"/>
            </a:lvl7pPr>
            <a:lvl8pPr marL="3808095" indent="0">
              <a:buNone/>
              <a:defRPr sz="1875" b="1"/>
            </a:lvl8pPr>
            <a:lvl9pPr marL="4352290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2" y="2174875"/>
            <a:ext cx="5387022" cy="3951288"/>
          </a:xfrm>
        </p:spPr>
        <p:txBody>
          <a:bodyPr/>
          <a:lstStyle>
            <a:lvl1pPr>
              <a:defRPr sz="2845"/>
            </a:lvl1pPr>
            <a:lvl2pPr>
              <a:defRPr sz="2395"/>
            </a:lvl2pPr>
            <a:lvl3pPr>
              <a:defRPr sz="217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8" y="1535113"/>
            <a:ext cx="5389139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44195" indent="0">
              <a:buNone/>
              <a:defRPr sz="2395" b="1"/>
            </a:lvl2pPr>
            <a:lvl3pPr marL="1087755" indent="0">
              <a:buNone/>
              <a:defRPr sz="2170" b="1"/>
            </a:lvl3pPr>
            <a:lvl4pPr marL="1631950" indent="0">
              <a:buNone/>
              <a:defRPr sz="1875" b="1"/>
            </a:lvl4pPr>
            <a:lvl5pPr marL="2176145" indent="0">
              <a:buNone/>
              <a:defRPr sz="1875" b="1"/>
            </a:lvl5pPr>
            <a:lvl6pPr marL="2720340" indent="0">
              <a:buNone/>
              <a:defRPr sz="1875" b="1"/>
            </a:lvl6pPr>
            <a:lvl7pPr marL="3263900" indent="0">
              <a:buNone/>
              <a:defRPr sz="1875" b="1"/>
            </a:lvl7pPr>
            <a:lvl8pPr marL="3808095" indent="0">
              <a:buNone/>
              <a:defRPr sz="1875" b="1"/>
            </a:lvl8pPr>
            <a:lvl9pPr marL="4352290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8" y="2174875"/>
            <a:ext cx="5389139" cy="3951288"/>
          </a:xfrm>
        </p:spPr>
        <p:txBody>
          <a:bodyPr/>
          <a:lstStyle>
            <a:lvl1pPr>
              <a:defRPr sz="2845"/>
            </a:lvl1pPr>
            <a:lvl2pPr>
              <a:defRPr sz="2395"/>
            </a:lvl2pPr>
            <a:lvl3pPr>
              <a:defRPr sz="217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 panose="02000000000000000000"/>
              <a:buNone/>
              <a:defRPr sz="4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 panose="02000000000000000000"/>
              <a:buNone/>
              <a:defRPr sz="4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 panose="02000000000000000000"/>
              <a:buNone/>
              <a:defRPr sz="4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 panose="02000000000000000000"/>
              <a:buNone/>
              <a:defRPr sz="4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 panose="02000000000000000000"/>
              <a:buNone/>
              <a:defRPr sz="4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 panose="02000000000000000000"/>
              <a:buNone/>
              <a:defRPr sz="4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 panose="02000000000000000000"/>
              <a:buNone/>
              <a:defRPr sz="4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 panose="02000000000000000000"/>
              <a:buNone/>
              <a:defRPr sz="4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 panose="02000000000000000000"/>
              <a:buNone/>
              <a:defRPr sz="4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 panose="02000500000000020004"/>
              <a:buChar char="●"/>
              <a:defRPr sz="1900" b="1" i="0" u="none" strike="noStrike" cap="none">
                <a:solidFill>
                  <a:schemeClr val="dk2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 panose="02000500000000020004"/>
              <a:buChar char="○"/>
              <a:defRPr sz="1900" b="1" i="0" u="none" strike="noStrike" cap="none">
                <a:solidFill>
                  <a:schemeClr val="dk2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 panose="02000500000000020004"/>
              <a:buChar char="■"/>
              <a:defRPr sz="1900" b="1" i="0" u="none" strike="noStrike" cap="none">
                <a:solidFill>
                  <a:schemeClr val="dk2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 panose="02000500000000020004"/>
              <a:buChar char="●"/>
              <a:defRPr sz="1900" b="1" i="0" u="none" strike="noStrike" cap="none">
                <a:solidFill>
                  <a:schemeClr val="dk2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 panose="02000500000000020004"/>
              <a:buChar char="○"/>
              <a:defRPr sz="1900" b="1" i="0" u="none" strike="noStrike" cap="none">
                <a:solidFill>
                  <a:schemeClr val="dk2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 panose="02000500000000020004"/>
              <a:buChar char="■"/>
              <a:defRPr sz="1900" b="1" i="0" u="none" strike="noStrike" cap="none">
                <a:solidFill>
                  <a:schemeClr val="dk2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 panose="02000500000000020004"/>
              <a:buChar char="●"/>
              <a:defRPr sz="1900" b="1" i="0" u="none" strike="noStrike" cap="none">
                <a:solidFill>
                  <a:schemeClr val="dk2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 panose="02000500000000020004"/>
              <a:buChar char="○"/>
              <a:defRPr sz="1900" b="1" i="0" u="none" strike="noStrike" cap="none">
                <a:solidFill>
                  <a:schemeClr val="dk2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Happy Monkey" panose="02000500000000020004"/>
              <a:buChar char="■"/>
              <a:defRPr sz="1900" b="1" i="0" u="none" strike="noStrike" cap="none">
                <a:solidFill>
                  <a:schemeClr val="dk2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 sz="1200" b="0" i="0" u="none" strike="noStrike" cap="none">
              <a:solidFill>
                <a:schemeClr val="dk1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3343275" y="7053590"/>
            <a:ext cx="61531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KHO GAME PHAN LINH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0916.604.268</a:t>
            </a:r>
          </a:p>
        </p:txBody>
      </p:sp>
      <p:sp>
        <p:nvSpPr>
          <p:cNvPr id="11" name="Google Shape;11;p1"/>
          <p:cNvSpPr txBox="1"/>
          <p:nvPr/>
        </p:nvSpPr>
        <p:spPr>
          <a:xfrm>
            <a:off x="2676525" y="-722333"/>
            <a:ext cx="61531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KHO GAME PHAN LINH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4638"/>
            <a:ext cx="10973014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01"/>
            <a:ext cx="10973014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2" y="6356351"/>
            <a:ext cx="2844855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82" y="6356351"/>
            <a:ext cx="3860876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71" y="6356351"/>
            <a:ext cx="2844855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1087755" rtl="0" eaLnBrk="1" latinLnBrk="0" hangingPunct="1">
        <a:spcBef>
          <a:spcPct val="0"/>
        </a:spcBef>
        <a:buNone/>
        <a:defRPr sz="52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305" indent="-408305" algn="l" defTabSz="1087755" rtl="0" eaLnBrk="1" latinLnBrk="0" hangingPunct="1">
        <a:spcBef>
          <a:spcPct val="15000"/>
        </a:spcBef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4555" indent="-340360" algn="l" defTabSz="1087755" rtl="0" eaLnBrk="1" latinLnBrk="0" hangingPunct="1">
        <a:spcBef>
          <a:spcPct val="15000"/>
        </a:spcBef>
        <a:buFont typeface="Arial" panose="020B0604020202020204" pitchFamily="34" charset="0"/>
        <a:buChar char="–"/>
        <a:defRPr sz="3295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1780" algn="l" defTabSz="1087755" rtl="0" eaLnBrk="1" latinLnBrk="0" hangingPunct="1">
        <a:spcBef>
          <a:spcPct val="15000"/>
        </a:spcBef>
        <a:buFont typeface="Arial" panose="020B0604020202020204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3pPr>
      <a:lvl4pPr marL="1904365" indent="-271780" algn="l" defTabSz="1087755" rtl="0" eaLnBrk="1" latinLnBrk="0" hangingPunct="1">
        <a:spcBef>
          <a:spcPct val="15000"/>
        </a:spcBef>
        <a:buFont typeface="Arial" panose="020B0604020202020204" pitchFamily="34" charset="0"/>
        <a:buChar char="–"/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47925" indent="-271780" algn="l" defTabSz="1087755" rtl="0" eaLnBrk="1" latinLnBrk="0" hangingPunct="1">
        <a:spcBef>
          <a:spcPct val="15000"/>
        </a:spcBef>
        <a:buFont typeface="Arial" panose="020B0604020202020204" pitchFamily="34" charset="0"/>
        <a:buChar char="»"/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2992120" indent="-271780" algn="l" defTabSz="1087755" rtl="0" eaLnBrk="1" latinLnBrk="0" hangingPunct="1">
        <a:spcBef>
          <a:spcPct val="15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536315" indent="-271780" algn="l" defTabSz="1087755" rtl="0" eaLnBrk="1" latinLnBrk="0" hangingPunct="1">
        <a:spcBef>
          <a:spcPct val="15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079875" indent="-271780" algn="l" defTabSz="1087755" rtl="0" eaLnBrk="1" latinLnBrk="0" hangingPunct="1">
        <a:spcBef>
          <a:spcPct val="15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624070" indent="-271780" algn="l" defTabSz="1087755" rtl="0" eaLnBrk="1" latinLnBrk="0" hangingPunct="1">
        <a:spcBef>
          <a:spcPct val="15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2pPr>
      <a:lvl3pPr marL="108775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5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4pPr>
      <a:lvl5pPr marL="217614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6pPr>
      <a:lvl7pPr marL="326390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7pPr>
      <a:lvl8pPr marL="380809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8pPr>
      <a:lvl9pPr marL="435229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GIF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wmf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png"/><Relationship Id="rId7" Type="http://schemas.openxmlformats.org/officeDocument/2006/relationships/slide" Target="slide10.xml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slide" Target="slide12.xml"/><Relationship Id="rId5" Type="http://schemas.openxmlformats.org/officeDocument/2006/relationships/image" Target="../media/image22.png"/><Relationship Id="rId10" Type="http://schemas.openxmlformats.org/officeDocument/2006/relationships/image" Target="../media/image25.GIF"/><Relationship Id="rId4" Type="http://schemas.openxmlformats.org/officeDocument/2006/relationships/image" Target="../media/image21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285" y="4584700"/>
            <a:ext cx="232600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17220" flipH="1">
            <a:off x="1677035" y="5339080"/>
            <a:ext cx="799465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805" y="4584700"/>
            <a:ext cx="2804795" cy="247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09061" y="546529"/>
            <a:ext cx="7518547" cy="50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2" tIns="53815" rIns="107632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0" b="1" dirty="0">
                <a:solidFill>
                  <a:srgbClr val="FF006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</a:rPr>
              <a:t>TRƯỜNG TIỂU HỌC NHƠN HỘI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48665" y="3419475"/>
            <a:ext cx="10892155" cy="15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95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MÔN</a:t>
            </a: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TOÁN</a:t>
            </a: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299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79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Phép cộng (không nhớ) trong phạm vi 1000 (Tiết 1).</a:t>
            </a:r>
          </a:p>
          <a:p>
            <a:pPr algn="ct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74520" y="1761490"/>
            <a:ext cx="8820150" cy="169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95" b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CHÀO MỪNG QUÝ THẦY CÔ</a:t>
            </a:r>
          </a:p>
          <a:p>
            <a:pPr algn="ctr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95" b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267" y="4960125"/>
            <a:ext cx="4206806" cy="15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308424">
            <a:off x="10559699" y="250645"/>
            <a:ext cx="1045491" cy="13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28513" y="-229762"/>
            <a:ext cx="2233642" cy="245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924300" y="5292725"/>
            <a:ext cx="4671695" cy="81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651" tIns="40325" rIns="80651" bIns="403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charset="0"/>
              </a:rPr>
              <a:t>viên 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charset="0"/>
              </a:rPr>
              <a:t>: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charset="0"/>
              </a:rPr>
              <a:t> Nguyễn Lê Minh Vân</a:t>
            </a:r>
          </a:p>
          <a:p>
            <a:pPr algn="l" eaLnBrk="1" hangingPunct="1"/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charset="0"/>
              </a:rPr>
              <a:t>  Lớp         : 2A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1128" y="-103103"/>
            <a:ext cx="267081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4948555" y="900430"/>
            <a:ext cx="2739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sym typeface="Wingdings" panose="05000000000000000000" charset="0"/>
              </a:rPr>
              <a:t>______</a:t>
            </a:r>
            <a:r>
              <a:rPr lang="en-US" sz="1600" b="1">
                <a:solidFill>
                  <a:srgbClr val="FF0000"/>
                </a:solidFill>
                <a:sym typeface="Wingdings" panose="05000000000000000000" charset="0"/>
              </a:rPr>
              <a:t></a:t>
            </a:r>
            <a:r>
              <a:rPr lang="en-US" sz="1800" b="1">
                <a:solidFill>
                  <a:srgbClr val="FF0000"/>
                </a:solidFill>
                <a:sym typeface="Wingdings" panose="05000000000000000000" charset="0"/>
              </a:rPr>
              <a:t>______</a:t>
            </a:r>
          </a:p>
        </p:txBody>
      </p:sp>
      <p:sp>
        <p:nvSpPr>
          <p:cNvPr id="3" name="Freeform 8"/>
          <p:cNvSpPr/>
          <p:nvPr/>
        </p:nvSpPr>
        <p:spPr>
          <a:xfrm>
            <a:off x="4393875" y="55009"/>
            <a:ext cx="6871665" cy="1000790"/>
          </a:xfrm>
          <a:custGeom>
            <a:avLst/>
            <a:gdLst/>
            <a:ahLst/>
            <a:cxnLst/>
            <a:rect l="l" t="t" r="r" b="b"/>
            <a:pathLst>
              <a:path w="6871665" h="1000790">
                <a:moveTo>
                  <a:pt x="0" y="0"/>
                </a:moveTo>
                <a:lnTo>
                  <a:pt x="6871666" y="0"/>
                </a:lnTo>
                <a:lnTo>
                  <a:pt x="6871666" y="1000790"/>
                </a:lnTo>
                <a:lnTo>
                  <a:pt x="0" y="1000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592603" y="4212723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DB6CB9BE-2CC5-C8CC-2A8B-78899D341F83}"/>
              </a:ext>
            </a:extLst>
          </p:cNvPr>
          <p:cNvSpPr/>
          <p:nvPr/>
        </p:nvSpPr>
        <p:spPr>
          <a:xfrm>
            <a:off x="-52373" y="4308073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69C47D06-1369-3898-5C57-8E9B9F860DB8}"/>
              </a:ext>
            </a:extLst>
          </p:cNvPr>
          <p:cNvSpPr/>
          <p:nvPr/>
        </p:nvSpPr>
        <p:spPr>
          <a:xfrm>
            <a:off x="-643067" y="4699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5EFE10BE-9103-9CEE-911E-679A0BE283A4}"/>
              </a:ext>
            </a:extLst>
          </p:cNvPr>
          <p:cNvSpPr/>
          <p:nvPr/>
        </p:nvSpPr>
        <p:spPr>
          <a:xfrm>
            <a:off x="7667647" y="16333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5" y="0"/>
            <a:ext cx="12193270" cy="6858635"/>
          </a:xfrm>
          <a:prstGeom prst="rect">
            <a:avLst/>
          </a:prstGeom>
        </p:spPr>
      </p:pic>
      <p:sp>
        <p:nvSpPr>
          <p:cNvPr id="155" name="Google Shape;155;p10"/>
          <p:cNvSpPr txBox="1"/>
          <p:nvPr/>
        </p:nvSpPr>
        <p:spPr>
          <a:xfrm>
            <a:off x="1368050" y="2250383"/>
            <a:ext cx="9455900" cy="1446509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415 + 213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7" name="Google Shape;157;p10" descr="Animated illustration of a gift | UGOKAWA">
            <a:hlinkClick r:id="rId8" action="ppaction://hlinksldjump"/>
          </p:cNvPr>
          <p:cNvPicPr preferRelativeResize="0"/>
          <p:nvPr/>
        </p:nvPicPr>
        <p:blipFill rotWithShape="1">
          <a:blip r:embed="rId9"/>
          <a:srcRect l="13508" t="16717" r="11415" b="18832"/>
          <a:stretch>
            <a:fillRect/>
          </a:stretch>
        </p:blipFill>
        <p:spPr>
          <a:xfrm>
            <a:off x="10965318" y="300379"/>
            <a:ext cx="992222" cy="85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3DE9FE1-C54E-C52B-47BC-F77DBD76D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0282" y="6858000"/>
            <a:ext cx="487363" cy="487363"/>
          </a:xfrm>
          <a:prstGeom prst="rect">
            <a:avLst/>
          </a:prstGeom>
        </p:spPr>
      </p:pic>
      <p:pic>
        <p:nvPicPr>
          <p:cNvPr id="4" name="Am_thanh_ban_tra_loi_sai_roi-www_tiengdong_com">
            <a:hlinkClick r:id="" action="ppaction://media"/>
            <a:extLst>
              <a:ext uri="{FF2B5EF4-FFF2-40B4-BE49-F238E27FC236}">
                <a16:creationId xmlns:a16="http://schemas.microsoft.com/office/drawing/2014/main" id="{69172EE4-9249-199B-00E4-849927E7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4529" y="6858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635"/>
            <a:ext cx="12193270" cy="6858635"/>
          </a:xfrm>
          <a:prstGeom prst="rect">
            <a:avLst/>
          </a:prstGeom>
        </p:spPr>
      </p:pic>
      <p:pic>
        <p:nvPicPr>
          <p:cNvPr id="164" name="Google Shape;164;p11" descr="Powerpuff Girls Box Sticker by Cartoon Network for iOS &amp; Android | GIPHY">
            <a:hlinkClick r:id="rId8" action="ppaction://hlinksldjump"/>
          </p:cNvPr>
          <p:cNvPicPr preferRelativeResize="0"/>
          <p:nvPr/>
        </p:nvPicPr>
        <p:blipFill rotWithShape="1">
          <a:blip r:embed="rId9"/>
          <a:srcRect l="18927" t="12847" r="16923" b="12692"/>
          <a:stretch>
            <a:fillRect/>
          </a:stretch>
        </p:blipFill>
        <p:spPr>
          <a:xfrm>
            <a:off x="11108421" y="0"/>
            <a:ext cx="736576" cy="10259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2;p11">
            <a:extLst>
              <a:ext uri="{FF2B5EF4-FFF2-40B4-BE49-F238E27FC236}">
                <a16:creationId xmlns:a16="http://schemas.microsoft.com/office/drawing/2014/main" id="{06D4B706-FA9A-EC58-6323-3EF3DA30B918}"/>
              </a:ext>
            </a:extLst>
          </p:cNvPr>
          <p:cNvSpPr txBox="1"/>
          <p:nvPr/>
        </p:nvSpPr>
        <p:spPr>
          <a:xfrm>
            <a:off x="1769167" y="2143907"/>
            <a:ext cx="8832715" cy="1569620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800" b="0" i="0" u="none" strike="noStrike" cap="none" dirty="0">
              <a:solidFill>
                <a:srgbClr val="000000"/>
              </a:solidFill>
              <a:sym typeface="Arial" panose="020B0604020202020204"/>
            </a:endParaRPr>
          </a:p>
        </p:txBody>
      </p:sp>
      <p:pic>
        <p:nvPicPr>
          <p:cNvPr id="4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AD89771-26C4-4FDB-1AA3-1F2725180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397" y="6827138"/>
            <a:ext cx="487363" cy="487363"/>
          </a:xfrm>
          <a:prstGeom prst="rect">
            <a:avLst/>
          </a:prstGeom>
        </p:spPr>
      </p:pic>
      <p:pic>
        <p:nvPicPr>
          <p:cNvPr id="6" name="Am_thanh_ban_tra_loi_sai_roi-www_tiengdong_com">
            <a:hlinkClick r:id="" action="ppaction://media"/>
            <a:extLst>
              <a:ext uri="{FF2B5EF4-FFF2-40B4-BE49-F238E27FC236}">
                <a16:creationId xmlns:a16="http://schemas.microsoft.com/office/drawing/2014/main" id="{CDA8390A-6E92-A535-4010-D2F6286212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1240" y="68665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5" y="-70260"/>
            <a:ext cx="12193270" cy="6858635"/>
          </a:xfrm>
          <a:prstGeom prst="rect">
            <a:avLst/>
          </a:prstGeom>
        </p:spPr>
      </p:pic>
      <p:sp>
        <p:nvSpPr>
          <p:cNvPr id="169" name="Google Shape;169;p12"/>
          <p:cNvSpPr txBox="1"/>
          <p:nvPr/>
        </p:nvSpPr>
        <p:spPr>
          <a:xfrm>
            <a:off x="1926076" y="2347660"/>
            <a:ext cx="8550613" cy="1446509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b="0" i="0" u="none" strike="noStrike" cap="none" dirty="0">
              <a:solidFill>
                <a:srgbClr val="000000"/>
              </a:solidFill>
              <a:sym typeface="Arial" panose="020B0604020202020204"/>
            </a:endParaRPr>
          </a:p>
        </p:txBody>
      </p:sp>
      <p:pic>
        <p:nvPicPr>
          <p:cNvPr id="171" name="Google Shape;171;p12" descr="Ôn tập các số đến 100 000 (tiep theo) - Quizizz">
            <a:hlinkClick r:id="rId8" action="ppaction://hlinksldjump"/>
          </p:cNvPr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1015004" y="-83282"/>
            <a:ext cx="1026941" cy="1039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E32A9F9-AA30-569A-93C1-B0917C279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6076" y="6801397"/>
            <a:ext cx="487363" cy="487363"/>
          </a:xfrm>
          <a:prstGeom prst="rect">
            <a:avLst/>
          </a:prstGeom>
        </p:spPr>
      </p:pic>
      <p:pic>
        <p:nvPicPr>
          <p:cNvPr id="4" name="Am_thanh_ban_tra_loi_sai_roi-www_tiengdong_com">
            <a:hlinkClick r:id="" action="ppaction://media"/>
            <a:extLst>
              <a:ext uri="{FF2B5EF4-FFF2-40B4-BE49-F238E27FC236}">
                <a16:creationId xmlns:a16="http://schemas.microsoft.com/office/drawing/2014/main" id="{1584DF48-AA4A-5FF6-6289-3A87D29F48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8503" y="677745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C34B-50EF-45DD-CD55-5D6D95FC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ận động： Vui đến trường đã ctaws">
            <a:hlinkClick r:id="" action="ppaction://media"/>
            <a:extLst>
              <a:ext uri="{FF2B5EF4-FFF2-40B4-BE49-F238E27FC236}">
                <a16:creationId xmlns:a16="http://schemas.microsoft.com/office/drawing/2014/main" id="{3C2C4AAA-0761-33D0-B704-AB149FD710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22484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754380"/>
            <a:ext cx="10386695" cy="54343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8950" y="449580"/>
            <a:ext cx="11216005" cy="5882640"/>
          </a:xfrm>
          <a:prstGeom prst="roundRect">
            <a:avLst/>
          </a:prstGeom>
          <a:ln w="7620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464689" y="5770463"/>
            <a:ext cx="146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charset="0"/>
                <a:ea typeface="+mn-ea"/>
                <a:cs typeface="Arial Narrow" panose="020B060602020203020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00858" y="5770463"/>
            <a:ext cx="4369210" cy="1027212"/>
          </a:xfrm>
          <a:prstGeom prst="roundRect">
            <a:avLst/>
          </a:prstGeom>
          <a:solidFill>
            <a:schemeClr val="bg1"/>
          </a:solidFill>
          <a:ln w="76200">
            <a:prstDash val="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243 + 325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441660" y="5807075"/>
            <a:ext cx="1293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= 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ACB6B5-2C71-0E25-1AE5-99D847F5271C}"/>
              </a:ext>
            </a:extLst>
          </p:cNvPr>
          <p:cNvCxnSpPr/>
          <p:nvPr/>
        </p:nvCxnSpPr>
        <p:spPr>
          <a:xfrm>
            <a:off x="1750979" y="1673157"/>
            <a:ext cx="2655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D0F17B-7357-E0D5-91D8-AC10331C2F2D}"/>
              </a:ext>
            </a:extLst>
          </p:cNvPr>
          <p:cNvCxnSpPr/>
          <p:nvPr/>
        </p:nvCxnSpPr>
        <p:spPr>
          <a:xfrm>
            <a:off x="2013626" y="2033081"/>
            <a:ext cx="2187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510673-D735-30CD-EF3D-F876A1AB9F56}"/>
              </a:ext>
            </a:extLst>
          </p:cNvPr>
          <p:cNvCxnSpPr/>
          <p:nvPr/>
        </p:nvCxnSpPr>
        <p:spPr>
          <a:xfrm>
            <a:off x="8200417" y="1507787"/>
            <a:ext cx="2655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D280D4-FF9F-8826-5C3D-477F43489159}"/>
              </a:ext>
            </a:extLst>
          </p:cNvPr>
          <p:cNvCxnSpPr/>
          <p:nvPr/>
        </p:nvCxnSpPr>
        <p:spPr>
          <a:xfrm>
            <a:off x="8385243" y="1857983"/>
            <a:ext cx="2187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8" grpId="1" animBg="1"/>
      <p:bldP spid="8" grpId="2"/>
      <p:bldP spid="6" grpId="1" animBg="1"/>
      <p:bldP spid="6" grpId="2" animBg="1"/>
      <p:bldP spid="10" grpId="1"/>
      <p:bldP spid="1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3304619"/>
              </p:ext>
            </p:extLst>
          </p:nvPr>
        </p:nvGraphicFramePr>
        <p:xfrm>
          <a:off x="498475" y="514985"/>
          <a:ext cx="5680075" cy="5828030"/>
        </p:xfrm>
        <a:graphic>
          <a:graphicData uri="http://schemas.openxmlformats.org/drawingml/2006/table">
            <a:tbl>
              <a:tblPr/>
              <a:tblGrid>
                <a:gridCol w="3250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5305"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500" b="1" dirty="0" err="1"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Trăm</a:t>
                      </a:r>
                      <a:endParaRPr sz="2500" b="1" dirty="0"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500" b="1" dirty="0" err="1"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Chục</a:t>
                      </a:r>
                      <a:endParaRPr sz="2500" b="1" dirty="0"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500" b="1" dirty="0" err="1"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sz="2500" b="1" dirty="0"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500" b="1" dirty="0" err="1"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vị</a:t>
                      </a:r>
                      <a:endParaRPr sz="2500" b="1" dirty="0"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070"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000"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655"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000" dirty="0"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1" name="Picture 30"/>
          <p:cNvPicPr/>
          <p:nvPr/>
        </p:nvPicPr>
        <p:blipFill>
          <a:blip r:embed="rId4"/>
          <a:stretch>
            <a:fillRect/>
          </a:stretch>
        </p:blipFill>
        <p:spPr>
          <a:xfrm>
            <a:off x="694055" y="1337945"/>
            <a:ext cx="1365885" cy="1430020"/>
          </a:xfrm>
          <a:prstGeom prst="rect">
            <a:avLst/>
          </a:prstGeom>
        </p:spPr>
      </p:pic>
      <p:pic>
        <p:nvPicPr>
          <p:cNvPr id="37" name="Picture 36"/>
          <p:cNvPicPr/>
          <p:nvPr/>
        </p:nvPicPr>
        <p:blipFill>
          <a:blip r:embed="rId5"/>
          <a:stretch>
            <a:fillRect/>
          </a:stretch>
        </p:blipFill>
        <p:spPr>
          <a:xfrm>
            <a:off x="5444490" y="2560320"/>
            <a:ext cx="223520" cy="209550"/>
          </a:xfrm>
          <a:prstGeom prst="rect">
            <a:avLst/>
          </a:prstGeom>
        </p:spPr>
      </p:pic>
      <p:pic>
        <p:nvPicPr>
          <p:cNvPr id="63" name="Picture 62"/>
          <p:cNvPicPr/>
          <p:nvPr/>
        </p:nvPicPr>
        <p:blipFill>
          <a:blip r:embed="rId6"/>
          <a:stretch>
            <a:fillRect/>
          </a:stretch>
        </p:blipFill>
        <p:spPr>
          <a:xfrm>
            <a:off x="3937635" y="1339215"/>
            <a:ext cx="223520" cy="1430655"/>
          </a:xfrm>
          <a:prstGeom prst="rect">
            <a:avLst/>
          </a:prstGeom>
        </p:spPr>
      </p:pic>
      <p:pic>
        <p:nvPicPr>
          <p:cNvPr id="66" name="Picture 65"/>
          <p:cNvPicPr/>
          <p:nvPr/>
        </p:nvPicPr>
        <p:blipFill>
          <a:blip r:embed="rId4"/>
          <a:stretch>
            <a:fillRect/>
          </a:stretch>
        </p:blipFill>
        <p:spPr>
          <a:xfrm>
            <a:off x="2268855" y="1337945"/>
            <a:ext cx="1365885" cy="1430020"/>
          </a:xfrm>
          <a:prstGeom prst="rect">
            <a:avLst/>
          </a:prstGeom>
        </p:spPr>
      </p:pic>
      <p:pic>
        <p:nvPicPr>
          <p:cNvPr id="67" name="Picture 66"/>
          <p:cNvPicPr/>
          <p:nvPr/>
        </p:nvPicPr>
        <p:blipFill>
          <a:blip r:embed="rId4"/>
          <a:stretch>
            <a:fillRect/>
          </a:stretch>
        </p:blipFill>
        <p:spPr>
          <a:xfrm>
            <a:off x="694055" y="3191510"/>
            <a:ext cx="1365885" cy="1430020"/>
          </a:xfrm>
          <a:prstGeom prst="rect">
            <a:avLst/>
          </a:prstGeom>
        </p:spPr>
      </p:pic>
      <p:pic>
        <p:nvPicPr>
          <p:cNvPr id="68" name="Picture 67"/>
          <p:cNvPicPr/>
          <p:nvPr/>
        </p:nvPicPr>
        <p:blipFill>
          <a:blip r:embed="rId4"/>
          <a:stretch>
            <a:fillRect/>
          </a:stretch>
        </p:blipFill>
        <p:spPr>
          <a:xfrm>
            <a:off x="2268855" y="3191510"/>
            <a:ext cx="1365885" cy="1430020"/>
          </a:xfrm>
          <a:prstGeom prst="rect">
            <a:avLst/>
          </a:prstGeom>
        </p:spPr>
      </p:pic>
      <p:pic>
        <p:nvPicPr>
          <p:cNvPr id="69" name="Picture 68"/>
          <p:cNvPicPr/>
          <p:nvPr/>
        </p:nvPicPr>
        <p:blipFill>
          <a:blip r:embed="rId4"/>
          <a:stretch>
            <a:fillRect/>
          </a:stretch>
        </p:blipFill>
        <p:spPr>
          <a:xfrm>
            <a:off x="694055" y="4735830"/>
            <a:ext cx="1365885" cy="1430020"/>
          </a:xfrm>
          <a:prstGeom prst="rect">
            <a:avLst/>
          </a:prstGeom>
        </p:spPr>
      </p:pic>
      <p:pic>
        <p:nvPicPr>
          <p:cNvPr id="70" name="Picture 69"/>
          <p:cNvPicPr/>
          <p:nvPr/>
        </p:nvPicPr>
        <p:blipFill>
          <a:blip r:embed="rId6"/>
          <a:stretch>
            <a:fillRect/>
          </a:stretch>
        </p:blipFill>
        <p:spPr>
          <a:xfrm>
            <a:off x="4176395" y="1339215"/>
            <a:ext cx="223520" cy="1430655"/>
          </a:xfrm>
          <a:prstGeom prst="rect">
            <a:avLst/>
          </a:prstGeom>
        </p:spPr>
      </p:pic>
      <p:pic>
        <p:nvPicPr>
          <p:cNvPr id="71" name="Picture 70"/>
          <p:cNvPicPr/>
          <p:nvPr/>
        </p:nvPicPr>
        <p:blipFill>
          <a:blip r:embed="rId6"/>
          <a:stretch>
            <a:fillRect/>
          </a:stretch>
        </p:blipFill>
        <p:spPr>
          <a:xfrm>
            <a:off x="4427855" y="1329055"/>
            <a:ext cx="223520" cy="1430655"/>
          </a:xfrm>
          <a:prstGeom prst="rect">
            <a:avLst/>
          </a:prstGeom>
        </p:spPr>
      </p:pic>
      <p:pic>
        <p:nvPicPr>
          <p:cNvPr id="72" name="Picture 71"/>
          <p:cNvPicPr/>
          <p:nvPr/>
        </p:nvPicPr>
        <p:blipFill>
          <a:blip r:embed="rId6"/>
          <a:stretch>
            <a:fillRect/>
          </a:stretch>
        </p:blipFill>
        <p:spPr>
          <a:xfrm>
            <a:off x="4679315" y="1329055"/>
            <a:ext cx="223520" cy="1430655"/>
          </a:xfrm>
          <a:prstGeom prst="rect">
            <a:avLst/>
          </a:prstGeom>
        </p:spPr>
      </p:pic>
      <p:pic>
        <p:nvPicPr>
          <p:cNvPr id="73" name="Picture 72"/>
          <p:cNvPicPr/>
          <p:nvPr/>
        </p:nvPicPr>
        <p:blipFill>
          <a:blip r:embed="rId6"/>
          <a:stretch>
            <a:fillRect/>
          </a:stretch>
        </p:blipFill>
        <p:spPr>
          <a:xfrm>
            <a:off x="3952875" y="3191510"/>
            <a:ext cx="223520" cy="1430655"/>
          </a:xfrm>
          <a:prstGeom prst="rect">
            <a:avLst/>
          </a:prstGeom>
        </p:spPr>
      </p:pic>
      <p:pic>
        <p:nvPicPr>
          <p:cNvPr id="74" name="Picture 73"/>
          <p:cNvPicPr/>
          <p:nvPr/>
        </p:nvPicPr>
        <p:blipFill>
          <a:blip r:embed="rId6"/>
          <a:stretch>
            <a:fillRect/>
          </a:stretch>
        </p:blipFill>
        <p:spPr>
          <a:xfrm>
            <a:off x="4176395" y="3191510"/>
            <a:ext cx="223520" cy="1430655"/>
          </a:xfrm>
          <a:prstGeom prst="rect">
            <a:avLst/>
          </a:prstGeom>
        </p:spPr>
      </p:pic>
      <p:pic>
        <p:nvPicPr>
          <p:cNvPr id="77" name="Picture 76"/>
          <p:cNvPicPr/>
          <p:nvPr/>
        </p:nvPicPr>
        <p:blipFill>
          <a:blip r:embed="rId5"/>
          <a:stretch>
            <a:fillRect/>
          </a:stretch>
        </p:blipFill>
        <p:spPr>
          <a:xfrm>
            <a:off x="5444490" y="2371090"/>
            <a:ext cx="223520" cy="209550"/>
          </a:xfrm>
          <a:prstGeom prst="rect">
            <a:avLst/>
          </a:prstGeom>
        </p:spPr>
      </p:pic>
      <p:pic>
        <p:nvPicPr>
          <p:cNvPr id="78" name="Picture 77"/>
          <p:cNvPicPr/>
          <p:nvPr/>
        </p:nvPicPr>
        <p:blipFill>
          <a:blip r:embed="rId5"/>
          <a:stretch>
            <a:fillRect/>
          </a:stretch>
        </p:blipFill>
        <p:spPr>
          <a:xfrm>
            <a:off x="5444490" y="2151380"/>
            <a:ext cx="223520" cy="209550"/>
          </a:xfrm>
          <a:prstGeom prst="rect">
            <a:avLst/>
          </a:prstGeom>
        </p:spPr>
      </p:pic>
      <p:pic>
        <p:nvPicPr>
          <p:cNvPr id="79" name="Picture 78"/>
          <p:cNvPicPr/>
          <p:nvPr/>
        </p:nvPicPr>
        <p:blipFill>
          <a:blip r:embed="rId5"/>
          <a:stretch>
            <a:fillRect/>
          </a:stretch>
        </p:blipFill>
        <p:spPr>
          <a:xfrm>
            <a:off x="5444490" y="4412615"/>
            <a:ext cx="223520" cy="209550"/>
          </a:xfrm>
          <a:prstGeom prst="rect">
            <a:avLst/>
          </a:prstGeom>
        </p:spPr>
      </p:pic>
      <p:pic>
        <p:nvPicPr>
          <p:cNvPr id="80" name="Picture 79"/>
          <p:cNvPicPr/>
          <p:nvPr/>
        </p:nvPicPr>
        <p:blipFill>
          <a:blip r:embed="rId5"/>
          <a:stretch>
            <a:fillRect/>
          </a:stretch>
        </p:blipFill>
        <p:spPr>
          <a:xfrm>
            <a:off x="5444490" y="4203065"/>
            <a:ext cx="223520" cy="209550"/>
          </a:xfrm>
          <a:prstGeom prst="rect">
            <a:avLst/>
          </a:prstGeom>
        </p:spPr>
      </p:pic>
      <p:pic>
        <p:nvPicPr>
          <p:cNvPr id="81" name="Picture 80"/>
          <p:cNvPicPr/>
          <p:nvPr/>
        </p:nvPicPr>
        <p:blipFill>
          <a:blip r:embed="rId5"/>
          <a:stretch>
            <a:fillRect/>
          </a:stretch>
        </p:blipFill>
        <p:spPr>
          <a:xfrm>
            <a:off x="5444490" y="3993515"/>
            <a:ext cx="223520" cy="209550"/>
          </a:xfrm>
          <a:prstGeom prst="rect">
            <a:avLst/>
          </a:prstGeom>
        </p:spPr>
      </p:pic>
      <p:pic>
        <p:nvPicPr>
          <p:cNvPr id="82" name="Picture 81"/>
          <p:cNvPicPr/>
          <p:nvPr/>
        </p:nvPicPr>
        <p:blipFill>
          <a:blip r:embed="rId5"/>
          <a:stretch>
            <a:fillRect/>
          </a:stretch>
        </p:blipFill>
        <p:spPr>
          <a:xfrm>
            <a:off x="5444490" y="3754120"/>
            <a:ext cx="223520" cy="209550"/>
          </a:xfrm>
          <a:prstGeom prst="rect">
            <a:avLst/>
          </a:prstGeom>
        </p:spPr>
      </p:pic>
      <p:sp>
        <p:nvSpPr>
          <p:cNvPr id="83" name="Rounded Rectangle 82"/>
          <p:cNvSpPr/>
          <p:nvPr/>
        </p:nvSpPr>
        <p:spPr>
          <a:xfrm>
            <a:off x="8452484" y="1004252"/>
            <a:ext cx="2436495" cy="667385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243 + 325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7901305" y="3191510"/>
            <a:ext cx="3538855" cy="6673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243 + 325 = 568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7A36A5-ECC5-2F7C-CBEC-9D9275D0301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44490" y="3525202"/>
            <a:ext cx="223520" cy="20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27792" y="746303"/>
            <a:ext cx="10190290" cy="1937361"/>
            <a:chOff x="1840394" y="248632"/>
            <a:chExt cx="13374500" cy="2586377"/>
          </a:xfrm>
        </p:grpSpPr>
        <p:sp>
          <p:nvSpPr>
            <p:cNvPr id="5" name="TextBox 4"/>
            <p:cNvSpPr txBox="1"/>
            <p:nvPr/>
          </p:nvSpPr>
          <p:spPr>
            <a:xfrm>
              <a:off x="1840394" y="248632"/>
              <a:ext cx="13374500" cy="1046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9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Thứ</a:t>
              </a:r>
              <a:r>
                <a:rPr kumimoji="0" lang="en-US" sz="449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</a:t>
              </a:r>
              <a:r>
                <a:rPr lang="en-US" sz="4495" b="1" kern="1200" dirty="0" err="1">
                  <a:solidFill>
                    <a:prstClr val="white"/>
                  </a:solidFill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tư</a:t>
              </a:r>
              <a:r>
                <a:rPr kumimoji="0" lang="en-US" sz="449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</a:t>
              </a:r>
              <a:r>
                <a:rPr kumimoji="0" lang="en-US" sz="449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ngày</a:t>
              </a:r>
              <a:r>
                <a:rPr kumimoji="0" lang="en-US" sz="449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26 </a:t>
              </a:r>
              <a:r>
                <a:rPr kumimoji="0" lang="en-US" sz="449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tháng</a:t>
              </a:r>
              <a:r>
                <a:rPr kumimoji="0" lang="en-US" sz="449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03 </a:t>
              </a:r>
              <a:r>
                <a:rPr kumimoji="0" lang="en-US" sz="449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năm</a:t>
              </a:r>
              <a:r>
                <a:rPr kumimoji="0" lang="en-US" sz="449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2025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70579" y="1696514"/>
              <a:ext cx="2186898" cy="1138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4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Toán</a:t>
              </a:r>
            </a:p>
          </p:txBody>
        </p: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6680" y="2984500"/>
            <a:ext cx="12311380" cy="97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Phép cộng (không nhớ) trong phạm vi 1000 (Tiết 1).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0B70239-59E7-C814-7AA9-71A7B2A127FA}"/>
              </a:ext>
            </a:extLst>
          </p:cNvPr>
          <p:cNvCxnSpPr>
            <a:cxnSpLocks/>
          </p:cNvCxnSpPr>
          <p:nvPr/>
        </p:nvCxnSpPr>
        <p:spPr>
          <a:xfrm>
            <a:off x="5577840" y="2484601"/>
            <a:ext cx="146936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60132" y="329731"/>
            <a:ext cx="9273540" cy="1172070"/>
            <a:chOff x="2407829" y="-307492"/>
            <a:chExt cx="12171289" cy="1564713"/>
          </a:xfrm>
        </p:grpSpPr>
        <p:sp>
          <p:nvSpPr>
            <p:cNvPr id="5" name="TextBox 4"/>
            <p:cNvSpPr txBox="1"/>
            <p:nvPr/>
          </p:nvSpPr>
          <p:spPr>
            <a:xfrm>
              <a:off x="2407829" y="-307492"/>
              <a:ext cx="12171289" cy="861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</a:t>
              </a:r>
              <a:r>
                <a:rPr lang="en-US" sz="3600" b="1" kern="1200" dirty="0" err="1">
                  <a:solidFill>
                    <a:prstClr val="white"/>
                  </a:solidFill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ngày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26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tháng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03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năm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2025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70579" y="394369"/>
              <a:ext cx="1673022" cy="862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Toán</a:t>
              </a:r>
            </a:p>
          </p:txBody>
        </p: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-86360" y="1430020"/>
            <a:ext cx="12311380" cy="67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Phép cộng (không nhớ) trong phạm vi 1000 (Tiết 1).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2029" y="3032701"/>
            <a:ext cx="4976241" cy="643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 243 + 325 = ?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719384" y="4607267"/>
            <a:ext cx="10312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DB7464-C12C-D627-55EB-2743B022AB50}"/>
              </a:ext>
            </a:extLst>
          </p:cNvPr>
          <p:cNvSpPr txBox="1"/>
          <p:nvPr/>
        </p:nvSpPr>
        <p:spPr>
          <a:xfrm>
            <a:off x="2314196" y="3857985"/>
            <a:ext cx="38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11833-2BD6-60F0-1515-E97651F95DC8}"/>
              </a:ext>
            </a:extLst>
          </p:cNvPr>
          <p:cNvSpPr txBox="1"/>
          <p:nvPr/>
        </p:nvSpPr>
        <p:spPr>
          <a:xfrm>
            <a:off x="3404165" y="3558513"/>
            <a:ext cx="38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9D397-09D2-AD27-3091-057D9494757F}"/>
              </a:ext>
            </a:extLst>
          </p:cNvPr>
          <p:cNvSpPr txBox="1"/>
          <p:nvPr/>
        </p:nvSpPr>
        <p:spPr>
          <a:xfrm>
            <a:off x="3007465" y="3548841"/>
            <a:ext cx="38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433B2-E009-A658-7DF9-7D734B5972F7}"/>
              </a:ext>
            </a:extLst>
          </p:cNvPr>
          <p:cNvSpPr txBox="1"/>
          <p:nvPr/>
        </p:nvSpPr>
        <p:spPr>
          <a:xfrm>
            <a:off x="2621732" y="3548841"/>
            <a:ext cx="38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42C51C-66F6-168F-D63B-B27AD4A65E1B}"/>
              </a:ext>
            </a:extLst>
          </p:cNvPr>
          <p:cNvSpPr txBox="1"/>
          <p:nvPr/>
        </p:nvSpPr>
        <p:spPr>
          <a:xfrm>
            <a:off x="3401799" y="4105670"/>
            <a:ext cx="43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7248B-A37E-D078-F583-927078A1F9DC}"/>
              </a:ext>
            </a:extLst>
          </p:cNvPr>
          <p:cNvSpPr txBox="1"/>
          <p:nvPr/>
        </p:nvSpPr>
        <p:spPr>
          <a:xfrm>
            <a:off x="3024181" y="4097482"/>
            <a:ext cx="38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BC246-947F-D99C-0706-B941C420A697}"/>
              </a:ext>
            </a:extLst>
          </p:cNvPr>
          <p:cNvSpPr txBox="1"/>
          <p:nvPr/>
        </p:nvSpPr>
        <p:spPr>
          <a:xfrm>
            <a:off x="2634689" y="4097482"/>
            <a:ext cx="38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21E713-B9C8-890B-7160-A97DD3BF8503}"/>
              </a:ext>
            </a:extLst>
          </p:cNvPr>
          <p:cNvSpPr txBox="1"/>
          <p:nvPr/>
        </p:nvSpPr>
        <p:spPr>
          <a:xfrm>
            <a:off x="3422869" y="4655141"/>
            <a:ext cx="38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65E480-DE57-88DE-BA48-FC82EB8CAFE7}"/>
              </a:ext>
            </a:extLst>
          </p:cNvPr>
          <p:cNvSpPr txBox="1"/>
          <p:nvPr/>
        </p:nvSpPr>
        <p:spPr>
          <a:xfrm>
            <a:off x="3020421" y="4636451"/>
            <a:ext cx="38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770233-305D-13C1-6CF4-A912B1F8E724}"/>
              </a:ext>
            </a:extLst>
          </p:cNvPr>
          <p:cNvSpPr txBox="1"/>
          <p:nvPr/>
        </p:nvSpPr>
        <p:spPr>
          <a:xfrm>
            <a:off x="2617973" y="4648635"/>
            <a:ext cx="38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AFE4BD-0A43-022A-D5BA-3B6B70BB88AB}"/>
              </a:ext>
            </a:extLst>
          </p:cNvPr>
          <p:cNvSpPr txBox="1"/>
          <p:nvPr/>
        </p:nvSpPr>
        <p:spPr>
          <a:xfrm>
            <a:off x="5629301" y="2457602"/>
            <a:ext cx="6222127" cy="4093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55F5BE1-D1FD-5B35-0504-ABD95D86182F}"/>
              </a:ext>
            </a:extLst>
          </p:cNvPr>
          <p:cNvCxnSpPr>
            <a:cxnSpLocks/>
          </p:cNvCxnSpPr>
          <p:nvPr/>
        </p:nvCxnSpPr>
        <p:spPr>
          <a:xfrm>
            <a:off x="5492496" y="2368585"/>
            <a:ext cx="0" cy="40688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A9A1B6-6C9D-676A-B471-3D23F18F2A17}"/>
              </a:ext>
            </a:extLst>
          </p:cNvPr>
          <p:cNvCxnSpPr>
            <a:cxnSpLocks/>
          </p:cNvCxnSpPr>
          <p:nvPr/>
        </p:nvCxnSpPr>
        <p:spPr>
          <a:xfrm>
            <a:off x="5492496" y="1338553"/>
            <a:ext cx="12070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BD7CEA-425F-A2B5-FAC7-C2294EF97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3457BD-B003-6FF5-5E1E-13D111B0C438}"/>
              </a:ext>
            </a:extLst>
          </p:cNvPr>
          <p:cNvGrpSpPr/>
          <p:nvPr/>
        </p:nvGrpSpPr>
        <p:grpSpPr>
          <a:xfrm>
            <a:off x="1560132" y="329731"/>
            <a:ext cx="9273540" cy="1172070"/>
            <a:chOff x="2407829" y="-307492"/>
            <a:chExt cx="12171289" cy="15647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4E55B6-804A-A69E-6AA4-8251F262663D}"/>
                </a:ext>
              </a:extLst>
            </p:cNvPr>
            <p:cNvSpPr txBox="1"/>
            <p:nvPr/>
          </p:nvSpPr>
          <p:spPr>
            <a:xfrm>
              <a:off x="2407829" y="-307492"/>
              <a:ext cx="12171289" cy="861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ngày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26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tháng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03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năm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2025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0D7559-0208-DAB8-9B6C-E663DD9EBA24}"/>
                </a:ext>
              </a:extLst>
            </p:cNvPr>
            <p:cNvSpPr txBox="1"/>
            <p:nvPr/>
          </p:nvSpPr>
          <p:spPr>
            <a:xfrm>
              <a:off x="7470579" y="394369"/>
              <a:ext cx="1673022" cy="862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Toán</a:t>
              </a:r>
            </a:p>
          </p:txBody>
        </p: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id="{8C1FFE31-9594-D6B1-B28F-AB34827F0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360" y="1430020"/>
            <a:ext cx="12311380" cy="67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Phép cộng (không nhớ) trong phạm vi 1000 (Tiết 1).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2DEDE-BAA7-CE7B-77B8-48F322158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420" y="3457361"/>
            <a:ext cx="10181152" cy="25846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8FD7D4-2744-6A4C-7737-913ACD29A57F}"/>
              </a:ext>
            </a:extLst>
          </p:cNvPr>
          <p:cNvSpPr txBox="1"/>
          <p:nvPr/>
        </p:nvSpPr>
        <p:spPr>
          <a:xfrm>
            <a:off x="816865" y="2450437"/>
            <a:ext cx="3246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17F743-AAFA-BEB8-BEFD-CABFA630D346}"/>
              </a:ext>
            </a:extLst>
          </p:cNvPr>
          <p:cNvCxnSpPr>
            <a:cxnSpLocks/>
          </p:cNvCxnSpPr>
          <p:nvPr/>
        </p:nvCxnSpPr>
        <p:spPr>
          <a:xfrm>
            <a:off x="2279904" y="2935705"/>
            <a:ext cx="12070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4531BD-CBC5-1594-8A01-7CCEC8C6DD30}"/>
              </a:ext>
            </a:extLst>
          </p:cNvPr>
          <p:cNvCxnSpPr>
            <a:cxnSpLocks/>
          </p:cNvCxnSpPr>
          <p:nvPr/>
        </p:nvCxnSpPr>
        <p:spPr>
          <a:xfrm>
            <a:off x="5492496" y="1338553"/>
            <a:ext cx="12070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1F283AA-D138-5AAA-972A-19B07D6CF069}"/>
              </a:ext>
            </a:extLst>
          </p:cNvPr>
          <p:cNvSpPr txBox="1"/>
          <p:nvPr/>
        </p:nvSpPr>
        <p:spPr>
          <a:xfrm>
            <a:off x="3874918" y="5133062"/>
            <a:ext cx="156410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F92339-A929-D4F1-F8DB-F87110528D77}"/>
              </a:ext>
            </a:extLst>
          </p:cNvPr>
          <p:cNvSpPr txBox="1"/>
          <p:nvPr/>
        </p:nvSpPr>
        <p:spPr>
          <a:xfrm>
            <a:off x="7033082" y="5133061"/>
            <a:ext cx="156410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7F6AAF-EF70-1CA5-32B6-12C7B11571F3}"/>
              </a:ext>
            </a:extLst>
          </p:cNvPr>
          <p:cNvSpPr txBox="1"/>
          <p:nvPr/>
        </p:nvSpPr>
        <p:spPr>
          <a:xfrm>
            <a:off x="10270396" y="5133060"/>
            <a:ext cx="10851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959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C4C992-74B6-2F05-DB56-4096D63D4A80}"/>
              </a:ext>
            </a:extLst>
          </p:cNvPr>
          <p:cNvSpPr txBox="1"/>
          <p:nvPr/>
        </p:nvSpPr>
        <p:spPr>
          <a:xfrm>
            <a:off x="1420144" y="5194615"/>
            <a:ext cx="14632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B5A069-F850-D66C-D47F-EA73E8A78949}"/>
              </a:ext>
            </a:extLst>
          </p:cNvPr>
          <p:cNvSpPr txBox="1"/>
          <p:nvPr/>
        </p:nvSpPr>
        <p:spPr>
          <a:xfrm>
            <a:off x="1683075" y="5133492"/>
            <a:ext cx="510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CA03A-4365-714E-1011-4431B9053EEA}"/>
              </a:ext>
            </a:extLst>
          </p:cNvPr>
          <p:cNvSpPr txBox="1"/>
          <p:nvPr/>
        </p:nvSpPr>
        <p:spPr>
          <a:xfrm>
            <a:off x="1965339" y="5132906"/>
            <a:ext cx="477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95B67B-BCC6-FF1D-1B86-90160D3858F0}"/>
              </a:ext>
            </a:extLst>
          </p:cNvPr>
          <p:cNvSpPr txBox="1"/>
          <p:nvPr/>
        </p:nvSpPr>
        <p:spPr>
          <a:xfrm>
            <a:off x="1420568" y="5126728"/>
            <a:ext cx="477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452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6FD0E-5887-A97A-537C-90A6BE3E6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2C875A-D2E3-D8C1-6684-F23A06F4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6272"/>
          <a:stretch/>
        </p:blipFill>
        <p:spPr>
          <a:xfrm>
            <a:off x="726535" y="3410668"/>
            <a:ext cx="10880249" cy="28176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2F9BA4-554F-8E4E-4CDC-C5B831759E2C}"/>
              </a:ext>
            </a:extLst>
          </p:cNvPr>
          <p:cNvGrpSpPr/>
          <p:nvPr/>
        </p:nvGrpSpPr>
        <p:grpSpPr>
          <a:xfrm>
            <a:off x="1560132" y="329731"/>
            <a:ext cx="9273540" cy="1172070"/>
            <a:chOff x="2407829" y="-307492"/>
            <a:chExt cx="12171289" cy="15647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60795F-47D8-CD09-F6B8-CBB57CCB526D}"/>
                </a:ext>
              </a:extLst>
            </p:cNvPr>
            <p:cNvSpPr txBox="1"/>
            <p:nvPr/>
          </p:nvSpPr>
          <p:spPr>
            <a:xfrm>
              <a:off x="2407829" y="-307492"/>
              <a:ext cx="12171289" cy="861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</a:t>
              </a:r>
              <a:r>
                <a:rPr lang="en-US" sz="3600" b="1" kern="1200" dirty="0" err="1">
                  <a:solidFill>
                    <a:prstClr val="white"/>
                  </a:solidFill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ngày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26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tháng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03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năm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 2025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BCED9C-7CF0-BBC0-F0F1-71ADDC3226F7}"/>
                </a:ext>
              </a:extLst>
            </p:cNvPr>
            <p:cNvSpPr txBox="1"/>
            <p:nvPr/>
          </p:nvSpPr>
          <p:spPr>
            <a:xfrm>
              <a:off x="7470579" y="394369"/>
              <a:ext cx="1673022" cy="862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</a:rPr>
                <a:t>Toán</a:t>
              </a:r>
            </a:p>
          </p:txBody>
        </p: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id="{8D2A96EE-5ADB-1B8F-B21B-9DAD111B6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360" y="1430020"/>
            <a:ext cx="12311380" cy="67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Phép cộng (không nhớ) trong phạm vi 1000 (Tiết 1).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1DAB8-93C6-31D7-4071-33238C519D74}"/>
              </a:ext>
            </a:extLst>
          </p:cNvPr>
          <p:cNvSpPr txBox="1"/>
          <p:nvPr/>
        </p:nvSpPr>
        <p:spPr>
          <a:xfrm>
            <a:off x="816864" y="2450437"/>
            <a:ext cx="5644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423B99-447A-C675-BFD6-6E4FA8F49905}"/>
              </a:ext>
            </a:extLst>
          </p:cNvPr>
          <p:cNvCxnSpPr>
            <a:cxnSpLocks/>
          </p:cNvCxnSpPr>
          <p:nvPr/>
        </p:nvCxnSpPr>
        <p:spPr>
          <a:xfrm>
            <a:off x="2348000" y="2935705"/>
            <a:ext cx="37307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33BC34-7B4A-ACFE-7141-D62170682C7A}"/>
              </a:ext>
            </a:extLst>
          </p:cNvPr>
          <p:cNvCxnSpPr>
            <a:cxnSpLocks/>
          </p:cNvCxnSpPr>
          <p:nvPr/>
        </p:nvCxnSpPr>
        <p:spPr>
          <a:xfrm>
            <a:off x="5492496" y="1338553"/>
            <a:ext cx="12070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6B65B79-147B-0FEC-ECCF-19A3D989E399}"/>
              </a:ext>
            </a:extLst>
          </p:cNvPr>
          <p:cNvSpPr txBox="1"/>
          <p:nvPr/>
        </p:nvSpPr>
        <p:spPr>
          <a:xfrm>
            <a:off x="796300" y="4197496"/>
            <a:ext cx="1564106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D2844E-63DC-18B0-4D96-0A09A0756293}"/>
              </a:ext>
            </a:extLst>
          </p:cNvPr>
          <p:cNvSpPr txBox="1"/>
          <p:nvPr/>
        </p:nvSpPr>
        <p:spPr>
          <a:xfrm>
            <a:off x="3792473" y="5401621"/>
            <a:ext cx="156410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A8C723-AB36-7383-AC77-B10ECE15BD5D}"/>
              </a:ext>
            </a:extLst>
          </p:cNvPr>
          <p:cNvSpPr txBox="1"/>
          <p:nvPr/>
        </p:nvSpPr>
        <p:spPr>
          <a:xfrm>
            <a:off x="3819629" y="4197495"/>
            <a:ext cx="1564106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582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4E98D4-7F54-CBD0-FD23-A6C1AF476A5A}"/>
              </a:ext>
            </a:extLst>
          </p:cNvPr>
          <p:cNvSpPr txBox="1"/>
          <p:nvPr/>
        </p:nvSpPr>
        <p:spPr>
          <a:xfrm>
            <a:off x="6885567" y="4197494"/>
            <a:ext cx="1564106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4D0F14-7F53-B334-B1C4-F42D6FC068F2}"/>
              </a:ext>
            </a:extLst>
          </p:cNvPr>
          <p:cNvSpPr txBox="1"/>
          <p:nvPr/>
        </p:nvSpPr>
        <p:spPr>
          <a:xfrm>
            <a:off x="9908896" y="4227649"/>
            <a:ext cx="1564106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4111AA-4237-8252-504D-BF30E21C8089}"/>
              </a:ext>
            </a:extLst>
          </p:cNvPr>
          <p:cNvCxnSpPr>
            <a:cxnSpLocks/>
          </p:cNvCxnSpPr>
          <p:nvPr/>
        </p:nvCxnSpPr>
        <p:spPr>
          <a:xfrm>
            <a:off x="1191575" y="5384482"/>
            <a:ext cx="771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46D6A3-B804-62C5-EC86-84DBC431B0CA}"/>
              </a:ext>
            </a:extLst>
          </p:cNvPr>
          <p:cNvCxnSpPr>
            <a:cxnSpLocks/>
          </p:cNvCxnSpPr>
          <p:nvPr/>
        </p:nvCxnSpPr>
        <p:spPr>
          <a:xfrm>
            <a:off x="4178615" y="5384482"/>
            <a:ext cx="771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28B2DE-2F3C-61B4-08EF-0995371B0C58}"/>
              </a:ext>
            </a:extLst>
          </p:cNvPr>
          <p:cNvCxnSpPr>
            <a:cxnSpLocks/>
          </p:cNvCxnSpPr>
          <p:nvPr/>
        </p:nvCxnSpPr>
        <p:spPr>
          <a:xfrm>
            <a:off x="7311959" y="5384482"/>
            <a:ext cx="771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903506B-5CFB-C171-2038-A7220BE56FFA}"/>
              </a:ext>
            </a:extLst>
          </p:cNvPr>
          <p:cNvCxnSpPr>
            <a:cxnSpLocks/>
          </p:cNvCxnSpPr>
          <p:nvPr/>
        </p:nvCxnSpPr>
        <p:spPr>
          <a:xfrm>
            <a:off x="10302589" y="5389410"/>
            <a:ext cx="771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865B366-2A17-306B-C512-9ADA02523905}"/>
              </a:ext>
            </a:extLst>
          </p:cNvPr>
          <p:cNvSpPr txBox="1"/>
          <p:nvPr/>
        </p:nvSpPr>
        <p:spPr>
          <a:xfrm>
            <a:off x="816864" y="4456414"/>
            <a:ext cx="3857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B2DC90-9038-466C-11B5-A34055AB87E7}"/>
              </a:ext>
            </a:extLst>
          </p:cNvPr>
          <p:cNvSpPr txBox="1"/>
          <p:nvPr/>
        </p:nvSpPr>
        <p:spPr>
          <a:xfrm>
            <a:off x="3792473" y="4456414"/>
            <a:ext cx="3857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353B9-BA3B-8276-375B-6AF1E3424E17}"/>
              </a:ext>
            </a:extLst>
          </p:cNvPr>
          <p:cNvSpPr txBox="1"/>
          <p:nvPr/>
        </p:nvSpPr>
        <p:spPr>
          <a:xfrm>
            <a:off x="6912723" y="4436159"/>
            <a:ext cx="3857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A24F6E-87E4-DE35-02AA-41ACFDFFBDB8}"/>
              </a:ext>
            </a:extLst>
          </p:cNvPr>
          <p:cNvSpPr txBox="1"/>
          <p:nvPr/>
        </p:nvSpPr>
        <p:spPr>
          <a:xfrm>
            <a:off x="9906549" y="4474492"/>
            <a:ext cx="3857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9D0FF1-17D1-32C2-ABA6-8DAAE042E1D0}"/>
              </a:ext>
            </a:extLst>
          </p:cNvPr>
          <p:cNvSpPr txBox="1"/>
          <p:nvPr/>
        </p:nvSpPr>
        <p:spPr>
          <a:xfrm>
            <a:off x="816864" y="5397109"/>
            <a:ext cx="156410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56D86B-0E08-28FB-43A0-1073B9E24B4F}"/>
              </a:ext>
            </a:extLst>
          </p:cNvPr>
          <p:cNvSpPr txBox="1"/>
          <p:nvPr/>
        </p:nvSpPr>
        <p:spPr>
          <a:xfrm>
            <a:off x="6906131" y="5416564"/>
            <a:ext cx="156410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6BCB36-AC3A-9BD3-CCF6-E552444D445F}"/>
              </a:ext>
            </a:extLst>
          </p:cNvPr>
          <p:cNvSpPr txBox="1"/>
          <p:nvPr/>
        </p:nvSpPr>
        <p:spPr>
          <a:xfrm>
            <a:off x="10148055" y="5423269"/>
            <a:ext cx="103361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966</a:t>
            </a:r>
          </a:p>
        </p:txBody>
      </p:sp>
    </p:spTree>
    <p:extLst>
      <p:ext uri="{BB962C8B-B14F-4D97-AF65-F5344CB8AC3E}">
        <p14:creationId xmlns:p14="http://schemas.microsoft.com/office/powerpoint/2010/main" val="37853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6" grpId="0" animBg="1"/>
      <p:bldP spid="17" grpId="0" animBg="1"/>
      <p:bldP spid="18" grpId="0" animBg="1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3270" cy="6858635"/>
          </a:xfrm>
          <a:prstGeom prst="rect">
            <a:avLst/>
          </a:prstGeom>
        </p:spPr>
      </p:pic>
      <p:pic>
        <p:nvPicPr>
          <p:cNvPr id="144" name="Google Shape;144;p9" descr="80+ Free Cartoon Candy &amp; Candy Images - Pixabay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86437" y="2994513"/>
            <a:ext cx="1361342" cy="13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 descr="Cartoon Candy Png Download - Cartoon Candy Transparent Background Clipart -  Full Size Clipart (#5296278) - P… | Clip art, Background clipart,  Transparent backgroun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912114" y="2836396"/>
            <a:ext cx="1726809" cy="19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Free Candy cartoon icon 18800795 PNG with Transparent Backgroun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42191" y="3101847"/>
            <a:ext cx="2194560" cy="105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Animated illustration of a gift | UGOKAWA">
            <a:hlinkClick r:id="rId7" action="ppaction://hlinksldjump"/>
          </p:cNvPr>
          <p:cNvPicPr preferRelativeResize="0"/>
          <p:nvPr/>
        </p:nvPicPr>
        <p:blipFill rotWithShape="1">
          <a:blip r:embed="rId8"/>
          <a:srcRect l="13508" t="16717" r="11415" b="18832"/>
          <a:stretch>
            <a:fillRect/>
          </a:stretch>
        </p:blipFill>
        <p:spPr>
          <a:xfrm>
            <a:off x="217805" y="2217420"/>
            <a:ext cx="3902710" cy="353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 descr="Powerpuff Girls Box Sticker by Cartoon Network for iOS &amp; Android | GIPHY">
            <a:hlinkClick r:id="rId9" action="ppaction://hlinksldjump"/>
          </p:cNvPr>
          <p:cNvPicPr preferRelativeResize="0"/>
          <p:nvPr/>
        </p:nvPicPr>
        <p:blipFill rotWithShape="1">
          <a:blip r:embed="rId10"/>
          <a:srcRect l="18927" t="12847" r="16923" b="12692"/>
          <a:stretch>
            <a:fillRect/>
          </a:stretch>
        </p:blipFill>
        <p:spPr>
          <a:xfrm>
            <a:off x="4384040" y="1234440"/>
            <a:ext cx="2973070" cy="436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 descr="Ôn tập các số đến 100 000 (tiep theo) - Quizizz">
            <a:hlinkClick r:id="rId11" action="ppaction://hlinksldjump"/>
          </p:cNvPr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8454390" y="1826260"/>
            <a:ext cx="3165475" cy="345821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>
            <a:hlinkClick r:id="" action="ppaction://noaction"/>
          </p:cNvPr>
          <p:cNvSpPr/>
          <p:nvPr/>
        </p:nvSpPr>
        <p:spPr>
          <a:xfrm>
            <a:off x="10691446" y="6217920"/>
            <a:ext cx="1500554" cy="5345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157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89*479"/>
  <p:tag name="TABLE_ENDDRAG_RECT" val="39*28*389*479"/>
</p:tagLst>
</file>

<file path=ppt/theme/theme1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4547</TotalTime>
  <Words>363</Words>
  <Application>Microsoft Office PowerPoint</Application>
  <PresentationFormat>Widescreen</PresentationFormat>
  <Paragraphs>80</Paragraphs>
  <Slides>12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Calibri</vt:lpstr>
      <vt:lpstr>Aldrich</vt:lpstr>
      <vt:lpstr>Arial</vt:lpstr>
      <vt:lpstr>HP001 4 hàng</vt:lpstr>
      <vt:lpstr>Chewy</vt:lpstr>
      <vt:lpstr>Times New Roman</vt:lpstr>
      <vt:lpstr>Happy Monkey</vt:lpstr>
      <vt:lpstr>Barlow Condensed</vt:lpstr>
      <vt:lpstr>VNI-Times</vt:lpstr>
      <vt:lpstr>Arial Narrow</vt:lpstr>
      <vt:lpstr>Wingdings</vt:lpstr>
      <vt:lpstr>Abril Fatface</vt:lpstr>
      <vt:lpstr>SlidesMania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Administrator</cp:lastModifiedBy>
  <cp:revision>15</cp:revision>
  <dcterms:created xsi:type="dcterms:W3CDTF">2025-02-17T15:34:51Z</dcterms:created>
  <dcterms:modified xsi:type="dcterms:W3CDTF">2025-03-09T13:24:29Z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F649A48449ED4E2AAF672A34B782CD7D_12</vt:lpwstr>
  </property>
  <property fmtid="{D5CDD505-2E9C-101B-9397-08002B2CF9AE}" pid="3" name="KSOProductBuildVer">
    <vt:lpwstr>1033-12.2.0.19805</vt:lpwstr>
  </property>
</Properties>
</file>