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30"/>
  </p:notesMasterIdLst>
  <p:sldIdLst>
    <p:sldId id="295" r:id="rId3"/>
    <p:sldId id="304" r:id="rId4"/>
    <p:sldId id="296" r:id="rId5"/>
    <p:sldId id="297" r:id="rId6"/>
    <p:sldId id="298" r:id="rId7"/>
    <p:sldId id="299" r:id="rId8"/>
    <p:sldId id="300" r:id="rId9"/>
    <p:sldId id="301" r:id="rId10"/>
    <p:sldId id="302" r:id="rId11"/>
    <p:sldId id="303" r:id="rId12"/>
    <p:sldId id="256" r:id="rId13"/>
    <p:sldId id="259" r:id="rId14"/>
    <p:sldId id="272" r:id="rId15"/>
    <p:sldId id="305" r:id="rId16"/>
    <p:sldId id="261" r:id="rId17"/>
    <p:sldId id="306" r:id="rId18"/>
    <p:sldId id="281" r:id="rId19"/>
    <p:sldId id="287" r:id="rId20"/>
    <p:sldId id="288" r:id="rId21"/>
    <p:sldId id="289" r:id="rId22"/>
    <p:sldId id="290" r:id="rId23"/>
    <p:sldId id="291" r:id="rId24"/>
    <p:sldId id="263" r:id="rId25"/>
    <p:sldId id="292" r:id="rId26"/>
    <p:sldId id="293" r:id="rId27"/>
    <p:sldId id="269" r:id="rId28"/>
    <p:sldId id="266" r:id="rId2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307"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6" name="Google Shape;9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4" name="Google Shape;10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8415" marR="46990" algn="just">
              <a:lnSpc>
                <a:spcPct val="115000"/>
              </a:lnSpc>
              <a:spcBef>
                <a:spcPts val="0"/>
              </a:spcBef>
              <a:spcAft>
                <a:spcPts val="0"/>
              </a:spcAft>
              <a:tabLst>
                <a:tab pos="162560" algn="l"/>
              </a:tabLs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40AF1-241F-463A-8508-92C4EB2DF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sym typeface="Arial"/>
            </a:endParaRPr>
          </a:p>
        </p:txBody>
      </p:sp>
    </p:spTree>
    <p:extLst>
      <p:ext uri="{BB962C8B-B14F-4D97-AF65-F5344CB8AC3E}">
        <p14:creationId xmlns:p14="http://schemas.microsoft.com/office/powerpoint/2010/main" val="2067296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bất kì để hiện đáp án</a:t>
            </a:r>
          </a:p>
          <a:p>
            <a:r>
              <a:rPr lang="en-US"/>
              <a:t>Click bất kì để chuyển câu hỏi</a:t>
            </a:r>
          </a:p>
          <a:p>
            <a:endParaRPr lang="en-US"/>
          </a:p>
        </p:txBody>
      </p:sp>
    </p:spTree>
    <p:extLst>
      <p:ext uri="{BB962C8B-B14F-4D97-AF65-F5344CB8AC3E}">
        <p14:creationId xmlns:p14="http://schemas.microsoft.com/office/powerpoint/2010/main" val="4238914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bất kì để hiện đáp án</a:t>
            </a:r>
          </a:p>
          <a:p>
            <a:r>
              <a:rPr lang="en-US"/>
              <a:t>Click bất kì để chuyển câu hỏi</a:t>
            </a:r>
          </a:p>
        </p:txBody>
      </p:sp>
    </p:spTree>
    <p:extLst>
      <p:ext uri="{BB962C8B-B14F-4D97-AF65-F5344CB8AC3E}">
        <p14:creationId xmlns:p14="http://schemas.microsoft.com/office/powerpoint/2010/main" val="2214185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bất kì để hiện đáp án</a:t>
            </a:r>
          </a:p>
          <a:p>
            <a:r>
              <a:rPr lang="en-US"/>
              <a:t>Click bất kì để chuyển câu hỏi</a:t>
            </a:r>
          </a:p>
          <a:p>
            <a:endParaRPr lang="en-US"/>
          </a:p>
        </p:txBody>
      </p:sp>
    </p:spTree>
    <p:extLst>
      <p:ext uri="{BB962C8B-B14F-4D97-AF65-F5344CB8AC3E}">
        <p14:creationId xmlns:p14="http://schemas.microsoft.com/office/powerpoint/2010/main" val="3103654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bất kì để hiện đáp án</a:t>
            </a:r>
          </a:p>
          <a:p>
            <a:r>
              <a:rPr lang="en-US"/>
              <a:t>Click bất kì để chuyển câu hỏi</a:t>
            </a:r>
          </a:p>
          <a:p>
            <a:endParaRPr lang="en-US"/>
          </a:p>
        </p:txBody>
      </p:sp>
    </p:spTree>
    <p:extLst>
      <p:ext uri="{BB962C8B-B14F-4D97-AF65-F5344CB8AC3E}">
        <p14:creationId xmlns:p14="http://schemas.microsoft.com/office/powerpoint/2010/main" val="3113146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2" name="Google Shape;11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lvl1pPr>
              <a:defRPr/>
            </a:lvl1pPr>
          </a:lstStyle>
          <a:p>
            <a:fld id="{E69B9EE9-F3BF-4B40-83E7-C9BC68FDDB0E}" type="datetimeFigureOut">
              <a:rPr lang="en-US" smtClean="0"/>
              <a:pPr/>
              <a:t>9/3/2025</a:t>
            </a:fld>
            <a:endParaRPr lang="en-US" dirty="0"/>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lvl1pPr>
              <a:defRPr/>
            </a:lvl1pPr>
          </a:lstStyle>
          <a:p>
            <a:endParaRPr lang="en-US" dirty="0"/>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lvl1pPr>
              <a:defRPr/>
            </a:lvl1pPr>
          </a:lstStyle>
          <a:p>
            <a:fld id="{17F55963-6440-4C45-BA09-4E6A99D1BBE0}" type="slidenum">
              <a:rPr lang="en-US" smtClean="0"/>
              <a:pPr/>
              <a:t>‹#›</a:t>
            </a:fld>
            <a:endParaRPr lang="en-US" dirty="0"/>
          </a:p>
        </p:txBody>
      </p:sp>
    </p:spTree>
    <p:extLst>
      <p:ext uri="{BB962C8B-B14F-4D97-AF65-F5344CB8AC3E}">
        <p14:creationId xmlns:p14="http://schemas.microsoft.com/office/powerpoint/2010/main" val="386908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lvl1pPr>
              <a:defRPr/>
            </a:lvl1pPr>
          </a:lstStyle>
          <a:p>
            <a:fld id="{E69B9EE9-F3BF-4B40-83E7-C9BC68FDDB0E}" type="datetimeFigureOut">
              <a:rPr lang="en-US" smtClean="0"/>
              <a:pPr/>
              <a:t>9/3/2025</a:t>
            </a:fld>
            <a:endParaRPr lang="en-US" dirty="0"/>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lvl1pPr>
              <a:defRPr/>
            </a:lvl1pPr>
          </a:lstStyle>
          <a:p>
            <a:endParaRPr lang="en-US" dirty="0"/>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lvl1pPr>
              <a:defRPr/>
            </a:lvl1pPr>
          </a:lstStyle>
          <a:p>
            <a:fld id="{17F55963-6440-4C45-BA09-4E6A99D1BBE0}" type="slidenum">
              <a:rPr lang="en-US" smtClean="0"/>
              <a:pPr/>
              <a:t>‹#›</a:t>
            </a:fld>
            <a:endParaRPr lang="en-US" dirty="0"/>
          </a:p>
        </p:txBody>
      </p:sp>
    </p:spTree>
    <p:extLst>
      <p:ext uri="{BB962C8B-B14F-4D97-AF65-F5344CB8AC3E}">
        <p14:creationId xmlns:p14="http://schemas.microsoft.com/office/powerpoint/2010/main" val="1413886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lvl1pPr>
              <a:defRPr/>
            </a:lvl1pPr>
          </a:lstStyle>
          <a:p>
            <a:fld id="{E69B9EE9-F3BF-4B40-83E7-C9BC68FDDB0E}" type="datetimeFigureOut">
              <a:rPr lang="en-US" smtClean="0"/>
              <a:pPr/>
              <a:t>9/3/2025</a:t>
            </a:fld>
            <a:endParaRPr lang="en-US" dirty="0"/>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lvl1pPr>
              <a:defRPr/>
            </a:lvl1pPr>
          </a:lstStyle>
          <a:p>
            <a:endParaRPr lang="en-US" dirty="0"/>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lvl1pPr>
              <a:defRPr/>
            </a:lvl1pPr>
          </a:lstStyle>
          <a:p>
            <a:fld id="{17F55963-6440-4C45-BA09-4E6A99D1BBE0}" type="slidenum">
              <a:rPr lang="en-US" smtClean="0"/>
              <a:pPr/>
              <a:t>‹#›</a:t>
            </a:fld>
            <a:endParaRPr lang="en-US" dirty="0"/>
          </a:p>
        </p:txBody>
      </p:sp>
    </p:spTree>
    <p:extLst>
      <p:ext uri="{BB962C8B-B14F-4D97-AF65-F5344CB8AC3E}">
        <p14:creationId xmlns:p14="http://schemas.microsoft.com/office/powerpoint/2010/main" val="272799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lvl1pPr>
              <a:defRPr/>
            </a:lvl1pPr>
          </a:lstStyle>
          <a:p>
            <a:fld id="{E69B9EE9-F3BF-4B40-83E7-C9BC68FDDB0E}" type="datetimeFigureOut">
              <a:rPr lang="en-US" smtClean="0"/>
              <a:pPr/>
              <a:t>9/3/2025</a:t>
            </a:fld>
            <a:endParaRPr lang="en-US" dirty="0"/>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lvl1pPr>
              <a:defRPr/>
            </a:lvl1pPr>
          </a:lstStyle>
          <a:p>
            <a:endParaRPr lang="en-US" dirty="0"/>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lvl1pPr>
              <a:defRPr/>
            </a:lvl1pPr>
          </a:lstStyle>
          <a:p>
            <a:fld id="{17F55963-6440-4C45-BA09-4E6A99D1BBE0}" type="slidenum">
              <a:rPr lang="en-US" smtClean="0"/>
              <a:pPr/>
              <a:t>‹#›</a:t>
            </a:fld>
            <a:endParaRPr lang="en-US" dirty="0"/>
          </a:p>
        </p:txBody>
      </p:sp>
    </p:spTree>
    <p:extLst>
      <p:ext uri="{BB962C8B-B14F-4D97-AF65-F5344CB8AC3E}">
        <p14:creationId xmlns:p14="http://schemas.microsoft.com/office/powerpoint/2010/main" val="27891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lvl1pPr>
              <a:defRPr/>
            </a:lvl1pPr>
          </a:lstStyle>
          <a:p>
            <a:fld id="{E69B9EE9-F3BF-4B40-83E7-C9BC68FDDB0E}" type="datetimeFigureOut">
              <a:rPr lang="en-US" smtClean="0"/>
              <a:pPr/>
              <a:t>9/3/2025</a:t>
            </a:fld>
            <a:endParaRPr lang="en-US" dirty="0"/>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lvl1pPr>
              <a:defRPr/>
            </a:lvl1pPr>
          </a:lstStyle>
          <a:p>
            <a:endParaRPr lang="en-US" dirty="0"/>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lvl1pPr>
              <a:defRPr/>
            </a:lvl1pPr>
          </a:lstStyle>
          <a:p>
            <a:fld id="{17F55963-6440-4C45-BA09-4E6A99D1BBE0}" type="slidenum">
              <a:rPr lang="en-US" smtClean="0"/>
              <a:pPr/>
              <a:t>‹#›</a:t>
            </a:fld>
            <a:endParaRPr lang="en-US" dirty="0"/>
          </a:p>
        </p:txBody>
      </p:sp>
    </p:spTree>
    <p:extLst>
      <p:ext uri="{BB962C8B-B14F-4D97-AF65-F5344CB8AC3E}">
        <p14:creationId xmlns:p14="http://schemas.microsoft.com/office/powerpoint/2010/main" val="390962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F8E821B-E229-4A79-B5FF-248E1AD71543}"/>
              </a:ext>
            </a:extLst>
          </p:cNvPr>
          <p:cNvSpPr txBox="1"/>
          <p:nvPr userDrawn="1"/>
        </p:nvSpPr>
        <p:spPr>
          <a:xfrm>
            <a:off x="5039621" y="-1512332"/>
            <a:ext cx="2112758" cy="369332"/>
          </a:xfrm>
          <a:prstGeom prst="rect">
            <a:avLst/>
          </a:prstGeom>
          <a:noFill/>
        </p:spPr>
        <p:txBody>
          <a:bodyPr vert="horz" wrap="none" lIns="0" tIns="0" rIns="0" bIns="0" rtlCol="0">
            <a:spAutoFit/>
          </a:bodyPr>
          <a:lstStyle/>
          <a:p>
            <a:pPr algn="ctr"/>
            <a:r>
              <a:rPr lang="en-US" sz="2400" dirty="0">
                <a:solidFill>
                  <a:srgbClr val="CFCFCF"/>
                </a:solidFill>
                <a:latin typeface="UTM Avo" panose="02040603050506020204" pitchFamily="18" charset="0"/>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UTM Avo" panose="02040603050506020204" pitchFamily="18" charset="0"/>
              </a:defRPr>
            </a:lvl1pPr>
          </a:lstStyle>
          <a:p>
            <a:fld id="{E69B9EE9-F3BF-4B40-83E7-C9BC68FDDB0E}" type="datetimeFigureOut">
              <a:rPr lang="en-US" smtClean="0"/>
              <a:pPr/>
              <a:t>9/3/2025</a:t>
            </a:fld>
            <a:endParaRPr lang="en-US" dirty="0"/>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UTM Avo" panose="02040603050506020204" pitchFamily="18" charset="0"/>
              </a:defRPr>
            </a:lvl1pPr>
          </a:lstStyle>
          <a:p>
            <a:endParaRPr lang="en-US" dirty="0"/>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UTM Avo" panose="02040603050506020204" pitchFamily="18" charset="0"/>
              </a:defRPr>
            </a:lvl1pPr>
          </a:lstStyle>
          <a:p>
            <a:fld id="{17F55963-6440-4C45-BA09-4E6A99D1BBE0}" type="slidenum">
              <a:rPr lang="en-US" smtClean="0"/>
              <a:pPr/>
              <a:t>‹#›</a:t>
            </a:fld>
            <a:endParaRPr lang="en-US" dirty="0"/>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dirty="0">
                <a:solidFill>
                  <a:schemeClr val="bg1">
                    <a:lumMod val="75000"/>
                  </a:schemeClr>
                </a:solidFill>
                <a:latin typeface="UTM Avo" panose="02040603050506020204" pitchFamily="18"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07502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UTM Avo" panose="0204060305050602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sv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8.sv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4.jpeg"/><Relationship Id="rId7"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5.png"/><Relationship Id="rId4" Type="http://schemas.openxmlformats.org/officeDocument/2006/relationships/hyperlink" Target="https://hoc10.vn/doc-sach/toan-3-tap-2/1/133/60/" TargetMode="External"/><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5.png"/><Relationship Id="rId4" Type="http://schemas.openxmlformats.org/officeDocument/2006/relationships/hyperlink" Target="https://hoc10.vn/doc-sach/toan-3-tap-2/1/133/6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4.xml"/><Relationship Id="rId7" Type="http://schemas.openxmlformats.org/officeDocument/2006/relationships/image" Target="../media/image44.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emf"/><Relationship Id="rId9" Type="http://schemas.openxmlformats.org/officeDocument/2006/relationships/image" Target="../media/image53.emf"/></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emf"/><Relationship Id="rId9" Type="http://schemas.openxmlformats.org/officeDocument/2006/relationships/image" Target="../media/image53.emf"/></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8.svg"/><Relationship Id="rId7" Type="http://schemas.openxmlformats.org/officeDocument/2006/relationships/image" Target="../media/image11.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22.png"/><Relationship Id="rId5" Type="http://schemas.openxmlformats.org/officeDocument/2006/relationships/image" Target="../media/image20.pn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13.sv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emf"/><Relationship Id="rId9" Type="http://schemas.openxmlformats.org/officeDocument/2006/relationships/image" Target="../media/image53.emf"/></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emf"/><Relationship Id="rId9" Type="http://schemas.openxmlformats.org/officeDocument/2006/relationships/image" Target="../media/image53.emf"/></Relationships>
</file>

<file path=ppt/slides/_rels/slide2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56.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hyperlink" Target="https://hoc10.vn/doc-sach/toan-3-tap-2/1/133/60/"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5.png"/><Relationship Id="rId4" Type="http://schemas.openxmlformats.org/officeDocument/2006/relationships/hyperlink" Target="https://hoc10.vn/doc-sach/toan-3-tap-2/1/133/6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12.xml"/><Relationship Id="rId5" Type="http://schemas.openxmlformats.org/officeDocument/2006/relationships/image" Target="../media/image60.png"/><Relationship Id="rId4" Type="http://schemas.openxmlformats.org/officeDocument/2006/relationships/hyperlink" Target="https://hoc10.vn/doc-sach/toan-3-tap-2/1/133/6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64.sv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68.sv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2.wdp"/><Relationship Id="rId3" Type="http://schemas.microsoft.com/office/2007/relationships/media" Target="../media/media3.mp3"/><Relationship Id="rId7" Type="http://schemas.openxmlformats.org/officeDocument/2006/relationships/slide" Target="slide2.xml"/><Relationship Id="rId12"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23.png"/><Relationship Id="rId5" Type="http://schemas.openxmlformats.org/officeDocument/2006/relationships/slideLayout" Target="../slideLayouts/slideLayout2.xml"/><Relationship Id="rId10" Type="http://schemas.openxmlformats.org/officeDocument/2006/relationships/image" Target="../media/image25.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2.xml"/><Relationship Id="rId5" Type="http://schemas.openxmlformats.org/officeDocument/2006/relationships/image" Target="../media/image25.png"/><Relationship Id="rId4" Type="http://schemas.openxmlformats.org/officeDocument/2006/relationships/audio" Target="../media/audio1.wav"/><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microsoft.com/office/2007/relationships/media" Target="../media/media3.mp3"/><Relationship Id="rId7" Type="http://schemas.openxmlformats.org/officeDocument/2006/relationships/image" Target="../media/image25.png"/><Relationship Id="rId12" Type="http://schemas.openxmlformats.org/officeDocument/2006/relationships/image" Target="../media/image29.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slide" Target="slide2.xml"/><Relationship Id="rId5" Type="http://schemas.openxmlformats.org/officeDocument/2006/relationships/slideLayout" Target="../slideLayouts/slideLayout2.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4.wdp"/><Relationship Id="rId3" Type="http://schemas.microsoft.com/office/2007/relationships/media" Target="../media/media3.mp3"/><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slide" Target="slide2.xml"/><Relationship Id="rId5" Type="http://schemas.openxmlformats.org/officeDocument/2006/relationships/slideLayout" Target="../slideLayouts/slideLayout2.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26.pn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31.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2.xml"/><Relationship Id="rId5" Type="http://schemas.openxmlformats.org/officeDocument/2006/relationships/image" Target="../media/image25.png"/><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5.wdp"/><Relationship Id="rId3" Type="http://schemas.microsoft.com/office/2007/relationships/media" Target="../media/media3.mp3"/><Relationship Id="rId7" Type="http://schemas.openxmlformats.org/officeDocument/2006/relationships/image" Target="../media/image25.png"/><Relationship Id="rId12" Type="http://schemas.openxmlformats.org/officeDocument/2006/relationships/image" Target="../media/image3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slide" Target="slide2.xml"/><Relationship Id="rId5" Type="http://schemas.openxmlformats.org/officeDocument/2006/relationships/slideLayout" Target="../slideLayouts/slideLayout2.xml"/><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26.pn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6">
            <a:extLst>
              <a:ext uri="{FF2B5EF4-FFF2-40B4-BE49-F238E27FC236}">
                <a16:creationId xmlns:a16="http://schemas.microsoft.com/office/drawing/2014/main" id="{8D99BAC2-6D32-E779-4E1B-0D4795F00E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06404" y="5314740"/>
            <a:ext cx="2156841" cy="2743200"/>
          </a:xfrm>
          <a:prstGeom prst="rect">
            <a:avLst/>
          </a:prstGeom>
        </p:spPr>
      </p:pic>
      <p:pic>
        <p:nvPicPr>
          <p:cNvPr id="25" name="Picture 26">
            <a:extLst>
              <a:ext uri="{FF2B5EF4-FFF2-40B4-BE49-F238E27FC236}">
                <a16:creationId xmlns:a16="http://schemas.microsoft.com/office/drawing/2014/main" id="{5BA32E53-E67B-14E7-3682-977E3CC166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21215" y="5259376"/>
            <a:ext cx="2156841" cy="2743200"/>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878" r="33"/>
          <a:stretch>
            <a:fillRect/>
          </a:stretch>
        </p:blipFill>
        <p:spPr>
          <a:xfrm>
            <a:off x="99039" y="0"/>
            <a:ext cx="11750603" cy="6172200"/>
          </a:xfrm>
          <a:prstGeom prst="rect">
            <a:avLst/>
          </a:prstGeom>
        </p:spPr>
      </p:pic>
      <p:sp>
        <p:nvSpPr>
          <p:cNvPr id="7" name="TextBox 7"/>
          <p:cNvSpPr txBox="1"/>
          <p:nvPr/>
        </p:nvSpPr>
        <p:spPr>
          <a:xfrm>
            <a:off x="564128" y="1755545"/>
            <a:ext cx="10820400" cy="2462213"/>
          </a:xfrm>
          <a:prstGeom prst="rect">
            <a:avLst/>
          </a:prstGeom>
        </p:spPr>
        <p:txBody>
          <a:bodyPr lIns="0" tIns="0" rIns="0" bIns="0" rtlCol="0" anchor="t">
            <a:spAutoFit/>
          </a:bodyPr>
          <a:lstStyle/>
          <a:p>
            <a:pPr algn="ctr">
              <a:lnSpc>
                <a:spcPts val="9588"/>
              </a:lnSpc>
              <a:spcBef>
                <a:spcPct val="0"/>
              </a:spcBef>
            </a:pPr>
            <a:r>
              <a:rPr lang="en-US" sz="5100" b="1" dirty="0">
                <a:latin typeface="Arial" panose="020B0604020202020204" pitchFamily="34" charset="0"/>
                <a:cs typeface="Arial" panose="020B0604020202020204" pitchFamily="34" charset="0"/>
              </a:rPr>
              <a:t>CHÀO MỪNG CÁC EM ĐẾN VỚI BUỔI HỌC NGÀY HÔM NAY!</a:t>
            </a:r>
          </a:p>
        </p:txBody>
      </p:sp>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616767">
            <a:off x="11180515" y="-182795"/>
            <a:ext cx="919372" cy="1698609"/>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82318" flipH="1">
            <a:off x="91870" y="-182795"/>
            <a:ext cx="919372" cy="1698609"/>
          </a:xfrm>
          <a:prstGeom prst="rect">
            <a:avLst/>
          </a:prstGeom>
        </p:spPr>
      </p:pic>
      <p:pic>
        <p:nvPicPr>
          <p:cNvPr id="17" name="Picture 7">
            <a:extLst>
              <a:ext uri="{FF2B5EF4-FFF2-40B4-BE49-F238E27FC236}">
                <a16:creationId xmlns:a16="http://schemas.microsoft.com/office/drawing/2014/main" id="{473CE130-0E48-862D-8B31-D2BE285011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116" y="4780590"/>
            <a:ext cx="2745663" cy="2265172"/>
          </a:xfrm>
          <a:prstGeom prst="rect">
            <a:avLst/>
          </a:prstGeom>
        </p:spPr>
      </p:pic>
      <p:pic>
        <p:nvPicPr>
          <p:cNvPr id="20" name="Picture 3">
            <a:extLst>
              <a:ext uri="{FF2B5EF4-FFF2-40B4-BE49-F238E27FC236}">
                <a16:creationId xmlns:a16="http://schemas.microsoft.com/office/drawing/2014/main" id="{DBFBE691-13B5-F5DE-DF15-75EE60F4C541}"/>
              </a:ext>
            </a:extLst>
          </p:cNvPr>
          <p:cNvPicPr>
            <a:picLocks noChangeAspect="1"/>
          </p:cNvPicPr>
          <p:nvPr/>
        </p:nvPicPr>
        <p:blipFill>
          <a:blip r:embed="rId10" cstate="print"/>
          <a:srcRect/>
          <a:stretch>
            <a:fillRect/>
          </a:stretch>
        </p:blipFill>
        <p:spPr>
          <a:xfrm>
            <a:off x="2032002" y="4780601"/>
            <a:ext cx="2422659" cy="2077431"/>
          </a:xfrm>
          <a:prstGeom prst="rect">
            <a:avLst/>
          </a:prstGeom>
        </p:spPr>
      </p:pic>
      <p:pic>
        <p:nvPicPr>
          <p:cNvPr id="21" name="Picture 5">
            <a:extLst>
              <a:ext uri="{FF2B5EF4-FFF2-40B4-BE49-F238E27FC236}">
                <a16:creationId xmlns:a16="http://schemas.microsoft.com/office/drawing/2014/main" id="{7392EEF6-066D-B763-99C4-272ED0ECD99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907608" y="5548324"/>
            <a:ext cx="1177201" cy="966776"/>
          </a:xfrm>
          <a:prstGeom prst="rect">
            <a:avLst/>
          </a:prstGeom>
        </p:spPr>
      </p:pic>
      <p:pic>
        <p:nvPicPr>
          <p:cNvPr id="23" name="Picture 4">
            <a:extLst>
              <a:ext uri="{FF2B5EF4-FFF2-40B4-BE49-F238E27FC236}">
                <a16:creationId xmlns:a16="http://schemas.microsoft.com/office/drawing/2014/main" id="{E0058487-31A7-DB1E-D680-E95A9688B77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528874" y="5952547"/>
            <a:ext cx="1304543" cy="733805"/>
          </a:xfrm>
          <a:prstGeom prst="rect">
            <a:avLst/>
          </a:prstGeom>
        </p:spPr>
      </p:pic>
      <p:pic>
        <p:nvPicPr>
          <p:cNvPr id="24" name="Picture 16">
            <a:extLst>
              <a:ext uri="{FF2B5EF4-FFF2-40B4-BE49-F238E27FC236}">
                <a16:creationId xmlns:a16="http://schemas.microsoft.com/office/drawing/2014/main" id="{DED40F4A-9EC7-F593-36CC-198B8DE5D876}"/>
              </a:ext>
            </a:extLst>
          </p:cNvPr>
          <p:cNvPicPr>
            <a:picLocks noChangeAspect="1"/>
          </p:cNvPicPr>
          <p:nvPr/>
        </p:nvPicPr>
        <p:blipFill>
          <a:blip r:embed="rId15" cstate="print"/>
          <a:srcRect/>
          <a:stretch>
            <a:fillRect/>
          </a:stretch>
        </p:blipFill>
        <p:spPr>
          <a:xfrm>
            <a:off x="9929759" y="4396412"/>
            <a:ext cx="2422659" cy="2520321"/>
          </a:xfrm>
          <a:prstGeom prst="rect">
            <a:avLst/>
          </a:prstGeom>
        </p:spPr>
      </p:pic>
      <p:pic>
        <p:nvPicPr>
          <p:cNvPr id="27" name="Picture 8">
            <a:extLst>
              <a:ext uri="{FF2B5EF4-FFF2-40B4-BE49-F238E27FC236}">
                <a16:creationId xmlns:a16="http://schemas.microsoft.com/office/drawing/2014/main" id="{0A662733-F992-ED6D-3574-DB2E683849B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303972" y="-1320872"/>
            <a:ext cx="4056488" cy="2743200"/>
          </a:xfrm>
          <a:prstGeom prst="rect">
            <a:avLst/>
          </a:prstGeom>
        </p:spPr>
      </p:pic>
      <p:pic>
        <p:nvPicPr>
          <p:cNvPr id="28" name="Picture 8">
            <a:extLst>
              <a:ext uri="{FF2B5EF4-FFF2-40B4-BE49-F238E27FC236}">
                <a16:creationId xmlns:a16="http://schemas.microsoft.com/office/drawing/2014/main" id="{0FC6E95C-635F-6A10-4F30-325C41FEE03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831540" y="-1373625"/>
            <a:ext cx="4056488" cy="27432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1109" y="796982"/>
            <a:ext cx="1137763" cy="119650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263712">
            <a:off x="9981279" y="5454929"/>
            <a:ext cx="924031" cy="2455155"/>
          </a:xfrm>
          <a:prstGeom prst="rect">
            <a:avLst/>
          </a:prstGeom>
        </p:spPr>
      </p:pic>
      <p:sp>
        <p:nvSpPr>
          <p:cNvPr id="14" name="TextBox 14"/>
          <p:cNvSpPr txBox="1"/>
          <p:nvPr/>
        </p:nvSpPr>
        <p:spPr>
          <a:xfrm>
            <a:off x="1432711" y="587790"/>
            <a:ext cx="9600887" cy="1299395"/>
          </a:xfrm>
          <a:prstGeom prst="rect">
            <a:avLst/>
          </a:prstGeom>
        </p:spPr>
        <p:txBody>
          <a:bodyPr wrap="square" lIns="0" tIns="0" rIns="0" bIns="0" rtlCol="0" anchor="t">
            <a:spAutoFit/>
          </a:bodyPr>
          <a:lstStyle/>
          <a:p>
            <a:pPr algn="ctr">
              <a:lnSpc>
                <a:spcPct val="150000"/>
              </a:lnSpc>
            </a:pPr>
            <a:r>
              <a:rPr lang="en-US" sz="3000" dirty="0">
                <a:solidFill>
                  <a:srgbClr val="381613"/>
                </a:solidFill>
                <a:latin typeface="UTM Avo" panose="02040603050506020204" pitchFamily="18" charset="0"/>
                <a:cs typeface="Arial" panose="020B0604020202020204" pitchFamily="34" charset="0"/>
              </a:rPr>
              <a:t>Quan </a:t>
            </a:r>
            <a:r>
              <a:rPr lang="en-US" sz="3000" dirty="0" err="1">
                <a:solidFill>
                  <a:srgbClr val="381613"/>
                </a:solidFill>
                <a:latin typeface="UTM Avo" panose="02040603050506020204" pitchFamily="18" charset="0"/>
                <a:cs typeface="Arial" panose="020B0604020202020204" pitchFamily="34" charset="0"/>
              </a:rPr>
              <a:t>sát</a:t>
            </a:r>
            <a:r>
              <a:rPr lang="en-US" sz="3000" dirty="0">
                <a:solidFill>
                  <a:srgbClr val="381613"/>
                </a:solidFill>
                <a:latin typeface="UTM Avo" panose="02040603050506020204" pitchFamily="18" charset="0"/>
                <a:cs typeface="Arial" panose="020B0604020202020204" pitchFamily="34" charset="0"/>
              </a:rPr>
              <a:t> </a:t>
            </a:r>
            <a:r>
              <a:rPr lang="en-US" sz="3000" dirty="0" err="1">
                <a:solidFill>
                  <a:srgbClr val="381613"/>
                </a:solidFill>
                <a:latin typeface="UTM Avo" panose="02040603050506020204" pitchFamily="18" charset="0"/>
                <a:cs typeface="Arial" panose="020B0604020202020204" pitchFamily="34" charset="0"/>
              </a:rPr>
              <a:t>tranh</a:t>
            </a:r>
            <a:r>
              <a:rPr lang="en-US" sz="3000" dirty="0">
                <a:solidFill>
                  <a:srgbClr val="381613"/>
                </a:solidFill>
                <a:latin typeface="UTM Avo" panose="02040603050506020204" pitchFamily="18" charset="0"/>
                <a:cs typeface="Arial" panose="020B0604020202020204" pitchFamily="34" charset="0"/>
              </a:rPr>
              <a:t> </a:t>
            </a:r>
            <a:r>
              <a:rPr lang="en-US" sz="3000" dirty="0" err="1">
                <a:solidFill>
                  <a:srgbClr val="381613"/>
                </a:solidFill>
                <a:latin typeface="UTM Avo" panose="02040603050506020204" pitchFamily="18" charset="0"/>
                <a:cs typeface="Arial" panose="020B0604020202020204" pitchFamily="34" charset="0"/>
              </a:rPr>
              <a:t>và</a:t>
            </a:r>
            <a:r>
              <a:rPr lang="en-US" sz="3000" dirty="0">
                <a:solidFill>
                  <a:srgbClr val="381613"/>
                </a:solidFill>
                <a:latin typeface="UTM Avo" panose="02040603050506020204" pitchFamily="18" charset="0"/>
                <a:cs typeface="Arial" panose="020B0604020202020204" pitchFamily="34" charset="0"/>
              </a:rPr>
              <a:t> </a:t>
            </a:r>
            <a:r>
              <a:rPr lang="en-US" sz="3000" dirty="0" err="1">
                <a:solidFill>
                  <a:srgbClr val="381613"/>
                </a:solidFill>
                <a:latin typeface="UTM Avo" panose="02040603050506020204" pitchFamily="18" charset="0"/>
                <a:cs typeface="Arial" panose="020B0604020202020204" pitchFamily="34" charset="0"/>
              </a:rPr>
              <a:t>nêu</a:t>
            </a:r>
            <a:r>
              <a:rPr lang="en-US" sz="3000" dirty="0">
                <a:solidFill>
                  <a:srgbClr val="381613"/>
                </a:solidFill>
                <a:latin typeface="UTM Avo" panose="02040603050506020204" pitchFamily="18" charset="0"/>
                <a:cs typeface="Arial" panose="020B0604020202020204" pitchFamily="34" charset="0"/>
              </a:rPr>
              <a:t> </a:t>
            </a:r>
            <a:r>
              <a:rPr lang="en-US" sz="3000" dirty="0" err="1">
                <a:solidFill>
                  <a:srgbClr val="381613"/>
                </a:solidFill>
                <a:latin typeface="UTM Avo" panose="02040603050506020204" pitchFamily="18" charset="0"/>
                <a:cs typeface="Arial" panose="020B0604020202020204" pitchFamily="34" charset="0"/>
              </a:rPr>
              <a:t>phép</a:t>
            </a:r>
            <a:r>
              <a:rPr lang="en-US" sz="3000" dirty="0">
                <a:solidFill>
                  <a:srgbClr val="381613"/>
                </a:solidFill>
                <a:latin typeface="UTM Avo" panose="02040603050506020204" pitchFamily="18" charset="0"/>
                <a:cs typeface="Arial" panose="020B0604020202020204" pitchFamily="34" charset="0"/>
              </a:rPr>
              <a:t> </a:t>
            </a:r>
            <a:r>
              <a:rPr lang="en-US" sz="3000" dirty="0" err="1">
                <a:solidFill>
                  <a:srgbClr val="381613"/>
                </a:solidFill>
                <a:latin typeface="UTM Avo" panose="02040603050506020204" pitchFamily="18" charset="0"/>
                <a:cs typeface="Arial" panose="020B0604020202020204" pitchFamily="34" charset="0"/>
              </a:rPr>
              <a:t>tính</a:t>
            </a:r>
            <a:r>
              <a:rPr lang="en-US" sz="3000" dirty="0">
                <a:solidFill>
                  <a:srgbClr val="381613"/>
                </a:solidFill>
                <a:latin typeface="UTM Avo" panose="02040603050506020204" pitchFamily="18" charset="0"/>
                <a:cs typeface="Arial" panose="020B0604020202020204" pitchFamily="34" charset="0"/>
              </a:rPr>
              <a:t> </a:t>
            </a:r>
            <a:r>
              <a:rPr lang="en-US" sz="3000" dirty="0" err="1">
                <a:solidFill>
                  <a:srgbClr val="381613"/>
                </a:solidFill>
                <a:latin typeface="UTM Avo" panose="02040603050506020204" pitchFamily="18" charset="0"/>
                <a:cs typeface="Arial" panose="020B0604020202020204" pitchFamily="34" charset="0"/>
              </a:rPr>
              <a:t>tìm</a:t>
            </a:r>
            <a:r>
              <a:rPr lang="en-US" sz="3000" dirty="0">
                <a:solidFill>
                  <a:srgbClr val="381613"/>
                </a:solidFill>
                <a:latin typeface="UTM Avo" panose="02040603050506020204" pitchFamily="18" charset="0"/>
                <a:cs typeface="Arial" panose="020B0604020202020204" pitchFamily="34" charset="0"/>
              </a:rPr>
              <a:t> </a:t>
            </a:r>
            <a:r>
              <a:rPr lang="en-US" sz="3000" dirty="0" err="1">
                <a:solidFill>
                  <a:srgbClr val="381613"/>
                </a:solidFill>
                <a:latin typeface="UTM Avo" panose="02040603050506020204" pitchFamily="18" charset="0"/>
                <a:cs typeface="Arial" panose="020B0604020202020204" pitchFamily="34" charset="0"/>
              </a:rPr>
              <a:t>số</a:t>
            </a:r>
            <a:r>
              <a:rPr lang="en-US" sz="3000" dirty="0">
                <a:solidFill>
                  <a:srgbClr val="381613"/>
                </a:solidFill>
                <a:latin typeface="UTM Avo" panose="02040603050506020204" pitchFamily="18" charset="0"/>
                <a:cs typeface="Arial" panose="020B0604020202020204" pitchFamily="34" charset="0"/>
              </a:rPr>
              <a:t> </a:t>
            </a:r>
            <a:r>
              <a:rPr lang="en-US" sz="3000" dirty="0" err="1">
                <a:solidFill>
                  <a:srgbClr val="381613"/>
                </a:solidFill>
                <a:latin typeface="UTM Avo" panose="02040603050506020204" pitchFamily="18" charset="0"/>
                <a:cs typeface="Arial" panose="020B0604020202020204" pitchFamily="34" charset="0"/>
              </a:rPr>
              <a:t>thân</a:t>
            </a:r>
            <a:r>
              <a:rPr lang="en-US" sz="3000" dirty="0">
                <a:solidFill>
                  <a:srgbClr val="381613"/>
                </a:solidFill>
                <a:latin typeface="UTM Avo" panose="02040603050506020204" pitchFamily="18" charset="0"/>
                <a:cs typeface="Arial" panose="020B0604020202020204" pitchFamily="34" charset="0"/>
              </a:rPr>
              <a:t> </a:t>
            </a:r>
            <a:r>
              <a:rPr lang="en-US" sz="3000" dirty="0" err="1">
                <a:solidFill>
                  <a:srgbClr val="381613"/>
                </a:solidFill>
                <a:latin typeface="UTM Avo" panose="02040603050506020204" pitchFamily="18" charset="0"/>
                <a:cs typeface="Arial" panose="020B0604020202020204" pitchFamily="34" charset="0"/>
              </a:rPr>
              <a:t>cây</a:t>
            </a:r>
            <a:r>
              <a:rPr lang="en-US" sz="3000" dirty="0">
                <a:solidFill>
                  <a:srgbClr val="381613"/>
                </a:solidFill>
                <a:latin typeface="UTM Avo" panose="02040603050506020204" pitchFamily="18" charset="0"/>
                <a:cs typeface="Arial" panose="020B0604020202020204" pitchFamily="34" charset="0"/>
              </a:rPr>
              <a:t> </a:t>
            </a:r>
            <a:r>
              <a:rPr lang="en-US" sz="3000" dirty="0" err="1">
                <a:solidFill>
                  <a:srgbClr val="381613"/>
                </a:solidFill>
                <a:latin typeface="UTM Avo" panose="02040603050506020204" pitchFamily="18" charset="0"/>
                <a:cs typeface="Arial" panose="020B0604020202020204" pitchFamily="34" charset="0"/>
              </a:rPr>
              <a:t>sen</a:t>
            </a:r>
            <a:r>
              <a:rPr lang="en-US" sz="3000" dirty="0">
                <a:solidFill>
                  <a:srgbClr val="381613"/>
                </a:solidFill>
                <a:latin typeface="UTM Avo" panose="02040603050506020204" pitchFamily="18" charset="0"/>
                <a:cs typeface="Arial" panose="020B0604020202020204" pitchFamily="34" charset="0"/>
              </a:rPr>
              <a:t> </a:t>
            </a:r>
            <a:r>
              <a:rPr lang="en-US" sz="3000" dirty="0" err="1">
                <a:solidFill>
                  <a:srgbClr val="381613"/>
                </a:solidFill>
                <a:latin typeface="UTM Avo" panose="02040603050506020204" pitchFamily="18" charset="0"/>
                <a:cs typeface="Arial" panose="020B0604020202020204" pitchFamily="34" charset="0"/>
              </a:rPr>
              <a:t>để</a:t>
            </a:r>
            <a:r>
              <a:rPr lang="en-US" sz="3000" dirty="0">
                <a:solidFill>
                  <a:srgbClr val="381613"/>
                </a:solidFill>
                <a:latin typeface="UTM Avo" panose="02040603050506020204" pitchFamily="18" charset="0"/>
                <a:cs typeface="Arial" panose="020B0604020202020204" pitchFamily="34" charset="0"/>
              </a:rPr>
              <a:t> </a:t>
            </a:r>
            <a:r>
              <a:rPr lang="en-US" sz="3000" dirty="0" err="1">
                <a:solidFill>
                  <a:srgbClr val="381613"/>
                </a:solidFill>
                <a:latin typeface="UTM Avo" panose="02040603050506020204" pitchFamily="18" charset="0"/>
                <a:cs typeface="Arial" panose="020B0604020202020204" pitchFamily="34" charset="0"/>
              </a:rPr>
              <a:t>làm</a:t>
            </a:r>
            <a:r>
              <a:rPr lang="en-US" sz="3000" dirty="0">
                <a:solidFill>
                  <a:srgbClr val="381613"/>
                </a:solidFill>
                <a:latin typeface="UTM Avo" panose="02040603050506020204" pitchFamily="18" charset="0"/>
                <a:cs typeface="Arial" panose="020B0604020202020204" pitchFamily="34" charset="0"/>
              </a:rPr>
              <a:t> 2 </a:t>
            </a:r>
            <a:r>
              <a:rPr lang="en-US" sz="3000" dirty="0" err="1">
                <a:solidFill>
                  <a:srgbClr val="381613"/>
                </a:solidFill>
                <a:latin typeface="UTM Avo" panose="02040603050506020204" pitchFamily="18" charset="0"/>
                <a:cs typeface="Arial" panose="020B0604020202020204" pitchFamily="34" charset="0"/>
              </a:rPr>
              <a:t>chiếc</a:t>
            </a:r>
            <a:r>
              <a:rPr lang="en-US" sz="3000" dirty="0">
                <a:solidFill>
                  <a:srgbClr val="381613"/>
                </a:solidFill>
                <a:latin typeface="UTM Avo" panose="02040603050506020204" pitchFamily="18" charset="0"/>
                <a:cs typeface="Arial" panose="020B0604020202020204" pitchFamily="34" charset="0"/>
              </a:rPr>
              <a:t> </a:t>
            </a:r>
            <a:r>
              <a:rPr lang="en-US" sz="3000" dirty="0" err="1">
                <a:solidFill>
                  <a:srgbClr val="381613"/>
                </a:solidFill>
                <a:latin typeface="UTM Avo" panose="02040603050506020204" pitchFamily="18" charset="0"/>
                <a:cs typeface="Arial" panose="020B0604020202020204" pitchFamily="34" charset="0"/>
              </a:rPr>
              <a:t>khăn</a:t>
            </a:r>
            <a:r>
              <a:rPr lang="en-US" sz="3000" dirty="0">
                <a:solidFill>
                  <a:srgbClr val="381613"/>
                </a:solidFill>
                <a:latin typeface="UTM Avo" panose="02040603050506020204" pitchFamily="18" charset="0"/>
                <a:cs typeface="Arial" panose="020B0604020202020204" pitchFamily="34" charset="0"/>
              </a:rPr>
              <a:t> </a:t>
            </a:r>
            <a:r>
              <a:rPr lang="en-US" sz="3000" dirty="0" err="1">
                <a:solidFill>
                  <a:srgbClr val="381613"/>
                </a:solidFill>
                <a:latin typeface="UTM Avo" panose="02040603050506020204" pitchFamily="18" charset="0"/>
                <a:cs typeface="Arial" panose="020B0604020202020204" pitchFamily="34" charset="0"/>
              </a:rPr>
              <a:t>tơ</a:t>
            </a:r>
            <a:r>
              <a:rPr lang="en-US" sz="3000" dirty="0">
                <a:solidFill>
                  <a:srgbClr val="381613"/>
                </a:solidFill>
                <a:latin typeface="UTM Avo" panose="02040603050506020204" pitchFamily="18" charset="0"/>
                <a:cs typeface="Arial" panose="020B0604020202020204" pitchFamily="34" charset="0"/>
              </a:rPr>
              <a:t> </a:t>
            </a:r>
            <a:r>
              <a:rPr lang="en-US" sz="3000" dirty="0" err="1">
                <a:solidFill>
                  <a:srgbClr val="381613"/>
                </a:solidFill>
                <a:latin typeface="UTM Avo" panose="02040603050506020204" pitchFamily="18" charset="0"/>
                <a:cs typeface="Arial" panose="020B0604020202020204" pitchFamily="34" charset="0"/>
              </a:rPr>
              <a:t>sen</a:t>
            </a:r>
            <a:endParaRPr lang="en-US" sz="3000" dirty="0">
              <a:solidFill>
                <a:srgbClr val="381613"/>
              </a:solidFill>
              <a:latin typeface="UTM Avo" panose="02040603050506020204" pitchFamily="18" charset="0"/>
              <a:cs typeface="Arial" panose="020B0604020202020204" pitchFamily="34" charset="0"/>
            </a:endParaRPr>
          </a:p>
        </p:txBody>
      </p:sp>
      <p:pic>
        <p:nvPicPr>
          <p:cNvPr id="24" name="Picture 23">
            <a:extLst>
              <a:ext uri="{FF2B5EF4-FFF2-40B4-BE49-F238E27FC236}">
                <a16:creationId xmlns:a16="http://schemas.microsoft.com/office/drawing/2014/main" id="{856D56D4-248D-C305-55D8-C7F31C422D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1" y="2142315"/>
            <a:ext cx="7112000" cy="3719979"/>
          </a:xfrm>
          <a:prstGeom prst="rect">
            <a:avLst/>
          </a:prstGeom>
        </p:spPr>
      </p:pic>
      <p:sp>
        <p:nvSpPr>
          <p:cNvPr id="25" name="Thought Bubble: Cloud 24">
            <a:extLst>
              <a:ext uri="{FF2B5EF4-FFF2-40B4-BE49-F238E27FC236}">
                <a16:creationId xmlns:a16="http://schemas.microsoft.com/office/drawing/2014/main" id="{B10FE0B3-DBC1-F9F1-788A-529C01436918}"/>
              </a:ext>
            </a:extLst>
          </p:cNvPr>
          <p:cNvSpPr/>
          <p:nvPr/>
        </p:nvSpPr>
        <p:spPr>
          <a:xfrm>
            <a:off x="8178801" y="2142315"/>
            <a:ext cx="3684471" cy="2757085"/>
          </a:xfrm>
          <a:prstGeom prst="cloudCallout">
            <a:avLst>
              <a:gd name="adj1" fmla="val -60162"/>
              <a:gd name="adj2" fmla="val 57063"/>
            </a:avLst>
          </a:prstGeom>
          <a:solidFill>
            <a:schemeClr val="accent2">
              <a:lumMod val="20000"/>
              <a:lumOff val="8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3" dirty="0">
              <a:latin typeface="UTM Avo" panose="02040603050506020204" pitchFamily="18" charset="0"/>
            </a:endParaRPr>
          </a:p>
        </p:txBody>
      </p:sp>
      <p:sp>
        <p:nvSpPr>
          <p:cNvPr id="28" name="TextBox 27">
            <a:extLst>
              <a:ext uri="{FF2B5EF4-FFF2-40B4-BE49-F238E27FC236}">
                <a16:creationId xmlns:a16="http://schemas.microsoft.com/office/drawing/2014/main" id="{E3E95CDC-C4F0-38A9-0DAA-72AEAD99A7BD}"/>
              </a:ext>
            </a:extLst>
          </p:cNvPr>
          <p:cNvSpPr txBox="1"/>
          <p:nvPr/>
        </p:nvSpPr>
        <p:spPr>
          <a:xfrm>
            <a:off x="8377151" y="3093695"/>
            <a:ext cx="3486121" cy="701346"/>
          </a:xfrm>
          <a:prstGeom prst="rect">
            <a:avLst/>
          </a:prstGeom>
          <a:noFill/>
        </p:spPr>
        <p:txBody>
          <a:bodyPr wrap="square">
            <a:spAutoFit/>
          </a:bodyPr>
          <a:lstStyle/>
          <a:p>
            <a:pPr algn="just">
              <a:lnSpc>
                <a:spcPct val="150000"/>
              </a:lnSpc>
              <a:tabLst>
                <a:tab pos="3960905" algn="l"/>
              </a:tabLst>
            </a:pPr>
            <a:r>
              <a:rPr lang="en-US" sz="3000" dirty="0" err="1">
                <a:latin typeface="+mn-lt"/>
                <a:ea typeface="Times New Roman" panose="02020603050405020304" pitchFamily="18" charset="0"/>
                <a:cs typeface="Arial" panose="020B0604020202020204" pitchFamily="34" charset="0"/>
              </a:rPr>
              <a:t>Tí</a:t>
            </a:r>
            <a:r>
              <a:rPr lang="vi-VN" sz="3000" dirty="0">
                <a:latin typeface="+mn-lt"/>
                <a:ea typeface="Times New Roman" panose="02020603050405020304" pitchFamily="18" charset="0"/>
                <a:cs typeface="Arial" panose="020B0604020202020204" pitchFamily="34" charset="0"/>
              </a:rPr>
              <a:t>nh 4 312 × 2 = ?</a:t>
            </a:r>
            <a:endParaRPr lang="en-US" sz="3000" dirty="0">
              <a:latin typeface="+mn-lt"/>
              <a:ea typeface="DengXian" panose="02010600030101010101" pitchFamily="2"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5" grpId="0" animBg="1"/>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9510944" y="0"/>
            <a:ext cx="2681056" cy="646331"/>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TOÁN 3</a:t>
            </a:r>
          </a:p>
        </p:txBody>
      </p:sp>
      <p:sp>
        <p:nvSpPr>
          <p:cNvPr id="6" name="Rectangle 5">
            <a:extLst>
              <a:ext uri="{FF2B5EF4-FFF2-40B4-BE49-F238E27FC236}">
                <a16:creationId xmlns:a16="http://schemas.microsoft.com/office/drawing/2014/main" id="{E749AAE4-AAE8-4F14-B963-C4BD00694A92}"/>
              </a:ext>
            </a:extLst>
          </p:cNvPr>
          <p:cNvSpPr/>
          <p:nvPr/>
        </p:nvSpPr>
        <p:spPr>
          <a:xfrm>
            <a:off x="10603076" y="589132"/>
            <a:ext cx="990977"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
        <p:nvSpPr>
          <p:cNvPr id="9" name="Google Shape;54;p1">
            <a:extLst>
              <a:ext uri="{FF2B5EF4-FFF2-40B4-BE49-F238E27FC236}">
                <a16:creationId xmlns:a16="http://schemas.microsoft.com/office/drawing/2014/main" id="{D2B0C381-AC83-477C-A42B-612BDE63DE3C}"/>
              </a:ext>
            </a:extLst>
          </p:cNvPr>
          <p:cNvSpPr txBox="1">
            <a:spLocks/>
          </p:cNvSpPr>
          <p:nvPr/>
        </p:nvSpPr>
        <p:spPr>
          <a:xfrm>
            <a:off x="1061017" y="2410064"/>
            <a:ext cx="10069965" cy="246715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defTabSz="914377">
              <a:lnSpc>
                <a:spcPct val="150000"/>
              </a:lnSpc>
              <a:defRPr/>
            </a:pPr>
            <a:r>
              <a:rPr lang="en-US" sz="5200" b="1" dirty="0" err="1">
                <a:solidFill>
                  <a:srgbClr val="FF0000"/>
                </a:solidFill>
                <a:latin typeface="UTM Avo" panose="02040603050506020204" pitchFamily="18" charset="0"/>
                <a:cs typeface="Arial" panose="020B0604020202020204" pitchFamily="34" charset="0"/>
              </a:rPr>
              <a:t>Bài</a:t>
            </a:r>
            <a:r>
              <a:rPr lang="en-US" sz="5200" b="1" dirty="0">
                <a:solidFill>
                  <a:srgbClr val="FF0000"/>
                </a:solidFill>
                <a:latin typeface="UTM Avo" panose="02040603050506020204" pitchFamily="18" charset="0"/>
                <a:cs typeface="Arial" panose="020B0604020202020204" pitchFamily="34" charset="0"/>
              </a:rPr>
              <a:t> 81: </a:t>
            </a:r>
            <a:r>
              <a:rPr lang="en-US" sz="5200" b="1" dirty="0" err="1">
                <a:solidFill>
                  <a:srgbClr val="FF0000"/>
                </a:solidFill>
                <a:latin typeface="UTM Avo" panose="02040603050506020204" pitchFamily="18" charset="0"/>
                <a:cs typeface="Arial" panose="020B0604020202020204" pitchFamily="34" charset="0"/>
              </a:rPr>
              <a:t>Nhân</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với</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số</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có</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một</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chữ</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số</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không</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nhớ</a:t>
            </a:r>
            <a:r>
              <a:rPr lang="en-US" sz="5200" b="1" dirty="0">
                <a:solidFill>
                  <a:srgbClr val="FF0000"/>
                </a:solidFill>
                <a:latin typeface="UTM Avo" panose="02040603050506020204" pitchFamily="18" charset="0"/>
                <a:cs typeface="Arial" panose="020B0604020202020204" pitchFamily="34" charset="0"/>
              </a:rPr>
              <a:t>)</a:t>
            </a:r>
          </a:p>
        </p:txBody>
      </p:sp>
      <p:sp>
        <p:nvSpPr>
          <p:cNvPr id="5" name="TextBox 5"/>
          <p:cNvSpPr txBox="1"/>
          <p:nvPr/>
        </p:nvSpPr>
        <p:spPr>
          <a:xfrm>
            <a:off x="-1065494" y="1145438"/>
            <a:ext cx="14479573" cy="1205458"/>
          </a:xfrm>
          <a:prstGeom prst="rect">
            <a:avLst/>
          </a:prstGeom>
        </p:spPr>
        <p:txBody>
          <a:bodyPr lIns="0" tIns="0" rIns="0" bIns="0" rtlCol="0" anchor="t">
            <a:spAutoFit/>
          </a:bodyPr>
          <a:lstStyle/>
          <a:p>
            <a:pPr algn="ctr">
              <a:lnSpc>
                <a:spcPts val="4674"/>
              </a:lnSpc>
            </a:pPr>
            <a:r>
              <a:rPr lang="en-US" sz="3200" b="1" u="sng" dirty="0" err="1">
                <a:solidFill>
                  <a:srgbClr val="0070C0"/>
                </a:solidFill>
                <a:latin typeface="HP001 4 hàng" pitchFamily="34" charset="0"/>
              </a:rPr>
              <a:t>Toán</a:t>
            </a:r>
            <a:endParaRPr lang="en-US" sz="3200" b="1" dirty="0">
              <a:solidFill>
                <a:srgbClr val="0070C0"/>
              </a:solidFill>
              <a:latin typeface="HP001 4 hàng" pitchFamily="34" charset="0"/>
            </a:endParaRPr>
          </a:p>
          <a:p>
            <a:pPr algn="ctr">
              <a:lnSpc>
                <a:spcPts val="4674"/>
              </a:lnSpc>
            </a:pPr>
            <a:r>
              <a:rPr lang="en-US" sz="3200" b="1" dirty="0" err="1">
                <a:solidFill>
                  <a:srgbClr val="FF0000"/>
                </a:solidFill>
                <a:latin typeface="HP001 4 hàng" pitchFamily="34" charset="0"/>
              </a:rPr>
              <a:t>Bài</a:t>
            </a:r>
            <a:r>
              <a:rPr lang="en-US" sz="3200" b="1" dirty="0">
                <a:solidFill>
                  <a:srgbClr val="FF0000"/>
                </a:solidFill>
                <a:latin typeface="HP001 4 hàng" pitchFamily="34" charset="0"/>
              </a:rPr>
              <a:t>: </a:t>
            </a:r>
            <a:r>
              <a:rPr lang="en-US" sz="3200" b="1" dirty="0" err="1">
                <a:solidFill>
                  <a:srgbClr val="FF0000"/>
                </a:solidFill>
                <a:latin typeface="HP001 4 hàng" pitchFamily="34" charset="0"/>
              </a:rPr>
              <a:t>Nhân</a:t>
            </a:r>
            <a:r>
              <a:rPr lang="en-US" sz="3200" b="1" dirty="0">
                <a:solidFill>
                  <a:srgbClr val="FF0000"/>
                </a:solidFill>
                <a:latin typeface="HP001 4 hàng" pitchFamily="34" charset="0"/>
              </a:rPr>
              <a:t> </a:t>
            </a:r>
            <a:r>
              <a:rPr lang="en-US" sz="3200" b="1" dirty="0" err="1">
                <a:solidFill>
                  <a:srgbClr val="FF0000"/>
                </a:solidFill>
                <a:latin typeface="HP001 4 hàng" pitchFamily="34" charset="0"/>
              </a:rPr>
              <a:t>với</a:t>
            </a:r>
            <a:r>
              <a:rPr lang="en-US" sz="3200" b="1" dirty="0">
                <a:solidFill>
                  <a:srgbClr val="FF0000"/>
                </a:solidFill>
                <a:latin typeface="HP001 4 hàng" pitchFamily="34" charset="0"/>
              </a:rPr>
              <a:t> </a:t>
            </a:r>
            <a:r>
              <a:rPr lang="en-US" sz="3200" b="1" dirty="0" err="1">
                <a:solidFill>
                  <a:srgbClr val="FF0000"/>
                </a:solidFill>
                <a:latin typeface="HP001 4 hàng" pitchFamily="34" charset="0"/>
              </a:rPr>
              <a:t>số</a:t>
            </a:r>
            <a:r>
              <a:rPr lang="en-US" sz="3200" b="1" dirty="0">
                <a:solidFill>
                  <a:srgbClr val="FF0000"/>
                </a:solidFill>
                <a:latin typeface="HP001 4 hàng" pitchFamily="34" charset="0"/>
              </a:rPr>
              <a:t> </a:t>
            </a:r>
            <a:r>
              <a:rPr lang="en-US" sz="3200" b="1" dirty="0" err="1">
                <a:solidFill>
                  <a:srgbClr val="FF0000"/>
                </a:solidFill>
                <a:latin typeface="HP001 4 hàng" pitchFamily="34" charset="0"/>
              </a:rPr>
              <a:t>có</a:t>
            </a:r>
            <a:r>
              <a:rPr lang="en-US" sz="3200" b="1" dirty="0">
                <a:solidFill>
                  <a:srgbClr val="FF0000"/>
                </a:solidFill>
                <a:latin typeface="HP001 4 hàng" pitchFamily="34" charset="0"/>
              </a:rPr>
              <a:t> </a:t>
            </a:r>
            <a:r>
              <a:rPr lang="en-US" sz="3200" b="1" dirty="0" err="1">
                <a:solidFill>
                  <a:srgbClr val="FF0000"/>
                </a:solidFill>
                <a:latin typeface="HP001 4 hàng" pitchFamily="34" charset="0"/>
              </a:rPr>
              <a:t>một</a:t>
            </a:r>
            <a:r>
              <a:rPr lang="en-US" sz="3200" b="1" dirty="0">
                <a:solidFill>
                  <a:srgbClr val="FF0000"/>
                </a:solidFill>
                <a:latin typeface="HP001 4 hàng" pitchFamily="34" charset="0"/>
              </a:rPr>
              <a:t> </a:t>
            </a:r>
            <a:r>
              <a:rPr lang="en-US" sz="3200" b="1" dirty="0" err="1">
                <a:solidFill>
                  <a:srgbClr val="FF0000"/>
                </a:solidFill>
                <a:latin typeface="HP001 4 hàng" pitchFamily="34" charset="0"/>
              </a:rPr>
              <a:t>chữ</a:t>
            </a:r>
            <a:r>
              <a:rPr lang="en-US" sz="3200" b="1" dirty="0">
                <a:solidFill>
                  <a:srgbClr val="FF0000"/>
                </a:solidFill>
                <a:latin typeface="HP001 4 hàng" pitchFamily="34" charset="0"/>
              </a:rPr>
              <a:t> </a:t>
            </a:r>
            <a:r>
              <a:rPr lang="en-US" sz="3200" b="1" dirty="0" err="1">
                <a:solidFill>
                  <a:srgbClr val="FF0000"/>
                </a:solidFill>
                <a:latin typeface="HP001 4 hàng" pitchFamily="34" charset="0"/>
              </a:rPr>
              <a:t>số</a:t>
            </a:r>
            <a:r>
              <a:rPr lang="en-US" sz="3200" b="1" dirty="0">
                <a:solidFill>
                  <a:srgbClr val="FF0000"/>
                </a:solidFill>
                <a:latin typeface="HP001 4 hàng" pitchFamily="34" charset="0"/>
              </a:rPr>
              <a:t> (</a:t>
            </a:r>
            <a:r>
              <a:rPr lang="en-US" sz="3200" b="1" dirty="0" err="1">
                <a:solidFill>
                  <a:srgbClr val="FF0000"/>
                </a:solidFill>
                <a:latin typeface="HP001 4 hàng" pitchFamily="34" charset="0"/>
              </a:rPr>
              <a:t>không</a:t>
            </a:r>
            <a:r>
              <a:rPr lang="en-US" sz="3200" b="1" dirty="0">
                <a:solidFill>
                  <a:srgbClr val="FF0000"/>
                </a:solidFill>
                <a:latin typeface="HP001 4 hàng" pitchFamily="34" charset="0"/>
              </a:rPr>
              <a:t> </a:t>
            </a:r>
            <a:r>
              <a:rPr lang="en-US" sz="3200" b="1" dirty="0" err="1">
                <a:solidFill>
                  <a:srgbClr val="FF0000"/>
                </a:solidFill>
                <a:latin typeface="HP001 4 hàng" pitchFamily="34" charset="0"/>
              </a:rPr>
              <a:t>nhớ</a:t>
            </a:r>
            <a:r>
              <a:rPr lang="en-US" sz="3200" b="1" dirty="0">
                <a:solidFill>
                  <a:srgbClr val="000000"/>
                </a:solidFill>
                <a:latin typeface="HP001 4 hàng" pitchFamily="34" charset="0"/>
              </a:rPr>
              <a:t>)</a:t>
            </a:r>
          </a:p>
        </p:txBody>
      </p:sp>
      <p:sp>
        <p:nvSpPr>
          <p:cNvPr id="7" name="TextBox 6"/>
          <p:cNvSpPr txBox="1"/>
          <p:nvPr/>
        </p:nvSpPr>
        <p:spPr>
          <a:xfrm>
            <a:off x="-1513114" y="197763"/>
            <a:ext cx="15270681" cy="743793"/>
          </a:xfrm>
          <a:prstGeom prst="rect">
            <a:avLst/>
          </a:prstGeom>
        </p:spPr>
        <p:txBody>
          <a:bodyPr lIns="0" tIns="0" rIns="0" bIns="0" rtlCol="0" anchor="t">
            <a:spAutoFit/>
          </a:bodyPr>
          <a:lstStyle/>
          <a:p>
            <a:pPr algn="ctr">
              <a:lnSpc>
                <a:spcPts val="5844"/>
              </a:lnSpc>
            </a:pPr>
            <a:r>
              <a:rPr lang="vi-VN" sz="3200" b="1" dirty="0">
                <a:solidFill>
                  <a:srgbClr val="000000"/>
                </a:solidFill>
                <a:latin typeface="HP001 4 hàng" pitchFamily="34" charset="0"/>
              </a:rPr>
              <a:t>Thứ ba ngày </a:t>
            </a:r>
            <a:r>
              <a:rPr lang="en-US" sz="3200" b="1" dirty="0">
                <a:solidFill>
                  <a:srgbClr val="000000"/>
                </a:solidFill>
                <a:latin typeface="HP001 4 hàng" pitchFamily="34" charset="0"/>
              </a:rPr>
              <a:t>11</a:t>
            </a:r>
            <a:r>
              <a:rPr lang="vi-VN" sz="3200" b="1" dirty="0">
                <a:solidFill>
                  <a:srgbClr val="000000"/>
                </a:solidFill>
                <a:latin typeface="HP001 4 hàng" pitchFamily="34" charset="0"/>
              </a:rPr>
              <a:t> tháng 3 năm 202</a:t>
            </a:r>
            <a:r>
              <a:rPr lang="en-US" sz="3200" b="1" dirty="0">
                <a:solidFill>
                  <a:srgbClr val="000000"/>
                </a:solidFill>
                <a:latin typeface="HP001 4 hàng" pitchFamily="34" charset="0"/>
              </a:rPr>
              <a:t>5</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7"/>
        <p:cNvGrpSpPr/>
        <p:nvPr/>
      </p:nvGrpSpPr>
      <p:grpSpPr>
        <a:xfrm>
          <a:off x="0" y="0"/>
          <a:ext cx="0" cy="0"/>
          <a:chOff x="0" y="0"/>
          <a:chExt cx="0" cy="0"/>
        </a:xfrm>
      </p:grpSpPr>
      <p:grpSp>
        <p:nvGrpSpPr>
          <p:cNvPr id="2" name="Group 1">
            <a:extLst>
              <a:ext uri="{FF2B5EF4-FFF2-40B4-BE49-F238E27FC236}">
                <a16:creationId xmlns:a16="http://schemas.microsoft.com/office/drawing/2014/main" id="{4DEEC4A3-F224-226E-D525-9C1CEE9AA06A}"/>
              </a:ext>
            </a:extLst>
          </p:cNvPr>
          <p:cNvGrpSpPr/>
          <p:nvPr/>
        </p:nvGrpSpPr>
        <p:grpSpPr>
          <a:xfrm>
            <a:off x="4727728" y="2592648"/>
            <a:ext cx="2736543" cy="1558939"/>
            <a:chOff x="309542" y="967667"/>
            <a:chExt cx="2878585" cy="1558939"/>
          </a:xfrm>
        </p:grpSpPr>
        <p:pic>
          <p:nvPicPr>
            <p:cNvPr id="3" name="Picture 2">
              <a:hlinkClick r:id="rId4"/>
              <a:extLst>
                <a:ext uri="{FF2B5EF4-FFF2-40B4-BE49-F238E27FC236}">
                  <a16:creationId xmlns:a16="http://schemas.microsoft.com/office/drawing/2014/main" id="{B6E3B43F-5F5A-25FC-DFA3-9CF5F20104F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5E0F7ED3-2C20-89C4-E2D9-B49D306263B4}"/>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pic>
        <p:nvPicPr>
          <p:cNvPr id="5" name="q1">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p:blipFill>
        <p:spPr>
          <a:xfrm>
            <a:off x="0" y="-182880"/>
            <a:ext cx="2015081" cy="139270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899292AD-F3CC-48D0-5A76-F30A2FDA63C4}"/>
              </a:ext>
            </a:extLst>
          </p:cNvPr>
          <p:cNvSpPr/>
          <p:nvPr/>
        </p:nvSpPr>
        <p:spPr>
          <a:xfrm>
            <a:off x="1548402" y="2605873"/>
            <a:ext cx="2505069" cy="287392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3" dirty="0">
              <a:latin typeface="UTM Avo" panose="02040603050506020204" pitchFamily="18" charset="0"/>
            </a:endParaRPr>
          </a:p>
        </p:txBody>
      </p:sp>
      <p:sp>
        <p:nvSpPr>
          <p:cNvPr id="11" name="TextBox 10">
            <a:extLst>
              <a:ext uri="{FF2B5EF4-FFF2-40B4-BE49-F238E27FC236}">
                <a16:creationId xmlns:a16="http://schemas.microsoft.com/office/drawing/2014/main" id="{81DFA046-6B2B-B118-4629-339B7AAC26C1}"/>
              </a:ext>
            </a:extLst>
          </p:cNvPr>
          <p:cNvSpPr txBox="1"/>
          <p:nvPr/>
        </p:nvSpPr>
        <p:spPr>
          <a:xfrm>
            <a:off x="2306128" y="2800835"/>
            <a:ext cx="1397196" cy="766941"/>
          </a:xfrm>
          <a:prstGeom prst="rect">
            <a:avLst/>
          </a:prstGeom>
          <a:noFill/>
        </p:spPr>
        <p:txBody>
          <a:bodyPr wrap="square" rtlCol="0">
            <a:spAutoFit/>
          </a:bodyPr>
          <a:lstStyle/>
          <a:p>
            <a:pPr algn="ctr">
              <a:lnSpc>
                <a:spcPct val="150000"/>
              </a:lnSpc>
            </a:pPr>
            <a:r>
              <a:rPr lang="en-US" sz="3334" dirty="0">
                <a:latin typeface="UTM Avo" panose="02040603050506020204" pitchFamily="18" charset="0"/>
                <a:cs typeface="Arial" panose="020B0604020202020204" pitchFamily="34" charset="0"/>
              </a:rPr>
              <a:t>4 312</a:t>
            </a:r>
          </a:p>
        </p:txBody>
      </p:sp>
      <p:sp>
        <p:nvSpPr>
          <p:cNvPr id="13" name="TextBox 12">
            <a:extLst>
              <a:ext uri="{FF2B5EF4-FFF2-40B4-BE49-F238E27FC236}">
                <a16:creationId xmlns:a16="http://schemas.microsoft.com/office/drawing/2014/main" id="{1DA926EC-DEA7-2A51-2BE0-20B183ABE947}"/>
              </a:ext>
            </a:extLst>
          </p:cNvPr>
          <p:cNvSpPr txBox="1"/>
          <p:nvPr/>
        </p:nvSpPr>
        <p:spPr>
          <a:xfrm>
            <a:off x="2750365" y="3497714"/>
            <a:ext cx="1320800" cy="605422"/>
          </a:xfrm>
          <a:prstGeom prst="rect">
            <a:avLst/>
          </a:prstGeom>
          <a:noFill/>
        </p:spPr>
        <p:txBody>
          <a:bodyPr wrap="square" rtlCol="0">
            <a:spAutoFit/>
          </a:bodyPr>
          <a:lstStyle/>
          <a:p>
            <a:pPr algn="ctr"/>
            <a:r>
              <a:rPr lang="en-US" sz="3334" dirty="0">
                <a:latin typeface="UTM Avo" panose="02040603050506020204" pitchFamily="18" charset="0"/>
                <a:cs typeface="Arial" panose="020B0604020202020204" pitchFamily="34" charset="0"/>
              </a:rPr>
              <a:t>2</a:t>
            </a:r>
          </a:p>
        </p:txBody>
      </p:sp>
      <p:cxnSp>
        <p:nvCxnSpPr>
          <p:cNvPr id="15" name="Straight Connector 14">
            <a:extLst>
              <a:ext uri="{FF2B5EF4-FFF2-40B4-BE49-F238E27FC236}">
                <a16:creationId xmlns:a16="http://schemas.microsoft.com/office/drawing/2014/main" id="{79EF0B1C-FF59-4F36-821C-76C01C53785A}"/>
              </a:ext>
            </a:extLst>
          </p:cNvPr>
          <p:cNvCxnSpPr/>
          <p:nvPr/>
        </p:nvCxnSpPr>
        <p:spPr>
          <a:xfrm>
            <a:off x="2202831" y="4150858"/>
            <a:ext cx="1668662" cy="0"/>
          </a:xfrm>
          <a:prstGeom prst="line">
            <a:avLst/>
          </a:prstGeom>
        </p:spPr>
        <p:style>
          <a:lnRef idx="2">
            <a:schemeClr val="dk1"/>
          </a:lnRef>
          <a:fillRef idx="0">
            <a:schemeClr val="dk1"/>
          </a:fillRef>
          <a:effectRef idx="1">
            <a:schemeClr val="dk1"/>
          </a:effectRef>
          <a:fontRef idx="minor">
            <a:schemeClr val="tx1"/>
          </a:fontRef>
        </p:style>
      </p:cxnSp>
      <p:sp>
        <p:nvSpPr>
          <p:cNvPr id="16" name="TextBox 15">
            <a:extLst>
              <a:ext uri="{FF2B5EF4-FFF2-40B4-BE49-F238E27FC236}">
                <a16:creationId xmlns:a16="http://schemas.microsoft.com/office/drawing/2014/main" id="{77A49D9B-9A92-4F8B-AB91-3E700570DA29}"/>
              </a:ext>
            </a:extLst>
          </p:cNvPr>
          <p:cNvSpPr txBox="1"/>
          <p:nvPr/>
        </p:nvSpPr>
        <p:spPr>
          <a:xfrm>
            <a:off x="3192267" y="4109652"/>
            <a:ext cx="419303" cy="766941"/>
          </a:xfrm>
          <a:prstGeom prst="rect">
            <a:avLst/>
          </a:prstGeom>
          <a:noFill/>
        </p:spPr>
        <p:txBody>
          <a:bodyPr wrap="square" rtlCol="0">
            <a:spAutoFit/>
          </a:bodyPr>
          <a:lstStyle/>
          <a:p>
            <a:pPr algn="ctr">
              <a:lnSpc>
                <a:spcPct val="150000"/>
              </a:lnSpc>
            </a:pPr>
            <a:r>
              <a:rPr lang="en-US" sz="3334" dirty="0">
                <a:latin typeface="UTM Avo" panose="02040603050506020204" pitchFamily="18" charset="0"/>
                <a:cs typeface="Arial" panose="020B0604020202020204" pitchFamily="34" charset="0"/>
              </a:rPr>
              <a:t>4</a:t>
            </a:r>
          </a:p>
        </p:txBody>
      </p:sp>
      <p:sp>
        <p:nvSpPr>
          <p:cNvPr id="17" name="Rectangle 16">
            <a:extLst>
              <a:ext uri="{FF2B5EF4-FFF2-40B4-BE49-F238E27FC236}">
                <a16:creationId xmlns:a16="http://schemas.microsoft.com/office/drawing/2014/main" id="{E85869AB-27A4-F382-1949-D72A245E7FE5}"/>
              </a:ext>
            </a:extLst>
          </p:cNvPr>
          <p:cNvSpPr/>
          <p:nvPr/>
        </p:nvSpPr>
        <p:spPr>
          <a:xfrm>
            <a:off x="4384158" y="2465304"/>
            <a:ext cx="5103001" cy="308997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0510" indent="-190510" algn="ctr">
              <a:lnSpc>
                <a:spcPct val="150000"/>
              </a:lnSpc>
              <a:buFont typeface="Arial" panose="020B0604020202020204" pitchFamily="34" charset="0"/>
              <a:buChar char="•"/>
            </a:pPr>
            <a:r>
              <a:rPr lang="en-US" sz="3000" dirty="0">
                <a:solidFill>
                  <a:schemeClr val="tx1"/>
                </a:solidFill>
                <a:latin typeface="UTM Avo" panose="02040603050506020204" pitchFamily="18" charset="0"/>
                <a:cs typeface="Arial" panose="020B0604020202020204" pitchFamily="34" charset="0"/>
              </a:rPr>
              <a:t>2 </a:t>
            </a:r>
            <a:r>
              <a:rPr lang="en-US" sz="3000" dirty="0" err="1">
                <a:solidFill>
                  <a:schemeClr val="tx1"/>
                </a:solidFill>
                <a:latin typeface="UTM Avo" panose="02040603050506020204" pitchFamily="18" charset="0"/>
                <a:cs typeface="Arial" panose="020B0604020202020204" pitchFamily="34" charset="0"/>
              </a:rPr>
              <a:t>nhân</a:t>
            </a:r>
            <a:r>
              <a:rPr lang="en-US" sz="3000" dirty="0">
                <a:solidFill>
                  <a:schemeClr val="tx1"/>
                </a:solidFill>
                <a:latin typeface="UTM Avo" panose="02040603050506020204" pitchFamily="18" charset="0"/>
                <a:cs typeface="Arial" panose="020B0604020202020204" pitchFamily="34" charset="0"/>
              </a:rPr>
              <a:t> 2 </a:t>
            </a:r>
            <a:r>
              <a:rPr lang="en-US" sz="3000" dirty="0" err="1">
                <a:solidFill>
                  <a:schemeClr val="tx1"/>
                </a:solidFill>
                <a:latin typeface="UTM Avo" panose="02040603050506020204" pitchFamily="18" charset="0"/>
                <a:cs typeface="Arial" panose="020B0604020202020204" pitchFamily="34" charset="0"/>
              </a:rPr>
              <a:t>bằng</a:t>
            </a:r>
            <a:r>
              <a:rPr lang="en-US" sz="3000" dirty="0">
                <a:solidFill>
                  <a:schemeClr val="tx1"/>
                </a:solidFill>
                <a:latin typeface="UTM Avo" panose="02040603050506020204" pitchFamily="18" charset="0"/>
                <a:cs typeface="Arial" panose="020B0604020202020204" pitchFamily="34" charset="0"/>
              </a:rPr>
              <a:t> 4, </a:t>
            </a:r>
            <a:r>
              <a:rPr lang="en-US" sz="3000" dirty="0" err="1">
                <a:solidFill>
                  <a:schemeClr val="tx1"/>
                </a:solidFill>
                <a:latin typeface="UTM Avo" panose="02040603050506020204" pitchFamily="18" charset="0"/>
                <a:cs typeface="Arial" panose="020B0604020202020204" pitchFamily="34" charset="0"/>
              </a:rPr>
              <a:t>viết</a:t>
            </a:r>
            <a:r>
              <a:rPr lang="en-US" sz="3000" dirty="0">
                <a:solidFill>
                  <a:schemeClr val="tx1"/>
                </a:solidFill>
                <a:latin typeface="UTM Avo" panose="02040603050506020204" pitchFamily="18" charset="0"/>
                <a:cs typeface="Arial" panose="020B0604020202020204" pitchFamily="34" charset="0"/>
              </a:rPr>
              <a:t> 4</a:t>
            </a:r>
          </a:p>
          <a:p>
            <a:pPr marL="190510" indent="-190510" algn="ctr">
              <a:lnSpc>
                <a:spcPct val="150000"/>
              </a:lnSpc>
              <a:buFont typeface="Arial" panose="020B0604020202020204" pitchFamily="34" charset="0"/>
              <a:buChar char="•"/>
            </a:pPr>
            <a:r>
              <a:rPr lang="en-US" sz="3000" dirty="0">
                <a:solidFill>
                  <a:schemeClr val="tx1"/>
                </a:solidFill>
                <a:latin typeface="UTM Avo" panose="02040603050506020204" pitchFamily="18" charset="0"/>
                <a:cs typeface="Arial" panose="020B0604020202020204" pitchFamily="34" charset="0"/>
              </a:rPr>
              <a:t>2 </a:t>
            </a:r>
            <a:r>
              <a:rPr lang="en-US" sz="3000" dirty="0" err="1">
                <a:solidFill>
                  <a:schemeClr val="tx1"/>
                </a:solidFill>
                <a:latin typeface="UTM Avo" panose="02040603050506020204" pitchFamily="18" charset="0"/>
                <a:cs typeface="Arial" panose="020B0604020202020204" pitchFamily="34" charset="0"/>
              </a:rPr>
              <a:t>nhân</a:t>
            </a:r>
            <a:r>
              <a:rPr lang="en-US" sz="3000" dirty="0">
                <a:solidFill>
                  <a:schemeClr val="tx1"/>
                </a:solidFill>
                <a:latin typeface="UTM Avo" panose="02040603050506020204" pitchFamily="18" charset="0"/>
                <a:cs typeface="Arial" panose="020B0604020202020204" pitchFamily="34" charset="0"/>
              </a:rPr>
              <a:t> 1 </a:t>
            </a:r>
            <a:r>
              <a:rPr lang="en-US" sz="3000" dirty="0" err="1">
                <a:solidFill>
                  <a:schemeClr val="tx1"/>
                </a:solidFill>
                <a:latin typeface="UTM Avo" panose="02040603050506020204" pitchFamily="18" charset="0"/>
                <a:cs typeface="Arial" panose="020B0604020202020204" pitchFamily="34" charset="0"/>
              </a:rPr>
              <a:t>bằng</a:t>
            </a:r>
            <a:r>
              <a:rPr lang="en-US" sz="3000" dirty="0">
                <a:solidFill>
                  <a:schemeClr val="tx1"/>
                </a:solidFill>
                <a:latin typeface="UTM Avo" panose="02040603050506020204" pitchFamily="18" charset="0"/>
                <a:cs typeface="Arial" panose="020B0604020202020204" pitchFamily="34" charset="0"/>
              </a:rPr>
              <a:t> 2, </a:t>
            </a:r>
            <a:r>
              <a:rPr lang="en-US" sz="3000" dirty="0" err="1">
                <a:solidFill>
                  <a:schemeClr val="tx1"/>
                </a:solidFill>
                <a:latin typeface="UTM Avo" panose="02040603050506020204" pitchFamily="18" charset="0"/>
                <a:cs typeface="Arial" panose="020B0604020202020204" pitchFamily="34" charset="0"/>
              </a:rPr>
              <a:t>viết</a:t>
            </a:r>
            <a:r>
              <a:rPr lang="en-US" sz="3000" dirty="0">
                <a:solidFill>
                  <a:schemeClr val="tx1"/>
                </a:solidFill>
                <a:latin typeface="UTM Avo" panose="02040603050506020204" pitchFamily="18" charset="0"/>
                <a:cs typeface="Arial" panose="020B0604020202020204" pitchFamily="34" charset="0"/>
              </a:rPr>
              <a:t> 2</a:t>
            </a:r>
          </a:p>
          <a:p>
            <a:pPr marL="190510" indent="-190510" algn="ctr">
              <a:lnSpc>
                <a:spcPct val="150000"/>
              </a:lnSpc>
              <a:buFont typeface="Arial" panose="020B0604020202020204" pitchFamily="34" charset="0"/>
              <a:buChar char="•"/>
            </a:pPr>
            <a:r>
              <a:rPr lang="en-US" sz="3000" dirty="0">
                <a:solidFill>
                  <a:schemeClr val="tx1"/>
                </a:solidFill>
                <a:latin typeface="UTM Avo" panose="02040603050506020204" pitchFamily="18" charset="0"/>
                <a:cs typeface="Arial" panose="020B0604020202020204" pitchFamily="34" charset="0"/>
              </a:rPr>
              <a:t>2 </a:t>
            </a:r>
            <a:r>
              <a:rPr lang="en-US" sz="3000" dirty="0" err="1">
                <a:solidFill>
                  <a:schemeClr val="tx1"/>
                </a:solidFill>
                <a:latin typeface="UTM Avo" panose="02040603050506020204" pitchFamily="18" charset="0"/>
                <a:cs typeface="Arial" panose="020B0604020202020204" pitchFamily="34" charset="0"/>
              </a:rPr>
              <a:t>nhân</a:t>
            </a:r>
            <a:r>
              <a:rPr lang="en-US" sz="3000" dirty="0">
                <a:solidFill>
                  <a:schemeClr val="tx1"/>
                </a:solidFill>
                <a:latin typeface="UTM Avo" panose="02040603050506020204" pitchFamily="18" charset="0"/>
                <a:cs typeface="Arial" panose="020B0604020202020204" pitchFamily="34" charset="0"/>
              </a:rPr>
              <a:t> 3 </a:t>
            </a:r>
            <a:r>
              <a:rPr lang="en-US" sz="3000" dirty="0" err="1">
                <a:solidFill>
                  <a:schemeClr val="tx1"/>
                </a:solidFill>
                <a:latin typeface="UTM Avo" panose="02040603050506020204" pitchFamily="18" charset="0"/>
                <a:cs typeface="Arial" panose="020B0604020202020204" pitchFamily="34" charset="0"/>
              </a:rPr>
              <a:t>bằng</a:t>
            </a:r>
            <a:r>
              <a:rPr lang="en-US" sz="3000" dirty="0">
                <a:solidFill>
                  <a:schemeClr val="tx1"/>
                </a:solidFill>
                <a:latin typeface="UTM Avo" panose="02040603050506020204" pitchFamily="18" charset="0"/>
                <a:cs typeface="Arial" panose="020B0604020202020204" pitchFamily="34" charset="0"/>
              </a:rPr>
              <a:t> 6, </a:t>
            </a:r>
            <a:r>
              <a:rPr lang="en-US" sz="3000" dirty="0" err="1">
                <a:solidFill>
                  <a:schemeClr val="tx1"/>
                </a:solidFill>
                <a:latin typeface="UTM Avo" panose="02040603050506020204" pitchFamily="18" charset="0"/>
                <a:cs typeface="Arial" panose="020B0604020202020204" pitchFamily="34" charset="0"/>
              </a:rPr>
              <a:t>viết</a:t>
            </a:r>
            <a:r>
              <a:rPr lang="en-US" sz="3000" dirty="0">
                <a:solidFill>
                  <a:schemeClr val="tx1"/>
                </a:solidFill>
                <a:latin typeface="UTM Avo" panose="02040603050506020204" pitchFamily="18" charset="0"/>
                <a:cs typeface="Arial" panose="020B0604020202020204" pitchFamily="34" charset="0"/>
              </a:rPr>
              <a:t> 6</a:t>
            </a:r>
          </a:p>
          <a:p>
            <a:pPr marL="190510" indent="-190510" algn="ctr">
              <a:lnSpc>
                <a:spcPct val="150000"/>
              </a:lnSpc>
              <a:buFont typeface="Arial" panose="020B0604020202020204" pitchFamily="34" charset="0"/>
              <a:buChar char="•"/>
            </a:pPr>
            <a:r>
              <a:rPr lang="en-US" sz="3000" dirty="0">
                <a:solidFill>
                  <a:schemeClr val="tx1"/>
                </a:solidFill>
                <a:latin typeface="UTM Avo" panose="02040603050506020204" pitchFamily="18" charset="0"/>
                <a:cs typeface="Arial" panose="020B0604020202020204" pitchFamily="34" charset="0"/>
              </a:rPr>
              <a:t>2 </a:t>
            </a:r>
            <a:r>
              <a:rPr lang="en-US" sz="3000" dirty="0" err="1">
                <a:solidFill>
                  <a:schemeClr val="tx1"/>
                </a:solidFill>
                <a:latin typeface="UTM Avo" panose="02040603050506020204" pitchFamily="18" charset="0"/>
                <a:cs typeface="Arial" panose="020B0604020202020204" pitchFamily="34" charset="0"/>
              </a:rPr>
              <a:t>nhân</a:t>
            </a:r>
            <a:r>
              <a:rPr lang="en-US" sz="3000" dirty="0">
                <a:solidFill>
                  <a:schemeClr val="tx1"/>
                </a:solidFill>
                <a:latin typeface="UTM Avo" panose="02040603050506020204" pitchFamily="18" charset="0"/>
                <a:cs typeface="Arial" panose="020B0604020202020204" pitchFamily="34" charset="0"/>
              </a:rPr>
              <a:t> 4 </a:t>
            </a:r>
            <a:r>
              <a:rPr lang="en-US" sz="3000" dirty="0" err="1">
                <a:solidFill>
                  <a:schemeClr val="tx1"/>
                </a:solidFill>
                <a:latin typeface="UTM Avo" panose="02040603050506020204" pitchFamily="18" charset="0"/>
                <a:cs typeface="Arial" panose="020B0604020202020204" pitchFamily="34" charset="0"/>
              </a:rPr>
              <a:t>bằng</a:t>
            </a:r>
            <a:r>
              <a:rPr lang="en-US" sz="3000" dirty="0">
                <a:solidFill>
                  <a:schemeClr val="tx1"/>
                </a:solidFill>
                <a:latin typeface="UTM Avo" panose="02040603050506020204" pitchFamily="18" charset="0"/>
                <a:cs typeface="Arial" panose="020B0604020202020204" pitchFamily="34" charset="0"/>
              </a:rPr>
              <a:t> 8, </a:t>
            </a:r>
            <a:r>
              <a:rPr lang="en-US" sz="3000" dirty="0" err="1">
                <a:solidFill>
                  <a:schemeClr val="tx1"/>
                </a:solidFill>
                <a:latin typeface="UTM Avo" panose="02040603050506020204" pitchFamily="18" charset="0"/>
                <a:cs typeface="Arial" panose="020B0604020202020204" pitchFamily="34" charset="0"/>
              </a:rPr>
              <a:t>viết</a:t>
            </a:r>
            <a:r>
              <a:rPr lang="en-US" sz="3000" dirty="0">
                <a:solidFill>
                  <a:schemeClr val="tx1"/>
                </a:solidFill>
                <a:latin typeface="UTM Avo" panose="02040603050506020204" pitchFamily="18" charset="0"/>
                <a:cs typeface="Arial" panose="020B0604020202020204" pitchFamily="34" charset="0"/>
              </a:rPr>
              <a:t> 8</a:t>
            </a:r>
          </a:p>
        </p:txBody>
      </p:sp>
      <p:sp>
        <p:nvSpPr>
          <p:cNvPr id="6" name="TextBox 5">
            <a:extLst>
              <a:ext uri="{FF2B5EF4-FFF2-40B4-BE49-F238E27FC236}">
                <a16:creationId xmlns:a16="http://schemas.microsoft.com/office/drawing/2014/main" id="{312683D2-5443-9DFA-B7B9-7FB83D0AC2BC}"/>
              </a:ext>
            </a:extLst>
          </p:cNvPr>
          <p:cNvSpPr txBox="1"/>
          <p:nvPr/>
        </p:nvSpPr>
        <p:spPr>
          <a:xfrm>
            <a:off x="1974196" y="3299370"/>
            <a:ext cx="531937" cy="523220"/>
          </a:xfrm>
          <a:prstGeom prst="rect">
            <a:avLst/>
          </a:prstGeom>
          <a:noFill/>
        </p:spPr>
        <p:txBody>
          <a:bodyPr wrap="square">
            <a:spAutoFit/>
          </a:bodyPr>
          <a:lstStyle/>
          <a:p>
            <a:r>
              <a:rPr lang="vi-VN" sz="2800" dirty="0">
                <a:solidFill>
                  <a:srgbClr val="000000"/>
                </a:solidFill>
                <a:latin typeface="Cambria Math" panose="02040503050406030204" pitchFamily="18" charset="0"/>
                <a:ea typeface="Cambria Math" panose="02040503050406030204" pitchFamily="18" charset="0"/>
                <a:cs typeface="Times New Roman" panose="02020603050405020304" pitchFamily="18" charset="0"/>
              </a:rPr>
              <a:t>×</a:t>
            </a:r>
            <a:endParaRPr lang="en-US" sz="2800" dirty="0">
              <a:latin typeface="Cambria Math" panose="02040503050406030204" pitchFamily="18" charset="0"/>
              <a:ea typeface="Cambria Math" panose="02040503050406030204" pitchFamily="18" charset="0"/>
            </a:endParaRPr>
          </a:p>
        </p:txBody>
      </p:sp>
      <p:grpSp>
        <p:nvGrpSpPr>
          <p:cNvPr id="14" name="Group 13">
            <a:extLst>
              <a:ext uri="{FF2B5EF4-FFF2-40B4-BE49-F238E27FC236}">
                <a16:creationId xmlns:a16="http://schemas.microsoft.com/office/drawing/2014/main" id="{8887BE4B-6C34-6A4A-588C-8D08BCC57B34}"/>
              </a:ext>
            </a:extLst>
          </p:cNvPr>
          <p:cNvGrpSpPr/>
          <p:nvPr/>
        </p:nvGrpSpPr>
        <p:grpSpPr>
          <a:xfrm>
            <a:off x="2653164" y="1272258"/>
            <a:ext cx="5280839" cy="950437"/>
            <a:chOff x="3173049" y="831256"/>
            <a:chExt cx="5280839" cy="950437"/>
          </a:xfrm>
        </p:grpSpPr>
        <p:sp>
          <p:nvSpPr>
            <p:cNvPr id="9" name="Speech Bubble: Rectangle with Corners Rounded 8">
              <a:extLst>
                <a:ext uri="{FF2B5EF4-FFF2-40B4-BE49-F238E27FC236}">
                  <a16:creationId xmlns:a16="http://schemas.microsoft.com/office/drawing/2014/main" id="{208FC077-63DE-1810-A7BC-A09CD90DE072}"/>
                </a:ext>
              </a:extLst>
            </p:cNvPr>
            <p:cNvSpPr/>
            <p:nvPr/>
          </p:nvSpPr>
          <p:spPr>
            <a:xfrm>
              <a:off x="3173049" y="831256"/>
              <a:ext cx="5280839" cy="950437"/>
            </a:xfrm>
            <a:prstGeom prst="wedgeRoundRectCallou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dirty="0" err="1">
                  <a:solidFill>
                    <a:schemeClr val="tx1"/>
                  </a:solidFill>
                  <a:latin typeface="UTM Avo" panose="02040603050506020204" pitchFamily="18" charset="0"/>
                  <a:cs typeface="Arial" panose="020B0604020202020204" pitchFamily="34" charset="0"/>
                </a:rPr>
                <a:t>Tính</a:t>
              </a:r>
              <a:r>
                <a:rPr lang="en-US" sz="3600" dirty="0">
                  <a:solidFill>
                    <a:schemeClr val="tx1"/>
                  </a:solidFill>
                  <a:latin typeface="UTM Avo" panose="02040603050506020204" pitchFamily="18" charset="0"/>
                  <a:cs typeface="Arial" panose="020B0604020202020204" pitchFamily="34" charset="0"/>
                </a:rPr>
                <a:t>  4 312  2 = ?</a:t>
              </a:r>
            </a:p>
          </p:txBody>
        </p:sp>
        <p:sp>
          <p:nvSpPr>
            <p:cNvPr id="7" name="TextBox 10">
              <a:extLst>
                <a:ext uri="{FF2B5EF4-FFF2-40B4-BE49-F238E27FC236}">
                  <a16:creationId xmlns:a16="http://schemas.microsoft.com/office/drawing/2014/main" id="{948FCA52-C8B5-B3D8-2FBA-E0DC2EF0785B}"/>
                </a:ext>
              </a:extLst>
            </p:cNvPr>
            <p:cNvSpPr txBox="1"/>
            <p:nvPr/>
          </p:nvSpPr>
          <p:spPr>
            <a:xfrm>
              <a:off x="6227621" y="1086860"/>
              <a:ext cx="678996" cy="5232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dirty="0">
                  <a:solidFill>
                    <a:srgbClr val="000000"/>
                  </a:solidFill>
                  <a:latin typeface="Cambria Math" panose="02040503050406030204" pitchFamily="18" charset="0"/>
                  <a:ea typeface="Cambria Math" panose="02040503050406030204" pitchFamily="18" charset="0"/>
                  <a:cs typeface="Times New Roman" panose="02020603050405020304" pitchFamily="18" charset="0"/>
                </a:rPr>
                <a:t>×</a:t>
              </a:r>
              <a:endParaRPr lang="en-US" sz="2800" dirty="0">
                <a:latin typeface="Cambria Math" panose="02040503050406030204" pitchFamily="18" charset="0"/>
                <a:ea typeface="Cambria Math" panose="02040503050406030204" pitchFamily="18" charset="0"/>
              </a:endParaRPr>
            </a:p>
          </p:txBody>
        </p:sp>
      </p:grpSp>
      <p:sp>
        <p:nvSpPr>
          <p:cNvPr id="2" name="TextBox 1">
            <a:extLst>
              <a:ext uri="{FF2B5EF4-FFF2-40B4-BE49-F238E27FC236}">
                <a16:creationId xmlns:a16="http://schemas.microsoft.com/office/drawing/2014/main" id="{A0A79A1C-B623-4318-12B0-9F194934EB7D}"/>
              </a:ext>
            </a:extLst>
          </p:cNvPr>
          <p:cNvSpPr txBox="1"/>
          <p:nvPr/>
        </p:nvSpPr>
        <p:spPr>
          <a:xfrm>
            <a:off x="2954397" y="4108763"/>
            <a:ext cx="419303" cy="766941"/>
          </a:xfrm>
          <a:prstGeom prst="rect">
            <a:avLst/>
          </a:prstGeom>
          <a:noFill/>
        </p:spPr>
        <p:txBody>
          <a:bodyPr wrap="square" rtlCol="0">
            <a:spAutoFit/>
          </a:bodyPr>
          <a:lstStyle/>
          <a:p>
            <a:pPr algn="ctr">
              <a:lnSpc>
                <a:spcPct val="150000"/>
              </a:lnSpc>
            </a:pPr>
            <a:r>
              <a:rPr lang="en-US" sz="3334" dirty="0">
                <a:latin typeface="UTM Avo" panose="02040603050506020204" pitchFamily="18" charset="0"/>
                <a:cs typeface="Arial" panose="020B0604020202020204" pitchFamily="34" charset="0"/>
              </a:rPr>
              <a:t>2</a:t>
            </a:r>
          </a:p>
        </p:txBody>
      </p:sp>
      <p:sp>
        <p:nvSpPr>
          <p:cNvPr id="3" name="TextBox 2">
            <a:extLst>
              <a:ext uri="{FF2B5EF4-FFF2-40B4-BE49-F238E27FC236}">
                <a16:creationId xmlns:a16="http://schemas.microsoft.com/office/drawing/2014/main" id="{AAE02C68-250D-CD14-55FD-07B130B92E9D}"/>
              </a:ext>
            </a:extLst>
          </p:cNvPr>
          <p:cNvSpPr txBox="1"/>
          <p:nvPr/>
        </p:nvSpPr>
        <p:spPr>
          <a:xfrm>
            <a:off x="2716527" y="4107874"/>
            <a:ext cx="419303" cy="766941"/>
          </a:xfrm>
          <a:prstGeom prst="rect">
            <a:avLst/>
          </a:prstGeom>
          <a:noFill/>
        </p:spPr>
        <p:txBody>
          <a:bodyPr wrap="square" rtlCol="0">
            <a:spAutoFit/>
          </a:bodyPr>
          <a:lstStyle/>
          <a:p>
            <a:pPr algn="ctr">
              <a:lnSpc>
                <a:spcPct val="150000"/>
              </a:lnSpc>
            </a:pPr>
            <a:r>
              <a:rPr lang="en-US" sz="3334" dirty="0">
                <a:latin typeface="UTM Avo" panose="02040603050506020204" pitchFamily="18" charset="0"/>
                <a:cs typeface="Arial" panose="020B0604020202020204" pitchFamily="34" charset="0"/>
              </a:rPr>
              <a:t>6</a:t>
            </a:r>
          </a:p>
        </p:txBody>
      </p:sp>
      <p:sp>
        <p:nvSpPr>
          <p:cNvPr id="12" name="TextBox 11">
            <a:extLst>
              <a:ext uri="{FF2B5EF4-FFF2-40B4-BE49-F238E27FC236}">
                <a16:creationId xmlns:a16="http://schemas.microsoft.com/office/drawing/2014/main" id="{5F244C0B-C506-D7A4-219C-4B7AF406E79A}"/>
              </a:ext>
            </a:extLst>
          </p:cNvPr>
          <p:cNvSpPr txBox="1"/>
          <p:nvPr/>
        </p:nvSpPr>
        <p:spPr>
          <a:xfrm>
            <a:off x="2372623" y="4117259"/>
            <a:ext cx="419303" cy="766941"/>
          </a:xfrm>
          <a:prstGeom prst="rect">
            <a:avLst/>
          </a:prstGeom>
          <a:noFill/>
        </p:spPr>
        <p:txBody>
          <a:bodyPr wrap="square" rtlCol="0">
            <a:spAutoFit/>
          </a:bodyPr>
          <a:lstStyle/>
          <a:p>
            <a:pPr algn="ctr">
              <a:lnSpc>
                <a:spcPct val="150000"/>
              </a:lnSpc>
            </a:pPr>
            <a:r>
              <a:rPr lang="en-US" sz="3334" dirty="0">
                <a:latin typeface="UTM Avo" panose="02040603050506020204" pitchFamily="18" charset="0"/>
                <a:cs typeface="Arial" panose="020B0604020202020204" pitchFamily="34" charset="0"/>
              </a:rPr>
              <a:t>8</a:t>
            </a:r>
          </a:p>
        </p:txBody>
      </p:sp>
      <p:sp>
        <p:nvSpPr>
          <p:cNvPr id="18" name="Speech Bubble: Rectangle with Corners Rounded 8">
            <a:extLst>
              <a:ext uri="{FF2B5EF4-FFF2-40B4-BE49-F238E27FC236}">
                <a16:creationId xmlns:a16="http://schemas.microsoft.com/office/drawing/2014/main" id="{208FC077-63DE-1810-A7BC-A09CD90DE072}"/>
              </a:ext>
            </a:extLst>
          </p:cNvPr>
          <p:cNvSpPr/>
          <p:nvPr/>
        </p:nvSpPr>
        <p:spPr>
          <a:xfrm>
            <a:off x="2321007" y="5781822"/>
            <a:ext cx="6682316" cy="808892"/>
          </a:xfrm>
          <a:prstGeom prst="wedgeRoundRectCallout">
            <a:avLst/>
          </a:prstGeom>
          <a:solidFill>
            <a:schemeClr val="accent2"/>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dirty="0" err="1">
                <a:solidFill>
                  <a:schemeClr val="tx1"/>
                </a:solidFill>
                <a:latin typeface="UTM Avo" panose="02040603050506020204" pitchFamily="18" charset="0"/>
                <a:cs typeface="Arial" panose="020B0604020202020204" pitchFamily="34" charset="0"/>
              </a:rPr>
              <a:t>Vậy</a:t>
            </a:r>
            <a:r>
              <a:rPr lang="en-US" sz="3600" dirty="0">
                <a:solidFill>
                  <a:schemeClr val="tx1"/>
                </a:solidFill>
                <a:latin typeface="UTM Avo" panose="02040603050506020204" pitchFamily="18" charset="0"/>
                <a:cs typeface="Arial" panose="020B0604020202020204" pitchFamily="34" charset="0"/>
              </a:rPr>
              <a:t>  4 312 x 2 = 8 624</a:t>
            </a:r>
          </a:p>
        </p:txBody>
      </p:sp>
      <p:sp>
        <p:nvSpPr>
          <p:cNvPr id="19" name="TextBox 5"/>
          <p:cNvSpPr txBox="1"/>
          <p:nvPr/>
        </p:nvSpPr>
        <p:spPr>
          <a:xfrm>
            <a:off x="4248259" y="271305"/>
            <a:ext cx="2830285" cy="602729"/>
          </a:xfrm>
          <a:prstGeom prst="rect">
            <a:avLst/>
          </a:prstGeom>
        </p:spPr>
        <p:txBody>
          <a:bodyPr wrap="square" lIns="0" tIns="0" rIns="0" bIns="0" rtlCol="0" anchor="t">
            <a:spAutoFit/>
          </a:bodyPr>
          <a:lstStyle/>
          <a:p>
            <a:pPr algn="ctr">
              <a:lnSpc>
                <a:spcPts val="4674"/>
              </a:lnSpc>
            </a:pPr>
            <a:r>
              <a:rPr lang="en-US" sz="2800" b="1" u="sng" dirty="0" err="1">
                <a:solidFill>
                  <a:srgbClr val="0070C0"/>
                </a:solidFill>
                <a:latin typeface="HP001 4 hàng" pitchFamily="34" charset="0"/>
              </a:rPr>
              <a:t>Toán</a:t>
            </a:r>
            <a:endParaRPr lang="en-US" sz="2800" b="1" dirty="0">
              <a:solidFill>
                <a:srgbClr val="0070C0"/>
              </a:solidFill>
              <a:latin typeface="HP001 4 hàng" pitchFamily="34" charset="0"/>
            </a:endParaRPr>
          </a:p>
        </p:txBody>
      </p:sp>
      <p:sp>
        <p:nvSpPr>
          <p:cNvPr id="20" name="TextBox 19"/>
          <p:cNvSpPr txBox="1"/>
          <p:nvPr/>
        </p:nvSpPr>
        <p:spPr>
          <a:xfrm>
            <a:off x="2999082" y="-182884"/>
            <a:ext cx="5504541" cy="743793"/>
          </a:xfrm>
          <a:prstGeom prst="rect">
            <a:avLst/>
          </a:prstGeom>
        </p:spPr>
        <p:txBody>
          <a:bodyPr wrap="square" lIns="0" tIns="0" rIns="0" bIns="0" rtlCol="0" anchor="t">
            <a:spAutoFit/>
          </a:bodyPr>
          <a:lstStyle/>
          <a:p>
            <a:pPr algn="ctr">
              <a:lnSpc>
                <a:spcPts val="5844"/>
              </a:lnSpc>
            </a:pPr>
            <a:r>
              <a:rPr lang="vi-VN" sz="2400" b="1" dirty="0">
                <a:solidFill>
                  <a:srgbClr val="000000"/>
                </a:solidFill>
                <a:latin typeface="HP001 4 hàng" pitchFamily="34" charset="0"/>
              </a:rPr>
              <a:t>Thứ ba ngày </a:t>
            </a:r>
            <a:r>
              <a:rPr lang="en-US" sz="2400" b="1" dirty="0">
                <a:solidFill>
                  <a:srgbClr val="000000"/>
                </a:solidFill>
                <a:latin typeface="HP001 4 hàng" pitchFamily="34" charset="0"/>
              </a:rPr>
              <a:t>11</a:t>
            </a:r>
            <a:r>
              <a:rPr lang="vi-VN" sz="2400" b="1" dirty="0">
                <a:solidFill>
                  <a:srgbClr val="000000"/>
                </a:solidFill>
                <a:latin typeface="HP001 4 hàng" pitchFamily="34" charset="0"/>
              </a:rPr>
              <a:t> tháng 3 năm 202</a:t>
            </a:r>
            <a:r>
              <a:rPr lang="en-US" sz="2400" b="1" dirty="0">
                <a:solidFill>
                  <a:srgbClr val="000000"/>
                </a:solidFill>
                <a:latin typeface="HP001 4 hàng" pitchFamily="34" charset="0"/>
              </a:rPr>
              <a:t>5</a:t>
            </a:r>
          </a:p>
        </p:txBody>
      </p:sp>
      <p:sp>
        <p:nvSpPr>
          <p:cNvPr id="25" name="TextBox 5"/>
          <p:cNvSpPr txBox="1"/>
          <p:nvPr/>
        </p:nvSpPr>
        <p:spPr>
          <a:xfrm>
            <a:off x="2518156" y="639297"/>
            <a:ext cx="7512148" cy="602729"/>
          </a:xfrm>
          <a:prstGeom prst="rect">
            <a:avLst/>
          </a:prstGeom>
        </p:spPr>
        <p:txBody>
          <a:bodyPr wrap="square" lIns="0" tIns="0" rIns="0" bIns="0" rtlCol="0" anchor="t">
            <a:spAutoFit/>
          </a:bodyPr>
          <a:lstStyle/>
          <a:p>
            <a:pPr algn="ctr">
              <a:lnSpc>
                <a:spcPts val="4674"/>
              </a:lnSpc>
            </a:pPr>
            <a:r>
              <a:rPr lang="en-US" sz="2800" b="1" dirty="0" err="1">
                <a:solidFill>
                  <a:srgbClr val="FF0000"/>
                </a:solidFill>
                <a:latin typeface="HP001 4 hàng" pitchFamily="34" charset="0"/>
              </a:rPr>
              <a:t>Bài</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Nhân</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với</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số</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có</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một</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chữ</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số</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không</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nhớ</a:t>
            </a:r>
            <a:r>
              <a:rPr lang="en-US" sz="2800" b="1" dirty="0">
                <a:solidFill>
                  <a:srgbClr val="000000"/>
                </a:solidFill>
                <a:latin typeface="HP001 4 hàng"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nodeType="withEffect">
                                  <p:stCondLst>
                                    <p:cond delay="0"/>
                                  </p:stCondLst>
                                  <p:childTnLst>
                                    <p:set>
                                      <p:cBhvr>
                                        <p:cTn id="37" dur="1" fill="hold">
                                          <p:stCondLst>
                                            <p:cond delay="0"/>
                                          </p:stCondLst>
                                        </p:cTn>
                                        <p:tgtEl>
                                          <p:spTgt spid="17">
                                            <p:txEl>
                                              <p:pRg st="0" end="0"/>
                                            </p:txEl>
                                          </p:spTgt>
                                        </p:tgtEl>
                                        <p:attrNameLst>
                                          <p:attrName>style.visibility</p:attrName>
                                        </p:attrNameLst>
                                      </p:cBhvr>
                                      <p:to>
                                        <p:strVal val="visible"/>
                                      </p:to>
                                    </p:set>
                                    <p:animEffect transition="in" filter="fade">
                                      <p:cBhvr>
                                        <p:cTn id="38" dur="500"/>
                                        <p:tgtEl>
                                          <p:spTgt spid="17">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par>
                                <p:cTn id="44" presetID="10" presetClass="entr" presetSubtype="0" fill="hold" nodeType="withEffect">
                                  <p:stCondLst>
                                    <p:cond delay="0"/>
                                  </p:stCondLst>
                                  <p:childTnLst>
                                    <p:set>
                                      <p:cBhvr>
                                        <p:cTn id="45" dur="1" fill="hold">
                                          <p:stCondLst>
                                            <p:cond delay="0"/>
                                          </p:stCondLst>
                                        </p:cTn>
                                        <p:tgtEl>
                                          <p:spTgt spid="17">
                                            <p:txEl>
                                              <p:pRg st="1" end="1"/>
                                            </p:txEl>
                                          </p:spTgt>
                                        </p:tgtEl>
                                        <p:attrNameLst>
                                          <p:attrName>style.visibility</p:attrName>
                                        </p:attrNameLst>
                                      </p:cBhvr>
                                      <p:to>
                                        <p:strVal val="visible"/>
                                      </p:to>
                                    </p:set>
                                    <p:animEffect transition="in" filter="fade">
                                      <p:cBhvr>
                                        <p:cTn id="46" dur="500"/>
                                        <p:tgtEl>
                                          <p:spTgt spid="17">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cTn>
                              </p:par>
                              <p:par>
                                <p:cTn id="52" presetID="10" presetClass="entr" presetSubtype="0" fill="hold" nodeType="withEffect">
                                  <p:stCondLst>
                                    <p:cond delay="0"/>
                                  </p:stCondLst>
                                  <p:childTnLst>
                                    <p:set>
                                      <p:cBhvr>
                                        <p:cTn id="53" dur="1" fill="hold">
                                          <p:stCondLst>
                                            <p:cond delay="0"/>
                                          </p:stCondLst>
                                        </p:cTn>
                                        <p:tgtEl>
                                          <p:spTgt spid="17">
                                            <p:txEl>
                                              <p:pRg st="2" end="2"/>
                                            </p:txEl>
                                          </p:spTgt>
                                        </p:tgtEl>
                                        <p:attrNameLst>
                                          <p:attrName>style.visibility</p:attrName>
                                        </p:attrNameLst>
                                      </p:cBhvr>
                                      <p:to>
                                        <p:strVal val="visible"/>
                                      </p:to>
                                    </p:set>
                                    <p:animEffect transition="in" filter="fade">
                                      <p:cBhvr>
                                        <p:cTn id="54" dur="500"/>
                                        <p:tgtEl>
                                          <p:spTgt spid="17">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par>
                                <p:cTn id="60" presetID="10" presetClass="entr" presetSubtype="0" fill="hold" nodeType="withEffect">
                                  <p:stCondLst>
                                    <p:cond delay="0"/>
                                  </p:stCondLst>
                                  <p:childTnLst>
                                    <p:set>
                                      <p:cBhvr>
                                        <p:cTn id="61" dur="1" fill="hold">
                                          <p:stCondLst>
                                            <p:cond delay="0"/>
                                          </p:stCondLst>
                                        </p:cTn>
                                        <p:tgtEl>
                                          <p:spTgt spid="17">
                                            <p:txEl>
                                              <p:pRg st="3" end="3"/>
                                            </p:txEl>
                                          </p:spTgt>
                                        </p:tgtEl>
                                        <p:attrNameLst>
                                          <p:attrName>style.visibility</p:attrName>
                                        </p:attrNameLst>
                                      </p:cBhvr>
                                      <p:to>
                                        <p:strVal val="visible"/>
                                      </p:to>
                                    </p:set>
                                    <p:animEffect transition="in" filter="fade">
                                      <p:cBhvr>
                                        <p:cTn id="62" dur="500"/>
                                        <p:tgtEl>
                                          <p:spTgt spid="17">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linds(horizontal)">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3" grpId="0"/>
      <p:bldP spid="16" grpId="0"/>
      <p:bldP spid="6" grpId="0"/>
      <p:bldP spid="2" grpId="0"/>
      <p:bldP spid="3" grpId="0"/>
      <p:bldP spid="12" grpId="0"/>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6222" b="-26222"/>
            </a:stretch>
          </a:blipFill>
        </p:spPr>
      </p:sp>
      <p:sp>
        <p:nvSpPr>
          <p:cNvPr id="4" name="Freeform 4"/>
          <p:cNvSpPr/>
          <p:nvPr/>
        </p:nvSpPr>
        <p:spPr>
          <a:xfrm>
            <a:off x="203200" y="1422400"/>
            <a:ext cx="11480801" cy="4270829"/>
          </a:xfrm>
          <a:custGeom>
            <a:avLst/>
            <a:gdLst/>
            <a:ahLst/>
            <a:cxnLst/>
            <a:rect l="l" t="t" r="r" b="b"/>
            <a:pathLst>
              <a:path w="15750431" h="8229600">
                <a:moveTo>
                  <a:pt x="0" y="0"/>
                </a:moveTo>
                <a:lnTo>
                  <a:pt x="15750430" y="0"/>
                </a:lnTo>
                <a:lnTo>
                  <a:pt x="15750430" y="8229600"/>
                </a:lnTo>
                <a:lnTo>
                  <a:pt x="0" y="8229600"/>
                </a:lnTo>
                <a:lnTo>
                  <a:pt x="0" y="0"/>
                </a:lnTo>
                <a:close/>
              </a:path>
            </a:pathLst>
          </a:custGeom>
          <a:blipFill>
            <a:blip r:embed="rId3"/>
            <a:stretch>
              <a:fillRect/>
            </a:stretch>
          </a:blipFill>
        </p:spPr>
        <p:txBody>
          <a:bodyPr lIns="60954" tIns="30477" rIns="60954" bIns="30477"/>
          <a:lstStyle/>
          <a:p>
            <a:endParaRPr lang="en-US"/>
          </a:p>
        </p:txBody>
      </p:sp>
      <p:sp>
        <p:nvSpPr>
          <p:cNvPr id="8" name="TextBox 7"/>
          <p:cNvSpPr txBox="1"/>
          <p:nvPr/>
        </p:nvSpPr>
        <p:spPr>
          <a:xfrm>
            <a:off x="1872343" y="2763806"/>
            <a:ext cx="8432800" cy="2031325"/>
          </a:xfrm>
          <a:prstGeom prst="rect">
            <a:avLst/>
          </a:prstGeom>
          <a:noFill/>
        </p:spPr>
        <p:txBody>
          <a:bodyPr wrap="square" lIns="60954" tIns="30477" rIns="60954" bIns="30477" rtlCol="0">
            <a:spAutoFit/>
          </a:bodyPr>
          <a:lstStyle/>
          <a:p>
            <a:r>
              <a:rPr lang="vi-VN" sz="3200" b="1" dirty="0">
                <a:latin typeface="HP001 4 hàng" pitchFamily="34" charset="0"/>
              </a:rPr>
              <a:t>Muốn nhân với số có một chữ số (không nhớ) ta thực hiện đặt tính sao cho cột đơn vị thẳng cột với nhau và thực hiện nhân lần lượt từng số từ phải sang trái, từ dưới lên trên.</a:t>
            </a:r>
            <a:endParaRPr lang="en-US" sz="3200" b="1" dirty="0">
              <a:latin typeface="HP001 4 hàng" pitchFamily="34" charset="0"/>
            </a:endParaRPr>
          </a:p>
        </p:txBody>
      </p:sp>
      <p:sp>
        <p:nvSpPr>
          <p:cNvPr id="9" name="Rounded Rectangle 8"/>
          <p:cNvSpPr/>
          <p:nvPr/>
        </p:nvSpPr>
        <p:spPr>
          <a:xfrm>
            <a:off x="3307307" y="5738898"/>
            <a:ext cx="5029200" cy="933166"/>
          </a:xfrm>
          <a:prstGeom prst="roundRect">
            <a:avLst/>
          </a:prstGeom>
        </p:spPr>
        <p:style>
          <a:lnRef idx="1">
            <a:schemeClr val="accent2"/>
          </a:lnRef>
          <a:fillRef idx="2">
            <a:schemeClr val="accent2"/>
          </a:fillRef>
          <a:effectRef idx="1">
            <a:schemeClr val="accent2"/>
          </a:effectRef>
          <a:fontRef idx="minor">
            <a:schemeClr val="dk1"/>
          </a:fontRef>
        </p:style>
        <p:txBody>
          <a:bodyPr lIns="60954" tIns="30477" rIns="60954" bIns="30477" rtlCol="0" anchor="ctr"/>
          <a:lstStyle/>
          <a:p>
            <a:pPr algn="ctr"/>
            <a:r>
              <a:rPr lang="vi-VN" sz="4000" b="1" dirty="0">
                <a:latin typeface="HP001 4 hàng" pitchFamily="34" charset="0"/>
              </a:rPr>
              <a:t>Ví dụ</a:t>
            </a:r>
            <a:r>
              <a:rPr lang="vi-VN" sz="4000" b="1" dirty="0">
                <a:latin typeface="+mj-lt"/>
              </a:rPr>
              <a:t>: 3 123 x 3</a:t>
            </a:r>
            <a:endParaRPr lang="en-US" sz="4000" b="1" dirty="0">
              <a:latin typeface="+mj-lt"/>
            </a:endParaRPr>
          </a:p>
        </p:txBody>
      </p:sp>
      <p:sp>
        <p:nvSpPr>
          <p:cNvPr id="7" name="TextBox 5"/>
          <p:cNvSpPr txBox="1"/>
          <p:nvPr/>
        </p:nvSpPr>
        <p:spPr>
          <a:xfrm>
            <a:off x="4248259" y="271305"/>
            <a:ext cx="2830285" cy="602729"/>
          </a:xfrm>
          <a:prstGeom prst="rect">
            <a:avLst/>
          </a:prstGeom>
        </p:spPr>
        <p:txBody>
          <a:bodyPr wrap="square" lIns="0" tIns="0" rIns="0" bIns="0" rtlCol="0" anchor="t">
            <a:spAutoFit/>
          </a:bodyPr>
          <a:lstStyle/>
          <a:p>
            <a:pPr algn="ctr">
              <a:lnSpc>
                <a:spcPts val="4674"/>
              </a:lnSpc>
            </a:pPr>
            <a:r>
              <a:rPr lang="en-US" sz="2800" b="1" u="sng" dirty="0" err="1">
                <a:solidFill>
                  <a:srgbClr val="0070C0"/>
                </a:solidFill>
                <a:latin typeface="HP001 4 hàng" pitchFamily="34" charset="0"/>
              </a:rPr>
              <a:t>Toán</a:t>
            </a:r>
            <a:endParaRPr lang="en-US" sz="2800" b="1" dirty="0">
              <a:solidFill>
                <a:srgbClr val="0070C0"/>
              </a:solidFill>
              <a:latin typeface="HP001 4 hàng" pitchFamily="34" charset="0"/>
            </a:endParaRPr>
          </a:p>
        </p:txBody>
      </p:sp>
      <p:sp>
        <p:nvSpPr>
          <p:cNvPr id="10" name="TextBox 9"/>
          <p:cNvSpPr txBox="1"/>
          <p:nvPr/>
        </p:nvSpPr>
        <p:spPr>
          <a:xfrm>
            <a:off x="2999082" y="-182884"/>
            <a:ext cx="5504541" cy="743793"/>
          </a:xfrm>
          <a:prstGeom prst="rect">
            <a:avLst/>
          </a:prstGeom>
        </p:spPr>
        <p:txBody>
          <a:bodyPr wrap="square" lIns="0" tIns="0" rIns="0" bIns="0" rtlCol="0" anchor="t">
            <a:spAutoFit/>
          </a:bodyPr>
          <a:lstStyle/>
          <a:p>
            <a:pPr algn="ctr">
              <a:lnSpc>
                <a:spcPts val="5844"/>
              </a:lnSpc>
            </a:pPr>
            <a:r>
              <a:rPr lang="vi-VN" sz="2400" b="1" dirty="0">
                <a:solidFill>
                  <a:srgbClr val="000000"/>
                </a:solidFill>
                <a:latin typeface="HP001 4 hàng" pitchFamily="34" charset="0"/>
              </a:rPr>
              <a:t>Thứ ba ngày </a:t>
            </a:r>
            <a:r>
              <a:rPr lang="en-US" sz="2400" b="1" dirty="0">
                <a:solidFill>
                  <a:srgbClr val="000000"/>
                </a:solidFill>
                <a:latin typeface="HP001 4 hàng" pitchFamily="34" charset="0"/>
              </a:rPr>
              <a:t>11</a:t>
            </a:r>
            <a:r>
              <a:rPr lang="vi-VN" sz="2400" b="1" dirty="0">
                <a:solidFill>
                  <a:srgbClr val="000000"/>
                </a:solidFill>
                <a:latin typeface="HP001 4 hàng" pitchFamily="34" charset="0"/>
              </a:rPr>
              <a:t> tháng 3 năm 202</a:t>
            </a:r>
            <a:r>
              <a:rPr lang="en-US" sz="2400" b="1" dirty="0">
                <a:solidFill>
                  <a:srgbClr val="000000"/>
                </a:solidFill>
                <a:latin typeface="HP001 4 hàng" pitchFamily="34" charset="0"/>
              </a:rPr>
              <a:t>5</a:t>
            </a:r>
          </a:p>
        </p:txBody>
      </p:sp>
      <p:sp>
        <p:nvSpPr>
          <p:cNvPr id="11" name="TextBox 5"/>
          <p:cNvSpPr txBox="1"/>
          <p:nvPr/>
        </p:nvSpPr>
        <p:spPr>
          <a:xfrm>
            <a:off x="2518156" y="639297"/>
            <a:ext cx="7512148" cy="602729"/>
          </a:xfrm>
          <a:prstGeom prst="rect">
            <a:avLst/>
          </a:prstGeom>
        </p:spPr>
        <p:txBody>
          <a:bodyPr wrap="square" lIns="0" tIns="0" rIns="0" bIns="0" rtlCol="0" anchor="t">
            <a:spAutoFit/>
          </a:bodyPr>
          <a:lstStyle/>
          <a:p>
            <a:pPr algn="ctr">
              <a:lnSpc>
                <a:spcPts val="4674"/>
              </a:lnSpc>
            </a:pPr>
            <a:r>
              <a:rPr lang="en-US" sz="2800" b="1" dirty="0" err="1">
                <a:solidFill>
                  <a:srgbClr val="FF0000"/>
                </a:solidFill>
                <a:latin typeface="HP001 4 hàng" pitchFamily="34" charset="0"/>
              </a:rPr>
              <a:t>Bài</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Nhân</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với</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số</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có</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một</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chữ</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số</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không</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nhớ</a:t>
            </a:r>
            <a:r>
              <a:rPr lang="en-US" sz="2800" b="1" dirty="0">
                <a:solidFill>
                  <a:srgbClr val="000000"/>
                </a:solidFill>
                <a:latin typeface="HP001 4 hàng" pitchFamily="34" charset="0"/>
              </a:rPr>
              <a:t>)</a:t>
            </a:r>
          </a:p>
        </p:txBody>
      </p:sp>
    </p:spTree>
    <p:extLst>
      <p:ext uri="{BB962C8B-B14F-4D97-AF65-F5344CB8AC3E}">
        <p14:creationId xmlns:p14="http://schemas.microsoft.com/office/powerpoint/2010/main" val="111949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5"/>
        <p:cNvGrpSpPr/>
        <p:nvPr/>
      </p:nvGrpSpPr>
      <p:grpSpPr>
        <a:xfrm>
          <a:off x="0" y="0"/>
          <a:ext cx="0" cy="0"/>
          <a:chOff x="0" y="0"/>
          <a:chExt cx="0" cy="0"/>
        </a:xfrm>
      </p:grpSpPr>
      <p:grpSp>
        <p:nvGrpSpPr>
          <p:cNvPr id="2" name="Group 1">
            <a:extLst>
              <a:ext uri="{FF2B5EF4-FFF2-40B4-BE49-F238E27FC236}">
                <a16:creationId xmlns:a16="http://schemas.microsoft.com/office/drawing/2014/main" id="{AA936AFC-79CD-495D-9814-72198B495911}"/>
              </a:ext>
            </a:extLst>
          </p:cNvPr>
          <p:cNvGrpSpPr/>
          <p:nvPr/>
        </p:nvGrpSpPr>
        <p:grpSpPr>
          <a:xfrm>
            <a:off x="4727728" y="2592648"/>
            <a:ext cx="2736543" cy="1558939"/>
            <a:chOff x="309542" y="967667"/>
            <a:chExt cx="2878585" cy="1558939"/>
          </a:xfrm>
        </p:grpSpPr>
        <p:pic>
          <p:nvPicPr>
            <p:cNvPr id="3" name="Picture 2">
              <a:hlinkClick r:id="rId4"/>
              <a:extLst>
                <a:ext uri="{FF2B5EF4-FFF2-40B4-BE49-F238E27FC236}">
                  <a16:creationId xmlns:a16="http://schemas.microsoft.com/office/drawing/2014/main" id="{7374427F-9F7E-C951-CD2C-5D67103E472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3A38C086-509B-44CF-7112-B601DB74C18B}"/>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6185" b="-26185"/>
            </a:stretch>
          </a:blipFill>
        </p:spPr>
      </p:sp>
      <p:sp>
        <p:nvSpPr>
          <p:cNvPr id="4" name="Freeform 4"/>
          <p:cNvSpPr/>
          <p:nvPr/>
        </p:nvSpPr>
        <p:spPr>
          <a:xfrm>
            <a:off x="319314" y="1434593"/>
            <a:ext cx="11872686" cy="5079999"/>
          </a:xfrm>
          <a:custGeom>
            <a:avLst/>
            <a:gdLst/>
            <a:ahLst/>
            <a:cxnLst/>
            <a:rect l="l" t="t" r="r" b="b"/>
            <a:pathLst>
              <a:path w="15750431" h="8229600">
                <a:moveTo>
                  <a:pt x="0" y="0"/>
                </a:moveTo>
                <a:lnTo>
                  <a:pt x="15750430" y="0"/>
                </a:lnTo>
                <a:lnTo>
                  <a:pt x="15750430" y="8229600"/>
                </a:lnTo>
                <a:lnTo>
                  <a:pt x="0" y="8229600"/>
                </a:lnTo>
                <a:lnTo>
                  <a:pt x="0" y="0"/>
                </a:lnTo>
                <a:close/>
              </a:path>
            </a:pathLst>
          </a:custGeom>
          <a:blipFill>
            <a:blip r:embed="rId3"/>
            <a:stretch>
              <a:fillRect/>
            </a:stretch>
          </a:blipFill>
        </p:spPr>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134" t="5936" b="4187"/>
          <a:stretch/>
        </p:blipFill>
        <p:spPr>
          <a:xfrm>
            <a:off x="1173316" y="2362200"/>
            <a:ext cx="8509851" cy="2369575"/>
          </a:xfrm>
          <a:prstGeom prst="rect">
            <a:avLst/>
          </a:prstGeom>
        </p:spPr>
      </p:pic>
      <p:sp>
        <p:nvSpPr>
          <p:cNvPr id="7" name="TextBox 5"/>
          <p:cNvSpPr txBox="1"/>
          <p:nvPr/>
        </p:nvSpPr>
        <p:spPr>
          <a:xfrm>
            <a:off x="4248259" y="271305"/>
            <a:ext cx="2830285" cy="602729"/>
          </a:xfrm>
          <a:prstGeom prst="rect">
            <a:avLst/>
          </a:prstGeom>
        </p:spPr>
        <p:txBody>
          <a:bodyPr wrap="square" lIns="0" tIns="0" rIns="0" bIns="0" rtlCol="0" anchor="t">
            <a:spAutoFit/>
          </a:bodyPr>
          <a:lstStyle/>
          <a:p>
            <a:pPr algn="ctr">
              <a:lnSpc>
                <a:spcPts val="4674"/>
              </a:lnSpc>
            </a:pPr>
            <a:r>
              <a:rPr lang="en-US" sz="2800" b="1" u="sng" dirty="0" err="1">
                <a:solidFill>
                  <a:srgbClr val="0070C0"/>
                </a:solidFill>
                <a:latin typeface="HP001 4 hàng" pitchFamily="34" charset="0"/>
              </a:rPr>
              <a:t>Toán</a:t>
            </a:r>
            <a:endParaRPr lang="en-US" sz="2800" b="1" dirty="0">
              <a:solidFill>
                <a:srgbClr val="0070C0"/>
              </a:solidFill>
              <a:latin typeface="HP001 4 hàng" pitchFamily="34" charset="0"/>
            </a:endParaRPr>
          </a:p>
        </p:txBody>
      </p:sp>
      <p:sp>
        <p:nvSpPr>
          <p:cNvPr id="8" name="TextBox 7"/>
          <p:cNvSpPr txBox="1"/>
          <p:nvPr/>
        </p:nvSpPr>
        <p:spPr>
          <a:xfrm>
            <a:off x="2999082" y="-182884"/>
            <a:ext cx="5504541" cy="743793"/>
          </a:xfrm>
          <a:prstGeom prst="rect">
            <a:avLst/>
          </a:prstGeom>
        </p:spPr>
        <p:txBody>
          <a:bodyPr wrap="square" lIns="0" tIns="0" rIns="0" bIns="0" rtlCol="0" anchor="t">
            <a:spAutoFit/>
          </a:bodyPr>
          <a:lstStyle/>
          <a:p>
            <a:pPr algn="ctr">
              <a:lnSpc>
                <a:spcPts val="5844"/>
              </a:lnSpc>
            </a:pPr>
            <a:r>
              <a:rPr lang="vi-VN" sz="2400" b="1" dirty="0">
                <a:solidFill>
                  <a:srgbClr val="000000"/>
                </a:solidFill>
                <a:latin typeface="HP001 4 hàng" pitchFamily="34" charset="0"/>
              </a:rPr>
              <a:t>Thứ ba ngày </a:t>
            </a:r>
            <a:r>
              <a:rPr lang="en-US" sz="2400" b="1" dirty="0">
                <a:solidFill>
                  <a:srgbClr val="000000"/>
                </a:solidFill>
                <a:latin typeface="HP001 4 hàng" pitchFamily="34" charset="0"/>
              </a:rPr>
              <a:t>11</a:t>
            </a:r>
            <a:r>
              <a:rPr lang="vi-VN" sz="2400" b="1" dirty="0">
                <a:solidFill>
                  <a:srgbClr val="000000"/>
                </a:solidFill>
                <a:latin typeface="HP001 4 hàng" pitchFamily="34" charset="0"/>
              </a:rPr>
              <a:t> tháng 3 năm 202</a:t>
            </a:r>
            <a:r>
              <a:rPr lang="en-US" sz="2400" b="1" dirty="0">
                <a:solidFill>
                  <a:srgbClr val="000000"/>
                </a:solidFill>
                <a:latin typeface="HP001 4 hàng" pitchFamily="34" charset="0"/>
              </a:rPr>
              <a:t>5</a:t>
            </a:r>
          </a:p>
        </p:txBody>
      </p:sp>
      <p:sp>
        <p:nvSpPr>
          <p:cNvPr id="9" name="TextBox 5"/>
          <p:cNvSpPr txBox="1"/>
          <p:nvPr/>
        </p:nvSpPr>
        <p:spPr>
          <a:xfrm>
            <a:off x="2518156" y="639297"/>
            <a:ext cx="7512148" cy="602729"/>
          </a:xfrm>
          <a:prstGeom prst="rect">
            <a:avLst/>
          </a:prstGeom>
        </p:spPr>
        <p:txBody>
          <a:bodyPr wrap="square" lIns="0" tIns="0" rIns="0" bIns="0" rtlCol="0" anchor="t">
            <a:spAutoFit/>
          </a:bodyPr>
          <a:lstStyle/>
          <a:p>
            <a:pPr algn="ctr">
              <a:lnSpc>
                <a:spcPts val="4674"/>
              </a:lnSpc>
            </a:pPr>
            <a:r>
              <a:rPr lang="en-US" sz="2800" b="1" dirty="0" err="1">
                <a:solidFill>
                  <a:srgbClr val="FF0000"/>
                </a:solidFill>
                <a:latin typeface="HP001 4 hàng" pitchFamily="34" charset="0"/>
              </a:rPr>
              <a:t>Bài</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Nhân</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với</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số</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có</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một</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chữ</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số</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không</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nhớ</a:t>
            </a:r>
            <a:r>
              <a:rPr lang="en-US" sz="2800" b="1" dirty="0">
                <a:solidFill>
                  <a:srgbClr val="000000"/>
                </a:solidFill>
                <a:latin typeface="HP001 4 hàng" pitchFamily="34" charset="0"/>
              </a:rPr>
              <a:t>)</a:t>
            </a:r>
          </a:p>
        </p:txBody>
      </p:sp>
    </p:spTree>
    <p:extLst>
      <p:ext uri="{BB962C8B-B14F-4D97-AF65-F5344CB8AC3E}">
        <p14:creationId xmlns:p14="http://schemas.microsoft.com/office/powerpoint/2010/main" val="3061560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F14090-15A9-4456-8175-C7CCD10ECE0C}"/>
              </a:ext>
            </a:extLst>
          </p:cNvPr>
          <p:cNvPicPr>
            <a:picLocks noChangeAspect="1"/>
          </p:cNvPicPr>
          <p:nvPr/>
        </p:nvPicPr>
        <p:blipFill rotWithShape="1">
          <a:blip r:embed="rId4">
            <a:extLst>
              <a:ext uri="{28A0092B-C50C-407E-A947-70E740481C1C}">
                <a14:useLocalDpi xmlns:a14="http://schemas.microsoft.com/office/drawing/2010/main" val="0"/>
              </a:ext>
            </a:extLst>
          </a:blip>
          <a:srcRect t="1751"/>
          <a:stretch/>
        </p:blipFill>
        <p:spPr>
          <a:xfrm>
            <a:off x="0" y="0"/>
            <a:ext cx="12211050" cy="6858000"/>
          </a:xfrm>
          <a:prstGeom prst="rect">
            <a:avLst/>
          </a:prstGeom>
        </p:spPr>
      </p:pic>
      <p:pic>
        <p:nvPicPr>
          <p:cNvPr id="20" name="Picture 19">
            <a:extLst>
              <a:ext uri="{FF2B5EF4-FFF2-40B4-BE49-F238E27FC236}">
                <a16:creationId xmlns:a16="http://schemas.microsoft.com/office/drawing/2014/main" id="{949DAC6A-E448-4B7A-9C55-2AB116CFDAF4}"/>
              </a:ext>
            </a:extLst>
          </p:cNvPr>
          <p:cNvPicPr>
            <a:picLocks noChangeAspect="1"/>
          </p:cNvPicPr>
          <p:nvPr/>
        </p:nvPicPr>
        <p:blipFill>
          <a:blip r:embed="rId5"/>
          <a:stretch>
            <a:fillRect/>
          </a:stretch>
        </p:blipFill>
        <p:spPr>
          <a:xfrm>
            <a:off x="5127239" y="542109"/>
            <a:ext cx="1956572" cy="716724"/>
          </a:xfrm>
          <a:prstGeom prst="rect">
            <a:avLst/>
          </a:prstGeom>
        </p:spPr>
      </p:pic>
      <p:pic>
        <p:nvPicPr>
          <p:cNvPr id="22" name="Picture 21">
            <a:extLst>
              <a:ext uri="{FF2B5EF4-FFF2-40B4-BE49-F238E27FC236}">
                <a16:creationId xmlns:a16="http://schemas.microsoft.com/office/drawing/2014/main" id="{80F3D2DD-7984-4261-AD11-E61771F61490}"/>
              </a:ext>
            </a:extLst>
          </p:cNvPr>
          <p:cNvPicPr>
            <a:picLocks noChangeAspect="1"/>
          </p:cNvPicPr>
          <p:nvPr/>
        </p:nvPicPr>
        <p:blipFill>
          <a:blip r:embed="rId5"/>
          <a:stretch>
            <a:fillRect/>
          </a:stretch>
        </p:blipFill>
        <p:spPr>
          <a:xfrm flipH="1">
            <a:off x="2142393" y="2697910"/>
            <a:ext cx="2504399" cy="917402"/>
          </a:xfrm>
          <a:prstGeom prst="rect">
            <a:avLst/>
          </a:prstGeom>
        </p:spPr>
      </p:pic>
      <p:sp>
        <p:nvSpPr>
          <p:cNvPr id="18" name="TextBox 17">
            <a:extLst>
              <a:ext uri="{FF2B5EF4-FFF2-40B4-BE49-F238E27FC236}">
                <a16:creationId xmlns:a16="http://schemas.microsoft.com/office/drawing/2014/main" id="{C6147CD3-2649-4E88-8CE1-81D576F84A32}"/>
              </a:ext>
            </a:extLst>
          </p:cNvPr>
          <p:cNvSpPr txBox="1"/>
          <p:nvPr/>
        </p:nvSpPr>
        <p:spPr>
          <a:xfrm>
            <a:off x="4646792" y="583256"/>
            <a:ext cx="2917465"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750">
                  <a:solidFill>
                    <a:prstClr val="white"/>
                  </a:solidFill>
                </a:ln>
                <a:solidFill>
                  <a:srgbClr val="FCECD0">
                    <a:lumMod val="75000"/>
                  </a:srgbClr>
                </a:solidFill>
                <a:effectLst>
                  <a:outerShdw blurRad="50800" dist="38100" dir="2700000" algn="tl" rotWithShape="0">
                    <a:prstClr val="black">
                      <a:alpha val="40000"/>
                    </a:prstClr>
                  </a:outerShdw>
                </a:effectLst>
                <a:uLnTx/>
                <a:uFillTx/>
                <a:latin typeface="iCiel Cadena" panose="02000503000000020004" pitchFamily="50" charset="0"/>
                <a:ea typeface="+mn-ea"/>
                <a:sym typeface="Arial"/>
              </a:rPr>
              <a:t>TRÒ CHƠI</a:t>
            </a:r>
          </a:p>
        </p:txBody>
      </p:sp>
      <p:pic>
        <p:nvPicPr>
          <p:cNvPr id="19" name="Picture 18">
            <a:extLst>
              <a:ext uri="{FF2B5EF4-FFF2-40B4-BE49-F238E27FC236}">
                <a16:creationId xmlns:a16="http://schemas.microsoft.com/office/drawing/2014/main" id="{E5F91547-85E9-41A0-9391-B8B1188B5B63}"/>
              </a:ext>
            </a:extLst>
          </p:cNvPr>
          <p:cNvPicPr>
            <a:picLocks noChangeAspect="1"/>
          </p:cNvPicPr>
          <p:nvPr/>
        </p:nvPicPr>
        <p:blipFill>
          <a:blip r:embed="rId5"/>
          <a:stretch>
            <a:fillRect/>
          </a:stretch>
        </p:blipFill>
        <p:spPr>
          <a:xfrm>
            <a:off x="9982200" y="533400"/>
            <a:ext cx="2895851" cy="1060796"/>
          </a:xfrm>
          <a:prstGeom prst="rect">
            <a:avLst/>
          </a:prstGeom>
        </p:spPr>
      </p:pic>
      <p:pic>
        <p:nvPicPr>
          <p:cNvPr id="21" name="Picture 20">
            <a:extLst>
              <a:ext uri="{FF2B5EF4-FFF2-40B4-BE49-F238E27FC236}">
                <a16:creationId xmlns:a16="http://schemas.microsoft.com/office/drawing/2014/main" id="{653F800B-073E-42F5-BFFA-477203C96764}"/>
              </a:ext>
            </a:extLst>
          </p:cNvPr>
          <p:cNvPicPr>
            <a:picLocks noChangeAspect="1"/>
          </p:cNvPicPr>
          <p:nvPr/>
        </p:nvPicPr>
        <p:blipFill>
          <a:blip r:embed="rId5"/>
          <a:stretch>
            <a:fillRect/>
          </a:stretch>
        </p:blipFill>
        <p:spPr>
          <a:xfrm flipH="1">
            <a:off x="-819539" y="149398"/>
            <a:ext cx="3944128" cy="1444798"/>
          </a:xfrm>
          <a:prstGeom prst="rect">
            <a:avLst/>
          </a:prstGeom>
        </p:spPr>
      </p:pic>
      <p:pic>
        <p:nvPicPr>
          <p:cNvPr id="23" name="Picture 22">
            <a:extLst>
              <a:ext uri="{FF2B5EF4-FFF2-40B4-BE49-F238E27FC236}">
                <a16:creationId xmlns:a16="http://schemas.microsoft.com/office/drawing/2014/main" id="{FB990A4E-1001-4E5F-813F-CD6CFC00C726}"/>
              </a:ext>
            </a:extLst>
          </p:cNvPr>
          <p:cNvPicPr>
            <a:picLocks noChangeAspect="1"/>
          </p:cNvPicPr>
          <p:nvPr/>
        </p:nvPicPr>
        <p:blipFill>
          <a:blip r:embed="rId5"/>
          <a:stretch>
            <a:fillRect/>
          </a:stretch>
        </p:blipFill>
        <p:spPr>
          <a:xfrm>
            <a:off x="9248536" y="2591001"/>
            <a:ext cx="1429252" cy="523558"/>
          </a:xfrm>
          <a:prstGeom prst="rect">
            <a:avLst/>
          </a:prstGeom>
        </p:spPr>
      </p:pic>
      <p:pic>
        <p:nvPicPr>
          <p:cNvPr id="11" name="Picture 10">
            <a:extLst>
              <a:ext uri="{FF2B5EF4-FFF2-40B4-BE49-F238E27FC236}">
                <a16:creationId xmlns:a16="http://schemas.microsoft.com/office/drawing/2014/main" id="{1408987E-8482-412C-8746-6EFF36F2C99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642557" y="1524000"/>
            <a:ext cx="3450921" cy="1865555"/>
          </a:xfrm>
          <a:prstGeom prst="rect">
            <a:avLst/>
          </a:prstGeom>
        </p:spPr>
      </p:pic>
      <p:pic>
        <p:nvPicPr>
          <p:cNvPr id="13" name="Picture 12">
            <a:extLst>
              <a:ext uri="{FF2B5EF4-FFF2-40B4-BE49-F238E27FC236}">
                <a16:creationId xmlns:a16="http://schemas.microsoft.com/office/drawing/2014/main" id="{6EC0C90C-828F-4918-AC40-01B94FDF83B2}"/>
              </a:ext>
            </a:extLst>
          </p:cNvPr>
          <p:cNvPicPr>
            <a:picLocks noChangeAspect="1"/>
          </p:cNvPicPr>
          <p:nvPr/>
        </p:nvPicPr>
        <p:blipFill>
          <a:blip r:embed="rId7"/>
          <a:stretch>
            <a:fillRect/>
          </a:stretch>
        </p:blipFill>
        <p:spPr>
          <a:xfrm>
            <a:off x="6296824" y="1524000"/>
            <a:ext cx="3255059" cy="1776430"/>
          </a:xfrm>
          <a:prstGeom prst="rect">
            <a:avLst/>
          </a:prstGeom>
        </p:spPr>
      </p:pic>
      <p:pic>
        <p:nvPicPr>
          <p:cNvPr id="16" name="Picture 15">
            <a:extLst>
              <a:ext uri="{FF2B5EF4-FFF2-40B4-BE49-F238E27FC236}">
                <a16:creationId xmlns:a16="http://schemas.microsoft.com/office/drawing/2014/main" id="{2FBD9397-1275-4277-92E8-BB3DEB4DCC92}"/>
              </a:ext>
            </a:extLst>
          </p:cNvPr>
          <p:cNvPicPr>
            <a:picLocks noChangeAspect="1"/>
          </p:cNvPicPr>
          <p:nvPr/>
        </p:nvPicPr>
        <p:blipFill>
          <a:blip r:embed="rId8"/>
          <a:stretch>
            <a:fillRect/>
          </a:stretch>
        </p:blipFill>
        <p:spPr>
          <a:xfrm>
            <a:off x="2018868" y="3465408"/>
            <a:ext cx="8154264" cy="1944792"/>
          </a:xfrm>
          <a:prstGeom prst="rect">
            <a:avLst/>
          </a:prstGeom>
        </p:spPr>
      </p:pic>
      <p:pic>
        <p:nvPicPr>
          <p:cNvPr id="15" name="Picture 14">
            <a:hlinkClick r:id="" action="ppaction://hlinkshowjump?jump=nextslide"/>
            <a:extLst>
              <a:ext uri="{FF2B5EF4-FFF2-40B4-BE49-F238E27FC236}">
                <a16:creationId xmlns:a16="http://schemas.microsoft.com/office/drawing/2014/main" id="{EFCB68F2-2E43-46C4-8354-BD881388035B}"/>
              </a:ext>
            </a:extLst>
          </p:cNvPr>
          <p:cNvPicPr>
            <a:picLocks noChangeAspect="1"/>
          </p:cNvPicPr>
          <p:nvPr/>
        </p:nvPicPr>
        <p:blipFill>
          <a:blip r:embed="rId9"/>
          <a:stretch>
            <a:fillRect/>
          </a:stretch>
        </p:blipFill>
        <p:spPr>
          <a:xfrm>
            <a:off x="5038778" y="5541632"/>
            <a:ext cx="2109399" cy="774259"/>
          </a:xfrm>
          <a:prstGeom prst="rect">
            <a:avLst/>
          </a:prstGeom>
        </p:spPr>
      </p:pic>
    </p:spTree>
    <p:custDataLst>
      <p:tags r:id="rId1"/>
    </p:custDataLst>
    <p:extLst>
      <p:ext uri="{BB962C8B-B14F-4D97-AF65-F5344CB8AC3E}">
        <p14:creationId xmlns:p14="http://schemas.microsoft.com/office/powerpoint/2010/main" val="317101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64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4000">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8" dur="100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14:presetBounceEnd="60000">
                                      <p:stCondLst>
                                        <p:cond delay="400"/>
                                      </p:stCondLst>
                                      <p:childTnLst>
                                        <p:set>
                                          <p:cBhvr>
                                            <p:cTn id="10" dur="1" fill="hold">
                                              <p:stCondLst>
                                                <p:cond delay="0"/>
                                              </p:stCondLst>
                                            </p:cTn>
                                            <p:tgtEl>
                                              <p:spTgt spid="11"/>
                                            </p:tgtEl>
                                            <p:attrNameLst>
                                              <p:attrName>style.visibility</p:attrName>
                                            </p:attrNameLst>
                                          </p:cBhvr>
                                          <p:to>
                                            <p:strVal val="visible"/>
                                          </p:to>
                                        </p:set>
                                        <p:anim calcmode="lin" valueType="num" p14:bounceEnd="60000">
                                          <p:cBhvr additive="base">
                                            <p:cTn id="11" dur="1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2" dur="1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1000"/>
                                      </p:stCondLst>
                                      <p:childTnLst>
                                        <p:set>
                                          <p:cBhvr>
                                            <p:cTn id="14" dur="1" fill="hold">
                                              <p:stCondLst>
                                                <p:cond delay="0"/>
                                              </p:stCondLst>
                                            </p:cTn>
                                            <p:tgtEl>
                                              <p:spTgt spid="13"/>
                                            </p:tgtEl>
                                            <p:attrNameLst>
                                              <p:attrName>style.visibility</p:attrName>
                                            </p:attrNameLst>
                                          </p:cBhvr>
                                          <p:to>
                                            <p:strVal val="visible"/>
                                          </p:to>
                                        </p:set>
                                        <p:anim calcmode="lin" valueType="num" p14:bounceEnd="60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16" dur="1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0000">
                                      <p:stCondLst>
                                        <p:cond delay="1700"/>
                                      </p:stCondLst>
                                      <p:childTnLst>
                                        <p:set>
                                          <p:cBhvr>
                                            <p:cTn id="18" dur="1" fill="hold">
                                              <p:stCondLst>
                                                <p:cond delay="0"/>
                                              </p:stCondLst>
                                            </p:cTn>
                                            <p:tgtEl>
                                              <p:spTgt spid="16"/>
                                            </p:tgtEl>
                                            <p:attrNameLst>
                                              <p:attrName>style.visibility</p:attrName>
                                            </p:attrNameLst>
                                          </p:cBhvr>
                                          <p:to>
                                            <p:strVal val="visible"/>
                                          </p:to>
                                        </p:set>
                                        <p:anim calcmode="lin" valueType="num" p14:bounceEnd="60000">
                                          <p:cBhvr additive="base">
                                            <p:cTn id="19" dur="15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20" dur="1500" fill="hold"/>
                                            <p:tgtEl>
                                              <p:spTgt spid="16"/>
                                            </p:tgtEl>
                                            <p:attrNameLst>
                                              <p:attrName>ppt_y</p:attrName>
                                            </p:attrNameLst>
                                          </p:cBhvr>
                                          <p:tavLst>
                                            <p:tav tm="0">
                                              <p:val>
                                                <p:strVal val="1+#ppt_h/2"/>
                                              </p:val>
                                            </p:tav>
                                            <p:tav tm="100000">
                                              <p:val>
                                                <p:strVal val="#ppt_y"/>
                                              </p:val>
                                            </p:tav>
                                          </p:tavLst>
                                        </p:anim>
                                      </p:childTnLst>
                                    </p:cTn>
                                  </p:par>
                                  <p:par>
                                    <p:cTn id="21" presetID="53" presetClass="entr" presetSubtype="16" fill="hold" nodeType="withEffect">
                                      <p:stCondLst>
                                        <p:cond delay="28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0" dur="5000" fill="hold"/>
                                            <p:tgtEl>
                                              <p:spTgt spid="19"/>
                                            </p:tgtEl>
                                            <p:attrNameLst>
                                              <p:attrName>ppt_x</p:attrName>
                                              <p:attrName>ppt_y</p:attrName>
                                            </p:attrNameLst>
                                          </p:cBhvr>
                                          <p:rCtr x="-1875" y="-1644"/>
                                        </p:animMotion>
                                      </p:childTnLst>
                                    </p:cTn>
                                  </p:par>
                                  <p:par>
                                    <p:cTn id="31" presetID="10"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5" dur="5000" fill="hold"/>
                                            <p:tgtEl>
                                              <p:spTgt spid="21"/>
                                            </p:tgtEl>
                                            <p:attrNameLst>
                                              <p:attrName>ppt_x</p:attrName>
                                              <p:attrName>ppt_y</p:attrName>
                                            </p:attrNameLst>
                                          </p:cBhvr>
                                          <p:rCtr x="-4688" y="23"/>
                                        </p:animMotion>
                                      </p:childTnLst>
                                    </p:cTn>
                                  </p:par>
                                  <p:par>
                                    <p:cTn id="36" presetID="10" presetClass="entr" presetSubtype="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0" dur="5000" fill="hold"/>
                                            <p:tgtEl>
                                              <p:spTgt spid="22"/>
                                            </p:tgtEl>
                                            <p:attrNameLst>
                                              <p:attrName>ppt_x</p:attrName>
                                              <p:attrName>ppt_y</p:attrName>
                                            </p:attrNameLst>
                                          </p:cBhvr>
                                          <p:rCtr x="-4688" y="23"/>
                                        </p:animMotion>
                                      </p:childTnLst>
                                    </p:cTn>
                                  </p:par>
                                  <p:par>
                                    <p:cTn id="41" presetID="10"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par>
                                    <p:cTn id="44"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5" dur="5000" fill="hold"/>
                                            <p:tgtEl>
                                              <p:spTgt spid="23"/>
                                            </p:tgtEl>
                                            <p:attrNameLst>
                                              <p:attrName>ppt_x</p:attrName>
                                              <p:attrName>ppt_y</p:attrName>
                                            </p:attrNameLst>
                                          </p:cBhvr>
                                          <p:rCtr x="5078" y="-1019"/>
                                        </p:animMotion>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0"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4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500" fill="hold"/>
                                            <p:tgtEl>
                                              <p:spTgt spid="11"/>
                                            </p:tgtEl>
                                            <p:attrNameLst>
                                              <p:attrName>ppt_x</p:attrName>
                                            </p:attrNameLst>
                                          </p:cBhvr>
                                          <p:tavLst>
                                            <p:tav tm="0">
                                              <p:val>
                                                <p:strVal val="#ppt_x"/>
                                              </p:val>
                                            </p:tav>
                                            <p:tav tm="100000">
                                              <p:val>
                                                <p:strVal val="#ppt_x"/>
                                              </p:val>
                                            </p:tav>
                                          </p:tavLst>
                                        </p:anim>
                                        <p:anim calcmode="lin" valueType="num">
                                          <p:cBhvr additive="base">
                                            <p:cTn id="12" dur="1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7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500" fill="hold"/>
                                            <p:tgtEl>
                                              <p:spTgt spid="16"/>
                                            </p:tgtEl>
                                            <p:attrNameLst>
                                              <p:attrName>ppt_x</p:attrName>
                                            </p:attrNameLst>
                                          </p:cBhvr>
                                          <p:tavLst>
                                            <p:tav tm="0">
                                              <p:val>
                                                <p:strVal val="#ppt_x"/>
                                              </p:val>
                                            </p:tav>
                                            <p:tav tm="100000">
                                              <p:val>
                                                <p:strVal val="#ppt_x"/>
                                              </p:val>
                                            </p:tav>
                                          </p:tavLst>
                                        </p:anim>
                                        <p:anim calcmode="lin" valueType="num">
                                          <p:cBhvr additive="base">
                                            <p:cTn id="20" dur="1500" fill="hold"/>
                                            <p:tgtEl>
                                              <p:spTgt spid="16"/>
                                            </p:tgtEl>
                                            <p:attrNameLst>
                                              <p:attrName>ppt_y</p:attrName>
                                            </p:attrNameLst>
                                          </p:cBhvr>
                                          <p:tavLst>
                                            <p:tav tm="0">
                                              <p:val>
                                                <p:strVal val="1+#ppt_h/2"/>
                                              </p:val>
                                            </p:tav>
                                            <p:tav tm="100000">
                                              <p:val>
                                                <p:strVal val="#ppt_y"/>
                                              </p:val>
                                            </p:tav>
                                          </p:tavLst>
                                        </p:anim>
                                      </p:childTnLst>
                                    </p:cTn>
                                  </p:par>
                                  <p:par>
                                    <p:cTn id="21" presetID="53" presetClass="entr" presetSubtype="16" fill="hold" nodeType="withEffect">
                                      <p:stCondLst>
                                        <p:cond delay="28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0" dur="5000" fill="hold"/>
                                            <p:tgtEl>
                                              <p:spTgt spid="19"/>
                                            </p:tgtEl>
                                            <p:attrNameLst>
                                              <p:attrName>ppt_x</p:attrName>
                                              <p:attrName>ppt_y</p:attrName>
                                            </p:attrNameLst>
                                          </p:cBhvr>
                                          <p:rCtr x="-1875" y="-1644"/>
                                        </p:animMotion>
                                      </p:childTnLst>
                                    </p:cTn>
                                  </p:par>
                                  <p:par>
                                    <p:cTn id="31" presetID="10"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5" dur="5000" fill="hold"/>
                                            <p:tgtEl>
                                              <p:spTgt spid="21"/>
                                            </p:tgtEl>
                                            <p:attrNameLst>
                                              <p:attrName>ppt_x</p:attrName>
                                              <p:attrName>ppt_y</p:attrName>
                                            </p:attrNameLst>
                                          </p:cBhvr>
                                          <p:rCtr x="-4688" y="23"/>
                                        </p:animMotion>
                                      </p:childTnLst>
                                    </p:cTn>
                                  </p:par>
                                  <p:par>
                                    <p:cTn id="36" presetID="10" presetClass="entr" presetSubtype="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0" dur="5000" fill="hold"/>
                                            <p:tgtEl>
                                              <p:spTgt spid="22"/>
                                            </p:tgtEl>
                                            <p:attrNameLst>
                                              <p:attrName>ppt_x</p:attrName>
                                              <p:attrName>ppt_y</p:attrName>
                                            </p:attrNameLst>
                                          </p:cBhvr>
                                          <p:rCtr x="-4688" y="23"/>
                                        </p:animMotion>
                                      </p:childTnLst>
                                    </p:cTn>
                                  </p:par>
                                  <p:par>
                                    <p:cTn id="41" presetID="10"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par>
                                    <p:cTn id="44"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5" dur="5000" fill="hold"/>
                                            <p:tgtEl>
                                              <p:spTgt spid="23"/>
                                            </p:tgtEl>
                                            <p:attrNameLst>
                                              <p:attrName>ppt_x</p:attrName>
                                              <p:attrName>ppt_y</p:attrName>
                                            </p:attrNameLst>
                                          </p:cBhvr>
                                          <p:rCtr x="5078" y="-1019"/>
                                        </p:animMotion>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0"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Fallback>
  </mc:AlternateContent>
  <p:extLst>
    <p:ext uri="{E180D4A7-C9FB-4DFB-919C-405C955672EB}">
      <p14:showEvtLst xmlns:p14="http://schemas.microsoft.com/office/powerpoint/2010/main">
        <p14:playEvt time="10" objId="3"/>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9905CDB2-EEB7-49B9-ADB2-66FCF558DF54}"/>
              </a:ext>
            </a:extLst>
          </p:cNvPr>
          <p:cNvGrpSpPr/>
          <p:nvPr/>
        </p:nvGrpSpPr>
        <p:grpSpPr>
          <a:xfrm>
            <a:off x="-1062835" y="275466"/>
            <a:ext cx="12983842" cy="3182815"/>
            <a:chOff x="-1062835" y="246185"/>
            <a:chExt cx="12983842"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4"/>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1062835" y="484591"/>
              <a:ext cx="9029103" cy="527004"/>
            </a:xfrm>
            <a:prstGeom prst="rect">
              <a:avLst/>
            </a:prstGeom>
            <a:noFill/>
          </p:spPr>
          <p:txBody>
            <a:bodyPr wrap="square" lIns="0" tIns="0" rIns="0" bIns="0" rtlCol="0">
              <a:spAutoFit/>
            </a:bodyPr>
            <a:lstStyle/>
            <a:p>
              <a:pPr marL="0" marR="0" lvl="0" indent="0" algn="ctr" defTabSz="914400" rtl="0" eaLnBrk="1" fontAlgn="auto" latinLnBrk="0" hangingPunct="1">
                <a:lnSpc>
                  <a:spcPct val="121000"/>
                </a:lnSpc>
                <a:spcBef>
                  <a:spcPts val="0"/>
                </a:spcBef>
                <a:spcAft>
                  <a:spcPts val="0"/>
                </a:spcAft>
                <a:buClrTx/>
                <a:buSzTx/>
                <a:buFontTx/>
                <a:buNone/>
                <a:tabLst/>
                <a:defRPr/>
              </a:pPr>
              <a:r>
                <a:rPr lang="en-US" sz="3200" dirty="0" err="1">
                  <a:latin typeface="UTM Avo"/>
                  <a:ea typeface="+mn-ea"/>
                </a:rPr>
                <a:t>Tính</a:t>
              </a:r>
              <a:r>
                <a:rPr lang="en-US" sz="3200" dirty="0">
                  <a:latin typeface="UTM Avo"/>
                  <a:ea typeface="+mn-ea"/>
                </a:rPr>
                <a:t>:</a:t>
              </a:r>
              <a:endParaRPr kumimoji="0" lang="en-US" sz="3200" b="0" i="0" u="none" strike="noStrike" kern="1200" cap="none" spc="0" normalizeH="0" baseline="0" noProof="0" dirty="0">
                <a:ln>
                  <a:noFill/>
                </a:ln>
                <a:solidFill>
                  <a:srgbClr val="ED5565"/>
                </a:solidFill>
                <a:effectLst/>
                <a:uLnTx/>
                <a:uFillTx/>
                <a:latin typeface="UTM Avo"/>
                <a:ea typeface="+mn-ea"/>
                <a:sym typeface="Arial"/>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6">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10483" y="4859727"/>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69720" y="4732453"/>
            <a:ext cx="1353734" cy="1622746"/>
          </a:xfrm>
          <a:prstGeom prst="rect">
            <a:avLst/>
          </a:prstGeom>
        </p:spPr>
      </p:pic>
      <p:grpSp>
        <p:nvGrpSpPr>
          <p:cNvPr id="11" name="Group 10">
            <a:extLst>
              <a:ext uri="{FF2B5EF4-FFF2-40B4-BE49-F238E27FC236}">
                <a16:creationId xmlns:a16="http://schemas.microsoft.com/office/drawing/2014/main" id="{37F1B26D-95C5-9DD6-BEB6-3008BEDC7CD4}"/>
              </a:ext>
            </a:extLst>
          </p:cNvPr>
          <p:cNvGrpSpPr/>
          <p:nvPr/>
        </p:nvGrpSpPr>
        <p:grpSpPr>
          <a:xfrm>
            <a:off x="5002917" y="455408"/>
            <a:ext cx="2174639" cy="1779092"/>
            <a:chOff x="5213516" y="1144378"/>
            <a:chExt cx="2174639" cy="1779092"/>
          </a:xfrm>
        </p:grpSpPr>
        <p:sp>
          <p:nvSpPr>
            <p:cNvPr id="2" name="Rectangle 1">
              <a:extLst>
                <a:ext uri="{FF2B5EF4-FFF2-40B4-BE49-F238E27FC236}">
                  <a16:creationId xmlns:a16="http://schemas.microsoft.com/office/drawing/2014/main" id="{425327AD-E83E-03D7-55D0-F486959215C8}"/>
                </a:ext>
              </a:extLst>
            </p:cNvPr>
            <p:cNvSpPr/>
            <p:nvPr/>
          </p:nvSpPr>
          <p:spPr>
            <a:xfrm>
              <a:off x="5243224" y="1144378"/>
              <a:ext cx="2104223" cy="898861"/>
            </a:xfrm>
            <a:prstGeom prst="rect">
              <a:avLst/>
            </a:prstGeom>
            <a:no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mn-lt"/>
                  <a:ea typeface="+mn-ea"/>
                  <a:cs typeface="Arial" panose="020B0604020202020204" pitchFamily="34" charset="0"/>
                </a:rPr>
                <a:t>2 313</a:t>
              </a:r>
            </a:p>
          </p:txBody>
        </p:sp>
        <p:sp>
          <p:nvSpPr>
            <p:cNvPr id="4" name="Rectangle 3">
              <a:extLst>
                <a:ext uri="{FF2B5EF4-FFF2-40B4-BE49-F238E27FC236}">
                  <a16:creationId xmlns:a16="http://schemas.microsoft.com/office/drawing/2014/main" id="{B185071E-4E95-33A4-2B2D-3808D9AE7356}"/>
                </a:ext>
              </a:extLst>
            </p:cNvPr>
            <p:cNvSpPr/>
            <p:nvPr/>
          </p:nvSpPr>
          <p:spPr>
            <a:xfrm>
              <a:off x="5213516" y="2024609"/>
              <a:ext cx="2104223" cy="898861"/>
            </a:xfrm>
            <a:prstGeom prst="rect">
              <a:avLst/>
            </a:prstGeom>
            <a:no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mn-lt"/>
                  <a:ea typeface="+mn-ea"/>
                  <a:cs typeface="Arial" panose="020B0604020202020204" pitchFamily="34" charset="0"/>
                </a:rPr>
                <a:t>3</a:t>
              </a:r>
            </a:p>
          </p:txBody>
        </p:sp>
        <p:cxnSp>
          <p:nvCxnSpPr>
            <p:cNvPr id="8" name="Straight Connector 7">
              <a:extLst>
                <a:ext uri="{FF2B5EF4-FFF2-40B4-BE49-F238E27FC236}">
                  <a16:creationId xmlns:a16="http://schemas.microsoft.com/office/drawing/2014/main" id="{B2F3EC63-27B0-7B69-7F11-9B24868A5F26}"/>
                </a:ext>
              </a:extLst>
            </p:cNvPr>
            <p:cNvCxnSpPr/>
            <p:nvPr/>
          </p:nvCxnSpPr>
          <p:spPr>
            <a:xfrm>
              <a:off x="5307860" y="2923470"/>
              <a:ext cx="2080295" cy="0"/>
            </a:xfrm>
            <a:prstGeom prst="line">
              <a:avLst/>
            </a:prstGeom>
          </p:spPr>
          <p:style>
            <a:lnRef idx="2">
              <a:schemeClr val="dk1"/>
            </a:lnRef>
            <a:fillRef idx="0">
              <a:schemeClr val="dk1"/>
            </a:fillRef>
            <a:effectRef idx="1">
              <a:schemeClr val="dk1"/>
            </a:effectRef>
            <a:fontRef idx="minor">
              <a:schemeClr val="tx1"/>
            </a:fontRef>
          </p:style>
        </p:cxnSp>
      </p:grpSp>
      <p:grpSp>
        <p:nvGrpSpPr>
          <p:cNvPr id="15" name="Group 14">
            <a:extLst>
              <a:ext uri="{FF2B5EF4-FFF2-40B4-BE49-F238E27FC236}">
                <a16:creationId xmlns:a16="http://schemas.microsoft.com/office/drawing/2014/main" id="{E95C4837-F04A-FCB1-75E4-201F0673D81D}"/>
              </a:ext>
            </a:extLst>
          </p:cNvPr>
          <p:cNvGrpSpPr/>
          <p:nvPr/>
        </p:nvGrpSpPr>
        <p:grpSpPr>
          <a:xfrm>
            <a:off x="3382691" y="4020455"/>
            <a:ext cx="7850707" cy="2030518"/>
            <a:chOff x="3382691" y="4020455"/>
            <a:chExt cx="7850707" cy="2030518"/>
          </a:xfrm>
        </p:grpSpPr>
        <p:grpSp>
          <p:nvGrpSpPr>
            <p:cNvPr id="40" name="Group 39">
              <a:extLst>
                <a:ext uri="{FF2B5EF4-FFF2-40B4-BE49-F238E27FC236}">
                  <a16:creationId xmlns:a16="http://schemas.microsoft.com/office/drawing/2014/main" id="{FC13E8F7-E341-4A4A-8467-9009F4679AEA}"/>
                </a:ext>
              </a:extLst>
            </p:cNvPr>
            <p:cNvGrpSpPr/>
            <p:nvPr/>
          </p:nvGrpSpPr>
          <p:grpSpPr>
            <a:xfrm>
              <a:off x="4259967" y="4020455"/>
              <a:ext cx="6973431" cy="2030518"/>
              <a:chOff x="2590800" y="5298831"/>
              <a:chExt cx="4343400" cy="1310639"/>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UTM Avo"/>
                  <a:ea typeface="+mn-ea"/>
                  <a:cs typeface="+mn-cs"/>
                  <a:sym typeface="Arial"/>
                </a:endParaRPr>
              </a:p>
            </p:txBody>
          </p:sp>
          <p:sp>
            <p:nvSpPr>
              <p:cNvPr id="36" name="TextBox 35">
                <a:extLst>
                  <a:ext uri="{FF2B5EF4-FFF2-40B4-BE49-F238E27FC236}">
                    <a16:creationId xmlns:a16="http://schemas.microsoft.com/office/drawing/2014/main" id="{37128BEF-07EE-4FEE-9225-7F18ADBAC7D5}"/>
                  </a:ext>
                </a:extLst>
              </p:cNvPr>
              <p:cNvSpPr txBox="1"/>
              <p:nvPr/>
            </p:nvSpPr>
            <p:spPr>
              <a:xfrm>
                <a:off x="3012386" y="5578792"/>
                <a:ext cx="3585813" cy="31785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lumMod val="50000"/>
                      <a:lumOff val="50000"/>
                    </a:prstClr>
                  </a:solidFill>
                  <a:effectLst/>
                  <a:uLnTx/>
                  <a:uFillTx/>
                  <a:latin typeface="UTM Avo"/>
                  <a:ea typeface="+mn-ea"/>
                  <a:sym typeface="Arial"/>
                </a:endParaRPr>
              </a:p>
            </p:txBody>
          </p:sp>
        </p:grpSp>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9"/>
            <a:stretch>
              <a:fillRect/>
            </a:stretch>
          </p:blipFill>
          <p:spPr>
            <a:xfrm>
              <a:off x="3382691" y="4312668"/>
              <a:ext cx="1480559" cy="1524000"/>
            </a:xfrm>
            <a:prstGeom prst="rect">
              <a:avLst/>
            </a:prstGeom>
          </p:spPr>
        </p:pic>
        <p:sp>
          <p:nvSpPr>
            <p:cNvPr id="12" name="Rectangle 11">
              <a:extLst>
                <a:ext uri="{FF2B5EF4-FFF2-40B4-BE49-F238E27FC236}">
                  <a16:creationId xmlns:a16="http://schemas.microsoft.com/office/drawing/2014/main" id="{BC0B601D-E50F-8102-21D7-51E8C07B0A69}"/>
                </a:ext>
              </a:extLst>
            </p:cNvPr>
            <p:cNvSpPr/>
            <p:nvPr/>
          </p:nvSpPr>
          <p:spPr>
            <a:xfrm>
              <a:off x="4994336" y="4542996"/>
              <a:ext cx="2271958" cy="898861"/>
            </a:xfrm>
            <a:prstGeom prst="rect">
              <a:avLst/>
            </a:prstGeom>
            <a:no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mn-lt"/>
                  <a:ea typeface="+mn-ea"/>
                  <a:cs typeface="Arial" panose="020B0604020202020204" pitchFamily="34" charset="0"/>
                </a:rPr>
                <a:t>6 939</a:t>
              </a:r>
            </a:p>
          </p:txBody>
        </p:sp>
      </p:grpSp>
      <p:sp>
        <p:nvSpPr>
          <p:cNvPr id="14" name="TextBox 13">
            <a:extLst>
              <a:ext uri="{FF2B5EF4-FFF2-40B4-BE49-F238E27FC236}">
                <a16:creationId xmlns:a16="http://schemas.microsoft.com/office/drawing/2014/main" id="{8A8DA145-B386-B4EE-C12E-7011DFC871C6}"/>
              </a:ext>
            </a:extLst>
          </p:cNvPr>
          <p:cNvSpPr txBox="1"/>
          <p:nvPr/>
        </p:nvSpPr>
        <p:spPr>
          <a:xfrm>
            <a:off x="5113508" y="1149106"/>
            <a:ext cx="639108" cy="523220"/>
          </a:xfrm>
          <a:prstGeom prst="rect">
            <a:avLst/>
          </a:prstGeom>
          <a:noFill/>
        </p:spPr>
        <p:txBody>
          <a:bodyPr wrap="square">
            <a:spAutoFit/>
          </a:bodyPr>
          <a:lstStyle/>
          <a:p>
            <a:r>
              <a:rPr lang="vi-VN" sz="2800" dirty="0">
                <a:solidFill>
                  <a:srgbClr val="000000"/>
                </a:solidFill>
                <a:latin typeface="Cambria Math" panose="02040503050406030204" pitchFamily="18" charset="0"/>
                <a:ea typeface="Cambria Math" panose="02040503050406030204" pitchFamily="18" charset="0"/>
                <a:cs typeface="Times New Roman" panose="02020603050405020304" pitchFamily="18" charset="0"/>
              </a:rPr>
              <a:t>×</a:t>
            </a:r>
            <a:endParaRPr lang="en-US" sz="2800"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121401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9905CDB2-EEB7-49B9-ADB2-66FCF558DF54}"/>
              </a:ext>
            </a:extLst>
          </p:cNvPr>
          <p:cNvGrpSpPr/>
          <p:nvPr/>
        </p:nvGrpSpPr>
        <p:grpSpPr>
          <a:xfrm>
            <a:off x="-1062835" y="275466"/>
            <a:ext cx="12983842" cy="3182815"/>
            <a:chOff x="-1062835" y="246185"/>
            <a:chExt cx="12983842"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4"/>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1062835" y="484591"/>
              <a:ext cx="9029103" cy="527004"/>
            </a:xfrm>
            <a:prstGeom prst="rect">
              <a:avLst/>
            </a:prstGeom>
            <a:noFill/>
          </p:spPr>
          <p:txBody>
            <a:bodyPr wrap="square" lIns="0" tIns="0" rIns="0" bIns="0" rtlCol="0">
              <a:spAutoFit/>
            </a:bodyPr>
            <a:lstStyle/>
            <a:p>
              <a:pPr marL="0" marR="0" lvl="0" indent="0" algn="ctr" defTabSz="914400" rtl="0" eaLnBrk="1" fontAlgn="auto" latinLnBrk="0" hangingPunct="1">
                <a:lnSpc>
                  <a:spcPct val="121000"/>
                </a:lnSpc>
                <a:spcBef>
                  <a:spcPts val="0"/>
                </a:spcBef>
                <a:spcAft>
                  <a:spcPts val="0"/>
                </a:spcAft>
                <a:buClrTx/>
                <a:buSzTx/>
                <a:buFontTx/>
                <a:buNone/>
                <a:tabLst/>
                <a:defRPr/>
              </a:pPr>
              <a:r>
                <a:rPr lang="en-US" sz="3200" dirty="0" err="1">
                  <a:latin typeface="UTM Avo"/>
                  <a:ea typeface="+mn-ea"/>
                </a:rPr>
                <a:t>Tính</a:t>
              </a:r>
              <a:r>
                <a:rPr lang="en-US" sz="3200" dirty="0">
                  <a:latin typeface="UTM Avo"/>
                  <a:ea typeface="+mn-ea"/>
                </a:rPr>
                <a:t>:</a:t>
              </a:r>
              <a:endParaRPr kumimoji="0" lang="en-US" sz="3200" b="0" i="0" u="none" strike="noStrike" kern="1200" cap="none" spc="0" normalizeH="0" baseline="0" noProof="0" dirty="0">
                <a:ln>
                  <a:noFill/>
                </a:ln>
                <a:solidFill>
                  <a:srgbClr val="ED5565"/>
                </a:solidFill>
                <a:effectLst/>
                <a:uLnTx/>
                <a:uFillTx/>
                <a:latin typeface="UTM Avo"/>
                <a:ea typeface="+mn-ea"/>
                <a:sym typeface="Arial"/>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6">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10483" y="4859727"/>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69720" y="4732453"/>
            <a:ext cx="1353734" cy="1622746"/>
          </a:xfrm>
          <a:prstGeom prst="rect">
            <a:avLst/>
          </a:prstGeom>
        </p:spPr>
      </p:pic>
      <p:sp>
        <p:nvSpPr>
          <p:cNvPr id="14" name="Rectangle 13">
            <a:extLst>
              <a:ext uri="{FF2B5EF4-FFF2-40B4-BE49-F238E27FC236}">
                <a16:creationId xmlns:a16="http://schemas.microsoft.com/office/drawing/2014/main" id="{E824C75E-52E4-3C3A-10E7-D5048AC69AF5}"/>
              </a:ext>
            </a:extLst>
          </p:cNvPr>
          <p:cNvSpPr/>
          <p:nvPr/>
        </p:nvSpPr>
        <p:spPr>
          <a:xfrm>
            <a:off x="5076573" y="451041"/>
            <a:ext cx="1750292" cy="631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500" dirty="0">
                <a:solidFill>
                  <a:schemeClr val="tx1"/>
                </a:solidFill>
                <a:cs typeface="Arial" panose="020B0604020202020204" pitchFamily="34" charset="0"/>
              </a:rPr>
              <a:t>1 234</a:t>
            </a:r>
          </a:p>
        </p:txBody>
      </p:sp>
      <p:sp>
        <p:nvSpPr>
          <p:cNvPr id="15" name="Rectangle 14">
            <a:extLst>
              <a:ext uri="{FF2B5EF4-FFF2-40B4-BE49-F238E27FC236}">
                <a16:creationId xmlns:a16="http://schemas.microsoft.com/office/drawing/2014/main" id="{BBC2D8DE-5FFE-9983-3A21-905531D8A244}"/>
              </a:ext>
            </a:extLst>
          </p:cNvPr>
          <p:cNvSpPr/>
          <p:nvPr/>
        </p:nvSpPr>
        <p:spPr>
          <a:xfrm>
            <a:off x="5200494" y="1333116"/>
            <a:ext cx="1626371" cy="631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500" dirty="0">
                <a:solidFill>
                  <a:schemeClr val="tx1"/>
                </a:solidFill>
                <a:cs typeface="Arial" panose="020B0604020202020204" pitchFamily="34" charset="0"/>
              </a:rPr>
              <a:t>2</a:t>
            </a:r>
          </a:p>
        </p:txBody>
      </p:sp>
      <p:cxnSp>
        <p:nvCxnSpPr>
          <p:cNvPr id="17" name="Straight Connector 16">
            <a:extLst>
              <a:ext uri="{FF2B5EF4-FFF2-40B4-BE49-F238E27FC236}">
                <a16:creationId xmlns:a16="http://schemas.microsoft.com/office/drawing/2014/main" id="{5DAC995B-7A85-0A59-6BF8-86AC158F0667}"/>
              </a:ext>
            </a:extLst>
          </p:cNvPr>
          <p:cNvCxnSpPr/>
          <p:nvPr/>
        </p:nvCxnSpPr>
        <p:spPr>
          <a:xfrm>
            <a:off x="4960518" y="2020109"/>
            <a:ext cx="2080295" cy="0"/>
          </a:xfrm>
          <a:prstGeom prst="line">
            <a:avLst/>
          </a:prstGeom>
        </p:spPr>
        <p:style>
          <a:lnRef idx="2">
            <a:schemeClr val="dk1"/>
          </a:lnRef>
          <a:fillRef idx="0">
            <a:schemeClr val="dk1"/>
          </a:fillRef>
          <a:effectRef idx="1">
            <a:schemeClr val="dk1"/>
          </a:effectRef>
          <a:fontRef idx="minor">
            <a:schemeClr val="tx1"/>
          </a:fontRef>
        </p:style>
      </p:cxnSp>
      <p:grpSp>
        <p:nvGrpSpPr>
          <p:cNvPr id="20" name="Group 19">
            <a:extLst>
              <a:ext uri="{FF2B5EF4-FFF2-40B4-BE49-F238E27FC236}">
                <a16:creationId xmlns:a16="http://schemas.microsoft.com/office/drawing/2014/main" id="{B93C8300-160E-6ABA-799A-BBF655067B8C}"/>
              </a:ext>
            </a:extLst>
          </p:cNvPr>
          <p:cNvGrpSpPr/>
          <p:nvPr/>
        </p:nvGrpSpPr>
        <p:grpSpPr>
          <a:xfrm>
            <a:off x="3337112" y="4059409"/>
            <a:ext cx="7850707" cy="2030518"/>
            <a:chOff x="3337112" y="4059409"/>
            <a:chExt cx="7850707" cy="2030518"/>
          </a:xfrm>
        </p:grpSpPr>
        <p:grpSp>
          <p:nvGrpSpPr>
            <p:cNvPr id="40" name="Group 39">
              <a:extLst>
                <a:ext uri="{FF2B5EF4-FFF2-40B4-BE49-F238E27FC236}">
                  <a16:creationId xmlns:a16="http://schemas.microsoft.com/office/drawing/2014/main" id="{FC13E8F7-E341-4A4A-8467-9009F4679AEA}"/>
                </a:ext>
              </a:extLst>
            </p:cNvPr>
            <p:cNvGrpSpPr/>
            <p:nvPr/>
          </p:nvGrpSpPr>
          <p:grpSpPr>
            <a:xfrm>
              <a:off x="4214388" y="4059409"/>
              <a:ext cx="6973431" cy="2030518"/>
              <a:chOff x="2590800" y="5298831"/>
              <a:chExt cx="4343400" cy="1310639"/>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UTM Avo"/>
                  <a:ea typeface="+mn-ea"/>
                  <a:cs typeface="+mn-cs"/>
                  <a:sym typeface="Arial"/>
                </a:endParaRPr>
              </a:p>
            </p:txBody>
          </p:sp>
          <p:sp>
            <p:nvSpPr>
              <p:cNvPr id="36" name="TextBox 35">
                <a:extLst>
                  <a:ext uri="{FF2B5EF4-FFF2-40B4-BE49-F238E27FC236}">
                    <a16:creationId xmlns:a16="http://schemas.microsoft.com/office/drawing/2014/main" id="{37128BEF-07EE-4FEE-9225-7F18ADBAC7D5}"/>
                  </a:ext>
                </a:extLst>
              </p:cNvPr>
              <p:cNvSpPr txBox="1"/>
              <p:nvPr/>
            </p:nvSpPr>
            <p:spPr>
              <a:xfrm>
                <a:off x="3012386" y="5578792"/>
                <a:ext cx="3585813" cy="31785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lumMod val="50000"/>
                      <a:lumOff val="50000"/>
                    </a:prstClr>
                  </a:solidFill>
                  <a:effectLst/>
                  <a:uLnTx/>
                  <a:uFillTx/>
                  <a:latin typeface="UTM Avo"/>
                  <a:ea typeface="+mn-ea"/>
                  <a:sym typeface="Arial"/>
                </a:endParaRPr>
              </a:p>
            </p:txBody>
          </p:sp>
        </p:grpSp>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9"/>
            <a:stretch>
              <a:fillRect/>
            </a:stretch>
          </p:blipFill>
          <p:spPr>
            <a:xfrm>
              <a:off x="3337112" y="4312668"/>
              <a:ext cx="1480559" cy="1524000"/>
            </a:xfrm>
            <a:prstGeom prst="rect">
              <a:avLst/>
            </a:prstGeom>
          </p:spPr>
        </p:pic>
        <p:sp>
          <p:nvSpPr>
            <p:cNvPr id="18" name="Rectangle 17">
              <a:extLst>
                <a:ext uri="{FF2B5EF4-FFF2-40B4-BE49-F238E27FC236}">
                  <a16:creationId xmlns:a16="http://schemas.microsoft.com/office/drawing/2014/main" id="{249B05FC-1930-FAAF-4BA3-7DB3103A8961}"/>
                </a:ext>
              </a:extLst>
            </p:cNvPr>
            <p:cNvSpPr/>
            <p:nvPr/>
          </p:nvSpPr>
          <p:spPr>
            <a:xfrm>
              <a:off x="5314051" y="4669674"/>
              <a:ext cx="1626371" cy="631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500" dirty="0">
                  <a:solidFill>
                    <a:schemeClr val="tx1"/>
                  </a:solidFill>
                  <a:cs typeface="Arial" panose="020B0604020202020204" pitchFamily="34" charset="0"/>
                </a:rPr>
                <a:t>2 468</a:t>
              </a:r>
            </a:p>
          </p:txBody>
        </p:sp>
      </p:grpSp>
      <p:sp>
        <p:nvSpPr>
          <p:cNvPr id="19" name="TextBox 18">
            <a:extLst>
              <a:ext uri="{FF2B5EF4-FFF2-40B4-BE49-F238E27FC236}">
                <a16:creationId xmlns:a16="http://schemas.microsoft.com/office/drawing/2014/main" id="{58D156F0-F487-8DD1-2D63-97D0DF13C0E7}"/>
              </a:ext>
            </a:extLst>
          </p:cNvPr>
          <p:cNvSpPr txBox="1"/>
          <p:nvPr/>
        </p:nvSpPr>
        <p:spPr>
          <a:xfrm>
            <a:off x="4817671" y="925386"/>
            <a:ext cx="639108" cy="523220"/>
          </a:xfrm>
          <a:prstGeom prst="rect">
            <a:avLst/>
          </a:prstGeom>
          <a:noFill/>
        </p:spPr>
        <p:txBody>
          <a:bodyPr wrap="square">
            <a:spAutoFit/>
          </a:bodyPr>
          <a:lstStyle/>
          <a:p>
            <a:r>
              <a:rPr lang="vi-VN" sz="2800" dirty="0">
                <a:solidFill>
                  <a:srgbClr val="000000"/>
                </a:solidFill>
                <a:latin typeface="Cambria Math" panose="02040503050406030204" pitchFamily="18" charset="0"/>
                <a:ea typeface="Cambria Math" panose="02040503050406030204" pitchFamily="18" charset="0"/>
                <a:cs typeface="Times New Roman" panose="02020603050405020304" pitchFamily="18" charset="0"/>
              </a:rPr>
              <a:t>×</a:t>
            </a:r>
            <a:endParaRPr lang="en-US" sz="2800"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1349645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id="{8DE51C29-6F0A-327F-9C7B-7AA25D76865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27717" y="897489"/>
            <a:ext cx="6525330" cy="4689302"/>
          </a:xfrm>
          <a:prstGeom prst="rect">
            <a:avLst/>
          </a:prstGeom>
        </p:spPr>
      </p:pic>
      <p:pic>
        <p:nvPicPr>
          <p:cNvPr id="15" name="Picture 2">
            <a:extLst>
              <a:ext uri="{FF2B5EF4-FFF2-40B4-BE49-F238E27FC236}">
                <a16:creationId xmlns:a16="http://schemas.microsoft.com/office/drawing/2014/main" id="{7FD90CE4-78AE-7EB4-0D6E-BA7A0D30E566}"/>
              </a:ext>
            </a:extLst>
          </p:cNvPr>
          <p:cNvPicPr>
            <a:picLocks noChangeAspect="1"/>
          </p:cNvPicPr>
          <p:nvPr/>
        </p:nvPicPr>
        <p:blipFill>
          <a:blip r:embed="rId4" cstate="print"/>
          <a:srcRect/>
          <a:stretch>
            <a:fillRect/>
          </a:stretch>
        </p:blipFill>
        <p:spPr>
          <a:xfrm rot="696707">
            <a:off x="10627075" y="5387858"/>
            <a:ext cx="1145309" cy="1145309"/>
          </a:xfrm>
          <a:prstGeom prst="rect">
            <a:avLst/>
          </a:prstGeom>
        </p:spPr>
      </p:pic>
      <p:pic>
        <p:nvPicPr>
          <p:cNvPr id="16" name="Picture 7">
            <a:extLst>
              <a:ext uri="{FF2B5EF4-FFF2-40B4-BE49-F238E27FC236}">
                <a16:creationId xmlns:a16="http://schemas.microsoft.com/office/drawing/2014/main" id="{5F8BAC5C-F4F4-A1C1-ADE9-1A8C610600FF}"/>
              </a:ext>
            </a:extLst>
          </p:cNvPr>
          <p:cNvPicPr>
            <a:picLocks noChangeAspect="1"/>
          </p:cNvPicPr>
          <p:nvPr/>
        </p:nvPicPr>
        <p:blipFill>
          <a:blip r:embed="rId5" cstate="print"/>
          <a:srcRect/>
          <a:stretch>
            <a:fillRect/>
          </a:stretch>
        </p:blipFill>
        <p:spPr>
          <a:xfrm rot="1035742">
            <a:off x="10534164" y="3606369"/>
            <a:ext cx="1041613" cy="804646"/>
          </a:xfrm>
          <a:prstGeom prst="rect">
            <a:avLst/>
          </a:prstGeom>
        </p:spPr>
      </p:pic>
      <p:pic>
        <p:nvPicPr>
          <p:cNvPr id="17" name="Picture 5">
            <a:extLst>
              <a:ext uri="{FF2B5EF4-FFF2-40B4-BE49-F238E27FC236}">
                <a16:creationId xmlns:a16="http://schemas.microsoft.com/office/drawing/2014/main" id="{4082F223-ACDB-0F01-A26D-A3154C85CDA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9329" y="4835237"/>
            <a:ext cx="3673409" cy="2006600"/>
          </a:xfrm>
          <a:prstGeom prst="rect">
            <a:avLst/>
          </a:prstGeom>
        </p:spPr>
      </p:pic>
      <p:pic>
        <p:nvPicPr>
          <p:cNvPr id="18" name="Picture 8">
            <a:extLst>
              <a:ext uri="{FF2B5EF4-FFF2-40B4-BE49-F238E27FC236}">
                <a16:creationId xmlns:a16="http://schemas.microsoft.com/office/drawing/2014/main" id="{E132A8CC-DFCE-9816-9C4D-D67C19C8404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325433" y="628903"/>
            <a:ext cx="2986189" cy="2019410"/>
          </a:xfrm>
          <a:prstGeom prst="rect">
            <a:avLst/>
          </a:prstGeom>
        </p:spPr>
      </p:pic>
      <p:pic>
        <p:nvPicPr>
          <p:cNvPr id="20" name="Picture 2" descr="Music ">
            <a:extLst>
              <a:ext uri="{FF2B5EF4-FFF2-40B4-BE49-F238E27FC236}">
                <a16:creationId xmlns:a16="http://schemas.microsoft.com/office/drawing/2014/main" id="{37789BE5-956F-638A-425A-EFA65CAF66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592028">
            <a:off x="857258" y="1929275"/>
            <a:ext cx="812800" cy="8128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C89CAA0D-1F6A-851D-81A6-CFAC8CEC6F78}"/>
              </a:ext>
            </a:extLst>
          </p:cNvPr>
          <p:cNvPicPr>
            <a:picLocks noChangeAspect="1"/>
          </p:cNvPicPr>
          <p:nvPr/>
        </p:nvPicPr>
        <p:blipFill>
          <a:blip r:embed="rId11"/>
          <a:stretch>
            <a:fillRect/>
          </a:stretch>
        </p:blipFill>
        <p:spPr>
          <a:xfrm rot="2548530">
            <a:off x="2344135" y="1656799"/>
            <a:ext cx="1016088" cy="1016088"/>
          </a:xfrm>
          <a:prstGeom prst="rect">
            <a:avLst/>
          </a:prstGeom>
        </p:spPr>
      </p:pic>
      <p:sp>
        <p:nvSpPr>
          <p:cNvPr id="23" name="TextBox 22">
            <a:extLst>
              <a:ext uri="{FF2B5EF4-FFF2-40B4-BE49-F238E27FC236}">
                <a16:creationId xmlns:a16="http://schemas.microsoft.com/office/drawing/2014/main" id="{CF92E631-46E9-3BE1-AC08-F99330DEA384}"/>
              </a:ext>
            </a:extLst>
          </p:cNvPr>
          <p:cNvSpPr txBox="1"/>
          <p:nvPr/>
        </p:nvSpPr>
        <p:spPr>
          <a:xfrm>
            <a:off x="3997668" y="2909901"/>
            <a:ext cx="4196661" cy="976165"/>
          </a:xfrm>
          <a:prstGeom prst="rect">
            <a:avLst/>
          </a:prstGeom>
          <a:noFill/>
        </p:spPr>
        <p:txBody>
          <a:bodyPr wrap="square" rtlCol="0">
            <a:spAutoFit/>
          </a:bodyPr>
          <a:lstStyle/>
          <a:p>
            <a:pPr algn="ctr">
              <a:lnSpc>
                <a:spcPct val="150000"/>
              </a:lnSpc>
            </a:pPr>
            <a:r>
              <a:rPr lang="en-US" sz="4400" b="1" dirty="0">
                <a:solidFill>
                  <a:srgbClr val="C00000"/>
                </a:solidFill>
                <a:latin typeface="UTM Avo" panose="02040603050506020204" pitchFamily="18"/>
                <a:cs typeface="Arial" panose="020B0604020202020204" pitchFamily="34" charset="0"/>
              </a:rPr>
              <a:t>KHỞI ĐỘNG</a:t>
            </a:r>
            <a:endParaRPr lang="en-US" sz="4400" b="1" i="1" dirty="0">
              <a:solidFill>
                <a:srgbClr val="C00000"/>
              </a:solidFill>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370388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9905CDB2-EEB7-49B9-ADB2-66FCF558DF54}"/>
              </a:ext>
            </a:extLst>
          </p:cNvPr>
          <p:cNvGrpSpPr/>
          <p:nvPr/>
        </p:nvGrpSpPr>
        <p:grpSpPr>
          <a:xfrm>
            <a:off x="-1062835" y="275466"/>
            <a:ext cx="12983842" cy="3182815"/>
            <a:chOff x="-1062835" y="246185"/>
            <a:chExt cx="12983842"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4"/>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1062835" y="484591"/>
              <a:ext cx="9029103" cy="527004"/>
            </a:xfrm>
            <a:prstGeom prst="rect">
              <a:avLst/>
            </a:prstGeom>
            <a:noFill/>
          </p:spPr>
          <p:txBody>
            <a:bodyPr wrap="square" lIns="0" tIns="0" rIns="0" bIns="0" rtlCol="0">
              <a:spAutoFit/>
            </a:bodyPr>
            <a:lstStyle/>
            <a:p>
              <a:pPr marL="0" marR="0" lvl="0" indent="0" algn="ctr" defTabSz="914400" rtl="0" eaLnBrk="1" fontAlgn="auto" latinLnBrk="0" hangingPunct="1">
                <a:lnSpc>
                  <a:spcPct val="121000"/>
                </a:lnSpc>
                <a:spcBef>
                  <a:spcPts val="0"/>
                </a:spcBef>
                <a:spcAft>
                  <a:spcPts val="0"/>
                </a:spcAft>
                <a:buClrTx/>
                <a:buSzTx/>
                <a:buFontTx/>
                <a:buNone/>
                <a:tabLst/>
                <a:defRPr/>
              </a:pPr>
              <a:r>
                <a:rPr lang="en-US" sz="3200" dirty="0" err="1">
                  <a:latin typeface="UTM Avo"/>
                  <a:ea typeface="+mn-ea"/>
                </a:rPr>
                <a:t>Tính</a:t>
              </a:r>
              <a:r>
                <a:rPr lang="en-US" sz="3200" dirty="0">
                  <a:latin typeface="UTM Avo"/>
                  <a:ea typeface="+mn-ea"/>
                </a:rPr>
                <a:t>:</a:t>
              </a:r>
              <a:endParaRPr kumimoji="0" lang="en-US" sz="3200" b="0" i="0" u="none" strike="noStrike" kern="1200" cap="none" spc="0" normalizeH="0" baseline="0" noProof="0" dirty="0">
                <a:ln>
                  <a:noFill/>
                </a:ln>
                <a:solidFill>
                  <a:srgbClr val="ED5565"/>
                </a:solidFill>
                <a:effectLst/>
                <a:uLnTx/>
                <a:uFillTx/>
                <a:latin typeface="UTM Avo"/>
                <a:ea typeface="+mn-ea"/>
                <a:sym typeface="Arial"/>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6">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10483" y="4859727"/>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69720" y="4732453"/>
            <a:ext cx="1353734" cy="1622746"/>
          </a:xfrm>
          <a:prstGeom prst="rect">
            <a:avLst/>
          </a:prstGeom>
        </p:spPr>
      </p:pic>
      <p:sp>
        <p:nvSpPr>
          <p:cNvPr id="16" name="Rectangle 15">
            <a:extLst>
              <a:ext uri="{FF2B5EF4-FFF2-40B4-BE49-F238E27FC236}">
                <a16:creationId xmlns:a16="http://schemas.microsoft.com/office/drawing/2014/main" id="{CB007DFE-0EFD-D680-4766-4CE9CBB26D7D}"/>
              </a:ext>
            </a:extLst>
          </p:cNvPr>
          <p:cNvSpPr/>
          <p:nvPr/>
        </p:nvSpPr>
        <p:spPr>
          <a:xfrm>
            <a:off x="4621324" y="908204"/>
            <a:ext cx="692727" cy="631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500" dirty="0">
                <a:solidFill>
                  <a:schemeClr val="tx1"/>
                </a:solidFill>
                <a:cs typeface="Arial" panose="020B0604020202020204" pitchFamily="34" charset="0"/>
              </a:rPr>
              <a:t> </a:t>
            </a:r>
          </a:p>
        </p:txBody>
      </p:sp>
      <p:sp>
        <p:nvSpPr>
          <p:cNvPr id="2" name="Rectangle 1">
            <a:extLst>
              <a:ext uri="{FF2B5EF4-FFF2-40B4-BE49-F238E27FC236}">
                <a16:creationId xmlns:a16="http://schemas.microsoft.com/office/drawing/2014/main" id="{A2EA1827-E2CF-A8AD-DF60-40AA36F6AFEF}"/>
              </a:ext>
            </a:extLst>
          </p:cNvPr>
          <p:cNvSpPr/>
          <p:nvPr/>
        </p:nvSpPr>
        <p:spPr>
          <a:xfrm>
            <a:off x="4817671" y="513872"/>
            <a:ext cx="2212902" cy="631820"/>
          </a:xfrm>
          <a:prstGeom prst="rect">
            <a:avLst/>
          </a:prstGeom>
          <a:no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prstClr val="black"/>
                </a:solidFill>
                <a:effectLst/>
                <a:uLnTx/>
                <a:uFillTx/>
                <a:latin typeface="+mn-lt"/>
                <a:ea typeface="+mn-ea"/>
                <a:cs typeface="Arial" panose="020B0604020202020204" pitchFamily="34" charset="0"/>
              </a:rPr>
              <a:t>42 122</a:t>
            </a:r>
          </a:p>
        </p:txBody>
      </p:sp>
      <p:sp>
        <p:nvSpPr>
          <p:cNvPr id="4" name="Rectangle 3">
            <a:extLst>
              <a:ext uri="{FF2B5EF4-FFF2-40B4-BE49-F238E27FC236}">
                <a16:creationId xmlns:a16="http://schemas.microsoft.com/office/drawing/2014/main" id="{C777906C-D1F7-8416-1DE0-32B7100C84AF}"/>
              </a:ext>
            </a:extLst>
          </p:cNvPr>
          <p:cNvSpPr/>
          <p:nvPr/>
        </p:nvSpPr>
        <p:spPr>
          <a:xfrm>
            <a:off x="5126154" y="1395947"/>
            <a:ext cx="1904419" cy="631820"/>
          </a:xfrm>
          <a:prstGeom prst="rect">
            <a:avLst/>
          </a:prstGeom>
          <a:no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prstClr val="black"/>
                </a:solidFill>
                <a:effectLst/>
                <a:uLnTx/>
                <a:uFillTx/>
                <a:latin typeface="+mn-lt"/>
                <a:ea typeface="+mn-ea"/>
                <a:cs typeface="Arial" panose="020B0604020202020204" pitchFamily="34" charset="0"/>
              </a:rPr>
              <a:t>2</a:t>
            </a:r>
          </a:p>
        </p:txBody>
      </p:sp>
      <p:cxnSp>
        <p:nvCxnSpPr>
          <p:cNvPr id="8" name="Straight Connector 7">
            <a:extLst>
              <a:ext uri="{FF2B5EF4-FFF2-40B4-BE49-F238E27FC236}">
                <a16:creationId xmlns:a16="http://schemas.microsoft.com/office/drawing/2014/main" id="{24376119-85E9-F333-492F-366836F2440A}"/>
              </a:ext>
            </a:extLst>
          </p:cNvPr>
          <p:cNvCxnSpPr/>
          <p:nvPr/>
        </p:nvCxnSpPr>
        <p:spPr>
          <a:xfrm>
            <a:off x="4884277" y="2027767"/>
            <a:ext cx="2308483" cy="0"/>
          </a:xfrm>
          <a:prstGeom prst="line">
            <a:avLst/>
          </a:prstGeom>
        </p:spPr>
        <p:style>
          <a:lnRef idx="2">
            <a:schemeClr val="dk1"/>
          </a:lnRef>
          <a:fillRef idx="0">
            <a:schemeClr val="dk1"/>
          </a:fillRef>
          <a:effectRef idx="1">
            <a:schemeClr val="dk1"/>
          </a:effectRef>
          <a:fontRef idx="minor">
            <a:schemeClr val="tx1"/>
          </a:fontRef>
        </p:style>
      </p:cxnSp>
      <p:sp>
        <p:nvSpPr>
          <p:cNvPr id="12" name="TextBox 9">
            <a:extLst>
              <a:ext uri="{FF2B5EF4-FFF2-40B4-BE49-F238E27FC236}">
                <a16:creationId xmlns:a16="http://schemas.microsoft.com/office/drawing/2014/main" id="{7F04B9EF-1466-B40E-96EA-94072585D611}"/>
              </a:ext>
            </a:extLst>
          </p:cNvPr>
          <p:cNvSpPr txBox="1"/>
          <p:nvPr/>
        </p:nvSpPr>
        <p:spPr>
          <a:xfrm>
            <a:off x="4621324" y="997948"/>
            <a:ext cx="639108" cy="5232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dirty="0">
                <a:solidFill>
                  <a:srgbClr val="000000"/>
                </a:solidFill>
                <a:latin typeface="Cambria Math" panose="02040503050406030204" pitchFamily="18" charset="0"/>
                <a:ea typeface="Cambria Math" panose="02040503050406030204" pitchFamily="18" charset="0"/>
                <a:cs typeface="Times New Roman" panose="02020603050405020304" pitchFamily="18" charset="0"/>
              </a:rPr>
              <a:t>×</a:t>
            </a:r>
            <a:endParaRPr lang="en-US" sz="2800" dirty="0">
              <a:latin typeface="Cambria Math" panose="02040503050406030204" pitchFamily="18" charset="0"/>
              <a:ea typeface="Cambria Math" panose="02040503050406030204" pitchFamily="18" charset="0"/>
            </a:endParaRPr>
          </a:p>
        </p:txBody>
      </p:sp>
      <p:grpSp>
        <p:nvGrpSpPr>
          <p:cNvPr id="20" name="Group 19">
            <a:extLst>
              <a:ext uri="{FF2B5EF4-FFF2-40B4-BE49-F238E27FC236}">
                <a16:creationId xmlns:a16="http://schemas.microsoft.com/office/drawing/2014/main" id="{7AC32F1A-032D-8781-7637-ACF25B675091}"/>
              </a:ext>
            </a:extLst>
          </p:cNvPr>
          <p:cNvGrpSpPr/>
          <p:nvPr/>
        </p:nvGrpSpPr>
        <p:grpSpPr>
          <a:xfrm>
            <a:off x="3337112" y="4059409"/>
            <a:ext cx="7850707" cy="2030518"/>
            <a:chOff x="3337112" y="4059409"/>
            <a:chExt cx="7850707" cy="2030518"/>
          </a:xfrm>
        </p:grpSpPr>
        <p:grpSp>
          <p:nvGrpSpPr>
            <p:cNvPr id="19" name="Group 18">
              <a:extLst>
                <a:ext uri="{FF2B5EF4-FFF2-40B4-BE49-F238E27FC236}">
                  <a16:creationId xmlns:a16="http://schemas.microsoft.com/office/drawing/2014/main" id="{7B6E9E20-D889-FF05-45D0-3C321B4CC2BA}"/>
                </a:ext>
              </a:extLst>
            </p:cNvPr>
            <p:cNvGrpSpPr/>
            <p:nvPr/>
          </p:nvGrpSpPr>
          <p:grpSpPr>
            <a:xfrm>
              <a:off x="4214388" y="4059409"/>
              <a:ext cx="6973431" cy="2030518"/>
              <a:chOff x="4214388" y="4059409"/>
              <a:chExt cx="6973431" cy="2030518"/>
            </a:xfrm>
          </p:grpSpPr>
          <p:grpSp>
            <p:nvGrpSpPr>
              <p:cNvPr id="40" name="Group 39">
                <a:extLst>
                  <a:ext uri="{FF2B5EF4-FFF2-40B4-BE49-F238E27FC236}">
                    <a16:creationId xmlns:a16="http://schemas.microsoft.com/office/drawing/2014/main" id="{FC13E8F7-E341-4A4A-8467-9009F4679AEA}"/>
                  </a:ext>
                </a:extLst>
              </p:cNvPr>
              <p:cNvGrpSpPr/>
              <p:nvPr/>
            </p:nvGrpSpPr>
            <p:grpSpPr>
              <a:xfrm>
                <a:off x="4214388" y="4059409"/>
                <a:ext cx="6973431" cy="2030518"/>
                <a:chOff x="2590800" y="5298831"/>
                <a:chExt cx="4343400" cy="1310639"/>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UTM Avo"/>
                    <a:ea typeface="+mn-ea"/>
                    <a:cs typeface="+mn-cs"/>
                    <a:sym typeface="Arial"/>
                  </a:endParaRPr>
                </a:p>
              </p:txBody>
            </p:sp>
            <p:sp>
              <p:nvSpPr>
                <p:cNvPr id="36" name="TextBox 35">
                  <a:extLst>
                    <a:ext uri="{FF2B5EF4-FFF2-40B4-BE49-F238E27FC236}">
                      <a16:creationId xmlns:a16="http://schemas.microsoft.com/office/drawing/2014/main" id="{37128BEF-07EE-4FEE-9225-7F18ADBAC7D5}"/>
                    </a:ext>
                  </a:extLst>
                </p:cNvPr>
                <p:cNvSpPr txBox="1"/>
                <p:nvPr/>
              </p:nvSpPr>
              <p:spPr>
                <a:xfrm>
                  <a:off x="3012386" y="5578792"/>
                  <a:ext cx="3585813" cy="31785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lumMod val="50000"/>
                        <a:lumOff val="50000"/>
                      </a:prstClr>
                    </a:solidFill>
                    <a:effectLst/>
                    <a:uLnTx/>
                    <a:uFillTx/>
                    <a:latin typeface="UTM Avo"/>
                    <a:ea typeface="+mn-ea"/>
                    <a:sym typeface="Arial"/>
                  </a:endParaRPr>
                </a:p>
              </p:txBody>
            </p:sp>
          </p:grpSp>
          <p:sp>
            <p:nvSpPr>
              <p:cNvPr id="11" name="Rectangle 10">
                <a:extLst>
                  <a:ext uri="{FF2B5EF4-FFF2-40B4-BE49-F238E27FC236}">
                    <a16:creationId xmlns:a16="http://schemas.microsoft.com/office/drawing/2014/main" id="{A641304F-B2F3-893A-E032-C82424317F24}"/>
                  </a:ext>
                </a:extLst>
              </p:cNvPr>
              <p:cNvSpPr/>
              <p:nvPr/>
            </p:nvSpPr>
            <p:spPr>
              <a:xfrm>
                <a:off x="5380491" y="4712168"/>
                <a:ext cx="2056228" cy="631820"/>
              </a:xfrm>
              <a:prstGeom prst="rect">
                <a:avLst/>
              </a:prstGeom>
              <a:no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prstClr val="black"/>
                    </a:solidFill>
                    <a:effectLst/>
                    <a:uLnTx/>
                    <a:uFillTx/>
                    <a:latin typeface="+mn-lt"/>
                    <a:ea typeface="+mn-ea"/>
                    <a:cs typeface="Arial" panose="020B0604020202020204" pitchFamily="34" charset="0"/>
                  </a:rPr>
                  <a:t>84 244</a:t>
                </a:r>
              </a:p>
            </p:txBody>
          </p:sp>
        </p:grpSp>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9"/>
            <a:stretch>
              <a:fillRect/>
            </a:stretch>
          </p:blipFill>
          <p:spPr>
            <a:xfrm>
              <a:off x="3337112" y="4312668"/>
              <a:ext cx="1480559" cy="1524000"/>
            </a:xfrm>
            <a:prstGeom prst="rect">
              <a:avLst/>
            </a:prstGeom>
          </p:spPr>
        </p:pic>
      </p:grpSp>
    </p:spTree>
    <p:extLst>
      <p:ext uri="{BB962C8B-B14F-4D97-AF65-F5344CB8AC3E}">
        <p14:creationId xmlns:p14="http://schemas.microsoft.com/office/powerpoint/2010/main" val="3062488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9905CDB2-EEB7-49B9-ADB2-66FCF558DF54}"/>
              </a:ext>
            </a:extLst>
          </p:cNvPr>
          <p:cNvGrpSpPr/>
          <p:nvPr/>
        </p:nvGrpSpPr>
        <p:grpSpPr>
          <a:xfrm>
            <a:off x="-1062835" y="275466"/>
            <a:ext cx="12983842" cy="3182815"/>
            <a:chOff x="-1062835" y="246185"/>
            <a:chExt cx="12983842"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4"/>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1062835" y="484591"/>
              <a:ext cx="9029103" cy="527004"/>
            </a:xfrm>
            <a:prstGeom prst="rect">
              <a:avLst/>
            </a:prstGeom>
            <a:noFill/>
          </p:spPr>
          <p:txBody>
            <a:bodyPr wrap="square" lIns="0" tIns="0" rIns="0" bIns="0" rtlCol="0">
              <a:spAutoFit/>
            </a:bodyPr>
            <a:lstStyle/>
            <a:p>
              <a:pPr marL="0" marR="0" lvl="0" indent="0" algn="ctr" defTabSz="914400" rtl="0" eaLnBrk="1" fontAlgn="auto" latinLnBrk="0" hangingPunct="1">
                <a:lnSpc>
                  <a:spcPct val="121000"/>
                </a:lnSpc>
                <a:spcBef>
                  <a:spcPts val="0"/>
                </a:spcBef>
                <a:spcAft>
                  <a:spcPts val="0"/>
                </a:spcAft>
                <a:buClrTx/>
                <a:buSzTx/>
                <a:buFontTx/>
                <a:buNone/>
                <a:tabLst/>
                <a:defRPr/>
              </a:pPr>
              <a:r>
                <a:rPr lang="en-US" sz="3200" dirty="0" err="1">
                  <a:latin typeface="UTM Avo"/>
                  <a:ea typeface="+mn-ea"/>
                </a:rPr>
                <a:t>Tính</a:t>
              </a:r>
              <a:r>
                <a:rPr lang="en-US" sz="3200" dirty="0">
                  <a:latin typeface="UTM Avo"/>
                  <a:ea typeface="+mn-ea"/>
                </a:rPr>
                <a:t>:</a:t>
              </a:r>
              <a:endParaRPr kumimoji="0" lang="en-US" sz="3200" b="0" i="0" u="none" strike="noStrike" kern="1200" cap="none" spc="0" normalizeH="0" baseline="0" noProof="0" dirty="0">
                <a:ln>
                  <a:noFill/>
                </a:ln>
                <a:solidFill>
                  <a:srgbClr val="ED5565"/>
                </a:solidFill>
                <a:effectLst/>
                <a:uLnTx/>
                <a:uFillTx/>
                <a:latin typeface="UTM Avo"/>
                <a:ea typeface="+mn-ea"/>
                <a:sym typeface="Arial"/>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6">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10483" y="4859727"/>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69720" y="4732453"/>
            <a:ext cx="1353734" cy="1622746"/>
          </a:xfrm>
          <a:prstGeom prst="rect">
            <a:avLst/>
          </a:prstGeom>
        </p:spPr>
      </p:pic>
      <p:sp>
        <p:nvSpPr>
          <p:cNvPr id="16" name="Rectangle 15">
            <a:extLst>
              <a:ext uri="{FF2B5EF4-FFF2-40B4-BE49-F238E27FC236}">
                <a16:creationId xmlns:a16="http://schemas.microsoft.com/office/drawing/2014/main" id="{CB007DFE-0EFD-D680-4766-4CE9CBB26D7D}"/>
              </a:ext>
            </a:extLst>
          </p:cNvPr>
          <p:cNvSpPr/>
          <p:nvPr/>
        </p:nvSpPr>
        <p:spPr>
          <a:xfrm>
            <a:off x="4621324" y="908204"/>
            <a:ext cx="692727" cy="631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500" dirty="0">
                <a:solidFill>
                  <a:schemeClr val="tx1"/>
                </a:solidFill>
                <a:cs typeface="Arial" panose="020B0604020202020204" pitchFamily="34" charset="0"/>
              </a:rPr>
              <a:t> </a:t>
            </a:r>
          </a:p>
        </p:txBody>
      </p:sp>
      <p:grpSp>
        <p:nvGrpSpPr>
          <p:cNvPr id="18" name="Group 17">
            <a:extLst>
              <a:ext uri="{FF2B5EF4-FFF2-40B4-BE49-F238E27FC236}">
                <a16:creationId xmlns:a16="http://schemas.microsoft.com/office/drawing/2014/main" id="{A313EFDD-9229-18BB-C455-1653BC4642AE}"/>
              </a:ext>
            </a:extLst>
          </p:cNvPr>
          <p:cNvGrpSpPr/>
          <p:nvPr/>
        </p:nvGrpSpPr>
        <p:grpSpPr>
          <a:xfrm>
            <a:off x="5143171" y="606941"/>
            <a:ext cx="2390610" cy="1513895"/>
            <a:chOff x="14906790" y="5046273"/>
            <a:chExt cx="2390610" cy="1513895"/>
          </a:xfrm>
        </p:grpSpPr>
        <p:sp>
          <p:nvSpPr>
            <p:cNvPr id="12" name="Rectangle 11">
              <a:extLst>
                <a:ext uri="{FF2B5EF4-FFF2-40B4-BE49-F238E27FC236}">
                  <a16:creationId xmlns:a16="http://schemas.microsoft.com/office/drawing/2014/main" id="{170623A3-28BD-085A-CF51-14443917E883}"/>
                </a:ext>
              </a:extLst>
            </p:cNvPr>
            <p:cNvSpPr/>
            <p:nvPr/>
          </p:nvSpPr>
          <p:spPr>
            <a:xfrm>
              <a:off x="14932128" y="5046273"/>
              <a:ext cx="2267812" cy="631820"/>
            </a:xfrm>
            <a:prstGeom prst="rect">
              <a:avLst/>
            </a:prstGeom>
            <a:no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prstClr val="black"/>
                  </a:solidFill>
                  <a:effectLst/>
                  <a:uLnTx/>
                  <a:uFillTx/>
                  <a:latin typeface="+mn-lt"/>
                  <a:ea typeface="+mn-ea"/>
                  <a:cs typeface="Arial" panose="020B0604020202020204" pitchFamily="34" charset="0"/>
                </a:rPr>
                <a:t>12 121</a:t>
              </a:r>
            </a:p>
          </p:txBody>
        </p:sp>
        <p:sp>
          <p:nvSpPr>
            <p:cNvPr id="14" name="Rectangle 13">
              <a:extLst>
                <a:ext uri="{FF2B5EF4-FFF2-40B4-BE49-F238E27FC236}">
                  <a16:creationId xmlns:a16="http://schemas.microsoft.com/office/drawing/2014/main" id="{D07DEEAF-D14E-ABE3-F7FB-64E6A4EDF432}"/>
                </a:ext>
              </a:extLst>
            </p:cNvPr>
            <p:cNvSpPr/>
            <p:nvPr/>
          </p:nvSpPr>
          <p:spPr>
            <a:xfrm>
              <a:off x="15099558" y="5928348"/>
              <a:ext cx="2100382" cy="631820"/>
            </a:xfrm>
            <a:prstGeom prst="rect">
              <a:avLst/>
            </a:prstGeom>
            <a:no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prstClr val="black"/>
                  </a:solidFill>
                  <a:effectLst/>
                  <a:uLnTx/>
                  <a:uFillTx/>
                  <a:latin typeface="+mn-lt"/>
                  <a:ea typeface="+mn-ea"/>
                  <a:cs typeface="Arial" panose="020B0604020202020204" pitchFamily="34" charset="0"/>
                </a:rPr>
                <a:t>4</a:t>
              </a:r>
            </a:p>
          </p:txBody>
        </p:sp>
        <p:cxnSp>
          <p:nvCxnSpPr>
            <p:cNvPr id="17" name="Straight Connector 16">
              <a:extLst>
                <a:ext uri="{FF2B5EF4-FFF2-40B4-BE49-F238E27FC236}">
                  <a16:creationId xmlns:a16="http://schemas.microsoft.com/office/drawing/2014/main" id="{2AC28671-9943-C8F4-99A3-03E429F7C0B7}"/>
                </a:ext>
              </a:extLst>
            </p:cNvPr>
            <p:cNvCxnSpPr/>
            <p:nvPr/>
          </p:nvCxnSpPr>
          <p:spPr>
            <a:xfrm>
              <a:off x="14906790" y="6560168"/>
              <a:ext cx="2390610" cy="0"/>
            </a:xfrm>
            <a:prstGeom prst="line">
              <a:avLst/>
            </a:prstGeom>
          </p:spPr>
          <p:style>
            <a:lnRef idx="2">
              <a:schemeClr val="dk1"/>
            </a:lnRef>
            <a:fillRef idx="0">
              <a:schemeClr val="dk1"/>
            </a:fillRef>
            <a:effectRef idx="1">
              <a:schemeClr val="dk1"/>
            </a:effectRef>
            <a:fontRef idx="minor">
              <a:schemeClr val="tx1"/>
            </a:fontRef>
          </p:style>
        </p:cxnSp>
      </p:grpSp>
      <p:grpSp>
        <p:nvGrpSpPr>
          <p:cNvPr id="22" name="Group 21">
            <a:extLst>
              <a:ext uri="{FF2B5EF4-FFF2-40B4-BE49-F238E27FC236}">
                <a16:creationId xmlns:a16="http://schemas.microsoft.com/office/drawing/2014/main" id="{BE9381C4-AA5D-E794-9B7C-F68BCB3D23F5}"/>
              </a:ext>
            </a:extLst>
          </p:cNvPr>
          <p:cNvGrpSpPr/>
          <p:nvPr/>
        </p:nvGrpSpPr>
        <p:grpSpPr>
          <a:xfrm>
            <a:off x="3305214" y="4059409"/>
            <a:ext cx="7850707" cy="2030518"/>
            <a:chOff x="3305214" y="4059409"/>
            <a:chExt cx="7850707" cy="2030518"/>
          </a:xfrm>
        </p:grpSpPr>
        <p:grpSp>
          <p:nvGrpSpPr>
            <p:cNvPr id="40" name="Group 39">
              <a:extLst>
                <a:ext uri="{FF2B5EF4-FFF2-40B4-BE49-F238E27FC236}">
                  <a16:creationId xmlns:a16="http://schemas.microsoft.com/office/drawing/2014/main" id="{FC13E8F7-E341-4A4A-8467-9009F4679AEA}"/>
                </a:ext>
              </a:extLst>
            </p:cNvPr>
            <p:cNvGrpSpPr/>
            <p:nvPr/>
          </p:nvGrpSpPr>
          <p:grpSpPr>
            <a:xfrm>
              <a:off x="4182490" y="4059409"/>
              <a:ext cx="6973431" cy="2030518"/>
              <a:chOff x="2590800" y="5298831"/>
              <a:chExt cx="4343400" cy="1310639"/>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UTM Avo"/>
                  <a:ea typeface="+mn-ea"/>
                  <a:cs typeface="+mn-cs"/>
                  <a:sym typeface="Arial"/>
                </a:endParaRPr>
              </a:p>
            </p:txBody>
          </p:sp>
          <p:sp>
            <p:nvSpPr>
              <p:cNvPr id="36" name="TextBox 35">
                <a:extLst>
                  <a:ext uri="{FF2B5EF4-FFF2-40B4-BE49-F238E27FC236}">
                    <a16:creationId xmlns:a16="http://schemas.microsoft.com/office/drawing/2014/main" id="{37128BEF-07EE-4FEE-9225-7F18ADBAC7D5}"/>
                  </a:ext>
                </a:extLst>
              </p:cNvPr>
              <p:cNvSpPr txBox="1"/>
              <p:nvPr/>
            </p:nvSpPr>
            <p:spPr>
              <a:xfrm>
                <a:off x="3012386" y="5578792"/>
                <a:ext cx="3585813" cy="31785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lumMod val="50000"/>
                      <a:lumOff val="50000"/>
                    </a:prstClr>
                  </a:solidFill>
                  <a:effectLst/>
                  <a:uLnTx/>
                  <a:uFillTx/>
                  <a:latin typeface="UTM Avo"/>
                  <a:ea typeface="+mn-ea"/>
                  <a:sym typeface="Arial"/>
                </a:endParaRPr>
              </a:p>
            </p:txBody>
          </p:sp>
        </p:grpSp>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9"/>
            <a:stretch>
              <a:fillRect/>
            </a:stretch>
          </p:blipFill>
          <p:spPr>
            <a:xfrm>
              <a:off x="3305214" y="4312668"/>
              <a:ext cx="1480559" cy="1524000"/>
            </a:xfrm>
            <a:prstGeom prst="rect">
              <a:avLst/>
            </a:prstGeom>
          </p:spPr>
        </p:pic>
        <p:sp>
          <p:nvSpPr>
            <p:cNvPr id="20" name="Rectangle 19">
              <a:extLst>
                <a:ext uri="{FF2B5EF4-FFF2-40B4-BE49-F238E27FC236}">
                  <a16:creationId xmlns:a16="http://schemas.microsoft.com/office/drawing/2014/main" id="{714E6B4F-D2AB-944F-CAD7-9B5F0C1E0696}"/>
                </a:ext>
              </a:extLst>
            </p:cNvPr>
            <p:cNvSpPr/>
            <p:nvPr/>
          </p:nvSpPr>
          <p:spPr>
            <a:xfrm>
              <a:off x="4859356" y="4739362"/>
              <a:ext cx="2267812" cy="631820"/>
            </a:xfrm>
            <a:prstGeom prst="rect">
              <a:avLst/>
            </a:prstGeom>
            <a:noFill/>
            <a:ln w="12700" cap="flat" cmpd="sng" algn="ctr">
              <a:noFill/>
              <a:prstDash val="solid"/>
              <a:miter lim="800000"/>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prstClr val="black"/>
                  </a:solidFill>
                  <a:effectLst/>
                  <a:uLnTx/>
                  <a:uFillTx/>
                  <a:latin typeface="+mn-lt"/>
                  <a:ea typeface="+mn-ea"/>
                  <a:cs typeface="Arial" panose="020B0604020202020204" pitchFamily="34" charset="0"/>
                </a:rPr>
                <a:t>48 484</a:t>
              </a:r>
            </a:p>
          </p:txBody>
        </p:sp>
      </p:grpSp>
      <p:sp>
        <p:nvSpPr>
          <p:cNvPr id="21" name="TextBox 9">
            <a:extLst>
              <a:ext uri="{FF2B5EF4-FFF2-40B4-BE49-F238E27FC236}">
                <a16:creationId xmlns:a16="http://schemas.microsoft.com/office/drawing/2014/main" id="{7F04B9EF-1466-B40E-96EA-94072585D611}"/>
              </a:ext>
            </a:extLst>
          </p:cNvPr>
          <p:cNvSpPr txBox="1"/>
          <p:nvPr/>
        </p:nvSpPr>
        <p:spPr>
          <a:xfrm>
            <a:off x="5005441" y="1138638"/>
            <a:ext cx="639108" cy="5232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dirty="0">
                <a:solidFill>
                  <a:srgbClr val="000000"/>
                </a:solidFill>
                <a:latin typeface="Cambria Math" panose="02040503050406030204" pitchFamily="18" charset="0"/>
                <a:ea typeface="Cambria Math" panose="02040503050406030204" pitchFamily="18" charset="0"/>
                <a:cs typeface="Times New Roman" panose="02020603050405020304" pitchFamily="18" charset="0"/>
              </a:rPr>
              <a:t>×</a:t>
            </a:r>
            <a:endParaRPr lang="en-US" sz="2800"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194066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3683024B-61B1-504C-A090-E1C746447D41}"/>
              </a:ext>
            </a:extLst>
          </p:cNvPr>
          <p:cNvSpPr/>
          <p:nvPr/>
        </p:nvSpPr>
        <p:spPr>
          <a:xfrm>
            <a:off x="4294886" y="4386850"/>
            <a:ext cx="7541514" cy="198729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864935" flipH="1">
            <a:off x="-394869" y="3422052"/>
            <a:ext cx="789737" cy="2098336"/>
          </a:xfrm>
          <a:prstGeom prst="rect">
            <a:avLst/>
          </a:prstGeom>
        </p:spPr>
      </p:pic>
      <p:sp>
        <p:nvSpPr>
          <p:cNvPr id="6" name="TextBox 6">
            <a:hlinkClick r:id="rId4"/>
          </p:cNvPr>
          <p:cNvSpPr txBox="1"/>
          <p:nvPr/>
        </p:nvSpPr>
        <p:spPr>
          <a:xfrm>
            <a:off x="0" y="1427281"/>
            <a:ext cx="5410200" cy="674608"/>
          </a:xfrm>
          <a:prstGeom prst="rect">
            <a:avLst/>
          </a:prstGeom>
          <a:solidFill>
            <a:schemeClr val="bg1"/>
          </a:solidFill>
        </p:spPr>
        <p:txBody>
          <a:bodyPr lIns="0" tIns="0" rIns="0" bIns="0" rtlCol="0" anchor="t">
            <a:spAutoFit/>
          </a:bodyPr>
          <a:lstStyle/>
          <a:p>
            <a:pPr algn="ctr">
              <a:lnSpc>
                <a:spcPct val="150000"/>
              </a:lnSpc>
            </a:pPr>
            <a:r>
              <a:rPr lang="en-US" sz="3334" b="1" dirty="0" err="1">
                <a:solidFill>
                  <a:schemeClr val="tx1"/>
                </a:solidFill>
                <a:latin typeface="UTM Avo" panose="02040603050506020204" pitchFamily="18" charset="0"/>
                <a:ea typeface="Times New Roman" panose="02020603050405020304" pitchFamily="18" charset="0"/>
                <a:cs typeface="Arial" panose="020B0604020202020204" pitchFamily="34" charset="0"/>
              </a:rPr>
              <a:t>Bài</a:t>
            </a:r>
            <a:r>
              <a:rPr lang="en-US" sz="3334" b="1" dirty="0">
                <a:solidFill>
                  <a:schemeClr val="tx1"/>
                </a:solidFill>
                <a:latin typeface="UTM Avo" panose="02040603050506020204" pitchFamily="18" charset="0"/>
                <a:ea typeface="Times New Roman" panose="02020603050405020304" pitchFamily="18" charset="0"/>
                <a:cs typeface="Arial" panose="020B0604020202020204" pitchFamily="34" charset="0"/>
              </a:rPr>
              <a:t> 2:</a:t>
            </a:r>
            <a:r>
              <a:rPr lang="en-US" sz="3334" dirty="0">
                <a:solidFill>
                  <a:schemeClr val="tx1"/>
                </a:solidFill>
                <a:latin typeface="UTM Avo" panose="02040603050506020204" pitchFamily="18" charset="0"/>
                <a:ea typeface="Times New Roman" panose="02020603050405020304" pitchFamily="18" charset="0"/>
                <a:cs typeface="Arial" panose="020B0604020202020204" pitchFamily="34" charset="0"/>
              </a:rPr>
              <a:t> </a:t>
            </a:r>
            <a:r>
              <a:rPr lang="en-US" sz="3334" dirty="0" err="1">
                <a:solidFill>
                  <a:schemeClr val="tx1"/>
                </a:solidFill>
                <a:latin typeface="UTM Avo" panose="02040603050506020204" pitchFamily="18" charset="0"/>
                <a:ea typeface="Times New Roman" panose="02020603050405020304" pitchFamily="18" charset="0"/>
                <a:cs typeface="Arial" panose="020B0604020202020204" pitchFamily="34" charset="0"/>
              </a:rPr>
              <a:t>Đặt</a:t>
            </a:r>
            <a:r>
              <a:rPr lang="en-US" sz="3334" dirty="0">
                <a:solidFill>
                  <a:schemeClr val="tx1"/>
                </a:solidFill>
                <a:latin typeface="UTM Avo" panose="02040603050506020204" pitchFamily="18" charset="0"/>
                <a:ea typeface="Times New Roman" panose="02020603050405020304" pitchFamily="18" charset="0"/>
                <a:cs typeface="Arial" panose="020B0604020202020204" pitchFamily="34" charset="0"/>
              </a:rPr>
              <a:t> </a:t>
            </a:r>
            <a:r>
              <a:rPr lang="en-US" sz="3334" dirty="0" err="1">
                <a:solidFill>
                  <a:schemeClr val="tx1"/>
                </a:solidFill>
                <a:latin typeface="UTM Avo" panose="02040603050506020204" pitchFamily="18" charset="0"/>
                <a:ea typeface="Times New Roman" panose="02020603050405020304" pitchFamily="18" charset="0"/>
                <a:cs typeface="Arial" panose="020B0604020202020204" pitchFamily="34" charset="0"/>
              </a:rPr>
              <a:t>tính</a:t>
            </a:r>
            <a:r>
              <a:rPr lang="en-US" sz="3334" dirty="0">
                <a:solidFill>
                  <a:schemeClr val="tx1"/>
                </a:solidFill>
                <a:latin typeface="UTM Avo" panose="02040603050506020204" pitchFamily="18" charset="0"/>
                <a:ea typeface="Times New Roman" panose="02020603050405020304" pitchFamily="18" charset="0"/>
                <a:cs typeface="Arial" panose="020B0604020202020204" pitchFamily="34" charset="0"/>
              </a:rPr>
              <a:t> </a:t>
            </a:r>
            <a:r>
              <a:rPr lang="en-US" sz="3334" dirty="0" err="1">
                <a:solidFill>
                  <a:schemeClr val="tx1"/>
                </a:solidFill>
                <a:latin typeface="UTM Avo" panose="02040603050506020204" pitchFamily="18" charset="0"/>
                <a:ea typeface="Times New Roman" panose="02020603050405020304" pitchFamily="18" charset="0"/>
                <a:cs typeface="Arial" panose="020B0604020202020204" pitchFamily="34" charset="0"/>
              </a:rPr>
              <a:t>rồi</a:t>
            </a:r>
            <a:r>
              <a:rPr lang="en-US" sz="3334" dirty="0">
                <a:solidFill>
                  <a:schemeClr val="tx1"/>
                </a:solidFill>
                <a:latin typeface="UTM Avo" panose="02040603050506020204" pitchFamily="18" charset="0"/>
                <a:ea typeface="Times New Roman" panose="02020603050405020304" pitchFamily="18" charset="0"/>
                <a:cs typeface="Arial" panose="020B0604020202020204" pitchFamily="34" charset="0"/>
              </a:rPr>
              <a:t> </a:t>
            </a:r>
            <a:r>
              <a:rPr lang="en-US" sz="3334" dirty="0" err="1">
                <a:solidFill>
                  <a:schemeClr val="tx1"/>
                </a:solidFill>
                <a:latin typeface="UTM Avo" panose="02040603050506020204" pitchFamily="18" charset="0"/>
                <a:ea typeface="Times New Roman" panose="02020603050405020304" pitchFamily="18" charset="0"/>
                <a:cs typeface="Arial" panose="020B0604020202020204" pitchFamily="34" charset="0"/>
              </a:rPr>
              <a:t>tính</a:t>
            </a:r>
            <a:endParaRPr lang="en-US" sz="3334" dirty="0">
              <a:solidFill>
                <a:schemeClr val="tx1"/>
              </a:solidFill>
              <a:latin typeface="UTM Avo" panose="02040603050506020204" pitchFamily="18" charset="0"/>
              <a:ea typeface="DengXian" panose="02010600030101010101" pitchFamily="2" charset="-122"/>
              <a:cs typeface="Arial" panose="020B0604020202020204" pitchFamily="34" charset="0"/>
            </a:endParaRPr>
          </a:p>
        </p:txBody>
      </p:sp>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5600" y="2387459"/>
            <a:ext cx="3724028" cy="2688071"/>
          </a:xfrm>
          <a:prstGeom prst="rect">
            <a:avLst/>
          </a:prstGeom>
        </p:spPr>
      </p:pic>
      <p:pic>
        <p:nvPicPr>
          <p:cNvPr id="8" name="Picture 7">
            <a:extLst>
              <a:ext uri="{FF2B5EF4-FFF2-40B4-BE49-F238E27FC236}">
                <a16:creationId xmlns:a16="http://schemas.microsoft.com/office/drawing/2014/main" id="{689922D1-F1B8-0960-CD8A-5FC29DE216B0}"/>
              </a:ext>
            </a:extLst>
          </p:cNvPr>
          <p:cNvPicPr>
            <a:picLocks noChangeAspect="1"/>
          </p:cNvPicPr>
          <p:nvPr/>
        </p:nvPicPr>
        <p:blipFill>
          <a:blip r:embed="rId7"/>
          <a:stretch>
            <a:fillRect/>
          </a:stretch>
        </p:blipFill>
        <p:spPr>
          <a:xfrm>
            <a:off x="4294886" y="1467436"/>
            <a:ext cx="7114769" cy="2891321"/>
          </a:xfrm>
          <a:prstGeom prst="rect">
            <a:avLst/>
          </a:prstGeom>
        </p:spPr>
      </p:pic>
      <p:grpSp>
        <p:nvGrpSpPr>
          <p:cNvPr id="26" name="Group 25">
            <a:extLst>
              <a:ext uri="{FF2B5EF4-FFF2-40B4-BE49-F238E27FC236}">
                <a16:creationId xmlns:a16="http://schemas.microsoft.com/office/drawing/2014/main" id="{A25B5F4D-CB87-ABBD-D001-38840EE22DD3}"/>
              </a:ext>
            </a:extLst>
          </p:cNvPr>
          <p:cNvGrpSpPr/>
          <p:nvPr/>
        </p:nvGrpSpPr>
        <p:grpSpPr>
          <a:xfrm>
            <a:off x="4394851" y="4454158"/>
            <a:ext cx="1457592" cy="1480027"/>
            <a:chOff x="4394851" y="4207420"/>
            <a:chExt cx="1457592" cy="1480027"/>
          </a:xfrm>
        </p:grpSpPr>
        <p:cxnSp>
          <p:nvCxnSpPr>
            <p:cNvPr id="30" name="Straight Connector 29">
              <a:extLst>
                <a:ext uri="{FF2B5EF4-FFF2-40B4-BE49-F238E27FC236}">
                  <a16:creationId xmlns:a16="http://schemas.microsoft.com/office/drawing/2014/main" id="{85A185EB-EE43-CB4F-507B-3EA280C28D54}"/>
                </a:ext>
              </a:extLst>
            </p:cNvPr>
            <p:cNvCxnSpPr/>
            <p:nvPr/>
          </p:nvCxnSpPr>
          <p:spPr>
            <a:xfrm>
              <a:off x="4570640" y="5216682"/>
              <a:ext cx="1281803" cy="0"/>
            </a:xfrm>
            <a:prstGeom prst="line">
              <a:avLst/>
            </a:prstGeom>
          </p:spPr>
          <p:style>
            <a:lnRef idx="2">
              <a:schemeClr val="dk1"/>
            </a:lnRef>
            <a:fillRef idx="0">
              <a:schemeClr val="dk1"/>
            </a:fillRef>
            <a:effectRef idx="1">
              <a:schemeClr val="dk1"/>
            </a:effectRef>
            <a:fontRef idx="minor">
              <a:schemeClr val="tx1"/>
            </a:fontRef>
          </p:style>
        </p:cxnSp>
        <p:grpSp>
          <p:nvGrpSpPr>
            <p:cNvPr id="15" name="Group 14">
              <a:extLst>
                <a:ext uri="{FF2B5EF4-FFF2-40B4-BE49-F238E27FC236}">
                  <a16:creationId xmlns:a16="http://schemas.microsoft.com/office/drawing/2014/main" id="{F03A28D5-B52F-A52A-B083-B54D61FE7ED7}"/>
                </a:ext>
              </a:extLst>
            </p:cNvPr>
            <p:cNvGrpSpPr/>
            <p:nvPr/>
          </p:nvGrpSpPr>
          <p:grpSpPr>
            <a:xfrm>
              <a:off x="4394851" y="4207420"/>
              <a:ext cx="1285000" cy="1480027"/>
              <a:chOff x="4394851" y="4207420"/>
              <a:chExt cx="1285000" cy="1480027"/>
            </a:xfrm>
          </p:grpSpPr>
          <p:grpSp>
            <p:nvGrpSpPr>
              <p:cNvPr id="17" name="Group 16">
                <a:extLst>
                  <a:ext uri="{FF2B5EF4-FFF2-40B4-BE49-F238E27FC236}">
                    <a16:creationId xmlns:a16="http://schemas.microsoft.com/office/drawing/2014/main" id="{0C45F9C0-C0EE-3D5E-CCC3-909406FDFD9F}"/>
                  </a:ext>
                </a:extLst>
              </p:cNvPr>
              <p:cNvGrpSpPr/>
              <p:nvPr/>
            </p:nvGrpSpPr>
            <p:grpSpPr>
              <a:xfrm>
                <a:off x="4423194" y="4207420"/>
                <a:ext cx="1256657" cy="1480027"/>
                <a:chOff x="978287" y="3429000"/>
                <a:chExt cx="1884986" cy="2220041"/>
              </a:xfrm>
              <a:noFill/>
            </p:grpSpPr>
            <p:sp>
              <p:nvSpPr>
                <p:cNvPr id="18" name="Rectangle 17">
                  <a:extLst>
                    <a:ext uri="{FF2B5EF4-FFF2-40B4-BE49-F238E27FC236}">
                      <a16:creationId xmlns:a16="http://schemas.microsoft.com/office/drawing/2014/main" id="{74865C3B-2BFE-DD86-A0BA-E72061C12C0F}"/>
                    </a:ext>
                  </a:extLst>
                </p:cNvPr>
                <p:cNvSpPr/>
                <p:nvPr/>
              </p:nvSpPr>
              <p:spPr>
                <a:xfrm>
                  <a:off x="978287" y="3429000"/>
                  <a:ext cx="1811095" cy="631820"/>
                </a:xfrm>
                <a:prstGeom prst="rect">
                  <a:avLst/>
                </a:prstGeom>
                <a:grpFill/>
                <a:ln w="12700" cap="flat" cmpd="sng" algn="ctr">
                  <a:noFill/>
                  <a:prstDash val="solid"/>
                  <a:miter lim="800000"/>
                </a:ln>
                <a:effectLst/>
              </p:spPr>
              <p:txBody>
                <a:bodyPr rtlCol="0" anchor="ctr"/>
                <a:lstStyle/>
                <a:p>
                  <a:pPr algn="r" defTabSz="609630">
                    <a:buClrTx/>
                    <a:defRPr/>
                  </a:pPr>
                  <a:r>
                    <a:rPr lang="en-US" sz="2400" dirty="0">
                      <a:solidFill>
                        <a:prstClr val="black"/>
                      </a:solidFill>
                      <a:latin typeface="UTM Avo" panose="02040603050506020204" pitchFamily="18" charset="0"/>
                      <a:ea typeface="+mn-ea"/>
                      <a:cs typeface="Arial" panose="020B0604020202020204" pitchFamily="34" charset="0"/>
                    </a:rPr>
                    <a:t>2 434</a:t>
                  </a:r>
                </a:p>
              </p:txBody>
            </p:sp>
            <p:sp>
              <p:nvSpPr>
                <p:cNvPr id="19" name="Rectangle 18">
                  <a:extLst>
                    <a:ext uri="{FF2B5EF4-FFF2-40B4-BE49-F238E27FC236}">
                      <a16:creationId xmlns:a16="http://schemas.microsoft.com/office/drawing/2014/main" id="{E08FF279-9059-6C8F-5D9E-E3E148F00361}"/>
                    </a:ext>
                  </a:extLst>
                </p:cNvPr>
                <p:cNvSpPr/>
                <p:nvPr/>
              </p:nvSpPr>
              <p:spPr>
                <a:xfrm>
                  <a:off x="1098360" y="4311075"/>
                  <a:ext cx="1691022" cy="631820"/>
                </a:xfrm>
                <a:prstGeom prst="rect">
                  <a:avLst/>
                </a:prstGeom>
                <a:grpFill/>
                <a:ln w="12700" cap="flat" cmpd="sng" algn="ctr">
                  <a:noFill/>
                  <a:prstDash val="solid"/>
                  <a:miter lim="800000"/>
                </a:ln>
                <a:effectLst/>
              </p:spPr>
              <p:txBody>
                <a:bodyPr rtlCol="0" anchor="ctr"/>
                <a:lstStyle/>
                <a:p>
                  <a:pPr algn="r" defTabSz="609630">
                    <a:buClrTx/>
                    <a:defRPr/>
                  </a:pPr>
                  <a:r>
                    <a:rPr lang="en-US" sz="2400" dirty="0">
                      <a:solidFill>
                        <a:prstClr val="black"/>
                      </a:solidFill>
                      <a:latin typeface="UTM Avo" panose="02040603050506020204" pitchFamily="18" charset="0"/>
                      <a:ea typeface="+mn-ea"/>
                      <a:cs typeface="Arial" panose="020B0604020202020204" pitchFamily="34" charset="0"/>
                    </a:rPr>
                    <a:t>2</a:t>
                  </a:r>
                </a:p>
              </p:txBody>
            </p:sp>
            <p:cxnSp>
              <p:nvCxnSpPr>
                <p:cNvPr id="21" name="Straight Connector 20">
                  <a:extLst>
                    <a:ext uri="{FF2B5EF4-FFF2-40B4-BE49-F238E27FC236}">
                      <a16:creationId xmlns:a16="http://schemas.microsoft.com/office/drawing/2014/main" id="{2BFC5795-B56C-110E-3B30-3D3C7ED63B58}"/>
                    </a:ext>
                  </a:extLst>
                </p:cNvPr>
                <p:cNvCxnSpPr>
                  <a:cxnSpLocks/>
                </p:cNvCxnSpPr>
                <p:nvPr/>
              </p:nvCxnSpPr>
              <p:spPr>
                <a:xfrm>
                  <a:off x="978287" y="4942895"/>
                  <a:ext cx="1884986" cy="0"/>
                </a:xfrm>
                <a:prstGeom prst="line">
                  <a:avLst/>
                </a:prstGeom>
                <a:grpFill/>
                <a:ln w="19050" cap="flat" cmpd="sng" algn="ctr">
                  <a:noFill/>
                  <a:prstDash val="solid"/>
                  <a:miter lim="800000"/>
                </a:ln>
                <a:effectLst/>
              </p:spPr>
            </p:cxnSp>
            <p:sp>
              <p:nvSpPr>
                <p:cNvPr id="22" name="Rectangle 21">
                  <a:extLst>
                    <a:ext uri="{FF2B5EF4-FFF2-40B4-BE49-F238E27FC236}">
                      <a16:creationId xmlns:a16="http://schemas.microsoft.com/office/drawing/2014/main" id="{74DD4377-4DD5-2A8E-99E3-EEF7F3D63DB1}"/>
                    </a:ext>
                  </a:extLst>
                </p:cNvPr>
                <p:cNvSpPr/>
                <p:nvPr/>
              </p:nvSpPr>
              <p:spPr>
                <a:xfrm>
                  <a:off x="978287" y="5017221"/>
                  <a:ext cx="1811095" cy="631820"/>
                </a:xfrm>
                <a:prstGeom prst="rect">
                  <a:avLst/>
                </a:prstGeom>
                <a:grpFill/>
                <a:ln w="12700" cap="flat" cmpd="sng" algn="ctr">
                  <a:noFill/>
                  <a:prstDash val="solid"/>
                  <a:miter lim="800000"/>
                </a:ln>
                <a:effectLst/>
              </p:spPr>
              <p:txBody>
                <a:bodyPr rtlCol="0" anchor="ctr"/>
                <a:lstStyle/>
                <a:p>
                  <a:pPr algn="r" defTabSz="609630">
                    <a:buClrTx/>
                    <a:defRPr/>
                  </a:pPr>
                  <a:r>
                    <a:rPr lang="en-US" sz="2400" dirty="0">
                      <a:solidFill>
                        <a:prstClr val="black"/>
                      </a:solidFill>
                      <a:latin typeface="UTM Avo" panose="02040603050506020204" pitchFamily="18" charset="0"/>
                      <a:ea typeface="+mn-ea"/>
                      <a:cs typeface="Arial" panose="020B0604020202020204" pitchFamily="34" charset="0"/>
                    </a:rPr>
                    <a:t>4 868</a:t>
                  </a:r>
                </a:p>
              </p:txBody>
            </p:sp>
          </p:grpSp>
          <p:sp>
            <p:nvSpPr>
              <p:cNvPr id="9" name="TextBox 9">
                <a:extLst>
                  <a:ext uri="{FF2B5EF4-FFF2-40B4-BE49-F238E27FC236}">
                    <a16:creationId xmlns:a16="http://schemas.microsoft.com/office/drawing/2014/main" id="{7F04B9EF-1466-B40E-96EA-94072585D611}"/>
                  </a:ext>
                </a:extLst>
              </p:cNvPr>
              <p:cNvSpPr txBox="1"/>
              <p:nvPr/>
            </p:nvSpPr>
            <p:spPr>
              <a:xfrm>
                <a:off x="4394851" y="4431852"/>
                <a:ext cx="461818" cy="5232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dirty="0">
                    <a:solidFill>
                      <a:srgbClr val="000000"/>
                    </a:solidFill>
                    <a:latin typeface="Cambria Math" panose="02040503050406030204" pitchFamily="18" charset="0"/>
                    <a:ea typeface="Cambria Math" panose="02040503050406030204" pitchFamily="18" charset="0"/>
                    <a:cs typeface="Times New Roman" panose="02020603050405020304" pitchFamily="18" charset="0"/>
                  </a:rPr>
                  <a:t>×</a:t>
                </a:r>
                <a:endParaRPr lang="en-US" sz="2800" dirty="0">
                  <a:latin typeface="Cambria Math" panose="02040503050406030204" pitchFamily="18" charset="0"/>
                  <a:ea typeface="Cambria Math" panose="02040503050406030204" pitchFamily="18" charset="0"/>
                </a:endParaRPr>
              </a:p>
            </p:txBody>
          </p:sp>
        </p:grpSp>
      </p:grpSp>
      <p:grpSp>
        <p:nvGrpSpPr>
          <p:cNvPr id="28" name="Group 27">
            <a:extLst>
              <a:ext uri="{FF2B5EF4-FFF2-40B4-BE49-F238E27FC236}">
                <a16:creationId xmlns:a16="http://schemas.microsoft.com/office/drawing/2014/main" id="{C48E9904-2C31-39F3-E707-CF0E9DBEC900}"/>
              </a:ext>
            </a:extLst>
          </p:cNvPr>
          <p:cNvGrpSpPr/>
          <p:nvPr/>
        </p:nvGrpSpPr>
        <p:grpSpPr>
          <a:xfrm>
            <a:off x="6289715" y="4451104"/>
            <a:ext cx="1383947" cy="1480027"/>
            <a:chOff x="6289715" y="4204366"/>
            <a:chExt cx="1383947" cy="1480027"/>
          </a:xfrm>
        </p:grpSpPr>
        <p:cxnSp>
          <p:nvCxnSpPr>
            <p:cNvPr id="38" name="Straight Connector 37">
              <a:extLst>
                <a:ext uri="{FF2B5EF4-FFF2-40B4-BE49-F238E27FC236}">
                  <a16:creationId xmlns:a16="http://schemas.microsoft.com/office/drawing/2014/main" id="{F0126A9B-4329-1A33-5242-BE7AEC1D008B}"/>
                </a:ext>
              </a:extLst>
            </p:cNvPr>
            <p:cNvCxnSpPr/>
            <p:nvPr/>
          </p:nvCxnSpPr>
          <p:spPr>
            <a:xfrm>
              <a:off x="6464212" y="5213629"/>
              <a:ext cx="1209450" cy="0"/>
            </a:xfrm>
            <a:prstGeom prst="line">
              <a:avLst/>
            </a:prstGeom>
          </p:spPr>
          <p:style>
            <a:lnRef idx="2">
              <a:schemeClr val="dk1"/>
            </a:lnRef>
            <a:fillRef idx="0">
              <a:schemeClr val="dk1"/>
            </a:fillRef>
            <a:effectRef idx="1">
              <a:schemeClr val="dk1"/>
            </a:effectRef>
            <a:fontRef idx="minor">
              <a:schemeClr val="tx1"/>
            </a:fontRef>
          </p:style>
        </p:cxnSp>
        <p:grpSp>
          <p:nvGrpSpPr>
            <p:cNvPr id="23" name="Group 22">
              <a:extLst>
                <a:ext uri="{FF2B5EF4-FFF2-40B4-BE49-F238E27FC236}">
                  <a16:creationId xmlns:a16="http://schemas.microsoft.com/office/drawing/2014/main" id="{BD92BA75-1428-445E-451D-2FC63650A525}"/>
                </a:ext>
              </a:extLst>
            </p:cNvPr>
            <p:cNvGrpSpPr/>
            <p:nvPr/>
          </p:nvGrpSpPr>
          <p:grpSpPr>
            <a:xfrm>
              <a:off x="6289715" y="4204366"/>
              <a:ext cx="1256657" cy="1480027"/>
              <a:chOff x="6289715" y="4204366"/>
              <a:chExt cx="1256657" cy="1480027"/>
            </a:xfrm>
          </p:grpSpPr>
          <p:grpSp>
            <p:nvGrpSpPr>
              <p:cNvPr id="31" name="Group 30">
                <a:extLst>
                  <a:ext uri="{FF2B5EF4-FFF2-40B4-BE49-F238E27FC236}">
                    <a16:creationId xmlns:a16="http://schemas.microsoft.com/office/drawing/2014/main" id="{369E9455-7534-64B4-C1BC-83A1C1209208}"/>
                  </a:ext>
                </a:extLst>
              </p:cNvPr>
              <p:cNvGrpSpPr/>
              <p:nvPr/>
            </p:nvGrpSpPr>
            <p:grpSpPr>
              <a:xfrm>
                <a:off x="6289715" y="4204366"/>
                <a:ext cx="1256657" cy="1480027"/>
                <a:chOff x="978287" y="3429000"/>
                <a:chExt cx="1884986" cy="2220041"/>
              </a:xfrm>
              <a:noFill/>
            </p:grpSpPr>
            <p:sp>
              <p:nvSpPr>
                <p:cNvPr id="32" name="Rectangle 31">
                  <a:extLst>
                    <a:ext uri="{FF2B5EF4-FFF2-40B4-BE49-F238E27FC236}">
                      <a16:creationId xmlns:a16="http://schemas.microsoft.com/office/drawing/2014/main" id="{25B87A2B-A2EC-AFEE-92BE-21405411480B}"/>
                    </a:ext>
                  </a:extLst>
                </p:cNvPr>
                <p:cNvSpPr/>
                <p:nvPr/>
              </p:nvSpPr>
              <p:spPr>
                <a:xfrm>
                  <a:off x="978287" y="3429000"/>
                  <a:ext cx="1811095" cy="631820"/>
                </a:xfrm>
                <a:prstGeom prst="rect">
                  <a:avLst/>
                </a:prstGeom>
                <a:grpFill/>
                <a:ln w="12700" cap="flat" cmpd="sng" algn="ctr">
                  <a:noFill/>
                  <a:prstDash val="solid"/>
                  <a:miter lim="800000"/>
                </a:ln>
                <a:effectLst/>
              </p:spPr>
              <p:txBody>
                <a:bodyPr rtlCol="0" anchor="ctr"/>
                <a:lstStyle/>
                <a:p>
                  <a:pPr algn="r" defTabSz="609630">
                    <a:buClrTx/>
                    <a:defRPr/>
                  </a:pPr>
                  <a:r>
                    <a:rPr lang="en-US" sz="2400" dirty="0">
                      <a:solidFill>
                        <a:prstClr val="black"/>
                      </a:solidFill>
                      <a:latin typeface="UTM Avo" panose="02040603050506020204" pitchFamily="18" charset="0"/>
                      <a:ea typeface="+mn-ea"/>
                      <a:cs typeface="Arial" panose="020B0604020202020204" pitchFamily="34" charset="0"/>
                    </a:rPr>
                    <a:t>3 322</a:t>
                  </a:r>
                </a:p>
              </p:txBody>
            </p:sp>
            <p:sp>
              <p:nvSpPr>
                <p:cNvPr id="33" name="Rectangle 32">
                  <a:extLst>
                    <a:ext uri="{FF2B5EF4-FFF2-40B4-BE49-F238E27FC236}">
                      <a16:creationId xmlns:a16="http://schemas.microsoft.com/office/drawing/2014/main" id="{75F0E9AE-6D8A-768C-D1C5-8C906BCEEE6A}"/>
                    </a:ext>
                  </a:extLst>
                </p:cNvPr>
                <p:cNvSpPr/>
                <p:nvPr/>
              </p:nvSpPr>
              <p:spPr>
                <a:xfrm>
                  <a:off x="1098360" y="4311075"/>
                  <a:ext cx="1691022" cy="631820"/>
                </a:xfrm>
                <a:prstGeom prst="rect">
                  <a:avLst/>
                </a:prstGeom>
                <a:grpFill/>
                <a:ln w="12700" cap="flat" cmpd="sng" algn="ctr">
                  <a:noFill/>
                  <a:prstDash val="solid"/>
                  <a:miter lim="800000"/>
                </a:ln>
                <a:effectLst/>
              </p:spPr>
              <p:txBody>
                <a:bodyPr rtlCol="0" anchor="ctr"/>
                <a:lstStyle/>
                <a:p>
                  <a:pPr algn="r" defTabSz="609630">
                    <a:buClrTx/>
                    <a:defRPr/>
                  </a:pPr>
                  <a:r>
                    <a:rPr lang="en-US" sz="2400" dirty="0">
                      <a:solidFill>
                        <a:prstClr val="black"/>
                      </a:solidFill>
                      <a:latin typeface="UTM Avo" panose="02040603050506020204" pitchFamily="18" charset="0"/>
                      <a:ea typeface="+mn-ea"/>
                      <a:cs typeface="Arial" panose="020B0604020202020204" pitchFamily="34" charset="0"/>
                    </a:rPr>
                    <a:t>3</a:t>
                  </a:r>
                </a:p>
              </p:txBody>
            </p:sp>
            <p:cxnSp>
              <p:nvCxnSpPr>
                <p:cNvPr id="35" name="Straight Connector 34">
                  <a:extLst>
                    <a:ext uri="{FF2B5EF4-FFF2-40B4-BE49-F238E27FC236}">
                      <a16:creationId xmlns:a16="http://schemas.microsoft.com/office/drawing/2014/main" id="{991E5355-3A87-9AEA-DDEE-F12E9BBAC604}"/>
                    </a:ext>
                  </a:extLst>
                </p:cNvPr>
                <p:cNvCxnSpPr>
                  <a:cxnSpLocks/>
                </p:cNvCxnSpPr>
                <p:nvPr/>
              </p:nvCxnSpPr>
              <p:spPr>
                <a:xfrm>
                  <a:off x="978287" y="4942895"/>
                  <a:ext cx="1884986" cy="0"/>
                </a:xfrm>
                <a:prstGeom prst="line">
                  <a:avLst/>
                </a:prstGeom>
                <a:grpFill/>
                <a:ln w="19050" cap="flat" cmpd="sng" algn="ctr">
                  <a:noFill/>
                  <a:prstDash val="solid"/>
                  <a:miter lim="800000"/>
                </a:ln>
                <a:effectLst/>
              </p:spPr>
            </p:cxnSp>
            <p:sp>
              <p:nvSpPr>
                <p:cNvPr id="36" name="Rectangle 35">
                  <a:extLst>
                    <a:ext uri="{FF2B5EF4-FFF2-40B4-BE49-F238E27FC236}">
                      <a16:creationId xmlns:a16="http://schemas.microsoft.com/office/drawing/2014/main" id="{44CF19CF-C3DC-71E5-1F4D-47032403802A}"/>
                    </a:ext>
                  </a:extLst>
                </p:cNvPr>
                <p:cNvSpPr/>
                <p:nvPr/>
              </p:nvSpPr>
              <p:spPr>
                <a:xfrm>
                  <a:off x="978287" y="5017221"/>
                  <a:ext cx="1811095" cy="631820"/>
                </a:xfrm>
                <a:prstGeom prst="rect">
                  <a:avLst/>
                </a:prstGeom>
                <a:grpFill/>
                <a:ln w="12700" cap="flat" cmpd="sng" algn="ctr">
                  <a:noFill/>
                  <a:prstDash val="solid"/>
                  <a:miter lim="800000"/>
                </a:ln>
                <a:effectLst/>
              </p:spPr>
              <p:txBody>
                <a:bodyPr rtlCol="0" anchor="ctr"/>
                <a:lstStyle/>
                <a:p>
                  <a:pPr algn="r" defTabSz="609630">
                    <a:buClrTx/>
                    <a:defRPr/>
                  </a:pPr>
                  <a:r>
                    <a:rPr lang="en-US" sz="2400" dirty="0">
                      <a:solidFill>
                        <a:prstClr val="black"/>
                      </a:solidFill>
                      <a:latin typeface="UTM Avo" panose="02040603050506020204" pitchFamily="18" charset="0"/>
                      <a:ea typeface="+mn-ea"/>
                      <a:cs typeface="Arial" panose="020B0604020202020204" pitchFamily="34" charset="0"/>
                    </a:rPr>
                    <a:t>9 966</a:t>
                  </a:r>
                </a:p>
              </p:txBody>
            </p:sp>
          </p:grpSp>
          <p:sp>
            <p:nvSpPr>
              <p:cNvPr id="10" name="TextBox 9">
                <a:extLst>
                  <a:ext uri="{FF2B5EF4-FFF2-40B4-BE49-F238E27FC236}">
                    <a16:creationId xmlns:a16="http://schemas.microsoft.com/office/drawing/2014/main" id="{D9E4B274-55FB-1E9D-52B9-00A3B167DBAA}"/>
                  </a:ext>
                </a:extLst>
              </p:cNvPr>
              <p:cNvSpPr txBox="1"/>
              <p:nvPr/>
            </p:nvSpPr>
            <p:spPr>
              <a:xfrm>
                <a:off x="6345737" y="4435652"/>
                <a:ext cx="461818" cy="5232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dirty="0">
                    <a:solidFill>
                      <a:srgbClr val="000000"/>
                    </a:solidFill>
                    <a:latin typeface="Cambria Math" panose="02040503050406030204" pitchFamily="18" charset="0"/>
                    <a:ea typeface="Cambria Math" panose="02040503050406030204" pitchFamily="18" charset="0"/>
                    <a:cs typeface="Times New Roman" panose="02020603050405020304" pitchFamily="18" charset="0"/>
                  </a:rPr>
                  <a:t>×</a:t>
                </a:r>
                <a:endParaRPr lang="en-US" sz="2800" dirty="0">
                  <a:latin typeface="Cambria Math" panose="02040503050406030204" pitchFamily="18" charset="0"/>
                  <a:ea typeface="Cambria Math" panose="02040503050406030204" pitchFamily="18" charset="0"/>
                </a:endParaRPr>
              </a:p>
            </p:txBody>
          </p:sp>
        </p:grpSp>
      </p:grpSp>
      <p:grpSp>
        <p:nvGrpSpPr>
          <p:cNvPr id="29" name="Group 28">
            <a:extLst>
              <a:ext uri="{FF2B5EF4-FFF2-40B4-BE49-F238E27FC236}">
                <a16:creationId xmlns:a16="http://schemas.microsoft.com/office/drawing/2014/main" id="{E5DFE1BE-05B1-FA70-F9D6-7B18D7F1AA7F}"/>
              </a:ext>
            </a:extLst>
          </p:cNvPr>
          <p:cNvGrpSpPr/>
          <p:nvPr/>
        </p:nvGrpSpPr>
        <p:grpSpPr>
          <a:xfrm>
            <a:off x="8308128" y="4451104"/>
            <a:ext cx="1455915" cy="1480027"/>
            <a:chOff x="8308128" y="4204366"/>
            <a:chExt cx="1455915" cy="1480027"/>
          </a:xfrm>
        </p:grpSpPr>
        <p:cxnSp>
          <p:nvCxnSpPr>
            <p:cNvPr id="46" name="Straight Connector 45">
              <a:extLst>
                <a:ext uri="{FF2B5EF4-FFF2-40B4-BE49-F238E27FC236}">
                  <a16:creationId xmlns:a16="http://schemas.microsoft.com/office/drawing/2014/main" id="{A7721410-03FD-6B07-B072-C9A01A8433DF}"/>
                </a:ext>
              </a:extLst>
            </p:cNvPr>
            <p:cNvCxnSpPr/>
            <p:nvPr/>
          </p:nvCxnSpPr>
          <p:spPr>
            <a:xfrm>
              <a:off x="8309654" y="5213629"/>
              <a:ext cx="1454389" cy="0"/>
            </a:xfrm>
            <a:prstGeom prst="line">
              <a:avLst/>
            </a:prstGeom>
          </p:spPr>
          <p:style>
            <a:lnRef idx="2">
              <a:schemeClr val="dk1"/>
            </a:lnRef>
            <a:fillRef idx="0">
              <a:schemeClr val="dk1"/>
            </a:fillRef>
            <a:effectRef idx="1">
              <a:schemeClr val="dk1"/>
            </a:effectRef>
            <a:fontRef idx="minor">
              <a:schemeClr val="tx1"/>
            </a:fontRef>
          </p:style>
        </p:cxnSp>
        <p:grpSp>
          <p:nvGrpSpPr>
            <p:cNvPr id="24" name="Group 23">
              <a:extLst>
                <a:ext uri="{FF2B5EF4-FFF2-40B4-BE49-F238E27FC236}">
                  <a16:creationId xmlns:a16="http://schemas.microsoft.com/office/drawing/2014/main" id="{DA17736F-1B76-7AD6-E1CE-5C53136B306E}"/>
                </a:ext>
              </a:extLst>
            </p:cNvPr>
            <p:cNvGrpSpPr/>
            <p:nvPr/>
          </p:nvGrpSpPr>
          <p:grpSpPr>
            <a:xfrm>
              <a:off x="8308128" y="4204366"/>
              <a:ext cx="1305918" cy="1480027"/>
              <a:chOff x="8308128" y="4204366"/>
              <a:chExt cx="1305918" cy="1480027"/>
            </a:xfrm>
          </p:grpSpPr>
          <p:grpSp>
            <p:nvGrpSpPr>
              <p:cNvPr id="39" name="Group 38">
                <a:extLst>
                  <a:ext uri="{FF2B5EF4-FFF2-40B4-BE49-F238E27FC236}">
                    <a16:creationId xmlns:a16="http://schemas.microsoft.com/office/drawing/2014/main" id="{6759999B-79EB-0DE9-9C9B-4B83AEA3C402}"/>
                  </a:ext>
                </a:extLst>
              </p:cNvPr>
              <p:cNvGrpSpPr/>
              <p:nvPr/>
            </p:nvGrpSpPr>
            <p:grpSpPr>
              <a:xfrm>
                <a:off x="8357388" y="4204366"/>
                <a:ext cx="1256658" cy="1480027"/>
                <a:chOff x="978287" y="3429000"/>
                <a:chExt cx="1884986" cy="2220041"/>
              </a:xfrm>
              <a:noFill/>
            </p:grpSpPr>
            <p:sp>
              <p:nvSpPr>
                <p:cNvPr id="40" name="Rectangle 39">
                  <a:extLst>
                    <a:ext uri="{FF2B5EF4-FFF2-40B4-BE49-F238E27FC236}">
                      <a16:creationId xmlns:a16="http://schemas.microsoft.com/office/drawing/2014/main" id="{56A33611-81B6-A88A-89C0-DE56F0B51DBD}"/>
                    </a:ext>
                  </a:extLst>
                </p:cNvPr>
                <p:cNvSpPr/>
                <p:nvPr/>
              </p:nvSpPr>
              <p:spPr>
                <a:xfrm>
                  <a:off x="978287" y="3429000"/>
                  <a:ext cx="1811095" cy="631820"/>
                </a:xfrm>
                <a:prstGeom prst="rect">
                  <a:avLst/>
                </a:prstGeom>
                <a:grpFill/>
                <a:ln w="12700" cap="flat" cmpd="sng" algn="ctr">
                  <a:noFill/>
                  <a:prstDash val="solid"/>
                  <a:miter lim="800000"/>
                </a:ln>
                <a:effectLst/>
              </p:spPr>
              <p:txBody>
                <a:bodyPr rtlCol="0" anchor="ctr"/>
                <a:lstStyle/>
                <a:p>
                  <a:pPr algn="r" defTabSz="609630">
                    <a:buClrTx/>
                    <a:defRPr/>
                  </a:pPr>
                  <a:r>
                    <a:rPr lang="en-US" sz="2400" dirty="0">
                      <a:solidFill>
                        <a:prstClr val="black"/>
                      </a:solidFill>
                      <a:latin typeface="UTM Avo" panose="02040603050506020204" pitchFamily="18" charset="0"/>
                      <a:ea typeface="+mn-ea"/>
                      <a:cs typeface="Arial" panose="020B0604020202020204" pitchFamily="34" charset="0"/>
                    </a:rPr>
                    <a:t>12 331</a:t>
                  </a:r>
                </a:p>
              </p:txBody>
            </p:sp>
            <p:sp>
              <p:nvSpPr>
                <p:cNvPr id="41" name="Rectangle 40">
                  <a:extLst>
                    <a:ext uri="{FF2B5EF4-FFF2-40B4-BE49-F238E27FC236}">
                      <a16:creationId xmlns:a16="http://schemas.microsoft.com/office/drawing/2014/main" id="{ECFEA0D0-AF7B-A512-7762-1C17A6E0B792}"/>
                    </a:ext>
                  </a:extLst>
                </p:cNvPr>
                <p:cNvSpPr/>
                <p:nvPr/>
              </p:nvSpPr>
              <p:spPr>
                <a:xfrm>
                  <a:off x="1098360" y="4311075"/>
                  <a:ext cx="1691022" cy="631820"/>
                </a:xfrm>
                <a:prstGeom prst="rect">
                  <a:avLst/>
                </a:prstGeom>
                <a:grpFill/>
                <a:ln w="12700" cap="flat" cmpd="sng" algn="ctr">
                  <a:noFill/>
                  <a:prstDash val="solid"/>
                  <a:miter lim="800000"/>
                </a:ln>
                <a:effectLst/>
              </p:spPr>
              <p:txBody>
                <a:bodyPr rtlCol="0" anchor="ctr"/>
                <a:lstStyle/>
                <a:p>
                  <a:pPr algn="r" defTabSz="609630">
                    <a:buClrTx/>
                    <a:defRPr/>
                  </a:pPr>
                  <a:r>
                    <a:rPr lang="en-US" sz="2400" dirty="0">
                      <a:solidFill>
                        <a:prstClr val="black"/>
                      </a:solidFill>
                      <a:latin typeface="UTM Avo" panose="02040603050506020204" pitchFamily="18" charset="0"/>
                      <a:ea typeface="+mn-ea"/>
                      <a:cs typeface="Arial" panose="020B0604020202020204" pitchFamily="34" charset="0"/>
                    </a:rPr>
                    <a:t>3</a:t>
                  </a:r>
                </a:p>
              </p:txBody>
            </p:sp>
            <p:cxnSp>
              <p:nvCxnSpPr>
                <p:cNvPr id="43" name="Straight Connector 42">
                  <a:extLst>
                    <a:ext uri="{FF2B5EF4-FFF2-40B4-BE49-F238E27FC236}">
                      <a16:creationId xmlns:a16="http://schemas.microsoft.com/office/drawing/2014/main" id="{B18E0BE1-07AF-5460-5E3A-EBF6664D81FD}"/>
                    </a:ext>
                  </a:extLst>
                </p:cNvPr>
                <p:cNvCxnSpPr>
                  <a:cxnSpLocks/>
                </p:cNvCxnSpPr>
                <p:nvPr/>
              </p:nvCxnSpPr>
              <p:spPr>
                <a:xfrm>
                  <a:off x="978287" y="4942895"/>
                  <a:ext cx="1884986" cy="0"/>
                </a:xfrm>
                <a:prstGeom prst="line">
                  <a:avLst/>
                </a:prstGeom>
                <a:grpFill/>
                <a:ln w="19050" cap="flat" cmpd="sng" algn="ctr">
                  <a:noFill/>
                  <a:prstDash val="solid"/>
                  <a:miter lim="800000"/>
                </a:ln>
                <a:effectLst/>
              </p:spPr>
            </p:cxnSp>
            <p:sp>
              <p:nvSpPr>
                <p:cNvPr id="44" name="Rectangle 43">
                  <a:extLst>
                    <a:ext uri="{FF2B5EF4-FFF2-40B4-BE49-F238E27FC236}">
                      <a16:creationId xmlns:a16="http://schemas.microsoft.com/office/drawing/2014/main" id="{7F120C08-5904-A93E-6F54-36AA7A7776DF}"/>
                    </a:ext>
                  </a:extLst>
                </p:cNvPr>
                <p:cNvSpPr/>
                <p:nvPr/>
              </p:nvSpPr>
              <p:spPr>
                <a:xfrm>
                  <a:off x="978287" y="5017221"/>
                  <a:ext cx="1811095" cy="631820"/>
                </a:xfrm>
                <a:prstGeom prst="rect">
                  <a:avLst/>
                </a:prstGeom>
                <a:grpFill/>
                <a:ln w="12700" cap="flat" cmpd="sng" algn="ctr">
                  <a:noFill/>
                  <a:prstDash val="solid"/>
                  <a:miter lim="800000"/>
                </a:ln>
                <a:effectLst/>
              </p:spPr>
              <p:txBody>
                <a:bodyPr rtlCol="0" anchor="ctr"/>
                <a:lstStyle/>
                <a:p>
                  <a:pPr algn="r" defTabSz="609630">
                    <a:buClrTx/>
                    <a:defRPr/>
                  </a:pPr>
                  <a:r>
                    <a:rPr lang="en-US" sz="2400" dirty="0">
                      <a:solidFill>
                        <a:prstClr val="black"/>
                      </a:solidFill>
                      <a:latin typeface="UTM Avo" panose="02040603050506020204" pitchFamily="18" charset="0"/>
                      <a:ea typeface="+mn-ea"/>
                      <a:cs typeface="Arial" panose="020B0604020202020204" pitchFamily="34" charset="0"/>
                    </a:rPr>
                    <a:t>36 993</a:t>
                  </a:r>
                </a:p>
              </p:txBody>
            </p:sp>
          </p:grpSp>
          <p:sp>
            <p:nvSpPr>
              <p:cNvPr id="11" name="TextBox 10">
                <a:extLst>
                  <a:ext uri="{FF2B5EF4-FFF2-40B4-BE49-F238E27FC236}">
                    <a16:creationId xmlns:a16="http://schemas.microsoft.com/office/drawing/2014/main" id="{56759E96-10BF-3E65-886E-25F74EEC4A65}"/>
                  </a:ext>
                </a:extLst>
              </p:cNvPr>
              <p:cNvSpPr txBox="1"/>
              <p:nvPr/>
            </p:nvSpPr>
            <p:spPr>
              <a:xfrm>
                <a:off x="8308128" y="4435652"/>
                <a:ext cx="461818" cy="5232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dirty="0">
                    <a:solidFill>
                      <a:srgbClr val="000000"/>
                    </a:solidFill>
                    <a:latin typeface="Cambria Math" panose="02040503050406030204" pitchFamily="18" charset="0"/>
                    <a:ea typeface="Cambria Math" panose="02040503050406030204" pitchFamily="18" charset="0"/>
                    <a:cs typeface="Times New Roman" panose="02020603050405020304" pitchFamily="18" charset="0"/>
                  </a:rPr>
                  <a:t>×</a:t>
                </a:r>
                <a:endParaRPr lang="en-US" sz="2800" dirty="0">
                  <a:latin typeface="Cambria Math" panose="02040503050406030204" pitchFamily="18" charset="0"/>
                  <a:ea typeface="Cambria Math" panose="02040503050406030204" pitchFamily="18" charset="0"/>
                </a:endParaRPr>
              </a:p>
            </p:txBody>
          </p:sp>
        </p:grpSp>
      </p:grpSp>
      <p:grpSp>
        <p:nvGrpSpPr>
          <p:cNvPr id="37" name="Group 36">
            <a:extLst>
              <a:ext uri="{FF2B5EF4-FFF2-40B4-BE49-F238E27FC236}">
                <a16:creationId xmlns:a16="http://schemas.microsoft.com/office/drawing/2014/main" id="{E5F8BE25-C162-DCA9-E4F9-6EB3CE6DF43D}"/>
              </a:ext>
            </a:extLst>
          </p:cNvPr>
          <p:cNvGrpSpPr/>
          <p:nvPr/>
        </p:nvGrpSpPr>
        <p:grpSpPr>
          <a:xfrm>
            <a:off x="10270519" y="4451104"/>
            <a:ext cx="1450792" cy="1480027"/>
            <a:chOff x="10270519" y="4204366"/>
            <a:chExt cx="1450792" cy="1480027"/>
          </a:xfrm>
        </p:grpSpPr>
        <p:cxnSp>
          <p:nvCxnSpPr>
            <p:cNvPr id="54" name="Straight Connector 53">
              <a:extLst>
                <a:ext uri="{FF2B5EF4-FFF2-40B4-BE49-F238E27FC236}">
                  <a16:creationId xmlns:a16="http://schemas.microsoft.com/office/drawing/2014/main" id="{362FD406-FC5E-11D7-9F83-3BE69D7C71ED}"/>
                </a:ext>
              </a:extLst>
            </p:cNvPr>
            <p:cNvCxnSpPr/>
            <p:nvPr/>
          </p:nvCxnSpPr>
          <p:spPr>
            <a:xfrm>
              <a:off x="10425061" y="5213629"/>
              <a:ext cx="1296250" cy="0"/>
            </a:xfrm>
            <a:prstGeom prst="line">
              <a:avLst/>
            </a:prstGeom>
          </p:spPr>
          <p:style>
            <a:lnRef idx="2">
              <a:schemeClr val="dk1"/>
            </a:lnRef>
            <a:fillRef idx="0">
              <a:schemeClr val="dk1"/>
            </a:fillRef>
            <a:effectRef idx="1">
              <a:schemeClr val="dk1"/>
            </a:effectRef>
            <a:fontRef idx="minor">
              <a:schemeClr val="tx1"/>
            </a:fontRef>
          </p:style>
        </p:cxnSp>
        <p:grpSp>
          <p:nvGrpSpPr>
            <p:cNvPr id="25" name="Group 24">
              <a:extLst>
                <a:ext uri="{FF2B5EF4-FFF2-40B4-BE49-F238E27FC236}">
                  <a16:creationId xmlns:a16="http://schemas.microsoft.com/office/drawing/2014/main" id="{E22B09CF-038B-BF36-B5C6-721D9A510CE4}"/>
                </a:ext>
              </a:extLst>
            </p:cNvPr>
            <p:cNvGrpSpPr/>
            <p:nvPr/>
          </p:nvGrpSpPr>
          <p:grpSpPr>
            <a:xfrm>
              <a:off x="10270519" y="4204366"/>
              <a:ext cx="1353555" cy="1480027"/>
              <a:chOff x="10270519" y="4204366"/>
              <a:chExt cx="1353555" cy="1480027"/>
            </a:xfrm>
          </p:grpSpPr>
          <p:grpSp>
            <p:nvGrpSpPr>
              <p:cNvPr id="47" name="Group 46">
                <a:extLst>
                  <a:ext uri="{FF2B5EF4-FFF2-40B4-BE49-F238E27FC236}">
                    <a16:creationId xmlns:a16="http://schemas.microsoft.com/office/drawing/2014/main" id="{529DDB2D-EDB8-3785-C283-8BC628855C07}"/>
                  </a:ext>
                </a:extLst>
              </p:cNvPr>
              <p:cNvGrpSpPr/>
              <p:nvPr/>
            </p:nvGrpSpPr>
            <p:grpSpPr>
              <a:xfrm>
                <a:off x="10367416" y="4204366"/>
                <a:ext cx="1256658" cy="1480027"/>
                <a:chOff x="978287" y="3429000"/>
                <a:chExt cx="1884986" cy="2220041"/>
              </a:xfrm>
              <a:noFill/>
            </p:grpSpPr>
            <p:sp>
              <p:nvSpPr>
                <p:cNvPr id="48" name="Rectangle 47">
                  <a:extLst>
                    <a:ext uri="{FF2B5EF4-FFF2-40B4-BE49-F238E27FC236}">
                      <a16:creationId xmlns:a16="http://schemas.microsoft.com/office/drawing/2014/main" id="{F778415F-1D37-4F02-D5F5-4D7761717044}"/>
                    </a:ext>
                  </a:extLst>
                </p:cNvPr>
                <p:cNvSpPr/>
                <p:nvPr/>
              </p:nvSpPr>
              <p:spPr>
                <a:xfrm>
                  <a:off x="978287" y="3429000"/>
                  <a:ext cx="1811095" cy="631820"/>
                </a:xfrm>
                <a:prstGeom prst="rect">
                  <a:avLst/>
                </a:prstGeom>
                <a:grpFill/>
                <a:ln w="12700" cap="flat" cmpd="sng" algn="ctr">
                  <a:noFill/>
                  <a:prstDash val="solid"/>
                  <a:miter lim="800000"/>
                </a:ln>
                <a:effectLst/>
              </p:spPr>
              <p:txBody>
                <a:bodyPr rtlCol="0" anchor="ctr"/>
                <a:lstStyle/>
                <a:p>
                  <a:pPr algn="r" defTabSz="609630">
                    <a:buClrTx/>
                    <a:defRPr/>
                  </a:pPr>
                  <a:r>
                    <a:rPr lang="en-US" sz="2400" dirty="0">
                      <a:solidFill>
                        <a:prstClr val="black"/>
                      </a:solidFill>
                      <a:latin typeface="UTM Avo" panose="02040603050506020204" pitchFamily="18" charset="0"/>
                      <a:ea typeface="+mn-ea"/>
                      <a:cs typeface="Arial" panose="020B0604020202020204" pitchFamily="34" charset="0"/>
                    </a:rPr>
                    <a:t>11 101</a:t>
                  </a:r>
                </a:p>
              </p:txBody>
            </p:sp>
            <p:sp>
              <p:nvSpPr>
                <p:cNvPr id="49" name="Rectangle 48">
                  <a:extLst>
                    <a:ext uri="{FF2B5EF4-FFF2-40B4-BE49-F238E27FC236}">
                      <a16:creationId xmlns:a16="http://schemas.microsoft.com/office/drawing/2014/main" id="{F0B13458-F9DA-1FF4-B8ED-CFA565277676}"/>
                    </a:ext>
                  </a:extLst>
                </p:cNvPr>
                <p:cNvSpPr/>
                <p:nvPr/>
              </p:nvSpPr>
              <p:spPr>
                <a:xfrm>
                  <a:off x="1098360" y="4311075"/>
                  <a:ext cx="1691022" cy="631820"/>
                </a:xfrm>
                <a:prstGeom prst="rect">
                  <a:avLst/>
                </a:prstGeom>
                <a:grpFill/>
                <a:ln w="12700" cap="flat" cmpd="sng" algn="ctr">
                  <a:noFill/>
                  <a:prstDash val="solid"/>
                  <a:miter lim="800000"/>
                </a:ln>
                <a:effectLst/>
              </p:spPr>
              <p:txBody>
                <a:bodyPr rtlCol="0" anchor="ctr"/>
                <a:lstStyle/>
                <a:p>
                  <a:pPr algn="r" defTabSz="609630">
                    <a:buClrTx/>
                    <a:defRPr/>
                  </a:pPr>
                  <a:r>
                    <a:rPr lang="en-US" sz="2400" dirty="0">
                      <a:solidFill>
                        <a:prstClr val="black"/>
                      </a:solidFill>
                      <a:latin typeface="UTM Avo" panose="02040603050506020204" pitchFamily="18" charset="0"/>
                      <a:ea typeface="+mn-ea"/>
                      <a:cs typeface="Arial" panose="020B0604020202020204" pitchFamily="34" charset="0"/>
                    </a:rPr>
                    <a:t>6</a:t>
                  </a:r>
                </a:p>
              </p:txBody>
            </p:sp>
            <p:cxnSp>
              <p:nvCxnSpPr>
                <p:cNvPr id="51" name="Straight Connector 50">
                  <a:extLst>
                    <a:ext uri="{FF2B5EF4-FFF2-40B4-BE49-F238E27FC236}">
                      <a16:creationId xmlns:a16="http://schemas.microsoft.com/office/drawing/2014/main" id="{D597C8F6-3DE7-D493-2F1B-7EC665F1F383}"/>
                    </a:ext>
                  </a:extLst>
                </p:cNvPr>
                <p:cNvCxnSpPr>
                  <a:cxnSpLocks/>
                </p:cNvCxnSpPr>
                <p:nvPr/>
              </p:nvCxnSpPr>
              <p:spPr>
                <a:xfrm>
                  <a:off x="978287" y="4942895"/>
                  <a:ext cx="1884986" cy="0"/>
                </a:xfrm>
                <a:prstGeom prst="line">
                  <a:avLst/>
                </a:prstGeom>
                <a:grpFill/>
                <a:ln w="19050" cap="flat" cmpd="sng" algn="ctr">
                  <a:noFill/>
                  <a:prstDash val="solid"/>
                  <a:miter lim="800000"/>
                </a:ln>
                <a:effectLst/>
              </p:spPr>
            </p:cxnSp>
            <p:sp>
              <p:nvSpPr>
                <p:cNvPr id="52" name="Rectangle 51">
                  <a:extLst>
                    <a:ext uri="{FF2B5EF4-FFF2-40B4-BE49-F238E27FC236}">
                      <a16:creationId xmlns:a16="http://schemas.microsoft.com/office/drawing/2014/main" id="{D6C4227A-EC72-FEEA-2875-A220313FD534}"/>
                    </a:ext>
                  </a:extLst>
                </p:cNvPr>
                <p:cNvSpPr/>
                <p:nvPr/>
              </p:nvSpPr>
              <p:spPr>
                <a:xfrm>
                  <a:off x="978287" y="5017221"/>
                  <a:ext cx="1811095" cy="631820"/>
                </a:xfrm>
                <a:prstGeom prst="rect">
                  <a:avLst/>
                </a:prstGeom>
                <a:grpFill/>
                <a:ln w="12700" cap="flat" cmpd="sng" algn="ctr">
                  <a:noFill/>
                  <a:prstDash val="solid"/>
                  <a:miter lim="800000"/>
                </a:ln>
                <a:effectLst/>
              </p:spPr>
              <p:txBody>
                <a:bodyPr rtlCol="0" anchor="ctr"/>
                <a:lstStyle/>
                <a:p>
                  <a:pPr algn="r" defTabSz="609630">
                    <a:buClrTx/>
                    <a:defRPr/>
                  </a:pPr>
                  <a:r>
                    <a:rPr lang="en-US" sz="2400" dirty="0">
                      <a:solidFill>
                        <a:prstClr val="black"/>
                      </a:solidFill>
                      <a:latin typeface="UTM Avo" panose="02040603050506020204" pitchFamily="18" charset="0"/>
                      <a:ea typeface="+mn-ea"/>
                      <a:cs typeface="Arial" panose="020B0604020202020204" pitchFamily="34" charset="0"/>
                    </a:rPr>
                    <a:t>66 606</a:t>
                  </a:r>
                </a:p>
              </p:txBody>
            </p:sp>
          </p:grpSp>
          <p:sp>
            <p:nvSpPr>
              <p:cNvPr id="12" name="TextBox 11">
                <a:extLst>
                  <a:ext uri="{FF2B5EF4-FFF2-40B4-BE49-F238E27FC236}">
                    <a16:creationId xmlns:a16="http://schemas.microsoft.com/office/drawing/2014/main" id="{46BFD40C-9E78-179E-AA92-D159EB1F3D77}"/>
                  </a:ext>
                </a:extLst>
              </p:cNvPr>
              <p:cNvSpPr txBox="1"/>
              <p:nvPr/>
            </p:nvSpPr>
            <p:spPr>
              <a:xfrm>
                <a:off x="10270519" y="4435652"/>
                <a:ext cx="461818" cy="5232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dirty="0">
                    <a:solidFill>
                      <a:srgbClr val="000000"/>
                    </a:solidFill>
                    <a:latin typeface="Cambria Math" panose="02040503050406030204" pitchFamily="18" charset="0"/>
                    <a:ea typeface="Cambria Math" panose="02040503050406030204" pitchFamily="18" charset="0"/>
                    <a:cs typeface="Times New Roman" panose="02020603050405020304" pitchFamily="18" charset="0"/>
                  </a:rPr>
                  <a:t>×</a:t>
                </a:r>
                <a:endParaRPr lang="en-US" sz="2800" dirty="0">
                  <a:latin typeface="Cambria Math" panose="02040503050406030204" pitchFamily="18" charset="0"/>
                  <a:ea typeface="Cambria Math" panose="02040503050406030204" pitchFamily="18" charset="0"/>
                </a:endParaRPr>
              </a:p>
            </p:txBody>
          </p:sp>
        </p:grpSp>
      </p:grpSp>
      <p:sp>
        <p:nvSpPr>
          <p:cNvPr id="45" name="TextBox 5"/>
          <p:cNvSpPr txBox="1"/>
          <p:nvPr/>
        </p:nvSpPr>
        <p:spPr>
          <a:xfrm>
            <a:off x="4248259" y="271305"/>
            <a:ext cx="2830285" cy="602729"/>
          </a:xfrm>
          <a:prstGeom prst="rect">
            <a:avLst/>
          </a:prstGeom>
        </p:spPr>
        <p:txBody>
          <a:bodyPr wrap="square" lIns="0" tIns="0" rIns="0" bIns="0" rtlCol="0" anchor="t">
            <a:spAutoFit/>
          </a:bodyPr>
          <a:lstStyle/>
          <a:p>
            <a:pPr algn="ctr">
              <a:lnSpc>
                <a:spcPts val="4674"/>
              </a:lnSpc>
            </a:pPr>
            <a:r>
              <a:rPr lang="en-US" sz="2800" b="1" u="sng" dirty="0" err="1">
                <a:solidFill>
                  <a:srgbClr val="0070C0"/>
                </a:solidFill>
                <a:latin typeface="HP001 4 hàng" pitchFamily="34" charset="0"/>
              </a:rPr>
              <a:t>Toán</a:t>
            </a:r>
            <a:endParaRPr lang="en-US" sz="2800" b="1" dirty="0">
              <a:solidFill>
                <a:srgbClr val="0070C0"/>
              </a:solidFill>
              <a:latin typeface="HP001 4 hàng" pitchFamily="34" charset="0"/>
            </a:endParaRPr>
          </a:p>
        </p:txBody>
      </p:sp>
      <p:sp>
        <p:nvSpPr>
          <p:cNvPr id="50" name="TextBox 49"/>
          <p:cNvSpPr txBox="1"/>
          <p:nvPr/>
        </p:nvSpPr>
        <p:spPr>
          <a:xfrm>
            <a:off x="2999082" y="-182884"/>
            <a:ext cx="5504541" cy="743793"/>
          </a:xfrm>
          <a:prstGeom prst="rect">
            <a:avLst/>
          </a:prstGeom>
        </p:spPr>
        <p:txBody>
          <a:bodyPr wrap="square" lIns="0" tIns="0" rIns="0" bIns="0" rtlCol="0" anchor="t">
            <a:spAutoFit/>
          </a:bodyPr>
          <a:lstStyle/>
          <a:p>
            <a:pPr algn="ctr">
              <a:lnSpc>
                <a:spcPts val="5844"/>
              </a:lnSpc>
            </a:pPr>
            <a:r>
              <a:rPr lang="vi-VN" sz="2400" b="1" dirty="0">
                <a:solidFill>
                  <a:srgbClr val="000000"/>
                </a:solidFill>
                <a:latin typeface="HP001 4 hàng" pitchFamily="34" charset="0"/>
              </a:rPr>
              <a:t>Thứ ba ngày </a:t>
            </a:r>
            <a:r>
              <a:rPr lang="en-US" sz="2400" b="1" dirty="0">
                <a:solidFill>
                  <a:srgbClr val="000000"/>
                </a:solidFill>
                <a:latin typeface="HP001 4 hàng" pitchFamily="34" charset="0"/>
              </a:rPr>
              <a:t>11</a:t>
            </a:r>
            <a:r>
              <a:rPr lang="vi-VN" sz="2400" b="1" dirty="0">
                <a:solidFill>
                  <a:srgbClr val="000000"/>
                </a:solidFill>
                <a:latin typeface="HP001 4 hàng" pitchFamily="34" charset="0"/>
              </a:rPr>
              <a:t> tháng 3 năm 202</a:t>
            </a:r>
            <a:r>
              <a:rPr lang="en-US" sz="2400" b="1" dirty="0">
                <a:solidFill>
                  <a:srgbClr val="000000"/>
                </a:solidFill>
                <a:latin typeface="HP001 4 hàng" pitchFamily="34" charset="0"/>
              </a:rPr>
              <a:t>5</a:t>
            </a:r>
          </a:p>
        </p:txBody>
      </p:sp>
      <p:sp>
        <p:nvSpPr>
          <p:cNvPr id="53" name="TextBox 5"/>
          <p:cNvSpPr txBox="1"/>
          <p:nvPr/>
        </p:nvSpPr>
        <p:spPr>
          <a:xfrm>
            <a:off x="2518156" y="639297"/>
            <a:ext cx="7512148" cy="602729"/>
          </a:xfrm>
          <a:prstGeom prst="rect">
            <a:avLst/>
          </a:prstGeom>
        </p:spPr>
        <p:txBody>
          <a:bodyPr wrap="square" lIns="0" tIns="0" rIns="0" bIns="0" rtlCol="0" anchor="t">
            <a:spAutoFit/>
          </a:bodyPr>
          <a:lstStyle/>
          <a:p>
            <a:pPr algn="ctr">
              <a:lnSpc>
                <a:spcPts val="4674"/>
              </a:lnSpc>
            </a:pPr>
            <a:r>
              <a:rPr lang="en-US" sz="2800" b="1" dirty="0" err="1">
                <a:solidFill>
                  <a:srgbClr val="FF0000"/>
                </a:solidFill>
                <a:latin typeface="HP001 4 hàng" pitchFamily="34" charset="0"/>
              </a:rPr>
              <a:t>Bài</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Nhân</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với</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số</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có</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một</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chữ</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số</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không</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nhớ</a:t>
            </a:r>
            <a:r>
              <a:rPr lang="en-US" sz="2800" b="1" dirty="0">
                <a:solidFill>
                  <a:srgbClr val="000000"/>
                </a:solidFill>
                <a:latin typeface="HP001 4 hàng" pitchFamily="34"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additive="base">
                                        <p:cTn id="30" dur="500" fill="hold"/>
                                        <p:tgtEl>
                                          <p:spTgt spid="29"/>
                                        </p:tgtEl>
                                        <p:attrNameLst>
                                          <p:attrName>ppt_x</p:attrName>
                                        </p:attrNameLst>
                                      </p:cBhvr>
                                      <p:tavLst>
                                        <p:tav tm="0">
                                          <p:val>
                                            <p:strVal val="#ppt_x"/>
                                          </p:val>
                                        </p:tav>
                                        <p:tav tm="100000">
                                          <p:val>
                                            <p:strVal val="#ppt_x"/>
                                          </p:val>
                                        </p:tav>
                                      </p:tavLst>
                                    </p:anim>
                                    <p:anim calcmode="lin" valueType="num">
                                      <p:cBhvr additive="base">
                                        <p:cTn id="3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cBhvr additive="base">
                                        <p:cTn id="36" dur="500" fill="hold"/>
                                        <p:tgtEl>
                                          <p:spTgt spid="37"/>
                                        </p:tgtEl>
                                        <p:attrNameLst>
                                          <p:attrName>ppt_x</p:attrName>
                                        </p:attrNameLst>
                                      </p:cBhvr>
                                      <p:tavLst>
                                        <p:tav tm="0">
                                          <p:val>
                                            <p:strVal val="#ppt_x"/>
                                          </p:val>
                                        </p:tav>
                                        <p:tav tm="100000">
                                          <p:val>
                                            <p:strVal val="#ppt_x"/>
                                          </p:val>
                                        </p:tav>
                                      </p:tavLst>
                                    </p:anim>
                                    <p:anim calcmode="lin" valueType="num">
                                      <p:cBhvr additive="base">
                                        <p:cTn id="37"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3"/>
        <p:cNvGrpSpPr/>
        <p:nvPr/>
      </p:nvGrpSpPr>
      <p:grpSpPr>
        <a:xfrm>
          <a:off x="0" y="0"/>
          <a:ext cx="0" cy="0"/>
          <a:chOff x="0" y="0"/>
          <a:chExt cx="0" cy="0"/>
        </a:xfrm>
      </p:grpSpPr>
      <p:grpSp>
        <p:nvGrpSpPr>
          <p:cNvPr id="2" name="Group 1">
            <a:extLst>
              <a:ext uri="{FF2B5EF4-FFF2-40B4-BE49-F238E27FC236}">
                <a16:creationId xmlns:a16="http://schemas.microsoft.com/office/drawing/2014/main" id="{6BC6EDE6-E21F-D57B-DE1A-700B73FF26C2}"/>
              </a:ext>
            </a:extLst>
          </p:cNvPr>
          <p:cNvGrpSpPr/>
          <p:nvPr/>
        </p:nvGrpSpPr>
        <p:grpSpPr>
          <a:xfrm>
            <a:off x="4727728" y="2592648"/>
            <a:ext cx="2736543" cy="1558939"/>
            <a:chOff x="309542" y="967667"/>
            <a:chExt cx="2878585" cy="1558939"/>
          </a:xfrm>
        </p:grpSpPr>
        <p:pic>
          <p:nvPicPr>
            <p:cNvPr id="3" name="Picture 2">
              <a:hlinkClick r:id="rId4"/>
              <a:extLst>
                <a:ext uri="{FF2B5EF4-FFF2-40B4-BE49-F238E27FC236}">
                  <a16:creationId xmlns:a16="http://schemas.microsoft.com/office/drawing/2014/main" id="{9FE4C6D7-993A-B3D5-E538-2A821DDBA0B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399D192F-856B-A08D-9A05-7F2492B80A90}"/>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293486">
            <a:off x="-439079" y="4246061"/>
            <a:ext cx="3949305" cy="5746344"/>
          </a:xfrm>
          <a:prstGeom prst="rect">
            <a:avLst/>
          </a:prstGeom>
        </p:spPr>
      </p:pic>
      <p:sp>
        <p:nvSpPr>
          <p:cNvPr id="18" name="TextBox 17">
            <a:hlinkClick r:id="rId4"/>
            <a:extLst>
              <a:ext uri="{FF2B5EF4-FFF2-40B4-BE49-F238E27FC236}">
                <a16:creationId xmlns:a16="http://schemas.microsoft.com/office/drawing/2014/main" id="{415AA7C8-6B06-6DF0-E01C-D18EC45BE666}"/>
              </a:ext>
            </a:extLst>
          </p:cNvPr>
          <p:cNvSpPr txBox="1"/>
          <p:nvPr/>
        </p:nvSpPr>
        <p:spPr>
          <a:xfrm>
            <a:off x="1041400" y="1580036"/>
            <a:ext cx="10109200" cy="1293496"/>
          </a:xfrm>
          <a:prstGeom prst="rect">
            <a:avLst/>
          </a:prstGeom>
          <a:noFill/>
        </p:spPr>
        <p:txBody>
          <a:bodyPr wrap="square">
            <a:spAutoFit/>
          </a:bodyPr>
          <a:lstStyle/>
          <a:p>
            <a:pPr algn="just">
              <a:lnSpc>
                <a:spcPct val="150000"/>
              </a:lnSpc>
              <a:tabLst>
                <a:tab pos="3960905" algn="l"/>
              </a:tabLst>
            </a:pPr>
            <a:r>
              <a:rPr lang="en-US" sz="2800" b="1" dirty="0" err="1">
                <a:latin typeface="UTM Avo" panose="02040603050506020204" pitchFamily="18" charset="0"/>
                <a:ea typeface="Times New Roman" panose="02020603050405020304" pitchFamily="18" charset="0"/>
                <a:cs typeface="Arial" panose="020B0604020202020204" pitchFamily="34" charset="0"/>
              </a:rPr>
              <a:t>Bài</a:t>
            </a:r>
            <a:r>
              <a:rPr lang="en-US" sz="2800" b="1" dirty="0">
                <a:latin typeface="UTM Avo" panose="02040603050506020204" pitchFamily="18" charset="0"/>
                <a:ea typeface="Times New Roman" panose="02020603050405020304" pitchFamily="18" charset="0"/>
                <a:cs typeface="Arial" panose="020B0604020202020204" pitchFamily="34" charset="0"/>
              </a:rPr>
              <a:t> 3:</a:t>
            </a:r>
            <a:r>
              <a:rPr lang="en-US" sz="2800" dirty="0">
                <a:latin typeface="UTM Avo" panose="02040603050506020204" pitchFamily="18" charset="0"/>
                <a:ea typeface="Times New Roman" panose="02020603050405020304" pitchFamily="18" charset="0"/>
                <a:cs typeface="Arial" panose="020B0604020202020204" pitchFamily="34" charset="0"/>
              </a:rPr>
              <a:t> </a:t>
            </a:r>
            <a:r>
              <a:rPr lang="en-US" sz="2800" dirty="0" err="1">
                <a:latin typeface="UTM Avo" panose="02040603050506020204" pitchFamily="18" charset="0"/>
                <a:ea typeface="Times New Roman" panose="02020603050405020304" pitchFamily="18" charset="0"/>
                <a:cs typeface="Arial" panose="020B0604020202020204" pitchFamily="34" charset="0"/>
              </a:rPr>
              <a:t>Mỗi</a:t>
            </a:r>
            <a:r>
              <a:rPr lang="en-US" sz="2800" dirty="0">
                <a:latin typeface="UTM Avo" panose="02040603050506020204" pitchFamily="18" charset="0"/>
                <a:ea typeface="Times New Roman" panose="02020603050405020304" pitchFamily="18" charset="0"/>
                <a:cs typeface="Arial" panose="020B0604020202020204" pitchFamily="34" charset="0"/>
              </a:rPr>
              <a:t> </a:t>
            </a:r>
            <a:r>
              <a:rPr lang="en-US" sz="2800" dirty="0" err="1">
                <a:latin typeface="UTM Avo" panose="02040603050506020204" pitchFamily="18" charset="0"/>
                <a:ea typeface="Times New Roman" panose="02020603050405020304" pitchFamily="18" charset="0"/>
                <a:cs typeface="Arial" panose="020B0604020202020204" pitchFamily="34" charset="0"/>
              </a:rPr>
              <a:t>quả</a:t>
            </a:r>
            <a:r>
              <a:rPr lang="en-US" sz="2800" dirty="0">
                <a:latin typeface="UTM Avo" panose="02040603050506020204" pitchFamily="18" charset="0"/>
                <a:ea typeface="Times New Roman" panose="02020603050405020304" pitchFamily="18" charset="0"/>
                <a:cs typeface="Arial" panose="020B0604020202020204" pitchFamily="34" charset="0"/>
              </a:rPr>
              <a:t> </a:t>
            </a:r>
            <a:r>
              <a:rPr lang="en-US" sz="2800" dirty="0" err="1">
                <a:latin typeface="UTM Avo" panose="02040603050506020204" pitchFamily="18" charset="0"/>
                <a:ea typeface="Times New Roman" panose="02020603050405020304" pitchFamily="18" charset="0"/>
                <a:cs typeface="Arial" panose="020B0604020202020204" pitchFamily="34" charset="0"/>
              </a:rPr>
              <a:t>dứa</a:t>
            </a:r>
            <a:r>
              <a:rPr lang="en-US" sz="2800" dirty="0">
                <a:latin typeface="UTM Avo" panose="02040603050506020204" pitchFamily="18" charset="0"/>
                <a:ea typeface="Times New Roman" panose="02020603050405020304" pitchFamily="18" charset="0"/>
                <a:cs typeface="Arial" panose="020B0604020202020204" pitchFamily="34" charset="0"/>
              </a:rPr>
              <a:t> </a:t>
            </a:r>
            <a:r>
              <a:rPr lang="en-US" sz="2800" dirty="0" err="1">
                <a:latin typeface="UTM Avo" panose="02040603050506020204" pitchFamily="18" charset="0"/>
                <a:ea typeface="Times New Roman" panose="02020603050405020304" pitchFamily="18" charset="0"/>
                <a:cs typeface="Arial" panose="020B0604020202020204" pitchFamily="34" charset="0"/>
              </a:rPr>
              <a:t>ép</a:t>
            </a:r>
            <a:r>
              <a:rPr lang="en-US" sz="2800" dirty="0">
                <a:latin typeface="UTM Avo" panose="02040603050506020204" pitchFamily="18" charset="0"/>
                <a:ea typeface="Times New Roman" panose="02020603050405020304" pitchFamily="18" charset="0"/>
                <a:cs typeface="Arial" panose="020B0604020202020204" pitchFamily="34" charset="0"/>
              </a:rPr>
              <a:t> </a:t>
            </a:r>
            <a:r>
              <a:rPr lang="en-US" sz="2800" dirty="0" err="1">
                <a:latin typeface="UTM Avo" panose="02040603050506020204" pitchFamily="18" charset="0"/>
                <a:ea typeface="Times New Roman" panose="02020603050405020304" pitchFamily="18" charset="0"/>
                <a:cs typeface="Arial" panose="020B0604020202020204" pitchFamily="34" charset="0"/>
              </a:rPr>
              <a:t>được</a:t>
            </a:r>
            <a:r>
              <a:rPr lang="en-US" sz="2800" dirty="0">
                <a:latin typeface="UTM Avo" panose="02040603050506020204" pitchFamily="18" charset="0"/>
                <a:ea typeface="Times New Roman" panose="02020603050405020304" pitchFamily="18" charset="0"/>
                <a:cs typeface="Arial" panose="020B0604020202020204" pitchFamily="34" charset="0"/>
              </a:rPr>
              <a:t> 200 ml </a:t>
            </a:r>
            <a:r>
              <a:rPr lang="en-US" sz="2800" dirty="0" err="1">
                <a:latin typeface="UTM Avo" panose="02040603050506020204" pitchFamily="18" charset="0"/>
                <a:ea typeface="Times New Roman" panose="02020603050405020304" pitchFamily="18" charset="0"/>
                <a:cs typeface="Arial" panose="020B0604020202020204" pitchFamily="34" charset="0"/>
              </a:rPr>
              <a:t>nước</a:t>
            </a:r>
            <a:r>
              <a:rPr lang="en-US" sz="2800" dirty="0">
                <a:latin typeface="UTM Avo" panose="02040603050506020204" pitchFamily="18" charset="0"/>
                <a:ea typeface="Times New Roman" panose="02020603050405020304" pitchFamily="18" charset="0"/>
                <a:cs typeface="Arial" panose="020B0604020202020204" pitchFamily="34" charset="0"/>
              </a:rPr>
              <a:t>. </a:t>
            </a:r>
            <a:r>
              <a:rPr lang="en-US" sz="2800" dirty="0" err="1">
                <a:latin typeface="UTM Avo" panose="02040603050506020204" pitchFamily="18" charset="0"/>
                <a:ea typeface="Times New Roman" panose="02020603050405020304" pitchFamily="18" charset="0"/>
                <a:cs typeface="Arial" panose="020B0604020202020204" pitchFamily="34" charset="0"/>
              </a:rPr>
              <a:t>Hỏi</a:t>
            </a:r>
            <a:r>
              <a:rPr lang="en-US" sz="2800" dirty="0">
                <a:latin typeface="UTM Avo" panose="02040603050506020204" pitchFamily="18" charset="0"/>
                <a:ea typeface="Times New Roman" panose="02020603050405020304" pitchFamily="18" charset="0"/>
                <a:cs typeface="Arial" panose="020B0604020202020204" pitchFamily="34" charset="0"/>
              </a:rPr>
              <a:t> </a:t>
            </a:r>
            <a:r>
              <a:rPr lang="en-US" sz="2800" dirty="0" err="1">
                <a:latin typeface="UTM Avo" panose="02040603050506020204" pitchFamily="18" charset="0"/>
                <a:ea typeface="Times New Roman" panose="02020603050405020304" pitchFamily="18" charset="0"/>
                <a:cs typeface="Arial" panose="020B0604020202020204" pitchFamily="34" charset="0"/>
              </a:rPr>
              <a:t>chị</a:t>
            </a:r>
            <a:r>
              <a:rPr lang="en-US" sz="2800" dirty="0">
                <a:latin typeface="UTM Avo" panose="02040603050506020204" pitchFamily="18" charset="0"/>
                <a:ea typeface="Times New Roman" panose="02020603050405020304" pitchFamily="18" charset="0"/>
                <a:cs typeface="Arial" panose="020B0604020202020204" pitchFamily="34" charset="0"/>
              </a:rPr>
              <a:t> Lan </a:t>
            </a:r>
            <a:r>
              <a:rPr lang="en-US" sz="2800" dirty="0" err="1">
                <a:latin typeface="UTM Avo" panose="02040603050506020204" pitchFamily="18" charset="0"/>
                <a:ea typeface="Times New Roman" panose="02020603050405020304" pitchFamily="18" charset="0"/>
                <a:cs typeface="Arial" panose="020B0604020202020204" pitchFamily="34" charset="0"/>
              </a:rPr>
              <a:t>ép</a:t>
            </a:r>
            <a:r>
              <a:rPr lang="en-US" sz="2800" dirty="0">
                <a:latin typeface="UTM Avo" panose="02040603050506020204" pitchFamily="18" charset="0"/>
                <a:ea typeface="Times New Roman" panose="02020603050405020304" pitchFamily="18" charset="0"/>
                <a:cs typeface="Arial" panose="020B0604020202020204" pitchFamily="34" charset="0"/>
              </a:rPr>
              <a:t> 8 </a:t>
            </a:r>
            <a:r>
              <a:rPr lang="en-US" sz="2800" dirty="0" err="1">
                <a:latin typeface="UTM Avo" panose="02040603050506020204" pitchFamily="18" charset="0"/>
                <a:ea typeface="Times New Roman" panose="02020603050405020304" pitchFamily="18" charset="0"/>
                <a:cs typeface="Arial" panose="020B0604020202020204" pitchFamily="34" charset="0"/>
              </a:rPr>
              <a:t>quả</a:t>
            </a:r>
            <a:r>
              <a:rPr lang="en-US" sz="2800" dirty="0">
                <a:latin typeface="UTM Avo" panose="02040603050506020204" pitchFamily="18" charset="0"/>
                <a:ea typeface="Times New Roman" panose="02020603050405020304" pitchFamily="18" charset="0"/>
                <a:cs typeface="Arial" panose="020B0604020202020204" pitchFamily="34" charset="0"/>
              </a:rPr>
              <a:t> </a:t>
            </a:r>
            <a:r>
              <a:rPr lang="en-US" sz="2800" dirty="0" err="1">
                <a:latin typeface="UTM Avo" panose="02040603050506020204" pitchFamily="18" charset="0"/>
                <a:ea typeface="Times New Roman" panose="02020603050405020304" pitchFamily="18" charset="0"/>
                <a:cs typeface="Arial" panose="020B0604020202020204" pitchFamily="34" charset="0"/>
              </a:rPr>
              <a:t>dứa</a:t>
            </a:r>
            <a:r>
              <a:rPr lang="en-US" sz="2800" dirty="0">
                <a:latin typeface="UTM Avo" panose="02040603050506020204" pitchFamily="18" charset="0"/>
                <a:ea typeface="Times New Roman" panose="02020603050405020304" pitchFamily="18" charset="0"/>
                <a:cs typeface="Arial" panose="020B0604020202020204" pitchFamily="34" charset="0"/>
              </a:rPr>
              <a:t> </a:t>
            </a:r>
            <a:r>
              <a:rPr lang="en-US" sz="2800" dirty="0" err="1">
                <a:latin typeface="UTM Avo" panose="02040603050506020204" pitchFamily="18" charset="0"/>
                <a:ea typeface="Times New Roman" panose="02020603050405020304" pitchFamily="18" charset="0"/>
                <a:cs typeface="Arial" panose="020B0604020202020204" pitchFamily="34" charset="0"/>
              </a:rPr>
              <a:t>như</a:t>
            </a:r>
            <a:r>
              <a:rPr lang="en-US" sz="2800" dirty="0">
                <a:latin typeface="UTM Avo" panose="02040603050506020204" pitchFamily="18" charset="0"/>
                <a:ea typeface="Times New Roman" panose="02020603050405020304" pitchFamily="18" charset="0"/>
                <a:cs typeface="Arial" panose="020B0604020202020204" pitchFamily="34" charset="0"/>
              </a:rPr>
              <a:t> </a:t>
            </a:r>
            <a:r>
              <a:rPr lang="en-US" sz="2800" dirty="0" err="1">
                <a:latin typeface="UTM Avo" panose="02040603050506020204" pitchFamily="18" charset="0"/>
                <a:ea typeface="Times New Roman" panose="02020603050405020304" pitchFamily="18" charset="0"/>
                <a:cs typeface="Arial" panose="020B0604020202020204" pitchFamily="34" charset="0"/>
              </a:rPr>
              <a:t>thế</a:t>
            </a:r>
            <a:r>
              <a:rPr lang="en-US" sz="2800" dirty="0">
                <a:latin typeface="UTM Avo" panose="02040603050506020204" pitchFamily="18" charset="0"/>
                <a:ea typeface="Times New Roman" panose="02020603050405020304" pitchFamily="18" charset="0"/>
                <a:cs typeface="Arial" panose="020B0604020202020204" pitchFamily="34" charset="0"/>
              </a:rPr>
              <a:t> </a:t>
            </a:r>
            <a:r>
              <a:rPr lang="en-US" sz="2800" dirty="0" err="1">
                <a:latin typeface="UTM Avo" panose="02040603050506020204" pitchFamily="18" charset="0"/>
                <a:ea typeface="Times New Roman" panose="02020603050405020304" pitchFamily="18" charset="0"/>
                <a:cs typeface="Arial" panose="020B0604020202020204" pitchFamily="34" charset="0"/>
              </a:rPr>
              <a:t>thì</a:t>
            </a:r>
            <a:r>
              <a:rPr lang="en-US" sz="2800" dirty="0">
                <a:latin typeface="UTM Avo" panose="02040603050506020204" pitchFamily="18" charset="0"/>
                <a:ea typeface="Times New Roman" panose="02020603050405020304" pitchFamily="18" charset="0"/>
                <a:cs typeface="Arial" panose="020B0604020202020204" pitchFamily="34" charset="0"/>
              </a:rPr>
              <a:t> </a:t>
            </a:r>
            <a:r>
              <a:rPr lang="en-US" sz="2800" dirty="0" err="1">
                <a:latin typeface="UTM Avo" panose="02040603050506020204" pitchFamily="18" charset="0"/>
                <a:ea typeface="Times New Roman" panose="02020603050405020304" pitchFamily="18" charset="0"/>
                <a:cs typeface="Arial" panose="020B0604020202020204" pitchFamily="34" charset="0"/>
              </a:rPr>
              <a:t>được</a:t>
            </a:r>
            <a:r>
              <a:rPr lang="en-US" sz="2800" dirty="0">
                <a:latin typeface="UTM Avo" panose="02040603050506020204" pitchFamily="18" charset="0"/>
                <a:ea typeface="Times New Roman" panose="02020603050405020304" pitchFamily="18" charset="0"/>
                <a:cs typeface="Arial" panose="020B0604020202020204" pitchFamily="34" charset="0"/>
              </a:rPr>
              <a:t> bao </a:t>
            </a:r>
            <a:r>
              <a:rPr lang="en-US" sz="2800" dirty="0" err="1">
                <a:latin typeface="UTM Avo" panose="02040603050506020204" pitchFamily="18" charset="0"/>
                <a:ea typeface="Times New Roman" panose="02020603050405020304" pitchFamily="18" charset="0"/>
                <a:cs typeface="Arial" panose="020B0604020202020204" pitchFamily="34" charset="0"/>
              </a:rPr>
              <a:t>nhiêu</a:t>
            </a:r>
            <a:r>
              <a:rPr lang="en-US" sz="2800" dirty="0">
                <a:latin typeface="UTM Avo" panose="02040603050506020204" pitchFamily="18" charset="0"/>
                <a:ea typeface="Times New Roman" panose="02020603050405020304" pitchFamily="18" charset="0"/>
                <a:cs typeface="Arial" panose="020B0604020202020204" pitchFamily="34" charset="0"/>
              </a:rPr>
              <a:t> mi-li-</a:t>
            </a:r>
            <a:r>
              <a:rPr lang="en-US" sz="2800" dirty="0" err="1">
                <a:latin typeface="UTM Avo" panose="02040603050506020204" pitchFamily="18" charset="0"/>
                <a:ea typeface="Times New Roman" panose="02020603050405020304" pitchFamily="18" charset="0"/>
                <a:cs typeface="Arial" panose="020B0604020202020204" pitchFamily="34" charset="0"/>
              </a:rPr>
              <a:t>lít</a:t>
            </a:r>
            <a:r>
              <a:rPr lang="en-US" sz="2800" dirty="0">
                <a:latin typeface="UTM Avo" panose="02040603050506020204" pitchFamily="18" charset="0"/>
                <a:ea typeface="Times New Roman" panose="02020603050405020304" pitchFamily="18" charset="0"/>
                <a:cs typeface="Arial" panose="020B0604020202020204" pitchFamily="34" charset="0"/>
              </a:rPr>
              <a:t> </a:t>
            </a:r>
            <a:r>
              <a:rPr lang="en-US" sz="2800" dirty="0" err="1">
                <a:latin typeface="UTM Avo" panose="02040603050506020204" pitchFamily="18" charset="0"/>
                <a:ea typeface="Times New Roman" panose="02020603050405020304" pitchFamily="18" charset="0"/>
                <a:cs typeface="Arial" panose="020B0604020202020204" pitchFamily="34" charset="0"/>
              </a:rPr>
              <a:t>nước</a:t>
            </a:r>
            <a:r>
              <a:rPr lang="en-US" sz="2800" dirty="0">
                <a:latin typeface="UTM Avo" panose="02040603050506020204" pitchFamily="18" charset="0"/>
                <a:ea typeface="Times New Roman" panose="02020603050405020304" pitchFamily="18" charset="0"/>
                <a:cs typeface="Arial" panose="020B0604020202020204" pitchFamily="34" charset="0"/>
              </a:rPr>
              <a:t> </a:t>
            </a:r>
            <a:r>
              <a:rPr lang="en-US" sz="2800" dirty="0" err="1">
                <a:latin typeface="UTM Avo" panose="02040603050506020204" pitchFamily="18" charset="0"/>
                <a:ea typeface="Times New Roman" panose="02020603050405020304" pitchFamily="18" charset="0"/>
                <a:cs typeface="Arial" panose="020B0604020202020204" pitchFamily="34" charset="0"/>
              </a:rPr>
              <a:t>dứa</a:t>
            </a:r>
            <a:r>
              <a:rPr lang="en-US" sz="2800" dirty="0">
                <a:latin typeface="UTM Avo" panose="02040603050506020204" pitchFamily="18" charset="0"/>
                <a:ea typeface="Times New Roman" panose="02020603050405020304" pitchFamily="18" charset="0"/>
                <a:cs typeface="Arial" panose="020B0604020202020204" pitchFamily="34" charset="0"/>
              </a:rPr>
              <a:t>?</a:t>
            </a:r>
            <a:endParaRPr lang="en-US" sz="2800" dirty="0">
              <a:latin typeface="UTM Avo" panose="02040603050506020204" pitchFamily="18" charset="0"/>
              <a:ea typeface="DengXian" panose="02010600030101010101" pitchFamily="2" charset="-122"/>
              <a:cs typeface="Arial" panose="020B0604020202020204" pitchFamily="34" charset="0"/>
            </a:endParaRPr>
          </a:p>
        </p:txBody>
      </p:sp>
      <p:sp>
        <p:nvSpPr>
          <p:cNvPr id="19" name="Rectangle: Rounded Corners 18">
            <a:extLst>
              <a:ext uri="{FF2B5EF4-FFF2-40B4-BE49-F238E27FC236}">
                <a16:creationId xmlns:a16="http://schemas.microsoft.com/office/drawing/2014/main" id="{569D2435-93E9-F524-EB53-11D8220EB80E}"/>
              </a:ext>
            </a:extLst>
          </p:cNvPr>
          <p:cNvSpPr/>
          <p:nvPr/>
        </p:nvSpPr>
        <p:spPr>
          <a:xfrm>
            <a:off x="5860610" y="3059134"/>
            <a:ext cx="6236299" cy="3386933"/>
          </a:xfrm>
          <a:prstGeom prst="roundRect">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tabLst>
                <a:tab pos="3960905" algn="l"/>
              </a:tabLst>
            </a:pPr>
            <a:r>
              <a:rPr lang="vi-VN" sz="2700" dirty="0">
                <a:solidFill>
                  <a:schemeClr val="tx1"/>
                </a:solidFill>
                <a:ea typeface="Times New Roman" panose="02020603050405020304" pitchFamily="18" charset="0"/>
                <a:cs typeface="Times New Roman" panose="02020603050405020304" pitchFamily="18" charset="0"/>
              </a:rPr>
              <a:t>Bài giải</a:t>
            </a:r>
            <a:endParaRPr lang="en-US" sz="2700" dirty="0">
              <a:solidFill>
                <a:schemeClr val="tx1"/>
              </a:solidFill>
              <a:ea typeface="DengXian" panose="02010600030101010101" pitchFamily="2" charset="-122"/>
              <a:cs typeface="Times New Roman" panose="02020603050405020304" pitchFamily="18" charset="0"/>
            </a:endParaRPr>
          </a:p>
          <a:p>
            <a:pPr algn="just">
              <a:lnSpc>
                <a:spcPct val="150000"/>
              </a:lnSpc>
              <a:tabLst>
                <a:tab pos="3960905" algn="l"/>
              </a:tabLst>
            </a:pPr>
            <a:r>
              <a:rPr lang="vi-VN" sz="2700" dirty="0">
                <a:solidFill>
                  <a:srgbClr val="000000"/>
                </a:solidFill>
                <a:ea typeface="Times New Roman" panose="02020603050405020304" pitchFamily="18" charset="0"/>
                <a:cs typeface="Times New Roman" panose="02020603050405020304" pitchFamily="18" charset="0"/>
              </a:rPr>
              <a:t>Số mi-li-lít nước dứa chị Lan ép được từ 8 quả dứa là:</a:t>
            </a:r>
            <a:endParaRPr lang="en-US" sz="2700" dirty="0">
              <a:ea typeface="DengXian" panose="02010600030101010101" pitchFamily="2" charset="-122"/>
              <a:cs typeface="Times New Roman" panose="02020603050405020304" pitchFamily="18" charset="0"/>
            </a:endParaRPr>
          </a:p>
          <a:p>
            <a:pPr algn="ctr">
              <a:lnSpc>
                <a:spcPct val="150000"/>
              </a:lnSpc>
              <a:tabLst>
                <a:tab pos="3960905" algn="l"/>
              </a:tabLst>
            </a:pPr>
            <a:r>
              <a:rPr lang="vi-VN" sz="2700" dirty="0">
                <a:solidFill>
                  <a:srgbClr val="000000"/>
                </a:solidFill>
                <a:ea typeface="Times New Roman" panose="02020603050405020304" pitchFamily="18" charset="0"/>
                <a:cs typeface="Times New Roman" panose="02020603050405020304" pitchFamily="18" charset="0"/>
              </a:rPr>
              <a:t>200 </a:t>
            </a:r>
            <a:r>
              <a:rPr lang="vi-VN" sz="2700" dirty="0">
                <a:solidFill>
                  <a:srgbClr val="000000"/>
                </a:solidFill>
                <a:latin typeface="Cambria Math" panose="02040503050406030204" pitchFamily="18" charset="0"/>
                <a:ea typeface="Cambria Math" panose="02040503050406030204" pitchFamily="18" charset="0"/>
                <a:cs typeface="Times New Roman" panose="02020603050405020304" pitchFamily="18" charset="0"/>
              </a:rPr>
              <a:t>×</a:t>
            </a:r>
            <a:r>
              <a:rPr lang="vi-VN" sz="2700" dirty="0">
                <a:solidFill>
                  <a:srgbClr val="000000"/>
                </a:solidFill>
                <a:ea typeface="Times New Roman" panose="02020603050405020304" pitchFamily="18" charset="0"/>
                <a:cs typeface="Times New Roman" panose="02020603050405020304" pitchFamily="18" charset="0"/>
              </a:rPr>
              <a:t> 8 = 1 600 (ml)</a:t>
            </a:r>
            <a:endParaRPr lang="en-US" sz="2700" dirty="0">
              <a:ea typeface="DengXian" panose="02010600030101010101" pitchFamily="2" charset="-122"/>
              <a:cs typeface="Times New Roman" panose="02020603050405020304" pitchFamily="18" charset="0"/>
            </a:endParaRPr>
          </a:p>
          <a:p>
            <a:pPr>
              <a:lnSpc>
                <a:spcPct val="150000"/>
              </a:lnSpc>
              <a:tabLst>
                <a:tab pos="3960905" algn="l"/>
              </a:tabLst>
            </a:pPr>
            <a:r>
              <a:rPr lang="en-US" sz="2700" dirty="0">
                <a:solidFill>
                  <a:schemeClr val="tx1"/>
                </a:solidFill>
                <a:ea typeface="Times New Roman" panose="02020603050405020304" pitchFamily="18" charset="0"/>
                <a:cs typeface="Times New Roman" panose="02020603050405020304" pitchFamily="18" charset="0"/>
              </a:rPr>
              <a:t>            </a:t>
            </a:r>
            <a:r>
              <a:rPr lang="vi-VN" sz="2700" dirty="0">
                <a:solidFill>
                  <a:schemeClr val="tx1"/>
                </a:solidFill>
                <a:ea typeface="Times New Roman" panose="02020603050405020304" pitchFamily="18" charset="0"/>
                <a:cs typeface="Times New Roman" panose="02020603050405020304" pitchFamily="18" charset="0"/>
              </a:rPr>
              <a:t>Đáp số: </a:t>
            </a:r>
            <a:r>
              <a:rPr lang="vi-VN" sz="2700" dirty="0">
                <a:solidFill>
                  <a:srgbClr val="000000"/>
                </a:solidFill>
                <a:ea typeface="Times New Roman" panose="02020603050405020304" pitchFamily="18" charset="0"/>
                <a:cs typeface="Times New Roman" panose="02020603050405020304" pitchFamily="18" charset="0"/>
              </a:rPr>
              <a:t>1 600 ml nước dứa.</a:t>
            </a:r>
            <a:endParaRPr lang="en-US" sz="2700" dirty="0">
              <a:ea typeface="DengXian" panose="02010600030101010101" pitchFamily="2" charset="-122"/>
              <a:cs typeface="Times New Roman" panose="02020603050405020304" pitchFamily="18" charset="0"/>
            </a:endParaRPr>
          </a:p>
        </p:txBody>
      </p:sp>
      <p:sp>
        <p:nvSpPr>
          <p:cNvPr id="21" name="Arrow: Curved Right 20">
            <a:extLst>
              <a:ext uri="{FF2B5EF4-FFF2-40B4-BE49-F238E27FC236}">
                <a16:creationId xmlns:a16="http://schemas.microsoft.com/office/drawing/2014/main" id="{D1D99A07-F5FF-0A83-B847-7FAE55F4C05D}"/>
              </a:ext>
            </a:extLst>
          </p:cNvPr>
          <p:cNvSpPr/>
          <p:nvPr/>
        </p:nvSpPr>
        <p:spPr>
          <a:xfrm>
            <a:off x="6110514" y="2888343"/>
            <a:ext cx="1069554" cy="769257"/>
          </a:xfrm>
          <a:prstGeom prst="curvedRightArrow">
            <a:avLst>
              <a:gd name="adj1" fmla="val 25000"/>
              <a:gd name="adj2" fmla="val 51487"/>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3">
              <a:solidFill>
                <a:schemeClr val="tx1"/>
              </a:solidFill>
            </a:endParaRPr>
          </a:p>
        </p:txBody>
      </p:sp>
      <p:pic>
        <p:nvPicPr>
          <p:cNvPr id="4" name="Picture 3">
            <a:extLst>
              <a:ext uri="{FF2B5EF4-FFF2-40B4-BE49-F238E27FC236}">
                <a16:creationId xmlns:a16="http://schemas.microsoft.com/office/drawing/2014/main" id="{B5A70CC1-DF17-A10D-3E52-0F2E0B0C95C2}"/>
              </a:ext>
            </a:extLst>
          </p:cNvPr>
          <p:cNvPicPr>
            <a:picLocks noChangeAspect="1"/>
          </p:cNvPicPr>
          <p:nvPr/>
        </p:nvPicPr>
        <p:blipFill>
          <a:blip r:embed="rId5"/>
          <a:stretch>
            <a:fillRect/>
          </a:stretch>
        </p:blipFill>
        <p:spPr>
          <a:xfrm>
            <a:off x="277065" y="3286973"/>
            <a:ext cx="5510932" cy="3053829"/>
          </a:xfrm>
          <a:prstGeom prst="rect">
            <a:avLst/>
          </a:prstGeom>
        </p:spPr>
      </p:pic>
      <p:sp>
        <p:nvSpPr>
          <p:cNvPr id="8" name="TextBox 5"/>
          <p:cNvSpPr txBox="1"/>
          <p:nvPr/>
        </p:nvSpPr>
        <p:spPr>
          <a:xfrm>
            <a:off x="4248259" y="271305"/>
            <a:ext cx="2830285" cy="602729"/>
          </a:xfrm>
          <a:prstGeom prst="rect">
            <a:avLst/>
          </a:prstGeom>
        </p:spPr>
        <p:txBody>
          <a:bodyPr wrap="square" lIns="0" tIns="0" rIns="0" bIns="0" rtlCol="0" anchor="t">
            <a:spAutoFit/>
          </a:bodyPr>
          <a:lstStyle/>
          <a:p>
            <a:pPr algn="ctr">
              <a:lnSpc>
                <a:spcPts val="4674"/>
              </a:lnSpc>
            </a:pPr>
            <a:r>
              <a:rPr lang="en-US" sz="2800" b="1" u="sng" dirty="0" err="1">
                <a:solidFill>
                  <a:srgbClr val="0070C0"/>
                </a:solidFill>
                <a:latin typeface="HP001 4 hàng" pitchFamily="34" charset="0"/>
              </a:rPr>
              <a:t>Toán</a:t>
            </a:r>
            <a:endParaRPr lang="en-US" sz="2800" b="1" dirty="0">
              <a:solidFill>
                <a:srgbClr val="0070C0"/>
              </a:solidFill>
              <a:latin typeface="HP001 4 hàng" pitchFamily="34" charset="0"/>
            </a:endParaRPr>
          </a:p>
        </p:txBody>
      </p:sp>
      <p:sp>
        <p:nvSpPr>
          <p:cNvPr id="9" name="TextBox 8"/>
          <p:cNvSpPr txBox="1"/>
          <p:nvPr/>
        </p:nvSpPr>
        <p:spPr>
          <a:xfrm>
            <a:off x="2999082" y="-182884"/>
            <a:ext cx="5504541" cy="743793"/>
          </a:xfrm>
          <a:prstGeom prst="rect">
            <a:avLst/>
          </a:prstGeom>
        </p:spPr>
        <p:txBody>
          <a:bodyPr wrap="square" lIns="0" tIns="0" rIns="0" bIns="0" rtlCol="0" anchor="t">
            <a:spAutoFit/>
          </a:bodyPr>
          <a:lstStyle/>
          <a:p>
            <a:pPr algn="ctr">
              <a:lnSpc>
                <a:spcPts val="5844"/>
              </a:lnSpc>
            </a:pPr>
            <a:r>
              <a:rPr lang="vi-VN" sz="2400" b="1" dirty="0">
                <a:solidFill>
                  <a:srgbClr val="000000"/>
                </a:solidFill>
                <a:latin typeface="HP001 4 hàng" pitchFamily="34" charset="0"/>
              </a:rPr>
              <a:t>Thứ ba ngày </a:t>
            </a:r>
            <a:r>
              <a:rPr lang="en-US" sz="2400" b="1" dirty="0">
                <a:solidFill>
                  <a:srgbClr val="000000"/>
                </a:solidFill>
                <a:latin typeface="HP001 4 hàng" pitchFamily="34" charset="0"/>
              </a:rPr>
              <a:t>11</a:t>
            </a:r>
            <a:r>
              <a:rPr lang="vi-VN" sz="2400" b="1" dirty="0">
                <a:solidFill>
                  <a:srgbClr val="000000"/>
                </a:solidFill>
                <a:latin typeface="HP001 4 hàng" pitchFamily="34" charset="0"/>
              </a:rPr>
              <a:t> tháng 3 năm 202</a:t>
            </a:r>
            <a:r>
              <a:rPr lang="en-US" sz="2400" b="1" dirty="0">
                <a:solidFill>
                  <a:srgbClr val="000000"/>
                </a:solidFill>
                <a:latin typeface="HP001 4 hàng" pitchFamily="34" charset="0"/>
              </a:rPr>
              <a:t>5</a:t>
            </a:r>
          </a:p>
        </p:txBody>
      </p:sp>
      <p:sp>
        <p:nvSpPr>
          <p:cNvPr id="10" name="TextBox 5"/>
          <p:cNvSpPr txBox="1"/>
          <p:nvPr/>
        </p:nvSpPr>
        <p:spPr>
          <a:xfrm>
            <a:off x="2518156" y="639297"/>
            <a:ext cx="7512148" cy="602729"/>
          </a:xfrm>
          <a:prstGeom prst="rect">
            <a:avLst/>
          </a:prstGeom>
        </p:spPr>
        <p:txBody>
          <a:bodyPr wrap="square" lIns="0" tIns="0" rIns="0" bIns="0" rtlCol="0" anchor="t">
            <a:spAutoFit/>
          </a:bodyPr>
          <a:lstStyle/>
          <a:p>
            <a:pPr algn="ctr">
              <a:lnSpc>
                <a:spcPts val="4674"/>
              </a:lnSpc>
            </a:pPr>
            <a:r>
              <a:rPr lang="en-US" sz="2800" b="1" dirty="0" err="1">
                <a:solidFill>
                  <a:srgbClr val="FF0000"/>
                </a:solidFill>
                <a:latin typeface="HP001 4 hàng" pitchFamily="34" charset="0"/>
              </a:rPr>
              <a:t>Bài</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Nhân</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với</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số</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có</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một</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chữ</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số</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không</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nhớ</a:t>
            </a:r>
            <a:r>
              <a:rPr lang="en-US" sz="2800" b="1" dirty="0">
                <a:solidFill>
                  <a:srgbClr val="000000"/>
                </a:solidFill>
                <a:latin typeface="HP001 4 hàng" pitchFamily="34"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9"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9">
                                            <p:bg/>
                                          </p:spTgt>
                                        </p:tgtEl>
                                        <p:attrNameLst>
                                          <p:attrName>style.visibility</p:attrName>
                                        </p:attrNameLst>
                                      </p:cBhvr>
                                      <p:to>
                                        <p:strVal val="visible"/>
                                      </p:to>
                                    </p:set>
                                    <p:animEffect transition="in" filter="wipe(down)">
                                      <p:cBhvr>
                                        <p:cTn id="21" dur="500"/>
                                        <p:tgtEl>
                                          <p:spTgt spid="19">
                                            <p:bg/>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9">
                                            <p:txEl>
                                              <p:pRg st="0" end="0"/>
                                            </p:txEl>
                                          </p:spTgt>
                                        </p:tgtEl>
                                        <p:attrNameLst>
                                          <p:attrName>style.visibility</p:attrName>
                                        </p:attrNameLst>
                                      </p:cBhvr>
                                      <p:to>
                                        <p:strVal val="visible"/>
                                      </p:to>
                                    </p:set>
                                    <p:animEffect transition="in" filter="wipe(down)">
                                      <p:cBhvr>
                                        <p:cTn id="26" dur="500"/>
                                        <p:tgtEl>
                                          <p:spTgt spid="1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9">
                                            <p:txEl>
                                              <p:pRg st="1" end="1"/>
                                            </p:txEl>
                                          </p:spTgt>
                                        </p:tgtEl>
                                        <p:attrNameLst>
                                          <p:attrName>style.visibility</p:attrName>
                                        </p:attrNameLst>
                                      </p:cBhvr>
                                      <p:to>
                                        <p:strVal val="visible"/>
                                      </p:to>
                                    </p:set>
                                    <p:animEffect transition="in" filter="wipe(down)">
                                      <p:cBhvr>
                                        <p:cTn id="31" dur="500"/>
                                        <p:tgtEl>
                                          <p:spTgt spid="19">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9">
                                            <p:txEl>
                                              <p:pRg st="2" end="2"/>
                                            </p:txEl>
                                          </p:spTgt>
                                        </p:tgtEl>
                                        <p:attrNameLst>
                                          <p:attrName>style.visibility</p:attrName>
                                        </p:attrNameLst>
                                      </p:cBhvr>
                                      <p:to>
                                        <p:strVal val="visible"/>
                                      </p:to>
                                    </p:set>
                                    <p:animEffect transition="in" filter="wipe(down)">
                                      <p:cBhvr>
                                        <p:cTn id="36" dur="500"/>
                                        <p:tgtEl>
                                          <p:spTgt spid="19">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9">
                                            <p:txEl>
                                              <p:pRg st="3" end="3"/>
                                            </p:txEl>
                                          </p:spTgt>
                                        </p:tgtEl>
                                        <p:attrNameLst>
                                          <p:attrName>style.visibility</p:attrName>
                                        </p:attrNameLst>
                                      </p:cBhvr>
                                      <p:to>
                                        <p:strVal val="visible"/>
                                      </p:to>
                                    </p:set>
                                    <p:animEffect transition="in" filter="wipe(down)">
                                      <p:cBhvr>
                                        <p:cTn id="41"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uild="p"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148186" y="5682431"/>
            <a:ext cx="683229" cy="979539"/>
          </a:xfrm>
          <a:prstGeom prst="rect">
            <a:avLst/>
          </a:prstGeom>
        </p:spPr>
      </p:pic>
      <p:pic>
        <p:nvPicPr>
          <p:cNvPr id="17" name="Picture 18">
            <a:extLst>
              <a:ext uri="{FF2B5EF4-FFF2-40B4-BE49-F238E27FC236}">
                <a16:creationId xmlns:a16="http://schemas.microsoft.com/office/drawing/2014/main" id="{F142BA52-FA02-E94A-2427-80EBB5663C9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275909" y="1633192"/>
            <a:ext cx="7620000" cy="4622800"/>
          </a:xfrm>
          <a:prstGeom prst="rect">
            <a:avLst/>
          </a:prstGeom>
        </p:spPr>
      </p:pic>
      <p:sp>
        <p:nvSpPr>
          <p:cNvPr id="20" name="TextBox 19">
            <a:extLst>
              <a:ext uri="{FF2B5EF4-FFF2-40B4-BE49-F238E27FC236}">
                <a16:creationId xmlns:a16="http://schemas.microsoft.com/office/drawing/2014/main" id="{67E8ECCB-C027-0F9D-D710-995232EE29EA}"/>
              </a:ext>
            </a:extLst>
          </p:cNvPr>
          <p:cNvSpPr txBox="1"/>
          <p:nvPr/>
        </p:nvSpPr>
        <p:spPr>
          <a:xfrm>
            <a:off x="3854953" y="2572993"/>
            <a:ext cx="7040955" cy="2292294"/>
          </a:xfrm>
          <a:prstGeom prst="rect">
            <a:avLst/>
          </a:prstGeom>
          <a:noFill/>
        </p:spPr>
        <p:txBody>
          <a:bodyPr wrap="square">
            <a:spAutoFit/>
          </a:bodyPr>
          <a:lstStyle/>
          <a:p>
            <a:pPr>
              <a:lnSpc>
                <a:spcPct val="150000"/>
              </a:lnSpc>
            </a:pPr>
            <a:r>
              <a:rPr lang="en-US" sz="3334" dirty="0" err="1">
                <a:solidFill>
                  <a:schemeClr val="tx1"/>
                </a:solidFill>
                <a:latin typeface="+mn-lt"/>
                <a:ea typeface="Times New Roman" panose="02020603050405020304" pitchFamily="18" charset="0"/>
                <a:cs typeface="Arial" panose="020B0604020202020204" pitchFamily="34" charset="0"/>
              </a:rPr>
              <a:t>Tìm</a:t>
            </a:r>
            <a:r>
              <a:rPr lang="en-US" sz="3334" dirty="0">
                <a:solidFill>
                  <a:schemeClr val="tx1"/>
                </a:solidFill>
                <a:latin typeface="+mn-lt"/>
                <a:ea typeface="Times New Roman" panose="02020603050405020304" pitchFamily="18" charset="0"/>
                <a:cs typeface="Arial" panose="020B0604020202020204" pitchFamily="34" charset="0"/>
              </a:rPr>
              <a:t> </a:t>
            </a:r>
            <a:r>
              <a:rPr lang="en-US" sz="3334" dirty="0" err="1">
                <a:solidFill>
                  <a:schemeClr val="tx1"/>
                </a:solidFill>
                <a:latin typeface="+mn-lt"/>
                <a:ea typeface="Times New Roman" panose="02020603050405020304" pitchFamily="18" charset="0"/>
                <a:cs typeface="Arial" panose="020B0604020202020204" pitchFamily="34" charset="0"/>
              </a:rPr>
              <a:t>một</a:t>
            </a:r>
            <a:r>
              <a:rPr lang="en-US" sz="3334" dirty="0">
                <a:solidFill>
                  <a:schemeClr val="tx1"/>
                </a:solidFill>
                <a:latin typeface="+mn-lt"/>
                <a:ea typeface="Times New Roman" panose="02020603050405020304" pitchFamily="18" charset="0"/>
                <a:cs typeface="Arial" panose="020B0604020202020204" pitchFamily="34" charset="0"/>
              </a:rPr>
              <a:t> </a:t>
            </a:r>
            <a:r>
              <a:rPr lang="en-US" sz="3334" dirty="0" err="1">
                <a:solidFill>
                  <a:schemeClr val="tx1"/>
                </a:solidFill>
                <a:latin typeface="+mn-lt"/>
                <a:ea typeface="Times New Roman" panose="02020603050405020304" pitchFamily="18" charset="0"/>
                <a:cs typeface="Arial" panose="020B0604020202020204" pitchFamily="34" charset="0"/>
              </a:rPr>
              <a:t>số</a:t>
            </a:r>
            <a:r>
              <a:rPr lang="en-US" sz="3334" dirty="0">
                <a:solidFill>
                  <a:schemeClr val="tx1"/>
                </a:solidFill>
                <a:latin typeface="+mn-lt"/>
                <a:ea typeface="Times New Roman" panose="02020603050405020304" pitchFamily="18" charset="0"/>
                <a:cs typeface="Arial" panose="020B0604020202020204" pitchFamily="34" charset="0"/>
              </a:rPr>
              <a:t> </a:t>
            </a:r>
            <a:r>
              <a:rPr lang="en-US" sz="3334" dirty="0" err="1">
                <a:solidFill>
                  <a:schemeClr val="tx1"/>
                </a:solidFill>
                <a:latin typeface="+mn-lt"/>
                <a:ea typeface="Times New Roman" panose="02020603050405020304" pitchFamily="18" charset="0"/>
                <a:cs typeface="Arial" panose="020B0604020202020204" pitchFamily="34" charset="0"/>
              </a:rPr>
              <a:t>tình</a:t>
            </a:r>
            <a:r>
              <a:rPr lang="en-US" sz="3334" dirty="0">
                <a:solidFill>
                  <a:schemeClr val="tx1"/>
                </a:solidFill>
                <a:latin typeface="+mn-lt"/>
                <a:ea typeface="Times New Roman" panose="02020603050405020304" pitchFamily="18" charset="0"/>
                <a:cs typeface="Arial" panose="020B0604020202020204" pitchFamily="34" charset="0"/>
              </a:rPr>
              <a:t> </a:t>
            </a:r>
            <a:r>
              <a:rPr lang="en-US" sz="3334" dirty="0" err="1">
                <a:solidFill>
                  <a:schemeClr val="tx1"/>
                </a:solidFill>
                <a:latin typeface="+mn-lt"/>
                <a:ea typeface="Times New Roman" panose="02020603050405020304" pitchFamily="18" charset="0"/>
                <a:cs typeface="Arial" panose="020B0604020202020204" pitchFamily="34" charset="0"/>
              </a:rPr>
              <a:t>huống</a:t>
            </a:r>
            <a:r>
              <a:rPr lang="en-US" sz="3334" dirty="0">
                <a:solidFill>
                  <a:schemeClr val="tx1"/>
                </a:solidFill>
                <a:latin typeface="+mn-lt"/>
                <a:ea typeface="Times New Roman" panose="02020603050405020304" pitchFamily="18" charset="0"/>
                <a:cs typeface="Arial" panose="020B0604020202020204" pitchFamily="34" charset="0"/>
              </a:rPr>
              <a:t> </a:t>
            </a:r>
            <a:r>
              <a:rPr lang="en-US" sz="3334" dirty="0" err="1">
                <a:solidFill>
                  <a:schemeClr val="tx1"/>
                </a:solidFill>
                <a:latin typeface="+mn-lt"/>
                <a:ea typeface="Times New Roman" panose="02020603050405020304" pitchFamily="18" charset="0"/>
                <a:cs typeface="Arial" panose="020B0604020202020204" pitchFamily="34" charset="0"/>
              </a:rPr>
              <a:t>trong</a:t>
            </a:r>
            <a:r>
              <a:rPr lang="en-US" sz="3334" dirty="0">
                <a:solidFill>
                  <a:schemeClr val="tx1"/>
                </a:solidFill>
                <a:latin typeface="+mn-lt"/>
                <a:ea typeface="Times New Roman" panose="02020603050405020304" pitchFamily="18" charset="0"/>
                <a:cs typeface="Arial" panose="020B0604020202020204" pitchFamily="34" charset="0"/>
              </a:rPr>
              <a:t> </a:t>
            </a:r>
            <a:r>
              <a:rPr lang="en-US" sz="3334" dirty="0" err="1">
                <a:solidFill>
                  <a:schemeClr val="tx1"/>
                </a:solidFill>
                <a:latin typeface="+mn-lt"/>
                <a:ea typeface="Times New Roman" panose="02020603050405020304" pitchFamily="18" charset="0"/>
                <a:cs typeface="Arial" panose="020B0604020202020204" pitchFamily="34" charset="0"/>
              </a:rPr>
              <a:t>thực</a:t>
            </a:r>
            <a:r>
              <a:rPr lang="en-US" sz="3334" dirty="0">
                <a:solidFill>
                  <a:schemeClr val="tx1"/>
                </a:solidFill>
                <a:latin typeface="+mn-lt"/>
                <a:ea typeface="Times New Roman" panose="02020603050405020304" pitchFamily="18" charset="0"/>
                <a:cs typeface="Arial" panose="020B0604020202020204" pitchFamily="34" charset="0"/>
              </a:rPr>
              <a:t> </a:t>
            </a:r>
            <a:r>
              <a:rPr lang="en-US" sz="3334" dirty="0" err="1">
                <a:solidFill>
                  <a:schemeClr val="tx1"/>
                </a:solidFill>
                <a:latin typeface="+mn-lt"/>
                <a:ea typeface="Times New Roman" panose="02020603050405020304" pitchFamily="18" charset="0"/>
                <a:cs typeface="Arial" panose="020B0604020202020204" pitchFamily="34" charset="0"/>
              </a:rPr>
              <a:t>tế</a:t>
            </a:r>
            <a:r>
              <a:rPr lang="en-US" sz="3334" dirty="0">
                <a:solidFill>
                  <a:schemeClr val="tx1"/>
                </a:solidFill>
                <a:latin typeface="+mn-lt"/>
                <a:ea typeface="Times New Roman" panose="02020603050405020304" pitchFamily="18" charset="0"/>
                <a:cs typeface="Arial" panose="020B0604020202020204" pitchFamily="34" charset="0"/>
              </a:rPr>
              <a:t> </a:t>
            </a:r>
            <a:r>
              <a:rPr lang="en-US" sz="3334" dirty="0" err="1">
                <a:solidFill>
                  <a:schemeClr val="tx1"/>
                </a:solidFill>
                <a:latin typeface="+mn-lt"/>
                <a:ea typeface="Times New Roman" panose="02020603050405020304" pitchFamily="18" charset="0"/>
                <a:cs typeface="Arial" panose="020B0604020202020204" pitchFamily="34" charset="0"/>
              </a:rPr>
              <a:t>liên</a:t>
            </a:r>
            <a:r>
              <a:rPr lang="en-US" sz="3334" dirty="0">
                <a:solidFill>
                  <a:schemeClr val="tx1"/>
                </a:solidFill>
                <a:latin typeface="+mn-lt"/>
                <a:ea typeface="Times New Roman" panose="02020603050405020304" pitchFamily="18" charset="0"/>
                <a:cs typeface="Arial" panose="020B0604020202020204" pitchFamily="34" charset="0"/>
              </a:rPr>
              <a:t> </a:t>
            </a:r>
            <a:r>
              <a:rPr lang="en-US" sz="3334" dirty="0" err="1">
                <a:solidFill>
                  <a:schemeClr val="tx1"/>
                </a:solidFill>
                <a:latin typeface="+mn-lt"/>
                <a:ea typeface="Times New Roman" panose="02020603050405020304" pitchFamily="18" charset="0"/>
                <a:cs typeface="Arial" panose="020B0604020202020204" pitchFamily="34" charset="0"/>
              </a:rPr>
              <a:t>quan</a:t>
            </a:r>
            <a:r>
              <a:rPr lang="en-US" sz="3334" dirty="0">
                <a:solidFill>
                  <a:schemeClr val="tx1"/>
                </a:solidFill>
                <a:latin typeface="+mn-lt"/>
                <a:ea typeface="Times New Roman" panose="02020603050405020304" pitchFamily="18" charset="0"/>
                <a:cs typeface="Arial" panose="020B0604020202020204" pitchFamily="34" charset="0"/>
              </a:rPr>
              <a:t> </a:t>
            </a:r>
            <a:r>
              <a:rPr lang="en-US" sz="3334" dirty="0" err="1">
                <a:solidFill>
                  <a:schemeClr val="tx1"/>
                </a:solidFill>
                <a:latin typeface="+mn-lt"/>
                <a:ea typeface="Times New Roman" panose="02020603050405020304" pitchFamily="18" charset="0"/>
                <a:cs typeface="Arial" panose="020B0604020202020204" pitchFamily="34" charset="0"/>
              </a:rPr>
              <a:t>đến</a:t>
            </a:r>
            <a:r>
              <a:rPr lang="en-US" sz="3334" dirty="0">
                <a:solidFill>
                  <a:schemeClr val="tx1"/>
                </a:solidFill>
                <a:latin typeface="+mn-lt"/>
                <a:ea typeface="Times New Roman" panose="02020603050405020304" pitchFamily="18" charset="0"/>
                <a:cs typeface="Arial" panose="020B0604020202020204" pitchFamily="34" charset="0"/>
              </a:rPr>
              <a:t> </a:t>
            </a:r>
            <a:r>
              <a:rPr lang="en-US" sz="3334" dirty="0" err="1">
                <a:solidFill>
                  <a:schemeClr val="tx1"/>
                </a:solidFill>
                <a:latin typeface="+mn-lt"/>
                <a:ea typeface="Times New Roman" panose="02020603050405020304" pitchFamily="18" charset="0"/>
                <a:cs typeface="Arial" panose="020B0604020202020204" pitchFamily="34" charset="0"/>
              </a:rPr>
              <a:t>phép</a:t>
            </a:r>
            <a:r>
              <a:rPr lang="en-US" sz="3334" dirty="0">
                <a:solidFill>
                  <a:schemeClr val="tx1"/>
                </a:solidFill>
                <a:latin typeface="+mn-lt"/>
                <a:ea typeface="Times New Roman" panose="02020603050405020304" pitchFamily="18" charset="0"/>
                <a:cs typeface="Arial" panose="020B0604020202020204" pitchFamily="34" charset="0"/>
              </a:rPr>
              <a:t> </a:t>
            </a:r>
            <a:r>
              <a:rPr lang="en-US" sz="3334" dirty="0" err="1">
                <a:solidFill>
                  <a:schemeClr val="tx1"/>
                </a:solidFill>
                <a:latin typeface="+mn-lt"/>
                <a:ea typeface="Times New Roman" panose="02020603050405020304" pitchFamily="18" charset="0"/>
                <a:cs typeface="Arial" panose="020B0604020202020204" pitchFamily="34" charset="0"/>
              </a:rPr>
              <a:t>nhân</a:t>
            </a:r>
            <a:r>
              <a:rPr lang="en-US" sz="3334" dirty="0">
                <a:solidFill>
                  <a:schemeClr val="tx1"/>
                </a:solidFill>
                <a:latin typeface="+mn-lt"/>
                <a:ea typeface="Times New Roman" panose="02020603050405020304" pitchFamily="18" charset="0"/>
                <a:cs typeface="Arial" panose="020B0604020202020204" pitchFamily="34" charset="0"/>
              </a:rPr>
              <a:t> </a:t>
            </a:r>
            <a:r>
              <a:rPr lang="en-US" sz="3334" dirty="0" err="1">
                <a:solidFill>
                  <a:schemeClr val="tx1"/>
                </a:solidFill>
                <a:latin typeface="+mn-lt"/>
                <a:ea typeface="Times New Roman" panose="02020603050405020304" pitchFamily="18" charset="0"/>
                <a:cs typeface="Arial" panose="020B0604020202020204" pitchFamily="34" charset="0"/>
              </a:rPr>
              <a:t>đã</a:t>
            </a:r>
            <a:r>
              <a:rPr lang="en-US" sz="3334" dirty="0">
                <a:solidFill>
                  <a:schemeClr val="tx1"/>
                </a:solidFill>
                <a:latin typeface="+mn-lt"/>
                <a:ea typeface="Times New Roman" panose="02020603050405020304" pitchFamily="18" charset="0"/>
                <a:cs typeface="Arial" panose="020B0604020202020204" pitchFamily="34" charset="0"/>
              </a:rPr>
              <a:t> </a:t>
            </a:r>
            <a:r>
              <a:rPr lang="en-US" sz="3334" dirty="0" err="1">
                <a:solidFill>
                  <a:schemeClr val="tx1"/>
                </a:solidFill>
                <a:latin typeface="+mn-lt"/>
                <a:ea typeface="Times New Roman" panose="02020603050405020304" pitchFamily="18" charset="0"/>
                <a:cs typeface="Arial" panose="020B0604020202020204" pitchFamily="34" charset="0"/>
              </a:rPr>
              <a:t>học</a:t>
            </a:r>
            <a:r>
              <a:rPr lang="en-US" sz="3334" dirty="0">
                <a:solidFill>
                  <a:schemeClr val="tx1"/>
                </a:solidFill>
                <a:latin typeface="+mn-lt"/>
                <a:ea typeface="Times New Roman" panose="02020603050405020304" pitchFamily="18" charset="0"/>
                <a:cs typeface="Arial" panose="020B0604020202020204" pitchFamily="34" charset="0"/>
              </a:rPr>
              <a:t> </a:t>
            </a:r>
            <a:r>
              <a:rPr lang="en-US" sz="3334" dirty="0" err="1">
                <a:solidFill>
                  <a:schemeClr val="tx1"/>
                </a:solidFill>
                <a:latin typeface="+mn-lt"/>
                <a:ea typeface="Times New Roman" panose="02020603050405020304" pitchFamily="18" charset="0"/>
                <a:cs typeface="Arial" panose="020B0604020202020204" pitchFamily="34" charset="0"/>
              </a:rPr>
              <a:t>rồi</a:t>
            </a:r>
            <a:r>
              <a:rPr lang="en-US" sz="3334" dirty="0">
                <a:solidFill>
                  <a:schemeClr val="tx1"/>
                </a:solidFill>
                <a:latin typeface="+mn-lt"/>
                <a:ea typeface="Times New Roman" panose="02020603050405020304" pitchFamily="18" charset="0"/>
                <a:cs typeface="Arial" panose="020B0604020202020204" pitchFamily="34" charset="0"/>
              </a:rPr>
              <a:t> chia </a:t>
            </a:r>
            <a:r>
              <a:rPr lang="en-US" sz="3334" dirty="0" err="1">
                <a:solidFill>
                  <a:schemeClr val="tx1"/>
                </a:solidFill>
                <a:latin typeface="+mn-lt"/>
                <a:ea typeface="Times New Roman" panose="02020603050405020304" pitchFamily="18" charset="0"/>
                <a:cs typeface="Arial" panose="020B0604020202020204" pitchFamily="34" charset="0"/>
              </a:rPr>
              <a:t>sẻ</a:t>
            </a:r>
            <a:r>
              <a:rPr lang="en-US" sz="3334" dirty="0">
                <a:solidFill>
                  <a:schemeClr val="tx1"/>
                </a:solidFill>
                <a:latin typeface="+mn-lt"/>
                <a:ea typeface="Times New Roman" panose="02020603050405020304" pitchFamily="18" charset="0"/>
                <a:cs typeface="Arial" panose="020B0604020202020204" pitchFamily="34" charset="0"/>
              </a:rPr>
              <a:t> </a:t>
            </a:r>
            <a:r>
              <a:rPr lang="en-US" sz="3334" dirty="0" err="1">
                <a:solidFill>
                  <a:schemeClr val="tx1"/>
                </a:solidFill>
                <a:latin typeface="+mn-lt"/>
                <a:ea typeface="Times New Roman" panose="02020603050405020304" pitchFamily="18" charset="0"/>
                <a:cs typeface="Arial" panose="020B0604020202020204" pitchFamily="34" charset="0"/>
              </a:rPr>
              <a:t>với</a:t>
            </a:r>
            <a:r>
              <a:rPr lang="en-US" sz="3334" dirty="0">
                <a:solidFill>
                  <a:schemeClr val="tx1"/>
                </a:solidFill>
                <a:latin typeface="+mn-lt"/>
                <a:ea typeface="Times New Roman" panose="02020603050405020304" pitchFamily="18" charset="0"/>
                <a:cs typeface="Arial" panose="020B0604020202020204" pitchFamily="34" charset="0"/>
              </a:rPr>
              <a:t> </a:t>
            </a:r>
            <a:r>
              <a:rPr lang="en-US" sz="3334" dirty="0" err="1">
                <a:solidFill>
                  <a:schemeClr val="tx1"/>
                </a:solidFill>
                <a:latin typeface="+mn-lt"/>
                <a:ea typeface="Times New Roman" panose="02020603050405020304" pitchFamily="18" charset="0"/>
                <a:cs typeface="Arial" panose="020B0604020202020204" pitchFamily="34" charset="0"/>
              </a:rPr>
              <a:t>cả</a:t>
            </a:r>
            <a:r>
              <a:rPr lang="en-US" sz="3334" dirty="0">
                <a:solidFill>
                  <a:schemeClr val="tx1"/>
                </a:solidFill>
                <a:latin typeface="+mn-lt"/>
                <a:ea typeface="Times New Roman" panose="02020603050405020304" pitchFamily="18" charset="0"/>
                <a:cs typeface="Arial" panose="020B0604020202020204" pitchFamily="34" charset="0"/>
              </a:rPr>
              <a:t> </a:t>
            </a:r>
            <a:r>
              <a:rPr lang="en-US" sz="3334" dirty="0" err="1">
                <a:solidFill>
                  <a:schemeClr val="tx1"/>
                </a:solidFill>
                <a:latin typeface="+mn-lt"/>
                <a:ea typeface="Times New Roman" panose="02020603050405020304" pitchFamily="18" charset="0"/>
                <a:cs typeface="Arial" panose="020B0604020202020204" pitchFamily="34" charset="0"/>
              </a:rPr>
              <a:t>lớp</a:t>
            </a:r>
            <a:r>
              <a:rPr lang="en-US" sz="3334" dirty="0">
                <a:solidFill>
                  <a:schemeClr val="tx1"/>
                </a:solidFill>
                <a:latin typeface="+mn-lt"/>
                <a:ea typeface="Times New Roman" panose="02020603050405020304" pitchFamily="18" charset="0"/>
                <a:cs typeface="Arial" panose="020B0604020202020204" pitchFamily="34" charset="0"/>
              </a:rPr>
              <a:t>.</a:t>
            </a:r>
            <a:endParaRPr lang="en-US" sz="3334" dirty="0">
              <a:solidFill>
                <a:schemeClr val="tx1"/>
              </a:solidFill>
              <a:latin typeface="+mn-lt"/>
              <a:cs typeface="Arial" panose="020B0604020202020204" pitchFamily="34" charset="0"/>
            </a:endParaRPr>
          </a:p>
        </p:txBody>
      </p:sp>
      <p:pic>
        <p:nvPicPr>
          <p:cNvPr id="21" name="Picture 4">
            <a:extLst>
              <a:ext uri="{FF2B5EF4-FFF2-40B4-BE49-F238E27FC236}">
                <a16:creationId xmlns:a16="http://schemas.microsoft.com/office/drawing/2014/main" id="{2D03FD85-1856-80F8-55E8-863A7FCC08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63499" y="3211227"/>
            <a:ext cx="4555437" cy="3450743"/>
          </a:xfrm>
          <a:prstGeom prst="rect">
            <a:avLst/>
          </a:prstGeom>
        </p:spPr>
      </p:pic>
      <p:sp>
        <p:nvSpPr>
          <p:cNvPr id="6" name="TextBox 5"/>
          <p:cNvSpPr txBox="1"/>
          <p:nvPr/>
        </p:nvSpPr>
        <p:spPr>
          <a:xfrm>
            <a:off x="4248259" y="271305"/>
            <a:ext cx="2830285" cy="602729"/>
          </a:xfrm>
          <a:prstGeom prst="rect">
            <a:avLst/>
          </a:prstGeom>
        </p:spPr>
        <p:txBody>
          <a:bodyPr wrap="square" lIns="0" tIns="0" rIns="0" bIns="0" rtlCol="0" anchor="t">
            <a:spAutoFit/>
          </a:bodyPr>
          <a:lstStyle/>
          <a:p>
            <a:pPr algn="ctr">
              <a:lnSpc>
                <a:spcPts val="4674"/>
              </a:lnSpc>
            </a:pPr>
            <a:r>
              <a:rPr lang="en-US" sz="2800" b="1" u="sng" dirty="0" err="1">
                <a:solidFill>
                  <a:srgbClr val="0070C0"/>
                </a:solidFill>
                <a:latin typeface="HP001 4 hàng" pitchFamily="34" charset="0"/>
              </a:rPr>
              <a:t>Toán</a:t>
            </a:r>
            <a:endParaRPr lang="en-US" sz="2800" b="1" dirty="0">
              <a:solidFill>
                <a:srgbClr val="0070C0"/>
              </a:solidFill>
              <a:latin typeface="HP001 4 hàng" pitchFamily="34" charset="0"/>
            </a:endParaRPr>
          </a:p>
        </p:txBody>
      </p:sp>
      <p:sp>
        <p:nvSpPr>
          <p:cNvPr id="7" name="TextBox 6"/>
          <p:cNvSpPr txBox="1"/>
          <p:nvPr/>
        </p:nvSpPr>
        <p:spPr>
          <a:xfrm>
            <a:off x="2999082" y="-182884"/>
            <a:ext cx="5504541" cy="743793"/>
          </a:xfrm>
          <a:prstGeom prst="rect">
            <a:avLst/>
          </a:prstGeom>
        </p:spPr>
        <p:txBody>
          <a:bodyPr wrap="square" lIns="0" tIns="0" rIns="0" bIns="0" rtlCol="0" anchor="t">
            <a:spAutoFit/>
          </a:bodyPr>
          <a:lstStyle/>
          <a:p>
            <a:pPr algn="ctr">
              <a:lnSpc>
                <a:spcPts val="5844"/>
              </a:lnSpc>
            </a:pPr>
            <a:r>
              <a:rPr lang="vi-VN" sz="2400" b="1" dirty="0">
                <a:solidFill>
                  <a:srgbClr val="000000"/>
                </a:solidFill>
                <a:latin typeface="HP001 4 hàng" pitchFamily="34" charset="0"/>
              </a:rPr>
              <a:t>Thứ ba ngày </a:t>
            </a:r>
            <a:r>
              <a:rPr lang="en-US" sz="2400" b="1" dirty="0">
                <a:solidFill>
                  <a:srgbClr val="000000"/>
                </a:solidFill>
                <a:latin typeface="HP001 4 hàng" pitchFamily="34" charset="0"/>
              </a:rPr>
              <a:t>11</a:t>
            </a:r>
            <a:r>
              <a:rPr lang="vi-VN" sz="2400" b="1" dirty="0">
                <a:solidFill>
                  <a:srgbClr val="000000"/>
                </a:solidFill>
                <a:latin typeface="HP001 4 hàng" pitchFamily="34" charset="0"/>
              </a:rPr>
              <a:t> tháng 3 năm 202</a:t>
            </a:r>
            <a:r>
              <a:rPr lang="en-US" sz="2400" b="1" dirty="0">
                <a:solidFill>
                  <a:srgbClr val="000000"/>
                </a:solidFill>
                <a:latin typeface="HP001 4 hàng" pitchFamily="34" charset="0"/>
              </a:rPr>
              <a:t>5</a:t>
            </a:r>
          </a:p>
        </p:txBody>
      </p:sp>
      <p:sp>
        <p:nvSpPr>
          <p:cNvPr id="8" name="TextBox 5"/>
          <p:cNvSpPr txBox="1"/>
          <p:nvPr/>
        </p:nvSpPr>
        <p:spPr>
          <a:xfrm>
            <a:off x="2518156" y="639297"/>
            <a:ext cx="7512148" cy="602729"/>
          </a:xfrm>
          <a:prstGeom prst="rect">
            <a:avLst/>
          </a:prstGeom>
        </p:spPr>
        <p:txBody>
          <a:bodyPr wrap="square" lIns="0" tIns="0" rIns="0" bIns="0" rtlCol="0" anchor="t">
            <a:spAutoFit/>
          </a:bodyPr>
          <a:lstStyle/>
          <a:p>
            <a:pPr algn="ctr">
              <a:lnSpc>
                <a:spcPts val="4674"/>
              </a:lnSpc>
            </a:pPr>
            <a:r>
              <a:rPr lang="en-US" sz="2800" b="1" dirty="0" err="1">
                <a:solidFill>
                  <a:srgbClr val="FF0000"/>
                </a:solidFill>
                <a:latin typeface="HP001 4 hàng" pitchFamily="34" charset="0"/>
              </a:rPr>
              <a:t>Bài</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Nhân</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với</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số</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có</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một</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chữ</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số</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không</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nhớ</a:t>
            </a:r>
            <a:r>
              <a:rPr lang="en-US" sz="2800" b="1" dirty="0">
                <a:solidFill>
                  <a:srgbClr val="000000"/>
                </a:solidFill>
                <a:latin typeface="HP001 4 hàng" pitchFamily="34"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F87539B-4AE2-35C5-E23C-77E1199E69CF}"/>
              </a:ext>
            </a:extLst>
          </p:cNvPr>
          <p:cNvSpPr/>
          <p:nvPr/>
        </p:nvSpPr>
        <p:spPr>
          <a:xfrm>
            <a:off x="3082247" y="1746607"/>
            <a:ext cx="6102850" cy="3298004"/>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0" i="0" dirty="0">
                <a:solidFill>
                  <a:srgbClr val="000000"/>
                </a:solidFill>
                <a:effectLst/>
                <a:ea typeface="Cambria Math" panose="02040503050406030204" pitchFamily="18" charset="0"/>
              </a:rPr>
              <a:t>Qua bài học hôm nay, các em biết thêm được điều gì? </a:t>
            </a:r>
            <a:endParaRPr lang="en-US" sz="3200" dirty="0">
              <a:ea typeface="Cambria Math" panose="02040503050406030204" pitchFamily="18" charset="0"/>
            </a:endParaRPr>
          </a:p>
        </p:txBody>
      </p:sp>
      <p:sp>
        <p:nvSpPr>
          <p:cNvPr id="5" name="TextBox 5"/>
          <p:cNvSpPr txBox="1"/>
          <p:nvPr/>
        </p:nvSpPr>
        <p:spPr>
          <a:xfrm>
            <a:off x="4248259" y="271305"/>
            <a:ext cx="2830285" cy="602729"/>
          </a:xfrm>
          <a:prstGeom prst="rect">
            <a:avLst/>
          </a:prstGeom>
        </p:spPr>
        <p:txBody>
          <a:bodyPr wrap="square" lIns="0" tIns="0" rIns="0" bIns="0" rtlCol="0" anchor="t">
            <a:spAutoFit/>
          </a:bodyPr>
          <a:lstStyle/>
          <a:p>
            <a:pPr algn="ctr">
              <a:lnSpc>
                <a:spcPts val="4674"/>
              </a:lnSpc>
            </a:pPr>
            <a:r>
              <a:rPr lang="en-US" sz="2800" b="1" u="sng" dirty="0" err="1">
                <a:solidFill>
                  <a:srgbClr val="0070C0"/>
                </a:solidFill>
                <a:latin typeface="HP001 4 hàng" pitchFamily="34" charset="0"/>
              </a:rPr>
              <a:t>Toán</a:t>
            </a:r>
            <a:endParaRPr lang="en-US" sz="2800" b="1" dirty="0">
              <a:solidFill>
                <a:srgbClr val="0070C0"/>
              </a:solidFill>
              <a:latin typeface="HP001 4 hàng" pitchFamily="34" charset="0"/>
            </a:endParaRPr>
          </a:p>
        </p:txBody>
      </p:sp>
      <p:sp>
        <p:nvSpPr>
          <p:cNvPr id="6" name="TextBox 5"/>
          <p:cNvSpPr txBox="1"/>
          <p:nvPr/>
        </p:nvSpPr>
        <p:spPr>
          <a:xfrm>
            <a:off x="2999082" y="-182884"/>
            <a:ext cx="5504541" cy="743793"/>
          </a:xfrm>
          <a:prstGeom prst="rect">
            <a:avLst/>
          </a:prstGeom>
        </p:spPr>
        <p:txBody>
          <a:bodyPr wrap="square" lIns="0" tIns="0" rIns="0" bIns="0" rtlCol="0" anchor="t">
            <a:spAutoFit/>
          </a:bodyPr>
          <a:lstStyle/>
          <a:p>
            <a:pPr algn="ctr">
              <a:lnSpc>
                <a:spcPts val="5844"/>
              </a:lnSpc>
            </a:pPr>
            <a:r>
              <a:rPr lang="vi-VN" sz="2400" b="1" dirty="0">
                <a:solidFill>
                  <a:srgbClr val="000000"/>
                </a:solidFill>
                <a:latin typeface="HP001 4 hàng" pitchFamily="34" charset="0"/>
              </a:rPr>
              <a:t>Thứ ba ngày </a:t>
            </a:r>
            <a:r>
              <a:rPr lang="en-US" sz="2400" b="1" dirty="0">
                <a:solidFill>
                  <a:srgbClr val="000000"/>
                </a:solidFill>
                <a:latin typeface="HP001 4 hàng" pitchFamily="34" charset="0"/>
              </a:rPr>
              <a:t>11</a:t>
            </a:r>
            <a:r>
              <a:rPr lang="vi-VN" sz="2400" b="1" dirty="0">
                <a:solidFill>
                  <a:srgbClr val="000000"/>
                </a:solidFill>
                <a:latin typeface="HP001 4 hàng" pitchFamily="34" charset="0"/>
              </a:rPr>
              <a:t> tháng 3 năm 202</a:t>
            </a:r>
            <a:r>
              <a:rPr lang="en-US" sz="2400" b="1" dirty="0">
                <a:solidFill>
                  <a:srgbClr val="000000"/>
                </a:solidFill>
                <a:latin typeface="HP001 4 hàng" pitchFamily="34" charset="0"/>
              </a:rPr>
              <a:t>5</a:t>
            </a:r>
          </a:p>
        </p:txBody>
      </p:sp>
      <p:sp>
        <p:nvSpPr>
          <p:cNvPr id="7" name="TextBox 5"/>
          <p:cNvSpPr txBox="1"/>
          <p:nvPr/>
        </p:nvSpPr>
        <p:spPr>
          <a:xfrm>
            <a:off x="2518156" y="639297"/>
            <a:ext cx="7512148" cy="602729"/>
          </a:xfrm>
          <a:prstGeom prst="rect">
            <a:avLst/>
          </a:prstGeom>
        </p:spPr>
        <p:txBody>
          <a:bodyPr wrap="square" lIns="0" tIns="0" rIns="0" bIns="0" rtlCol="0" anchor="t">
            <a:spAutoFit/>
          </a:bodyPr>
          <a:lstStyle/>
          <a:p>
            <a:pPr algn="ctr">
              <a:lnSpc>
                <a:spcPts val="4674"/>
              </a:lnSpc>
            </a:pPr>
            <a:r>
              <a:rPr lang="en-US" sz="2800" b="1" dirty="0" err="1">
                <a:solidFill>
                  <a:srgbClr val="FF0000"/>
                </a:solidFill>
                <a:latin typeface="HP001 4 hàng" pitchFamily="34" charset="0"/>
              </a:rPr>
              <a:t>Bài</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Nhân</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với</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số</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có</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một</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chữ</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số</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không</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nhớ</a:t>
            </a:r>
            <a:r>
              <a:rPr lang="en-US" sz="2800" b="1" dirty="0">
                <a:solidFill>
                  <a:srgbClr val="000000"/>
                </a:solidFill>
                <a:latin typeface="HP001 4 hàng" pitchFamily="34" charset="0"/>
              </a:rPr>
              <a:t>)</a:t>
            </a:r>
          </a:p>
        </p:txBody>
      </p:sp>
    </p:spTree>
    <p:extLst>
      <p:ext uri="{BB962C8B-B14F-4D97-AF65-F5344CB8AC3E}">
        <p14:creationId xmlns:p14="http://schemas.microsoft.com/office/powerpoint/2010/main" val="70263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
                                            <p:txEl>
                                              <p:pRg st="0" end="0"/>
                                            </p:txEl>
                                          </p:spTgt>
                                        </p:tgtEl>
                                        <p:attrNameLst>
                                          <p:attrName>ppt_w</p:attrName>
                                        </p:attrNameLst>
                                      </p:cBhvr>
                                      <p:tavLst>
                                        <p:tav tm="0">
                                          <p:val>
                                            <p:strVal val="ppt_w"/>
                                          </p:val>
                                        </p:tav>
                                        <p:tav tm="100000">
                                          <p:val>
                                            <p:fltVal val="0"/>
                                          </p:val>
                                        </p:tav>
                                      </p:tavLst>
                                    </p:anim>
                                    <p:anim calcmode="lin" valueType="num">
                                      <p:cBhvr>
                                        <p:cTn id="7" dur="500"/>
                                        <p:tgtEl>
                                          <p:spTgt spid="2">
                                            <p:txEl>
                                              <p:pRg st="0" end="0"/>
                                            </p:txEl>
                                          </p:spTgt>
                                        </p:tgtEl>
                                        <p:attrNameLst>
                                          <p:attrName>ppt_h</p:attrName>
                                        </p:attrNameLst>
                                      </p:cBhvr>
                                      <p:tavLst>
                                        <p:tav tm="0">
                                          <p:val>
                                            <p:strVal val="ppt_h"/>
                                          </p:val>
                                        </p:tav>
                                        <p:tav tm="100000">
                                          <p:val>
                                            <p:fltVal val="0"/>
                                          </p:val>
                                        </p:tav>
                                      </p:tavLst>
                                    </p:anim>
                                    <p:animEffect transition="out" filter="fade">
                                      <p:cBhvr>
                                        <p:cTn id="8" dur="500"/>
                                        <p:tgtEl>
                                          <p:spTgt spid="2">
                                            <p:txEl>
                                              <p:pRg st="0" end="0"/>
                                            </p:txEl>
                                          </p:spTgt>
                                        </p:tgtEl>
                                      </p:cBhvr>
                                    </p:animEffect>
                                    <p:set>
                                      <p:cBhvr>
                                        <p:cTn id="9" dur="1" fill="hold">
                                          <p:stCondLst>
                                            <p:cond delay="499"/>
                                          </p:stCondLst>
                                        </p:cTn>
                                        <p:tgtEl>
                                          <p:spTgt spid="2">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14290">
            <a:off x="11143947" y="3247716"/>
            <a:ext cx="1137763" cy="119650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307975" flipH="1">
            <a:off x="12404518" y="4885068"/>
            <a:ext cx="789737" cy="2098336"/>
          </a:xfrm>
          <a:prstGeom prst="rect">
            <a:avLst/>
          </a:prstGeom>
        </p:spPr>
      </p:pic>
      <p:sp>
        <p:nvSpPr>
          <p:cNvPr id="6" name="TextBox 6"/>
          <p:cNvSpPr txBox="1"/>
          <p:nvPr/>
        </p:nvSpPr>
        <p:spPr>
          <a:xfrm>
            <a:off x="1412965" y="1667689"/>
            <a:ext cx="6048709" cy="876907"/>
          </a:xfrm>
          <a:prstGeom prst="rect">
            <a:avLst/>
          </a:prstGeom>
        </p:spPr>
        <p:txBody>
          <a:bodyPr wrap="square" lIns="0" tIns="0" rIns="0" bIns="0" rtlCol="0" anchor="t">
            <a:spAutoFit/>
          </a:bodyPr>
          <a:lstStyle/>
          <a:p>
            <a:pPr algn="ctr">
              <a:lnSpc>
                <a:spcPct val="150000"/>
              </a:lnSpc>
            </a:pPr>
            <a:r>
              <a:rPr lang="en-US" sz="4334" b="1" dirty="0">
                <a:solidFill>
                  <a:srgbClr val="381613"/>
                </a:solidFill>
                <a:latin typeface="UTM Avo" panose="02040603050506020204" pitchFamily="18" charset="0"/>
                <a:cs typeface="Arial" panose="020B0604020202020204" pitchFamily="34" charset="0"/>
              </a:rPr>
              <a:t>HƯỚNG DẪN VỀ NHÀ</a:t>
            </a:r>
          </a:p>
        </p:txBody>
      </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79983" y="2619676"/>
            <a:ext cx="3138328" cy="3445271"/>
          </a:xfrm>
          <a:prstGeom prst="rect">
            <a:avLst/>
          </a:prstGeom>
        </p:spPr>
      </p:pic>
      <p:sp>
        <p:nvSpPr>
          <p:cNvPr id="16" name="TextBox 15">
            <a:extLst>
              <a:ext uri="{FF2B5EF4-FFF2-40B4-BE49-F238E27FC236}">
                <a16:creationId xmlns:a16="http://schemas.microsoft.com/office/drawing/2014/main" id="{AAB65CFD-D570-619B-2BAD-4D1B09C0932A}"/>
              </a:ext>
            </a:extLst>
          </p:cNvPr>
          <p:cNvSpPr txBox="1"/>
          <p:nvPr/>
        </p:nvSpPr>
        <p:spPr>
          <a:xfrm>
            <a:off x="132869" y="2717814"/>
            <a:ext cx="7684000" cy="3891835"/>
          </a:xfrm>
          <a:prstGeom prst="rect">
            <a:avLst/>
          </a:prstGeom>
          <a:noFill/>
        </p:spPr>
        <p:txBody>
          <a:bodyPr wrap="square">
            <a:spAutoFit/>
          </a:bodyPr>
          <a:lstStyle/>
          <a:p>
            <a:pPr marL="304815" indent="-304815" algn="just">
              <a:lnSpc>
                <a:spcPct val="150000"/>
              </a:lnSpc>
              <a:buFont typeface="Wingdings" panose="05000000000000000000" pitchFamily="2" charset="2"/>
              <a:buChar char="Ø"/>
              <a:tabLst>
                <a:tab pos="3960905" algn="l"/>
              </a:tabLst>
            </a:pPr>
            <a:r>
              <a:rPr lang="en-US" sz="2400" dirty="0" err="1">
                <a:latin typeface="UTM Avo" panose="02040603050506020204" pitchFamily="18" charset="0"/>
                <a:ea typeface="Times New Roman" panose="02020603050405020304" pitchFamily="18" charset="0"/>
                <a:cs typeface="Arial" panose="020B0604020202020204" pitchFamily="34" charset="0"/>
              </a:rPr>
              <a:t>Ôn</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lại</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cách</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đặt</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tính</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rồi</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tính</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và</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thực</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hiện</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nhân</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số</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có</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nhiều</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chữ</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số</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với</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số</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có</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một</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chữ</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số</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trong</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phạm</a:t>
            </a:r>
            <a:r>
              <a:rPr lang="en-US" sz="2400" dirty="0">
                <a:latin typeface="UTM Avo" panose="02040603050506020204" pitchFamily="18" charset="0"/>
                <a:ea typeface="Times New Roman" panose="02020603050405020304" pitchFamily="18" charset="0"/>
                <a:cs typeface="Arial" panose="020B0604020202020204" pitchFamily="34" charset="0"/>
              </a:rPr>
              <a:t> vi 100 000 (</a:t>
            </a:r>
            <a:r>
              <a:rPr lang="en-US" sz="2400" dirty="0" err="1">
                <a:latin typeface="UTM Avo" panose="02040603050506020204" pitchFamily="18" charset="0"/>
                <a:ea typeface="Times New Roman" panose="02020603050405020304" pitchFamily="18" charset="0"/>
                <a:cs typeface="Arial" panose="020B0604020202020204" pitchFamily="34" charset="0"/>
              </a:rPr>
              <a:t>không</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nhớ</a:t>
            </a:r>
            <a:r>
              <a:rPr lang="en-US" sz="2400" dirty="0">
                <a:latin typeface="UTM Avo" panose="02040603050506020204" pitchFamily="18" charset="0"/>
                <a:ea typeface="Times New Roman" panose="02020603050405020304" pitchFamily="18" charset="0"/>
                <a:cs typeface="Arial" panose="020B0604020202020204" pitchFamily="34" charset="0"/>
              </a:rPr>
              <a:t>).</a:t>
            </a:r>
            <a:endParaRPr lang="en-US" sz="2400" dirty="0">
              <a:latin typeface="UTM Avo" panose="02040603050506020204" pitchFamily="18" charset="0"/>
              <a:ea typeface="DengXian" panose="02010600030101010101" pitchFamily="2" charset="-122"/>
              <a:cs typeface="Arial" panose="020B0604020202020204" pitchFamily="34" charset="0"/>
            </a:endParaRPr>
          </a:p>
          <a:p>
            <a:pPr marL="304815" indent="-304815" algn="just">
              <a:lnSpc>
                <a:spcPct val="150000"/>
              </a:lnSpc>
              <a:buFont typeface="Wingdings" panose="05000000000000000000" pitchFamily="2" charset="2"/>
              <a:buChar char="Ø"/>
              <a:tabLst>
                <a:tab pos="3960905" algn="l"/>
              </a:tabLst>
            </a:pPr>
            <a:r>
              <a:rPr lang="en-US" sz="2400" dirty="0" err="1">
                <a:latin typeface="UTM Avo" panose="02040603050506020204" pitchFamily="18" charset="0"/>
                <a:ea typeface="Times New Roman" panose="02020603050405020304" pitchFamily="18" charset="0"/>
                <a:cs typeface="Arial" panose="020B0604020202020204" pitchFamily="34" charset="0"/>
              </a:rPr>
              <a:t>Cách</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tính</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nhẩm</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các</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số</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tròn</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nghìn</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chục</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nghìn</a:t>
            </a:r>
            <a:r>
              <a:rPr lang="en-US" sz="2400" dirty="0">
                <a:latin typeface="UTM Avo" panose="02040603050506020204" pitchFamily="18" charset="0"/>
                <a:ea typeface="Times New Roman" panose="02020603050405020304" pitchFamily="18" charset="0"/>
                <a:cs typeface="Arial" panose="020B0604020202020204" pitchFamily="34" charset="0"/>
              </a:rPr>
              <a:t>.</a:t>
            </a:r>
            <a:endParaRPr lang="en-US" sz="2400" dirty="0">
              <a:latin typeface="UTM Avo" panose="02040603050506020204" pitchFamily="18" charset="0"/>
              <a:ea typeface="DengXian" panose="02010600030101010101" pitchFamily="2" charset="-122"/>
              <a:cs typeface="Arial" panose="020B0604020202020204" pitchFamily="34" charset="0"/>
            </a:endParaRPr>
          </a:p>
          <a:p>
            <a:pPr marL="304815" indent="-304815" algn="just">
              <a:lnSpc>
                <a:spcPct val="150000"/>
              </a:lnSpc>
              <a:buFont typeface="Wingdings" panose="05000000000000000000" pitchFamily="2" charset="2"/>
              <a:buChar char="Ø"/>
              <a:tabLst>
                <a:tab pos="3960905" algn="l"/>
              </a:tabLst>
            </a:pPr>
            <a:r>
              <a:rPr lang="en-US" sz="2400" dirty="0" err="1">
                <a:latin typeface="UTM Avo" panose="02040603050506020204" pitchFamily="18" charset="0"/>
                <a:ea typeface="Times New Roman" panose="02020603050405020304" pitchFamily="18" charset="0"/>
                <a:cs typeface="Arial" panose="020B0604020202020204" pitchFamily="34" charset="0"/>
              </a:rPr>
              <a:t>Vận</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dụng</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các</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kiến</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thức</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về</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phép</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nhân</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đã</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học</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tìm</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thêm</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tình</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huống</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thực</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tiễn</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và</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giải</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quyết</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tình</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huống</a:t>
            </a:r>
            <a:r>
              <a:rPr lang="en-US" sz="2400" dirty="0">
                <a:latin typeface="UTM Avo" panose="02040603050506020204" pitchFamily="18" charset="0"/>
                <a:ea typeface="Times New Roman" panose="02020603050405020304" pitchFamily="18" charset="0"/>
                <a:cs typeface="Arial" panose="020B0604020202020204" pitchFamily="34" charset="0"/>
              </a:rPr>
              <a:t>. Sau </a:t>
            </a:r>
            <a:r>
              <a:rPr lang="en-US" sz="2400" dirty="0" err="1">
                <a:latin typeface="UTM Avo" panose="02040603050506020204" pitchFamily="18" charset="0"/>
                <a:ea typeface="Times New Roman" panose="02020603050405020304" pitchFamily="18" charset="0"/>
                <a:cs typeface="Arial" panose="020B0604020202020204" pitchFamily="34" charset="0"/>
              </a:rPr>
              <a:t>đó</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đố</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mọi</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người</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xung</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quanh</a:t>
            </a:r>
            <a:r>
              <a:rPr lang="en-US" sz="2400" dirty="0">
                <a:latin typeface="UTM Avo" panose="02040603050506020204" pitchFamily="18" charset="0"/>
                <a:ea typeface="Times New Roman" panose="02020603050405020304" pitchFamily="18" charset="0"/>
                <a:cs typeface="Arial" panose="020B0604020202020204" pitchFamily="34" charset="0"/>
              </a:rPr>
              <a:t>.</a:t>
            </a:r>
            <a:endParaRPr lang="en-US" sz="2400" dirty="0">
              <a:latin typeface="UTM Avo" panose="02040603050506020204" pitchFamily="18" charset="0"/>
              <a:cs typeface="Arial" panose="020B0604020202020204" pitchFamily="34" charset="0"/>
            </a:endParaRPr>
          </a:p>
        </p:txBody>
      </p:sp>
      <p:sp>
        <p:nvSpPr>
          <p:cNvPr id="7" name="TextBox 5"/>
          <p:cNvSpPr txBox="1"/>
          <p:nvPr/>
        </p:nvSpPr>
        <p:spPr>
          <a:xfrm>
            <a:off x="4248259" y="271305"/>
            <a:ext cx="2830285" cy="602729"/>
          </a:xfrm>
          <a:prstGeom prst="rect">
            <a:avLst/>
          </a:prstGeom>
        </p:spPr>
        <p:txBody>
          <a:bodyPr wrap="square" lIns="0" tIns="0" rIns="0" bIns="0" rtlCol="0" anchor="t">
            <a:spAutoFit/>
          </a:bodyPr>
          <a:lstStyle/>
          <a:p>
            <a:pPr algn="ctr">
              <a:lnSpc>
                <a:spcPts val="4674"/>
              </a:lnSpc>
            </a:pPr>
            <a:r>
              <a:rPr lang="en-US" sz="2800" b="1" u="sng" dirty="0" err="1">
                <a:solidFill>
                  <a:srgbClr val="0070C0"/>
                </a:solidFill>
                <a:latin typeface="HP001 4 hàng" pitchFamily="34" charset="0"/>
              </a:rPr>
              <a:t>Toán</a:t>
            </a:r>
            <a:endParaRPr lang="en-US" sz="2800" b="1" dirty="0">
              <a:solidFill>
                <a:srgbClr val="0070C0"/>
              </a:solidFill>
              <a:latin typeface="HP001 4 hàng" pitchFamily="34" charset="0"/>
            </a:endParaRPr>
          </a:p>
        </p:txBody>
      </p:sp>
      <p:sp>
        <p:nvSpPr>
          <p:cNvPr id="8" name="TextBox 7"/>
          <p:cNvSpPr txBox="1"/>
          <p:nvPr/>
        </p:nvSpPr>
        <p:spPr>
          <a:xfrm>
            <a:off x="2999082" y="-182884"/>
            <a:ext cx="5504541" cy="743793"/>
          </a:xfrm>
          <a:prstGeom prst="rect">
            <a:avLst/>
          </a:prstGeom>
        </p:spPr>
        <p:txBody>
          <a:bodyPr wrap="square" lIns="0" tIns="0" rIns="0" bIns="0" rtlCol="0" anchor="t">
            <a:spAutoFit/>
          </a:bodyPr>
          <a:lstStyle/>
          <a:p>
            <a:pPr algn="ctr">
              <a:lnSpc>
                <a:spcPts val="5844"/>
              </a:lnSpc>
            </a:pPr>
            <a:r>
              <a:rPr lang="vi-VN" sz="2400" b="1" dirty="0">
                <a:solidFill>
                  <a:srgbClr val="000000"/>
                </a:solidFill>
                <a:latin typeface="HP001 4 hàng" pitchFamily="34" charset="0"/>
              </a:rPr>
              <a:t>Thứ ba ngày </a:t>
            </a:r>
            <a:r>
              <a:rPr lang="en-US" sz="2400" b="1" dirty="0">
                <a:solidFill>
                  <a:srgbClr val="000000"/>
                </a:solidFill>
                <a:latin typeface="HP001 4 hàng" pitchFamily="34" charset="0"/>
              </a:rPr>
              <a:t>11</a:t>
            </a:r>
            <a:r>
              <a:rPr lang="vi-VN" sz="2400" b="1" dirty="0">
                <a:solidFill>
                  <a:srgbClr val="000000"/>
                </a:solidFill>
                <a:latin typeface="HP001 4 hàng" pitchFamily="34" charset="0"/>
              </a:rPr>
              <a:t> tháng 3 năm 202</a:t>
            </a:r>
            <a:r>
              <a:rPr lang="en-US" sz="2400" b="1" dirty="0">
                <a:solidFill>
                  <a:srgbClr val="000000"/>
                </a:solidFill>
                <a:latin typeface="HP001 4 hàng" pitchFamily="34" charset="0"/>
              </a:rPr>
              <a:t>5</a:t>
            </a:r>
          </a:p>
        </p:txBody>
      </p:sp>
      <p:sp>
        <p:nvSpPr>
          <p:cNvPr id="9" name="TextBox 5"/>
          <p:cNvSpPr txBox="1"/>
          <p:nvPr/>
        </p:nvSpPr>
        <p:spPr>
          <a:xfrm>
            <a:off x="2518156" y="639297"/>
            <a:ext cx="7512148" cy="602729"/>
          </a:xfrm>
          <a:prstGeom prst="rect">
            <a:avLst/>
          </a:prstGeom>
        </p:spPr>
        <p:txBody>
          <a:bodyPr wrap="square" lIns="0" tIns="0" rIns="0" bIns="0" rtlCol="0" anchor="t">
            <a:spAutoFit/>
          </a:bodyPr>
          <a:lstStyle/>
          <a:p>
            <a:pPr algn="ctr">
              <a:lnSpc>
                <a:spcPts val="4674"/>
              </a:lnSpc>
            </a:pPr>
            <a:r>
              <a:rPr lang="en-US" sz="2800" b="1" dirty="0" err="1">
                <a:solidFill>
                  <a:srgbClr val="FF0000"/>
                </a:solidFill>
                <a:latin typeface="HP001 4 hàng" pitchFamily="34" charset="0"/>
              </a:rPr>
              <a:t>Bài</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Nhân</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với</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số</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có</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một</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chữ</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số</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không</a:t>
            </a:r>
            <a:r>
              <a:rPr lang="en-US" sz="2800" b="1" dirty="0">
                <a:solidFill>
                  <a:srgbClr val="FF0000"/>
                </a:solidFill>
                <a:latin typeface="HP001 4 hàng" pitchFamily="34" charset="0"/>
              </a:rPr>
              <a:t> </a:t>
            </a:r>
            <a:r>
              <a:rPr lang="en-US" sz="2800" b="1" dirty="0" err="1">
                <a:solidFill>
                  <a:srgbClr val="FF0000"/>
                </a:solidFill>
                <a:latin typeface="HP001 4 hàng" pitchFamily="34" charset="0"/>
              </a:rPr>
              <a:t>nhớ</a:t>
            </a:r>
            <a:r>
              <a:rPr lang="en-US" sz="2800" b="1" dirty="0">
                <a:solidFill>
                  <a:srgbClr val="000000"/>
                </a:solidFill>
                <a:latin typeface="HP001 4 hàng" pitchFamily="34"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02523" y="1044208"/>
            <a:ext cx="7745839" cy="1017850"/>
          </a:xfrm>
          <a:prstGeom prst="rect">
            <a:avLst/>
          </a:prstGeom>
        </p:spPr>
        <p:style>
          <a:lnRef idx="0">
            <a:schemeClr val="accent2"/>
          </a:lnRef>
          <a:fillRef idx="3">
            <a:schemeClr val="accent2"/>
          </a:fillRef>
          <a:effectRef idx="3">
            <a:schemeClr val="accent2"/>
          </a:effectRef>
          <a:fontRef idx="minor">
            <a:schemeClr val="lt1"/>
          </a:fontRef>
        </p:style>
        <p:txBody>
          <a:bodyPr wrap="square" lIns="108842" tIns="54423" rIns="108842" bIns="54423" rtlCol="0">
            <a:spAutoFit/>
          </a:bodyPr>
          <a:lstStyle/>
          <a:p>
            <a:r>
              <a:rPr lang="en-US" sz="5900" b="1" dirty="0">
                <a:solidFill>
                  <a:prstClr val="white"/>
                </a:solidFill>
                <a:latin typeface="Times New Roman" pitchFamily="18" charset="0"/>
                <a:cs typeface="Times New Roman" pitchFamily="18" charset="0"/>
              </a:rPr>
              <a:t>AI NHANH AI ĐÚNG</a:t>
            </a:r>
          </a:p>
        </p:txBody>
      </p:sp>
      <p:sp>
        <p:nvSpPr>
          <p:cNvPr id="4" name="Oval 3"/>
          <p:cNvSpPr/>
          <p:nvPr/>
        </p:nvSpPr>
        <p:spPr>
          <a:xfrm>
            <a:off x="2235200" y="2209800"/>
            <a:ext cx="8636000" cy="3657600"/>
          </a:xfrm>
          <a:prstGeom prst="ellipse">
            <a:avLst/>
          </a:prstGeom>
        </p:spPr>
        <p:style>
          <a:lnRef idx="1">
            <a:schemeClr val="accent2"/>
          </a:lnRef>
          <a:fillRef idx="2">
            <a:schemeClr val="accent2"/>
          </a:fillRef>
          <a:effectRef idx="1">
            <a:schemeClr val="accent2"/>
          </a:effectRef>
          <a:fontRef idx="minor">
            <a:schemeClr val="dk1"/>
          </a:fontRef>
        </p:style>
        <p:txBody>
          <a:bodyPr lIns="108842" tIns="54423" rIns="108842" bIns="54423" rtlCol="0" anchor="ctr"/>
          <a:lstStyle/>
          <a:p>
            <a:pPr algn="ctr"/>
            <a:endParaRPr lang="en-US">
              <a:solidFill>
                <a:prstClr val="black"/>
              </a:solidFill>
            </a:endParaRPr>
          </a:p>
        </p:txBody>
      </p:sp>
      <p:sp>
        <p:nvSpPr>
          <p:cNvPr id="5" name="TextBox 4"/>
          <p:cNvSpPr txBox="1"/>
          <p:nvPr/>
        </p:nvSpPr>
        <p:spPr>
          <a:xfrm>
            <a:off x="3302000" y="2895602"/>
            <a:ext cx="6502400" cy="1864235"/>
          </a:xfrm>
          <a:prstGeom prst="rect">
            <a:avLst/>
          </a:prstGeom>
          <a:noFill/>
        </p:spPr>
        <p:txBody>
          <a:bodyPr wrap="square" lIns="108842" tIns="54423" rIns="108842" bIns="54423" rtlCol="0">
            <a:spAutoFit/>
          </a:bodyPr>
          <a:lstStyle/>
          <a:p>
            <a:r>
              <a:rPr lang="en-US" sz="3800" dirty="0" err="1">
                <a:solidFill>
                  <a:prstClr val="black"/>
                </a:solidFill>
                <a:latin typeface="Times New Roman" pitchFamily="18" charset="0"/>
                <a:cs typeface="Times New Roman" pitchFamily="18" charset="0"/>
              </a:rPr>
              <a:t>Các</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em</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hãy</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tra</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lời</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nhanh</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đúng</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các</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câu</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hỏi</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đê</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nhận</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vê</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phần</a:t>
            </a:r>
            <a:r>
              <a:rPr lang="en-US" sz="3800" dirty="0">
                <a:solidFill>
                  <a:prstClr val="black"/>
                </a:solidFill>
                <a:latin typeface="Times New Roman" pitchFamily="18" charset="0"/>
                <a:cs typeface="Times New Roman" pitchFamily="18" charset="0"/>
              </a:rPr>
              <a:t> quà </a:t>
            </a:r>
            <a:r>
              <a:rPr lang="en-US" sz="3800" dirty="0" err="1">
                <a:solidFill>
                  <a:prstClr val="black"/>
                </a:solidFill>
                <a:latin typeface="Times New Roman" pitchFamily="18" charset="0"/>
                <a:cs typeface="Times New Roman" pitchFamily="18" charset="0"/>
              </a:rPr>
              <a:t>cho</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mình</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nhe</a:t>
            </a:r>
            <a:r>
              <a:rPr lang="en-US" sz="3800" dirty="0">
                <a:solidFill>
                  <a:prstClr val="black"/>
                </a:solidFill>
                <a:latin typeface="Times New Roman" pitchFamily="18" charset="0"/>
                <a:cs typeface="Times New Roman" pitchFamily="18" charset="0"/>
              </a:rPr>
              <a:t>́.</a:t>
            </a:r>
          </a:p>
        </p:txBody>
      </p:sp>
      <p:pic>
        <p:nvPicPr>
          <p:cNvPr id="6" name="KhuVuonTrenMay-Dangcapnhat_vfb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74745" y="141787"/>
            <a:ext cx="406400" cy="304800"/>
          </a:xfrm>
          <a:prstGeom prst="rect">
            <a:avLst/>
          </a:prstGeom>
        </p:spPr>
      </p:pic>
    </p:spTree>
    <p:extLst>
      <p:ext uri="{BB962C8B-B14F-4D97-AF65-F5344CB8AC3E}">
        <p14:creationId xmlns:p14="http://schemas.microsoft.com/office/powerpoint/2010/main" val="184997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283" numSld="999">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0" y="304800"/>
            <a:ext cx="6908800" cy="1447800"/>
          </a:xfrm>
          <a:prstGeom prst="roundRect">
            <a:avLst/>
          </a:prstGeom>
        </p:spPr>
        <p:style>
          <a:lnRef idx="1">
            <a:schemeClr val="accent3"/>
          </a:lnRef>
          <a:fillRef idx="2">
            <a:schemeClr val="accent3"/>
          </a:fillRef>
          <a:effectRef idx="1">
            <a:schemeClr val="accent3"/>
          </a:effectRef>
          <a:fontRef idx="minor">
            <a:schemeClr val="dk1"/>
          </a:fontRef>
        </p:style>
        <p:txBody>
          <a:bodyPr lIns="108842" tIns="54423" rIns="108842" bIns="54423" rtlCol="0" anchor="ctr"/>
          <a:lstStyle/>
          <a:p>
            <a:pPr algn="ctr"/>
            <a:endParaRPr lang="en-US">
              <a:solidFill>
                <a:prstClr val="black"/>
              </a:solidFill>
            </a:endParaRPr>
          </a:p>
        </p:txBody>
      </p:sp>
      <p:sp>
        <p:nvSpPr>
          <p:cNvPr id="3" name="TextBox 2"/>
          <p:cNvSpPr txBox="1"/>
          <p:nvPr/>
        </p:nvSpPr>
        <p:spPr>
          <a:xfrm>
            <a:off x="2336800" y="645521"/>
            <a:ext cx="7213600" cy="838323"/>
          </a:xfrm>
          <a:prstGeom prst="rect">
            <a:avLst/>
          </a:prstGeom>
          <a:noFill/>
        </p:spPr>
        <p:txBody>
          <a:bodyPr wrap="square" lIns="108842" tIns="54423" rIns="108842" bIns="54423" rtlCol="0">
            <a:spAutoFit/>
          </a:bodyPr>
          <a:lstStyle/>
          <a:p>
            <a:r>
              <a:rPr lang="vi-VN" sz="4700" dirty="0">
                <a:solidFill>
                  <a:prstClr val="black"/>
                </a:solidFill>
                <a:latin typeface="Times New Roman" pitchFamily="18" charset="0"/>
                <a:cs typeface="Times New Roman" pitchFamily="18" charset="0"/>
              </a:rPr>
              <a:t>Tính: 121 x 2</a:t>
            </a:r>
            <a:endParaRPr lang="en-US" sz="4700" dirty="0">
              <a:solidFill>
                <a:prstClr val="black"/>
              </a:solidFill>
              <a:latin typeface="Times New Roman" pitchFamily="18" charset="0"/>
              <a:cs typeface="Times New Roman" pitchFamily="18" charset="0"/>
            </a:endParaRPr>
          </a:p>
        </p:txBody>
      </p:sp>
      <p:sp>
        <p:nvSpPr>
          <p:cNvPr id="4" name="TextBox 3"/>
          <p:cNvSpPr txBox="1"/>
          <p:nvPr/>
        </p:nvSpPr>
        <p:spPr>
          <a:xfrm>
            <a:off x="609600" y="2362201"/>
            <a:ext cx="2235200" cy="694684"/>
          </a:xfrm>
          <a:prstGeom prst="rect">
            <a:avLst/>
          </a:prstGeom>
        </p:spPr>
        <p:style>
          <a:lnRef idx="1">
            <a:schemeClr val="accent2"/>
          </a:lnRef>
          <a:fillRef idx="2">
            <a:schemeClr val="accent2"/>
          </a:fillRef>
          <a:effectRef idx="1">
            <a:schemeClr val="accent2"/>
          </a:effectRef>
          <a:fontRef idx="minor">
            <a:schemeClr val="dk1"/>
          </a:fontRef>
        </p:style>
        <p:txBody>
          <a:bodyPr wrap="square" lIns="108842" tIns="54423" rIns="108842" bIns="54423" rtlCol="0">
            <a:spAutoFit/>
          </a:bodyPr>
          <a:lstStyle/>
          <a:p>
            <a:r>
              <a:rPr lang="en-US" sz="3800" dirty="0">
                <a:solidFill>
                  <a:prstClr val="black"/>
                </a:solidFill>
                <a:latin typeface="Times New Roman" pitchFamily="18" charset="0"/>
                <a:cs typeface="Times New Roman" pitchFamily="18" charset="0"/>
              </a:rPr>
              <a:t>A:</a:t>
            </a:r>
            <a:r>
              <a:rPr lang="vi-VN" sz="3800" dirty="0">
                <a:solidFill>
                  <a:prstClr val="black"/>
                </a:solidFill>
                <a:latin typeface="Times New Roman" pitchFamily="18" charset="0"/>
                <a:cs typeface="Times New Roman" pitchFamily="18" charset="0"/>
              </a:rPr>
              <a:t> 242</a:t>
            </a:r>
            <a:endParaRPr lang="en-US" sz="3800" dirty="0">
              <a:solidFill>
                <a:prstClr val="black"/>
              </a:solidFill>
              <a:latin typeface="Times New Roman" pitchFamily="18" charset="0"/>
              <a:cs typeface="Times New Roman" pitchFamily="18" charset="0"/>
            </a:endParaRPr>
          </a:p>
        </p:txBody>
      </p:sp>
      <p:sp>
        <p:nvSpPr>
          <p:cNvPr id="6" name="TextBox 5"/>
          <p:cNvSpPr txBox="1"/>
          <p:nvPr/>
        </p:nvSpPr>
        <p:spPr>
          <a:xfrm>
            <a:off x="609600" y="5257800"/>
            <a:ext cx="2235200" cy="694684"/>
          </a:xfrm>
          <a:prstGeom prst="rect">
            <a:avLst/>
          </a:prstGeom>
        </p:spPr>
        <p:style>
          <a:lnRef idx="1">
            <a:schemeClr val="accent2"/>
          </a:lnRef>
          <a:fillRef idx="2">
            <a:schemeClr val="accent2"/>
          </a:fillRef>
          <a:effectRef idx="1">
            <a:schemeClr val="accent2"/>
          </a:effectRef>
          <a:fontRef idx="minor">
            <a:schemeClr val="dk1"/>
          </a:fontRef>
        </p:style>
        <p:txBody>
          <a:bodyPr wrap="square" lIns="108842" tIns="54423" rIns="108842" bIns="54423" rtlCol="0">
            <a:spAutoFit/>
          </a:bodyPr>
          <a:lstStyle/>
          <a:p>
            <a:r>
              <a:rPr lang="en-US" sz="3800" dirty="0">
                <a:solidFill>
                  <a:prstClr val="black"/>
                </a:solidFill>
                <a:latin typeface="Times New Roman" pitchFamily="18" charset="0"/>
                <a:cs typeface="Times New Roman" pitchFamily="18" charset="0"/>
              </a:rPr>
              <a:t>D: </a:t>
            </a:r>
            <a:r>
              <a:rPr lang="vi-VN" sz="3800" dirty="0">
                <a:solidFill>
                  <a:prstClr val="black"/>
                </a:solidFill>
                <a:latin typeface="Times New Roman" pitchFamily="18" charset="0"/>
                <a:cs typeface="Times New Roman" pitchFamily="18" charset="0"/>
              </a:rPr>
              <a:t>123</a:t>
            </a:r>
            <a:endParaRPr lang="en-US" sz="3800" dirty="0">
              <a:solidFill>
                <a:prstClr val="black"/>
              </a:solidFill>
              <a:latin typeface="Times New Roman" pitchFamily="18" charset="0"/>
              <a:cs typeface="Times New Roman" pitchFamily="18" charset="0"/>
            </a:endParaRPr>
          </a:p>
        </p:txBody>
      </p:sp>
      <p:sp>
        <p:nvSpPr>
          <p:cNvPr id="7" name="TextBox 6"/>
          <p:cNvSpPr txBox="1"/>
          <p:nvPr/>
        </p:nvSpPr>
        <p:spPr>
          <a:xfrm>
            <a:off x="609600" y="4267201"/>
            <a:ext cx="2235200" cy="694684"/>
          </a:xfrm>
          <a:prstGeom prst="rect">
            <a:avLst/>
          </a:prstGeom>
        </p:spPr>
        <p:style>
          <a:lnRef idx="1">
            <a:schemeClr val="accent2"/>
          </a:lnRef>
          <a:fillRef idx="2">
            <a:schemeClr val="accent2"/>
          </a:fillRef>
          <a:effectRef idx="1">
            <a:schemeClr val="accent2"/>
          </a:effectRef>
          <a:fontRef idx="minor">
            <a:schemeClr val="dk1"/>
          </a:fontRef>
        </p:style>
        <p:txBody>
          <a:bodyPr wrap="square" lIns="108842" tIns="54423" rIns="108842" bIns="54423" rtlCol="0">
            <a:spAutoFit/>
          </a:bodyPr>
          <a:lstStyle/>
          <a:p>
            <a:r>
              <a:rPr lang="en-US" sz="3800" dirty="0">
                <a:solidFill>
                  <a:prstClr val="black"/>
                </a:solidFill>
                <a:latin typeface="Times New Roman" pitchFamily="18" charset="0"/>
                <a:cs typeface="Times New Roman" pitchFamily="18" charset="0"/>
              </a:rPr>
              <a:t>C:</a:t>
            </a:r>
            <a:r>
              <a:rPr lang="vi-VN" sz="3800" dirty="0">
                <a:solidFill>
                  <a:prstClr val="black"/>
                </a:solidFill>
                <a:latin typeface="Times New Roman" pitchFamily="18" charset="0"/>
                <a:cs typeface="Times New Roman" pitchFamily="18" charset="0"/>
              </a:rPr>
              <a:t>341</a:t>
            </a:r>
            <a:r>
              <a:rPr lang="en-US" sz="3800" dirty="0">
                <a:solidFill>
                  <a:prstClr val="black"/>
                </a:solidFill>
                <a:latin typeface="Times New Roman" pitchFamily="18" charset="0"/>
                <a:cs typeface="Times New Roman" pitchFamily="18" charset="0"/>
              </a:rPr>
              <a:t> </a:t>
            </a:r>
          </a:p>
        </p:txBody>
      </p:sp>
      <p:sp>
        <p:nvSpPr>
          <p:cNvPr id="8" name="TextBox 7"/>
          <p:cNvSpPr txBox="1"/>
          <p:nvPr/>
        </p:nvSpPr>
        <p:spPr>
          <a:xfrm>
            <a:off x="609600" y="3404175"/>
            <a:ext cx="2235200" cy="694684"/>
          </a:xfrm>
          <a:prstGeom prst="rect">
            <a:avLst/>
          </a:prstGeom>
        </p:spPr>
        <p:style>
          <a:lnRef idx="1">
            <a:schemeClr val="accent2"/>
          </a:lnRef>
          <a:fillRef idx="2">
            <a:schemeClr val="accent2"/>
          </a:fillRef>
          <a:effectRef idx="1">
            <a:schemeClr val="accent2"/>
          </a:effectRef>
          <a:fontRef idx="minor">
            <a:schemeClr val="dk1"/>
          </a:fontRef>
        </p:style>
        <p:txBody>
          <a:bodyPr wrap="square" lIns="108842" tIns="54423" rIns="108842" bIns="54423" rtlCol="0">
            <a:spAutoFit/>
          </a:bodyPr>
          <a:lstStyle/>
          <a:p>
            <a:r>
              <a:rPr lang="en-US" sz="3800" dirty="0">
                <a:solidFill>
                  <a:prstClr val="black"/>
                </a:solidFill>
                <a:latin typeface="Times New Roman" pitchFamily="18" charset="0"/>
                <a:cs typeface="Times New Roman" pitchFamily="18" charset="0"/>
              </a:rPr>
              <a:t>B: </a:t>
            </a:r>
            <a:r>
              <a:rPr lang="vi-VN" sz="3800" dirty="0">
                <a:solidFill>
                  <a:prstClr val="black"/>
                </a:solidFill>
                <a:latin typeface="Times New Roman" pitchFamily="18" charset="0"/>
                <a:cs typeface="Times New Roman" pitchFamily="18" charset="0"/>
              </a:rPr>
              <a:t>142</a:t>
            </a:r>
            <a:endParaRPr lang="en-US" sz="3800" dirty="0">
              <a:solidFill>
                <a:prstClr val="black"/>
              </a:solidFill>
              <a:latin typeface="Times New Roman" pitchFamily="18" charset="0"/>
              <a:cs typeface="Times New Roman" pitchFamily="18" charset="0"/>
            </a:endParaRPr>
          </a:p>
        </p:txBody>
      </p:sp>
      <p:pic>
        <p:nvPicPr>
          <p:cNvPr id="9" name="q1">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p:blipFill>
        <p:spPr>
          <a:xfrm>
            <a:off x="10769605" y="5630374"/>
            <a:ext cx="1630065" cy="1126602"/>
          </a:xfrm>
          <a:prstGeom prst="rect">
            <a:avLst/>
          </a:prstGeom>
        </p:spPr>
      </p:pic>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21308" y="117763"/>
            <a:ext cx="8128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21308" y="1321087"/>
            <a:ext cx="8128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45405" y="3696562"/>
            <a:ext cx="8128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25773" y="2345801"/>
            <a:ext cx="812800" cy="609600"/>
          </a:xfrm>
          <a:prstGeom prst="rect">
            <a:avLst/>
          </a:prstGeom>
        </p:spPr>
      </p:pic>
      <p:sp>
        <p:nvSpPr>
          <p:cNvPr id="16" name="Cloud 15"/>
          <p:cNvSpPr/>
          <p:nvPr/>
        </p:nvSpPr>
        <p:spPr>
          <a:xfrm>
            <a:off x="4045528" y="2183119"/>
            <a:ext cx="4673600" cy="2197387"/>
          </a:xfrm>
          <a:prstGeom prst="cloud">
            <a:avLst/>
          </a:prstGeom>
        </p:spPr>
        <p:style>
          <a:lnRef idx="3">
            <a:schemeClr val="lt1"/>
          </a:lnRef>
          <a:fillRef idx="1">
            <a:schemeClr val="accent6"/>
          </a:fillRef>
          <a:effectRef idx="1">
            <a:schemeClr val="accent6"/>
          </a:effectRef>
          <a:fontRef idx="minor">
            <a:schemeClr val="lt1"/>
          </a:fontRef>
        </p:style>
        <p:txBody>
          <a:bodyPr lIns="108842" tIns="54423" rIns="108842" bIns="54423" rtlCol="0" anchor="ctr"/>
          <a:lstStyle/>
          <a:p>
            <a:pPr algn="ctr"/>
            <a:endParaRPr lang="en-US">
              <a:solidFill>
                <a:prstClr val="white"/>
              </a:solidFill>
            </a:endParaRPr>
          </a:p>
        </p:txBody>
      </p:sp>
      <p:sp>
        <p:nvSpPr>
          <p:cNvPr id="17" name="TextBox 16"/>
          <p:cNvSpPr txBox="1"/>
          <p:nvPr/>
        </p:nvSpPr>
        <p:spPr>
          <a:xfrm>
            <a:off x="5588000" y="2743200"/>
            <a:ext cx="2336800" cy="1279470"/>
          </a:xfrm>
          <a:prstGeom prst="rect">
            <a:avLst/>
          </a:prstGeom>
          <a:noFill/>
        </p:spPr>
        <p:txBody>
          <a:bodyPr wrap="square" lIns="108842" tIns="54423" rIns="108842" bIns="54423" rtlCol="0">
            <a:spAutoFit/>
          </a:bodyPr>
          <a:lstStyle/>
          <a:p>
            <a:r>
              <a:rPr lang="en-US" sz="3800" dirty="0">
                <a:solidFill>
                  <a:prstClr val="black"/>
                </a:solidFill>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32554" y="3988950"/>
            <a:ext cx="1644073" cy="1256068"/>
          </a:xfrm>
          <a:prstGeom prst="rect">
            <a:avLst/>
          </a:prstGeom>
        </p:spPr>
      </p:pic>
      <p:pic>
        <p:nvPicPr>
          <p:cNvPr id="19" name="Picture 18"/>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295563" y="5002339"/>
            <a:ext cx="1644073" cy="1256068"/>
          </a:xfrm>
          <a:prstGeom prst="rect">
            <a:avLst/>
          </a:prstGeom>
        </p:spPr>
      </p:pic>
      <p:pic>
        <p:nvPicPr>
          <p:cNvPr id="20" name="Picture 19"/>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36770" y="3050094"/>
            <a:ext cx="1644073" cy="1256068"/>
          </a:xfrm>
          <a:prstGeom prst="rect">
            <a:avLst/>
          </a:prstGeom>
        </p:spPr>
      </p:pic>
      <p:grpSp>
        <p:nvGrpSpPr>
          <p:cNvPr id="5" name="times up"/>
          <p:cNvGrpSpPr/>
          <p:nvPr/>
        </p:nvGrpSpPr>
        <p:grpSpPr>
          <a:xfrm>
            <a:off x="10600987" y="1775963"/>
            <a:ext cx="1607499" cy="362438"/>
            <a:chOff x="4284637" y="-304827"/>
            <a:chExt cx="2669678" cy="697560"/>
          </a:xfrm>
        </p:grpSpPr>
        <p:sp>
          <p:nvSpPr>
            <p:cNvPr id="22" name="Rounded Rectangle 21"/>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a:defRPr/>
              </a:pPr>
              <a:endParaRPr lang="en-GB" sz="3300" dirty="0">
                <a:solidFill>
                  <a:sysClr val="window" lastClr="FFFFFF"/>
                </a:solidFill>
                <a:latin typeface="Arial" panose="020B0604020202020204" pitchFamily="34" charset="0"/>
                <a:cs typeface="Arial" panose="020B0604020202020204" pitchFamily="34" charset="0"/>
              </a:endParaRPr>
            </a:p>
          </p:txBody>
        </p:sp>
        <p:sp>
          <p:nvSpPr>
            <p:cNvPr id="23" name="Rounded Rectangle 22"/>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a:defRPr/>
              </a:pPr>
              <a:r>
                <a:rPr lang="en-GB" sz="1700" dirty="0" err="1">
                  <a:solidFill>
                    <a:sysClr val="window" lastClr="FFFFFF"/>
                  </a:solidFill>
                  <a:latin typeface="Arial" panose="020B0604020202020204" pitchFamily="34" charset="0"/>
                  <a:cs typeface="Arial" panose="020B0604020202020204" pitchFamily="34" charset="0"/>
                </a:rPr>
                <a:t>Hết</a:t>
              </a:r>
              <a:r>
                <a:rPr lang="en-GB" sz="1700" dirty="0">
                  <a:solidFill>
                    <a:sysClr val="window" lastClr="FFFFFF"/>
                  </a:solidFill>
                  <a:latin typeface="Arial" panose="020B0604020202020204" pitchFamily="34" charset="0"/>
                  <a:cs typeface="Arial" panose="020B0604020202020204" pitchFamily="34" charset="0"/>
                </a:rPr>
                <a:t> </a:t>
              </a:r>
              <a:r>
                <a:rPr lang="en-GB" sz="1700" dirty="0" err="1">
                  <a:solidFill>
                    <a:sysClr val="window" lastClr="FFFFFF"/>
                  </a:solidFill>
                  <a:latin typeface="Arial" panose="020B0604020202020204" pitchFamily="34" charset="0"/>
                  <a:cs typeface="Arial" panose="020B0604020202020204" pitchFamily="34" charset="0"/>
                </a:rPr>
                <a:t>Giờ</a:t>
              </a:r>
              <a:endParaRPr lang="en-GB" sz="1700" dirty="0">
                <a:solidFill>
                  <a:sysClr val="window" lastClr="FFFFFF"/>
                </a:solidFill>
                <a:latin typeface="Arial" panose="020B0604020202020204" pitchFamily="34" charset="0"/>
                <a:cs typeface="Arial" panose="020B0604020202020204" pitchFamily="34" charset="0"/>
              </a:endParaRPr>
            </a:p>
          </p:txBody>
        </p:sp>
      </p:grpSp>
      <p:sp>
        <p:nvSpPr>
          <p:cNvPr id="24" name="Rectangle 23"/>
          <p:cNvSpPr/>
          <p:nvPr/>
        </p:nvSpPr>
        <p:spPr>
          <a:xfrm>
            <a:off x="11021139" y="24357"/>
            <a:ext cx="730939" cy="304381"/>
          </a:xfrm>
          <a:prstGeom prst="rect">
            <a:avLst/>
          </a:prstGeom>
          <a:solidFill>
            <a:sysClr val="window" lastClr="FFFFFF"/>
          </a:solidFill>
          <a:ln w="12700" cap="flat" cmpd="sng" algn="ctr">
            <a:solidFill>
              <a:srgbClr val="FFC000"/>
            </a:solidFill>
            <a:prstDash val="solid"/>
            <a:miter lim="800000"/>
          </a:ln>
          <a:effectLst/>
        </p:spPr>
        <p:txBody>
          <a:bodyPr lIns="108842" tIns="54423" rIns="108842" bIns="54423" rtlCol="0" anchor="ctr"/>
          <a:lstStyle/>
          <a:p>
            <a:pPr algn="ctr">
              <a:defRPr/>
            </a:pPr>
            <a:r>
              <a:rPr lang="en-US" sz="1300" dirty="0">
                <a:solidFill>
                  <a:srgbClr val="FF0000"/>
                </a:solidFill>
              </a:rPr>
              <a:t>START</a:t>
            </a:r>
          </a:p>
        </p:txBody>
      </p:sp>
      <p:pic>
        <p:nvPicPr>
          <p:cNvPr id="25" name="Picture 2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87449" y="328734"/>
            <a:ext cx="1827560" cy="1366322"/>
          </a:xfrm>
          <a:prstGeom prst="rect">
            <a:avLst/>
          </a:prstGeom>
        </p:spPr>
      </p:pic>
      <p:grpSp>
        <p:nvGrpSpPr>
          <p:cNvPr id="14" name="Clock hand spin">
            <a:extLst>
              <a:ext uri="{FF2B5EF4-FFF2-40B4-BE49-F238E27FC236}">
                <a16:creationId xmlns:a16="http://schemas.microsoft.com/office/drawing/2014/main" id="{BB0445D5-A6E5-40E7-BBDD-5E3EFA13BDED}"/>
              </a:ext>
            </a:extLst>
          </p:cNvPr>
          <p:cNvGrpSpPr/>
          <p:nvPr/>
        </p:nvGrpSpPr>
        <p:grpSpPr>
          <a:xfrm rot="1786145">
            <a:off x="11050767" y="906108"/>
            <a:ext cx="700935" cy="509437"/>
            <a:chOff x="840573" y="2379277"/>
            <a:chExt cx="3829048" cy="3849975"/>
          </a:xfrm>
        </p:grpSpPr>
        <p:sp>
          <p:nvSpPr>
            <p:cNvPr id="27"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sp>
          <p:nvSpPr>
            <p:cNvPr id="28"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grpSp>
      <p:sp>
        <p:nvSpPr>
          <p:cNvPr id="29" name="TextBox 28"/>
          <p:cNvSpPr txBox="1"/>
          <p:nvPr/>
        </p:nvSpPr>
        <p:spPr>
          <a:xfrm>
            <a:off x="11611143" y="951471"/>
            <a:ext cx="374709" cy="325353"/>
          </a:xfrm>
          <a:prstGeom prst="rect">
            <a:avLst/>
          </a:prstGeom>
          <a:noFill/>
        </p:spPr>
        <p:txBody>
          <a:bodyPr wrap="square" lIns="108842" tIns="54423" rIns="108842" bIns="54423" rtlCol="0">
            <a:spAutoFit/>
          </a:bodyPr>
          <a:lstStyle/>
          <a:p>
            <a:pPr>
              <a:defRPr/>
            </a:pPr>
            <a:r>
              <a:rPr lang="en-US" b="1" kern="0" dirty="0">
                <a:solidFill>
                  <a:srgbClr val="99B2C8"/>
                </a:solidFill>
              </a:rPr>
              <a:t>3</a:t>
            </a:r>
          </a:p>
        </p:txBody>
      </p:sp>
      <p:sp>
        <p:nvSpPr>
          <p:cNvPr id="30" name="TextBox 29"/>
          <p:cNvSpPr txBox="1"/>
          <p:nvPr/>
        </p:nvSpPr>
        <p:spPr>
          <a:xfrm>
            <a:off x="11274365" y="1205114"/>
            <a:ext cx="454783" cy="325353"/>
          </a:xfrm>
          <a:prstGeom prst="rect">
            <a:avLst/>
          </a:prstGeom>
          <a:noFill/>
        </p:spPr>
        <p:txBody>
          <a:bodyPr wrap="square" lIns="108842" tIns="54423" rIns="108842" bIns="54423" rtlCol="0">
            <a:spAutoFit/>
          </a:bodyPr>
          <a:lstStyle/>
          <a:p>
            <a:pPr>
              <a:defRPr/>
            </a:pPr>
            <a:r>
              <a:rPr lang="en-US" b="1" kern="0" dirty="0">
                <a:solidFill>
                  <a:srgbClr val="99B2C8"/>
                </a:solidFill>
              </a:rPr>
              <a:t>6</a:t>
            </a:r>
          </a:p>
        </p:txBody>
      </p:sp>
      <p:sp>
        <p:nvSpPr>
          <p:cNvPr id="31" name="TextBox 30"/>
          <p:cNvSpPr txBox="1"/>
          <p:nvPr/>
        </p:nvSpPr>
        <p:spPr>
          <a:xfrm>
            <a:off x="10813398" y="989041"/>
            <a:ext cx="411273" cy="325353"/>
          </a:xfrm>
          <a:prstGeom prst="rect">
            <a:avLst/>
          </a:prstGeom>
          <a:noFill/>
        </p:spPr>
        <p:txBody>
          <a:bodyPr wrap="square" lIns="108842" tIns="54423" rIns="108842" bIns="54423" rtlCol="0">
            <a:spAutoFit/>
          </a:bodyPr>
          <a:lstStyle/>
          <a:p>
            <a:pPr>
              <a:defRPr/>
            </a:pPr>
            <a:r>
              <a:rPr lang="en-US" b="1" kern="0" dirty="0">
                <a:solidFill>
                  <a:srgbClr val="99B2C8"/>
                </a:solidFill>
              </a:rPr>
              <a:t>9</a:t>
            </a:r>
          </a:p>
        </p:txBody>
      </p:sp>
      <p:sp>
        <p:nvSpPr>
          <p:cNvPr id="32" name="TextBox 31"/>
          <p:cNvSpPr txBox="1"/>
          <p:nvPr/>
        </p:nvSpPr>
        <p:spPr>
          <a:xfrm>
            <a:off x="11191924" y="705250"/>
            <a:ext cx="495208" cy="325353"/>
          </a:xfrm>
          <a:prstGeom prst="rect">
            <a:avLst/>
          </a:prstGeom>
          <a:noFill/>
        </p:spPr>
        <p:txBody>
          <a:bodyPr wrap="square" lIns="108842" tIns="54423" rIns="108842" bIns="54423" rtlCol="0">
            <a:spAutoFit/>
          </a:bodyPr>
          <a:lstStyle/>
          <a:p>
            <a:pPr>
              <a:defRPr/>
            </a:pPr>
            <a:r>
              <a:rPr lang="en-US" b="1" kern="0" dirty="0">
                <a:solidFill>
                  <a:srgbClr val="99B2C8"/>
                </a:solidFill>
              </a:rPr>
              <a:t>12</a:t>
            </a:r>
          </a:p>
        </p:txBody>
      </p:sp>
    </p:spTree>
    <p:extLst>
      <p:ext uri="{BB962C8B-B14F-4D97-AF65-F5344CB8AC3E}">
        <p14:creationId xmlns:p14="http://schemas.microsoft.com/office/powerpoint/2010/main" val="117051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80000">
                <p:cTn id="23" fill="hold" display="0">
                  <p:stCondLst>
                    <p:cond delay="indefinite"/>
                  </p:stCondLst>
                  <p:endCondLst>
                    <p:cond evt="onStopAudio" delay="0">
                      <p:tgtEl>
                        <p:sldTgt/>
                      </p:tgtEl>
                    </p:cond>
                  </p:endCondLst>
                </p:cTn>
                <p:tgtEl>
                  <p:spTgt spid="10"/>
                </p:tgtEl>
              </p:cMediaNode>
            </p:audio>
            <p:audio>
              <p:cMediaNode vol="80000">
                <p:cTn id="24" fill="hold" display="0">
                  <p:stCondLst>
                    <p:cond delay="indefinite"/>
                  </p:stCondLst>
                  <p:endCondLst>
                    <p:cond evt="onStopAudio" delay="0">
                      <p:tgtEl>
                        <p:sldTgt/>
                      </p:tgtEl>
                    </p:cond>
                  </p:endCondLst>
                </p:cTn>
                <p:tgtEl>
                  <p:spTgt spid="11"/>
                </p:tgtEl>
              </p:cMediaNode>
            </p:audio>
            <p:audio>
              <p:cMediaNode vol="80000">
                <p:cTn id="25" fill="hold" display="0">
                  <p:stCondLst>
                    <p:cond delay="indefinite"/>
                  </p:stCondLst>
                  <p:endCondLst>
                    <p:cond evt="onStopAudio" delay="0">
                      <p:tgtEl>
                        <p:sldTgt/>
                      </p:tgtEl>
                    </p:cond>
                  </p:endCondLst>
                </p:cTn>
                <p:tgtEl>
                  <p:spTgt spid="12"/>
                </p:tgtEl>
              </p:cMediaNode>
            </p:audio>
            <p:audio>
              <p:cMediaNode vol="80000">
                <p:cTn id="26" fill="hold" display="0">
                  <p:stCondLst>
                    <p:cond delay="indefinite"/>
                  </p:stCondLst>
                  <p:endCondLst>
                    <p:cond evt="onStopAudio" delay="0">
                      <p:tgtEl>
                        <p:sldTgt/>
                      </p:tgtEl>
                    </p:cond>
                  </p:endCondLst>
                </p:cTn>
                <p:tgtEl>
                  <p:spTgt spid="13"/>
                </p:tgtEl>
              </p:cMediaNode>
            </p:audio>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 presetClass="mediacall" presetSubtype="0" fill="hold" nodeType="withEffect">
                                  <p:stCondLst>
                                    <p:cond delay="0"/>
                                  </p:stCondLst>
                                  <p:childTnLst>
                                    <p:cmd type="call" cmd="playFrom(0.0)">
                                      <p:cBhvr>
                                        <p:cTn id="37" dur="8091" fill="hold"/>
                                        <p:tgtEl>
                                          <p:spTgt spid="10"/>
                                        </p:tgtEl>
                                      </p:cBhvr>
                                    </p:cmd>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 presetClass="mediacall" presetSubtype="0" fill="hold" nodeType="withEffect">
                                  <p:stCondLst>
                                    <p:cond delay="0"/>
                                  </p:stCondLst>
                                  <p:childTnLst>
                                    <p:cmd type="call" cmd="playFrom(0.0)">
                                      <p:cBhvr>
                                        <p:cTn id="51" dur="8158" fill="hold"/>
                                        <p:tgtEl>
                                          <p:spTgt spid="13"/>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withEffect">
                                  <p:stCondLst>
                                    <p:cond delay="0"/>
                                  </p:stCondLst>
                                  <p:childTnLst>
                                    <p:cmd type="call" cmd="playFrom(0.0)">
                                      <p:cBhvr>
                                        <p:cTn id="56" dur="8158" fill="hold"/>
                                        <p:tgtEl>
                                          <p:spTgt spid="12"/>
                                        </p:tgtEl>
                                      </p:cBhvr>
                                    </p:cmd>
                                  </p:childTnLst>
                                </p:cTn>
                              </p:par>
                              <p:par>
                                <p:cTn id="57" presetID="10"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par>
                                <p:cTn id="66" presetID="1" presetClass="mediacall" presetSubtype="0" fill="hold" nodeType="withEffect">
                                  <p:stCondLst>
                                    <p:cond delay="0"/>
                                  </p:stCondLst>
                                  <p:childTnLst>
                                    <p:cmd type="call" cmd="playFrom(0.0)">
                                      <p:cBhvr>
                                        <p:cTn id="67" dur="8158" fill="hold"/>
                                        <p:tgtEl>
                                          <p:spTgt spid="11"/>
                                        </p:tgtEl>
                                      </p:cBhvr>
                                    </p:cmd>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24"/>
                    </p:tgtEl>
                  </p:cond>
                </p:stCondLst>
                <p:endSync evt="end" delay="0">
                  <p:rtn val="all"/>
                </p:endSync>
                <p:childTnLst>
                  <p:par>
                    <p:cTn id="69" fill="hold">
                      <p:stCondLst>
                        <p:cond delay="0"/>
                      </p:stCondLst>
                      <p:childTnLst>
                        <p:par>
                          <p:cTn id="70" fill="hold">
                            <p:stCondLst>
                              <p:cond delay="0"/>
                            </p:stCondLst>
                            <p:childTnLst>
                              <p:par>
                                <p:cTn id="71" presetID="8" presetClass="emph" presetSubtype="0" fill="hold" nodeType="clickEffect">
                                  <p:stCondLst>
                                    <p:cond delay="0"/>
                                  </p:stCondLst>
                                  <p:childTnLst>
                                    <p:animRot by="21600000">
                                      <p:cBhvr>
                                        <p:cTn id="72" dur="10000" fill="hold"/>
                                        <p:tgtEl>
                                          <p:spTgt spid="14"/>
                                        </p:tgtEl>
                                        <p:attrNameLst>
                                          <p:attrName>r</p:attrName>
                                        </p:attrNameLst>
                                      </p:cBhvr>
                                    </p:animRot>
                                  </p:childTnLst>
                                </p:cTn>
                              </p:par>
                            </p:childTnLst>
                          </p:cTn>
                        </p:par>
                        <p:par>
                          <p:cTn id="73" fill="hold">
                            <p:stCondLst>
                              <p:cond delay="10000"/>
                            </p:stCondLst>
                            <p:childTnLst>
                              <p:par>
                                <p:cTn id="74" presetID="53" presetClass="entr" presetSubtype="16" fill="hold" nodeType="afterEffect">
                                  <p:stCondLst>
                                    <p:cond delay="0"/>
                                  </p:stCondLst>
                                  <p:childTnLst>
                                    <p:set>
                                      <p:cBhvr>
                                        <p:cTn id="75" dur="1" fill="hold">
                                          <p:stCondLst>
                                            <p:cond delay="0"/>
                                          </p:stCondLst>
                                        </p:cTn>
                                        <p:tgtEl>
                                          <p:spTgt spid="5"/>
                                        </p:tgtEl>
                                        <p:attrNameLst>
                                          <p:attrName>style.visibility</p:attrName>
                                        </p:attrNameLst>
                                      </p:cBhvr>
                                      <p:to>
                                        <p:strVal val="visible"/>
                                      </p:to>
                                    </p:set>
                                    <p:anim calcmode="lin" valueType="num">
                                      <p:cBhvr>
                                        <p:cTn id="76" dur="3000" fill="hold"/>
                                        <p:tgtEl>
                                          <p:spTgt spid="5"/>
                                        </p:tgtEl>
                                        <p:attrNameLst>
                                          <p:attrName>ppt_w</p:attrName>
                                        </p:attrNameLst>
                                      </p:cBhvr>
                                      <p:tavLst>
                                        <p:tav tm="0">
                                          <p:val>
                                            <p:fltVal val="0"/>
                                          </p:val>
                                        </p:tav>
                                        <p:tav tm="100000">
                                          <p:val>
                                            <p:strVal val="#ppt_w"/>
                                          </p:val>
                                        </p:tav>
                                      </p:tavLst>
                                    </p:anim>
                                    <p:anim calcmode="lin" valueType="num">
                                      <p:cBhvr>
                                        <p:cTn id="77" dur="3000" fill="hold"/>
                                        <p:tgtEl>
                                          <p:spTgt spid="5"/>
                                        </p:tgtEl>
                                        <p:attrNameLst>
                                          <p:attrName>ppt_h</p:attrName>
                                        </p:attrNameLst>
                                      </p:cBhvr>
                                      <p:tavLst>
                                        <p:tav tm="0">
                                          <p:val>
                                            <p:fltVal val="0"/>
                                          </p:val>
                                        </p:tav>
                                        <p:tav tm="100000">
                                          <p:val>
                                            <p:strVal val="#ppt_h"/>
                                          </p:val>
                                        </p:tav>
                                      </p:tavLst>
                                    </p:anim>
                                    <p:animEffect transition="in" filter="fade">
                                      <p:cBhvr>
                                        <p:cTn id="78" dur="3000"/>
                                        <p:tgtEl>
                                          <p:spTgt spid="5"/>
                                        </p:tgtEl>
                                      </p:cBhvr>
                                    </p:animEffect>
                                  </p:childTnLst>
                                  <p:subTnLst>
                                    <p:audio>
                                      <p:cMediaNode>
                                        <p:cTn display="0" masterRel="sameClick">
                                          <p:stCondLst>
                                            <p:cond evt="begin" delay="0">
                                              <p:tn val="74"/>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4"/>
                  </p:tgtEl>
                </p:cond>
              </p:nextCondLst>
            </p:seq>
          </p:childTnLst>
        </p:cTn>
      </p:par>
    </p:tnLst>
    <p:bldLst>
      <p:bldP spid="4" grpId="0" animBg="1"/>
      <p:bldP spid="6" grpId="0" animBg="1"/>
      <p:bldP spid="7" grpId="0" animBg="1"/>
      <p:bldP spid="8" grpId="0" animBg="1"/>
      <p:bldP spid="16" grpId="0" animBg="1"/>
      <p:bldP spid="16" grpId="1" animBg="1"/>
      <p:bldP spid="17" grpId="0"/>
      <p:bldP spid="1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21308" y="117763"/>
            <a:ext cx="812800" cy="609600"/>
          </a:xfrm>
          <a:prstGeom prst="rect">
            <a:avLst/>
          </a:prstGeom>
        </p:spPr>
      </p:pic>
      <p:sp>
        <p:nvSpPr>
          <p:cNvPr id="16" name="Cloud 15"/>
          <p:cNvSpPr/>
          <p:nvPr/>
        </p:nvSpPr>
        <p:spPr>
          <a:xfrm>
            <a:off x="4045528" y="2183118"/>
            <a:ext cx="4673600" cy="2197387"/>
          </a:xfrm>
          <a:prstGeom prst="cloud">
            <a:avLst/>
          </a:prstGeom>
        </p:spPr>
        <p:style>
          <a:lnRef idx="3">
            <a:schemeClr val="lt1"/>
          </a:lnRef>
          <a:fillRef idx="1">
            <a:schemeClr val="accent1"/>
          </a:fillRef>
          <a:effectRef idx="1">
            <a:schemeClr val="accent1"/>
          </a:effectRef>
          <a:fontRef idx="minor">
            <a:schemeClr val="lt1"/>
          </a:fontRef>
        </p:style>
        <p:txBody>
          <a:bodyPr lIns="108843" tIns="54423" rIns="108843" bIns="54423" rtlCol="0" anchor="ctr"/>
          <a:lstStyle/>
          <a:p>
            <a:pPr algn="ctr" defTabSz="1088437"/>
            <a:endParaRPr lang="en-US" dirty="0">
              <a:solidFill>
                <a:prstClr val="white"/>
              </a:solidFill>
            </a:endParaRPr>
          </a:p>
        </p:txBody>
      </p:sp>
      <p:sp>
        <p:nvSpPr>
          <p:cNvPr id="17" name="TextBox 16"/>
          <p:cNvSpPr txBox="1"/>
          <p:nvPr/>
        </p:nvSpPr>
        <p:spPr>
          <a:xfrm>
            <a:off x="5588000" y="2743200"/>
            <a:ext cx="2336800" cy="1279470"/>
          </a:xfrm>
          <a:prstGeom prst="rect">
            <a:avLst/>
          </a:prstGeom>
          <a:noFill/>
        </p:spPr>
        <p:txBody>
          <a:bodyPr wrap="square" lIns="108843" tIns="54423" rIns="108843" bIns="54423" rtlCol="0">
            <a:spAutoFit/>
          </a:bodyPr>
          <a:lstStyle/>
          <a:p>
            <a:pPr defTabSz="1088437"/>
            <a:r>
              <a:rPr lang="en-US" sz="3800" dirty="0">
                <a:solidFill>
                  <a:prstClr val="black"/>
                </a:solidFill>
                <a:latin typeface="Times New Roman" pitchFamily="18" charset="0"/>
                <a:cs typeface="Times New Roman" pitchFamily="18" charset="0"/>
              </a:rPr>
              <a:t>CHÚC MỪNG</a:t>
            </a:r>
          </a:p>
        </p:txBody>
      </p:sp>
      <p:pic>
        <p:nvPicPr>
          <p:cNvPr id="21" name="q2">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p:blipFill>
        <p:spPr>
          <a:xfrm>
            <a:off x="10514024" y="5596866"/>
            <a:ext cx="1724161" cy="1217178"/>
          </a:xfrm>
          <a:prstGeom prst="rect">
            <a:avLst/>
          </a:prstGeom>
        </p:spPr>
      </p:pic>
      <p:grpSp>
        <p:nvGrpSpPr>
          <p:cNvPr id="2" name="times up"/>
          <p:cNvGrpSpPr/>
          <p:nvPr/>
        </p:nvGrpSpPr>
        <p:grpSpPr>
          <a:xfrm>
            <a:off x="10481875" y="1805906"/>
            <a:ext cx="1607499"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defTabSz="1088437">
                <a:defRPr/>
              </a:pPr>
              <a:endParaRPr lang="en-GB" sz="3300" dirty="0">
                <a:solidFill>
                  <a:sysClr val="window" lastClr="FFFFFF"/>
                </a:solidFill>
                <a:latin typeface="Arial" panose="020B0604020202020204" pitchFamily="34" charset="0"/>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defTabSz="1088437">
                <a:defRPr/>
              </a:pPr>
              <a:r>
                <a:rPr lang="en-GB" sz="1700" dirty="0" err="1">
                  <a:solidFill>
                    <a:sysClr val="window" lastClr="FFFFFF"/>
                  </a:solidFill>
                  <a:latin typeface="Arial" panose="020B0604020202020204" pitchFamily="34" charset="0"/>
                  <a:cs typeface="Arial" panose="020B0604020202020204" pitchFamily="34" charset="0"/>
                </a:rPr>
                <a:t>Hết</a:t>
              </a:r>
              <a:r>
                <a:rPr lang="en-GB" sz="1700" dirty="0">
                  <a:solidFill>
                    <a:sysClr val="window" lastClr="FFFFFF"/>
                  </a:solidFill>
                  <a:latin typeface="Arial" panose="020B0604020202020204" pitchFamily="34" charset="0"/>
                  <a:cs typeface="Arial" panose="020B0604020202020204" pitchFamily="34" charset="0"/>
                </a:rPr>
                <a:t> </a:t>
              </a:r>
              <a:r>
                <a:rPr lang="en-GB" sz="1700" dirty="0" err="1">
                  <a:solidFill>
                    <a:sysClr val="window" lastClr="FFFFFF"/>
                  </a:solidFill>
                  <a:latin typeface="Arial" panose="020B0604020202020204" pitchFamily="34" charset="0"/>
                  <a:cs typeface="Arial" panose="020B0604020202020204" pitchFamily="34" charset="0"/>
                </a:rPr>
                <a:t>Giờ</a:t>
              </a:r>
              <a:endParaRPr lang="en-GB" sz="1700" dirty="0">
                <a:solidFill>
                  <a:sysClr val="window" lastClr="FFFFFF"/>
                </a:solidFill>
                <a:latin typeface="Arial" panose="020B0604020202020204" pitchFamily="34" charset="0"/>
                <a:cs typeface="Arial" panose="020B0604020202020204" pitchFamily="34" charset="0"/>
              </a:endParaRPr>
            </a:p>
          </p:txBody>
        </p:sp>
      </p:grpSp>
      <p:sp>
        <p:nvSpPr>
          <p:cNvPr id="25" name="Rectangle 24"/>
          <p:cNvSpPr/>
          <p:nvPr/>
        </p:nvSpPr>
        <p:spPr>
          <a:xfrm>
            <a:off x="10902027" y="54298"/>
            <a:ext cx="730939" cy="304381"/>
          </a:xfrm>
          <a:prstGeom prst="rect">
            <a:avLst/>
          </a:prstGeom>
          <a:solidFill>
            <a:sysClr val="window" lastClr="FFFFFF"/>
          </a:solidFill>
          <a:ln w="12700" cap="flat" cmpd="sng" algn="ctr">
            <a:solidFill>
              <a:srgbClr val="FFC000"/>
            </a:solidFill>
            <a:prstDash val="solid"/>
            <a:miter lim="800000"/>
          </a:ln>
          <a:effectLst/>
        </p:spPr>
        <p:txBody>
          <a:bodyPr lIns="108843" tIns="54423" rIns="108843" bIns="54423" rtlCol="0" anchor="ctr"/>
          <a:lstStyle/>
          <a:p>
            <a:pPr algn="ctr" defTabSz="1088437">
              <a:defRPr/>
            </a:pPr>
            <a:r>
              <a:rPr lang="en-US" sz="1300" dirty="0">
                <a:solidFill>
                  <a:srgbClr val="FF0000"/>
                </a:solidFill>
              </a:rPr>
              <a:t>START</a:t>
            </a:r>
          </a:p>
        </p:txBody>
      </p:sp>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68337" y="358676"/>
            <a:ext cx="1827560" cy="1366322"/>
          </a:xfrm>
          <a:prstGeom prst="rect">
            <a:avLst/>
          </a:prstGeom>
        </p:spPr>
      </p:pic>
      <p:grpSp>
        <p:nvGrpSpPr>
          <p:cNvPr id="3" name="Clock hand spin">
            <a:extLst>
              <a:ext uri="{FF2B5EF4-FFF2-40B4-BE49-F238E27FC236}">
                <a16:creationId xmlns:a16="http://schemas.microsoft.com/office/drawing/2014/main" id="{BB0445D5-A6E5-40E7-BBDD-5E3EFA13BDED}"/>
              </a:ext>
            </a:extLst>
          </p:cNvPr>
          <p:cNvGrpSpPr/>
          <p:nvPr/>
        </p:nvGrpSpPr>
        <p:grpSpPr>
          <a:xfrm rot="1786145">
            <a:off x="10931654" y="936049"/>
            <a:ext cx="700935"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088437">
                <a:defRPr/>
              </a:pPr>
              <a:endParaRPr lang="en-GB" kern="0" dirty="0">
                <a:solidFill>
                  <a:sysClr val="windowText" lastClr="000000"/>
                </a:solidFill>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088437">
                <a:defRPr/>
              </a:pPr>
              <a:endParaRPr lang="en-GB" kern="0" dirty="0">
                <a:solidFill>
                  <a:sysClr val="windowText" lastClr="000000"/>
                </a:solidFill>
              </a:endParaRPr>
            </a:p>
          </p:txBody>
        </p:sp>
      </p:grpSp>
      <p:sp>
        <p:nvSpPr>
          <p:cNvPr id="30" name="TextBox 29"/>
          <p:cNvSpPr txBox="1"/>
          <p:nvPr/>
        </p:nvSpPr>
        <p:spPr>
          <a:xfrm>
            <a:off x="11492031" y="981412"/>
            <a:ext cx="374709" cy="325353"/>
          </a:xfrm>
          <a:prstGeom prst="rect">
            <a:avLst/>
          </a:prstGeom>
          <a:noFill/>
        </p:spPr>
        <p:txBody>
          <a:bodyPr wrap="square" lIns="108843" tIns="54423" rIns="108843" bIns="54423" rtlCol="0">
            <a:spAutoFit/>
          </a:bodyPr>
          <a:lstStyle/>
          <a:p>
            <a:pPr defTabSz="1088437">
              <a:defRPr/>
            </a:pPr>
            <a:r>
              <a:rPr lang="en-US" b="1" kern="0" dirty="0">
                <a:solidFill>
                  <a:srgbClr val="99B2C8"/>
                </a:solidFill>
              </a:rPr>
              <a:t>3</a:t>
            </a:r>
          </a:p>
        </p:txBody>
      </p:sp>
      <p:sp>
        <p:nvSpPr>
          <p:cNvPr id="31" name="TextBox 30"/>
          <p:cNvSpPr txBox="1"/>
          <p:nvPr/>
        </p:nvSpPr>
        <p:spPr>
          <a:xfrm>
            <a:off x="11155251" y="1235059"/>
            <a:ext cx="454783" cy="325353"/>
          </a:xfrm>
          <a:prstGeom prst="rect">
            <a:avLst/>
          </a:prstGeom>
          <a:noFill/>
        </p:spPr>
        <p:txBody>
          <a:bodyPr wrap="square" lIns="108843" tIns="54423" rIns="108843" bIns="54423" rtlCol="0">
            <a:spAutoFit/>
          </a:bodyPr>
          <a:lstStyle/>
          <a:p>
            <a:pPr defTabSz="1088437">
              <a:defRPr/>
            </a:pPr>
            <a:r>
              <a:rPr lang="en-US" b="1" kern="0" dirty="0">
                <a:solidFill>
                  <a:srgbClr val="99B2C8"/>
                </a:solidFill>
              </a:rPr>
              <a:t>6</a:t>
            </a:r>
          </a:p>
        </p:txBody>
      </p:sp>
      <p:sp>
        <p:nvSpPr>
          <p:cNvPr id="32" name="TextBox 31"/>
          <p:cNvSpPr txBox="1"/>
          <p:nvPr/>
        </p:nvSpPr>
        <p:spPr>
          <a:xfrm>
            <a:off x="10694285" y="1018982"/>
            <a:ext cx="411273" cy="325353"/>
          </a:xfrm>
          <a:prstGeom prst="rect">
            <a:avLst/>
          </a:prstGeom>
          <a:noFill/>
        </p:spPr>
        <p:txBody>
          <a:bodyPr wrap="square" lIns="108843" tIns="54423" rIns="108843" bIns="54423" rtlCol="0">
            <a:spAutoFit/>
          </a:bodyPr>
          <a:lstStyle/>
          <a:p>
            <a:pPr defTabSz="1088437">
              <a:defRPr/>
            </a:pPr>
            <a:r>
              <a:rPr lang="en-US" b="1" kern="0" dirty="0">
                <a:solidFill>
                  <a:srgbClr val="99B2C8"/>
                </a:solidFill>
              </a:rPr>
              <a:t>9</a:t>
            </a:r>
          </a:p>
        </p:txBody>
      </p:sp>
      <p:sp>
        <p:nvSpPr>
          <p:cNvPr id="33" name="TextBox 32"/>
          <p:cNvSpPr txBox="1"/>
          <p:nvPr/>
        </p:nvSpPr>
        <p:spPr>
          <a:xfrm>
            <a:off x="11072812" y="735188"/>
            <a:ext cx="495208" cy="325353"/>
          </a:xfrm>
          <a:prstGeom prst="rect">
            <a:avLst/>
          </a:prstGeom>
          <a:noFill/>
        </p:spPr>
        <p:txBody>
          <a:bodyPr wrap="square" lIns="108843" tIns="54423" rIns="108843" bIns="54423" rtlCol="0">
            <a:spAutoFit/>
          </a:bodyPr>
          <a:lstStyle/>
          <a:p>
            <a:pPr defTabSz="1088437">
              <a:defRPr/>
            </a:pPr>
            <a:r>
              <a:rPr lang="en-US" b="1" kern="0" dirty="0">
                <a:solidFill>
                  <a:srgbClr val="99B2C8"/>
                </a:solidFill>
              </a:rPr>
              <a:t>12</a:t>
            </a:r>
          </a:p>
        </p:txBody>
      </p:sp>
    </p:spTree>
    <p:extLst>
      <p:ext uri="{BB962C8B-B14F-4D97-AF65-F5344CB8AC3E}">
        <p14:creationId xmlns:p14="http://schemas.microsoft.com/office/powerpoint/2010/main" val="286851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 presetClass="mediacall" presetSubtype="0" fill="hold" nodeType="withEffect">
                                  <p:stCondLst>
                                    <p:cond delay="0"/>
                                  </p:stCondLst>
                                  <p:childTnLst>
                                    <p:cmd type="call" cmd="playFrom(0.0)">
                                      <p:cBhvr>
                                        <p:cTn id="12" dur="8091" fill="hold"/>
                                        <p:tgtEl>
                                          <p:spTgt spid="10"/>
                                        </p:tgtEl>
                                      </p:cBhvr>
                                    </p:cmd>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0"/>
                </p:tgtEl>
              </p:cMediaNode>
            </p:audio>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8" presetClass="emph" presetSubtype="0" fill="hold" nodeType="clickEffect">
                                  <p:stCondLst>
                                    <p:cond delay="0"/>
                                  </p:stCondLst>
                                  <p:childTnLst>
                                    <p:animRot by="21600000">
                                      <p:cBhvr>
                                        <p:cTn id="30" dur="10000" fill="hold"/>
                                        <p:tgtEl>
                                          <p:spTgt spid="3"/>
                                        </p:tgtEl>
                                        <p:attrNameLst>
                                          <p:attrName>r</p:attrName>
                                        </p:attrNameLst>
                                      </p:cBhvr>
                                    </p:animRot>
                                  </p:childTnLst>
                                </p:cTn>
                              </p:par>
                            </p:childTnLst>
                          </p:cTn>
                        </p:par>
                        <p:par>
                          <p:cTn id="31" fill="hold">
                            <p:stCondLst>
                              <p:cond delay="10000"/>
                            </p:stCondLst>
                            <p:childTnLst>
                              <p:par>
                                <p:cTn id="32" presetID="53" presetClass="entr" presetSubtype="16"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3000" fill="hold"/>
                                        <p:tgtEl>
                                          <p:spTgt spid="2"/>
                                        </p:tgtEl>
                                        <p:attrNameLst>
                                          <p:attrName>ppt_w</p:attrName>
                                        </p:attrNameLst>
                                      </p:cBhvr>
                                      <p:tavLst>
                                        <p:tav tm="0">
                                          <p:val>
                                            <p:fltVal val="0"/>
                                          </p:val>
                                        </p:tav>
                                        <p:tav tm="100000">
                                          <p:val>
                                            <p:strVal val="#ppt_w"/>
                                          </p:val>
                                        </p:tav>
                                      </p:tavLst>
                                    </p:anim>
                                    <p:anim calcmode="lin" valueType="num">
                                      <p:cBhvr>
                                        <p:cTn id="35" dur="3000" fill="hold"/>
                                        <p:tgtEl>
                                          <p:spTgt spid="2"/>
                                        </p:tgtEl>
                                        <p:attrNameLst>
                                          <p:attrName>ppt_h</p:attrName>
                                        </p:attrNameLst>
                                      </p:cBhvr>
                                      <p:tavLst>
                                        <p:tav tm="0">
                                          <p:val>
                                            <p:fltVal val="0"/>
                                          </p:val>
                                        </p:tav>
                                        <p:tav tm="100000">
                                          <p:val>
                                            <p:strVal val="#ppt_h"/>
                                          </p:val>
                                        </p:tav>
                                      </p:tavLst>
                                    </p:anim>
                                    <p:animEffect transition="in" filter="fade">
                                      <p:cBhvr>
                                        <p:cTn id="36" dur="3000"/>
                                        <p:tgtEl>
                                          <p:spTgt spid="2"/>
                                        </p:tgtEl>
                                      </p:cBhvr>
                                    </p:animEffect>
                                  </p:childTnLst>
                                  <p:subTnLst>
                                    <p:audio>
                                      <p:cMediaNode>
                                        <p:cTn display="0" masterRel="sameClick">
                                          <p:stCondLst>
                                            <p:cond evt="begin" delay="0">
                                              <p:tn val="3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5"/>
                  </p:tgtEl>
                </p:cond>
              </p:nextCondLst>
            </p:seq>
          </p:childTnLst>
        </p:cTn>
      </p:par>
    </p:tnLst>
    <p:bldLst>
      <p:bldP spid="16" grpId="0" animBg="1"/>
      <p:bldP spid="16" grpId="1" animBg="1"/>
      <p:bldP spid="17" grpId="0"/>
      <p:bldP spid="1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0" y="304800"/>
            <a:ext cx="6908800" cy="1447800"/>
          </a:xfrm>
          <a:prstGeom prst="roundRect">
            <a:avLst/>
          </a:prstGeom>
        </p:spPr>
        <p:style>
          <a:lnRef idx="3">
            <a:schemeClr val="lt1"/>
          </a:lnRef>
          <a:fillRef idx="1">
            <a:schemeClr val="accent3"/>
          </a:fillRef>
          <a:effectRef idx="1">
            <a:schemeClr val="accent3"/>
          </a:effectRef>
          <a:fontRef idx="minor">
            <a:schemeClr val="lt1"/>
          </a:fontRef>
        </p:style>
        <p:txBody>
          <a:bodyPr lIns="108843" tIns="54423" rIns="108843" bIns="54423" rtlCol="0" anchor="ctr"/>
          <a:lstStyle/>
          <a:p>
            <a:pPr algn="ctr" defTabSz="1088437"/>
            <a:endParaRPr lang="en-US" dirty="0">
              <a:solidFill>
                <a:prstClr val="black"/>
              </a:solidFill>
            </a:endParaRPr>
          </a:p>
        </p:txBody>
      </p:sp>
      <p:sp>
        <p:nvSpPr>
          <p:cNvPr id="3" name="TextBox 2"/>
          <p:cNvSpPr txBox="1"/>
          <p:nvPr/>
        </p:nvSpPr>
        <p:spPr>
          <a:xfrm>
            <a:off x="2833949" y="665013"/>
            <a:ext cx="7213600" cy="838323"/>
          </a:xfrm>
          <a:prstGeom prst="rect">
            <a:avLst/>
          </a:prstGeom>
          <a:noFill/>
        </p:spPr>
        <p:txBody>
          <a:bodyPr wrap="square" lIns="108843" tIns="54423" rIns="108843" bIns="54423" rtlCol="0">
            <a:spAutoFit/>
          </a:bodyPr>
          <a:lstStyle/>
          <a:p>
            <a:pPr defTabSz="1088437"/>
            <a:r>
              <a:rPr lang="vi-VN" sz="4700" dirty="0">
                <a:solidFill>
                  <a:prstClr val="black"/>
                </a:solidFill>
                <a:latin typeface="Times New Roman" pitchFamily="18" charset="0"/>
                <a:cs typeface="Times New Roman" pitchFamily="18" charset="0"/>
              </a:rPr>
              <a:t>Tính 400 x 2</a:t>
            </a:r>
            <a:endParaRPr lang="en-US" sz="4700" dirty="0">
              <a:solidFill>
                <a:prstClr val="black"/>
              </a:solidFill>
              <a:latin typeface="Times New Roman" pitchFamily="18" charset="0"/>
              <a:cs typeface="Times New Roman" pitchFamily="18" charset="0"/>
            </a:endParaRPr>
          </a:p>
        </p:txBody>
      </p:sp>
      <p:sp>
        <p:nvSpPr>
          <p:cNvPr id="4" name="TextBox 3"/>
          <p:cNvSpPr txBox="1"/>
          <p:nvPr/>
        </p:nvSpPr>
        <p:spPr>
          <a:xfrm>
            <a:off x="609600" y="4380503"/>
            <a:ext cx="2235200" cy="694684"/>
          </a:xfrm>
          <a:prstGeom prst="rect">
            <a:avLst/>
          </a:prstGeom>
        </p:spPr>
        <p:style>
          <a:lnRef idx="1">
            <a:schemeClr val="accent5"/>
          </a:lnRef>
          <a:fillRef idx="2">
            <a:schemeClr val="accent5"/>
          </a:fillRef>
          <a:effectRef idx="1">
            <a:schemeClr val="accent5"/>
          </a:effectRef>
          <a:fontRef idx="minor">
            <a:schemeClr val="dk1"/>
          </a:fontRef>
        </p:style>
        <p:txBody>
          <a:bodyPr wrap="square" lIns="108843" tIns="54423" rIns="108843" bIns="54423" rtlCol="0">
            <a:spAutoFit/>
          </a:bodyPr>
          <a:lstStyle/>
          <a:p>
            <a:pPr defTabSz="1088437"/>
            <a:r>
              <a:rPr lang="en-US" sz="3800" dirty="0">
                <a:solidFill>
                  <a:prstClr val="black"/>
                </a:solidFill>
                <a:latin typeface="Times New Roman" pitchFamily="18" charset="0"/>
                <a:cs typeface="Times New Roman" pitchFamily="18" charset="0"/>
              </a:rPr>
              <a:t>C: </a:t>
            </a:r>
            <a:r>
              <a:rPr lang="vi-VN" sz="3800" dirty="0">
                <a:solidFill>
                  <a:prstClr val="black"/>
                </a:solidFill>
                <a:latin typeface="Times New Roman" pitchFamily="18" charset="0"/>
                <a:cs typeface="Times New Roman" pitchFamily="18" charset="0"/>
              </a:rPr>
              <a:t>800</a:t>
            </a:r>
            <a:r>
              <a:rPr lang="en-US" sz="3800" dirty="0">
                <a:solidFill>
                  <a:prstClr val="black"/>
                </a:solidFill>
                <a:latin typeface="Times New Roman" pitchFamily="18" charset="0"/>
                <a:cs typeface="Times New Roman" pitchFamily="18" charset="0"/>
              </a:rPr>
              <a:t> </a:t>
            </a:r>
          </a:p>
        </p:txBody>
      </p:sp>
      <p:sp>
        <p:nvSpPr>
          <p:cNvPr id="6" name="TextBox 5"/>
          <p:cNvSpPr txBox="1"/>
          <p:nvPr/>
        </p:nvSpPr>
        <p:spPr>
          <a:xfrm>
            <a:off x="609600" y="5257800"/>
            <a:ext cx="2235200" cy="694684"/>
          </a:xfrm>
          <a:prstGeom prst="rect">
            <a:avLst/>
          </a:prstGeom>
        </p:spPr>
        <p:style>
          <a:lnRef idx="1">
            <a:schemeClr val="accent5"/>
          </a:lnRef>
          <a:fillRef idx="2">
            <a:schemeClr val="accent5"/>
          </a:fillRef>
          <a:effectRef idx="1">
            <a:schemeClr val="accent5"/>
          </a:effectRef>
          <a:fontRef idx="minor">
            <a:schemeClr val="dk1"/>
          </a:fontRef>
        </p:style>
        <p:txBody>
          <a:bodyPr wrap="square" lIns="108843" tIns="54423" rIns="108843" bIns="54423" rtlCol="0">
            <a:spAutoFit/>
          </a:bodyPr>
          <a:lstStyle/>
          <a:p>
            <a:pPr defTabSz="1088437"/>
            <a:r>
              <a:rPr lang="en-US" sz="3800" dirty="0">
                <a:solidFill>
                  <a:prstClr val="black"/>
                </a:solidFill>
                <a:latin typeface="Times New Roman" pitchFamily="18" charset="0"/>
                <a:cs typeface="Times New Roman" pitchFamily="18" charset="0"/>
              </a:rPr>
              <a:t>D: </a:t>
            </a:r>
            <a:r>
              <a:rPr lang="vi-VN" sz="3800" dirty="0">
                <a:solidFill>
                  <a:prstClr val="black"/>
                </a:solidFill>
                <a:latin typeface="Times New Roman" pitchFamily="18" charset="0"/>
                <a:cs typeface="Times New Roman" pitchFamily="18" charset="0"/>
              </a:rPr>
              <a:t>802</a:t>
            </a:r>
            <a:endParaRPr lang="en-US" sz="3800" dirty="0">
              <a:solidFill>
                <a:prstClr val="black"/>
              </a:solidFill>
              <a:latin typeface="Times New Roman" pitchFamily="18" charset="0"/>
              <a:cs typeface="Times New Roman" pitchFamily="18" charset="0"/>
            </a:endParaRPr>
          </a:p>
        </p:txBody>
      </p:sp>
      <p:sp>
        <p:nvSpPr>
          <p:cNvPr id="7" name="TextBox 6"/>
          <p:cNvSpPr txBox="1"/>
          <p:nvPr/>
        </p:nvSpPr>
        <p:spPr>
          <a:xfrm>
            <a:off x="609600" y="2210821"/>
            <a:ext cx="2235200" cy="694684"/>
          </a:xfrm>
          <a:prstGeom prst="rect">
            <a:avLst/>
          </a:prstGeom>
        </p:spPr>
        <p:style>
          <a:lnRef idx="1">
            <a:schemeClr val="accent5"/>
          </a:lnRef>
          <a:fillRef idx="2">
            <a:schemeClr val="accent5"/>
          </a:fillRef>
          <a:effectRef idx="1">
            <a:schemeClr val="accent5"/>
          </a:effectRef>
          <a:fontRef idx="minor">
            <a:schemeClr val="dk1"/>
          </a:fontRef>
        </p:style>
        <p:txBody>
          <a:bodyPr wrap="square" lIns="108843" tIns="54423" rIns="108843" bIns="54423" rtlCol="0">
            <a:spAutoFit/>
          </a:bodyPr>
          <a:lstStyle/>
          <a:p>
            <a:pPr defTabSz="1088437"/>
            <a:r>
              <a:rPr lang="en-US" sz="3800" dirty="0">
                <a:solidFill>
                  <a:prstClr val="black"/>
                </a:solidFill>
                <a:latin typeface="Times New Roman" pitchFamily="18" charset="0"/>
                <a:cs typeface="Times New Roman" pitchFamily="18" charset="0"/>
              </a:rPr>
              <a:t>A: </a:t>
            </a:r>
            <a:r>
              <a:rPr lang="vi-VN" sz="3800" dirty="0">
                <a:solidFill>
                  <a:prstClr val="black"/>
                </a:solidFill>
                <a:latin typeface="Times New Roman" pitchFamily="18" charset="0"/>
                <a:cs typeface="Times New Roman" pitchFamily="18" charset="0"/>
              </a:rPr>
              <a:t>402</a:t>
            </a:r>
            <a:endParaRPr lang="en-US" sz="3800" dirty="0">
              <a:solidFill>
                <a:prstClr val="black"/>
              </a:solidFill>
              <a:latin typeface="Times New Roman" pitchFamily="18" charset="0"/>
              <a:cs typeface="Times New Roman" pitchFamily="18" charset="0"/>
            </a:endParaRPr>
          </a:p>
        </p:txBody>
      </p:sp>
      <p:sp>
        <p:nvSpPr>
          <p:cNvPr id="8" name="TextBox 7"/>
          <p:cNvSpPr txBox="1"/>
          <p:nvPr/>
        </p:nvSpPr>
        <p:spPr>
          <a:xfrm>
            <a:off x="609600" y="3404175"/>
            <a:ext cx="2235200" cy="694684"/>
          </a:xfrm>
          <a:prstGeom prst="rect">
            <a:avLst/>
          </a:prstGeom>
        </p:spPr>
        <p:style>
          <a:lnRef idx="1">
            <a:schemeClr val="accent5"/>
          </a:lnRef>
          <a:fillRef idx="2">
            <a:schemeClr val="accent5"/>
          </a:fillRef>
          <a:effectRef idx="1">
            <a:schemeClr val="accent5"/>
          </a:effectRef>
          <a:fontRef idx="minor">
            <a:schemeClr val="dk1"/>
          </a:fontRef>
        </p:style>
        <p:txBody>
          <a:bodyPr wrap="square" lIns="108843" tIns="54423" rIns="108843" bIns="54423" rtlCol="0">
            <a:spAutoFit/>
          </a:bodyPr>
          <a:lstStyle/>
          <a:p>
            <a:pPr defTabSz="1088437"/>
            <a:r>
              <a:rPr lang="en-US" sz="3800" dirty="0">
                <a:solidFill>
                  <a:prstClr val="black"/>
                </a:solidFill>
                <a:latin typeface="Times New Roman" pitchFamily="18" charset="0"/>
                <a:cs typeface="Times New Roman" pitchFamily="18" charset="0"/>
              </a:rPr>
              <a:t>B: </a:t>
            </a:r>
            <a:r>
              <a:rPr lang="vi-VN" sz="3800" dirty="0">
                <a:solidFill>
                  <a:prstClr val="black"/>
                </a:solidFill>
                <a:latin typeface="Times New Roman" pitchFamily="18" charset="0"/>
                <a:cs typeface="Times New Roman" pitchFamily="18" charset="0"/>
              </a:rPr>
              <a:t>420</a:t>
            </a:r>
            <a:endParaRPr lang="en-US" sz="3800" dirty="0">
              <a:solidFill>
                <a:prstClr val="black"/>
              </a:solidFill>
              <a:latin typeface="Times New Roman" pitchFamily="18" charset="0"/>
              <a:cs typeface="Times New Roman" pitchFamily="18" charset="0"/>
            </a:endParaRP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321308" y="117763"/>
            <a:ext cx="8128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21308" y="1321087"/>
            <a:ext cx="8128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445405" y="3696562"/>
            <a:ext cx="8128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25773" y="2345801"/>
            <a:ext cx="812800" cy="609600"/>
          </a:xfrm>
          <a:prstGeom prst="rect">
            <a:avLst/>
          </a:prstGeom>
        </p:spPr>
      </p:pic>
      <p:sp>
        <p:nvSpPr>
          <p:cNvPr id="16" name="Cloud 15"/>
          <p:cNvSpPr/>
          <p:nvPr/>
        </p:nvSpPr>
        <p:spPr>
          <a:xfrm>
            <a:off x="4045528" y="2183118"/>
            <a:ext cx="4673600" cy="2197387"/>
          </a:xfrm>
          <a:prstGeom prst="cloud">
            <a:avLst/>
          </a:prstGeom>
        </p:spPr>
        <p:style>
          <a:lnRef idx="0">
            <a:schemeClr val="accent6"/>
          </a:lnRef>
          <a:fillRef idx="3">
            <a:schemeClr val="accent6"/>
          </a:fillRef>
          <a:effectRef idx="3">
            <a:schemeClr val="accent6"/>
          </a:effectRef>
          <a:fontRef idx="minor">
            <a:schemeClr val="lt1"/>
          </a:fontRef>
        </p:style>
        <p:txBody>
          <a:bodyPr lIns="108843" tIns="54423" rIns="108843" bIns="54423" rtlCol="0" anchor="ctr"/>
          <a:lstStyle/>
          <a:p>
            <a:pPr algn="ctr" defTabSz="1088437"/>
            <a:endParaRPr lang="en-US" dirty="0">
              <a:solidFill>
                <a:prstClr val="white"/>
              </a:solidFill>
            </a:endParaRPr>
          </a:p>
        </p:txBody>
      </p:sp>
      <p:sp>
        <p:nvSpPr>
          <p:cNvPr id="17" name="TextBox 16"/>
          <p:cNvSpPr txBox="1"/>
          <p:nvPr/>
        </p:nvSpPr>
        <p:spPr>
          <a:xfrm>
            <a:off x="5588000" y="2743200"/>
            <a:ext cx="2336800" cy="1279470"/>
          </a:xfrm>
          <a:prstGeom prst="rect">
            <a:avLst/>
          </a:prstGeom>
          <a:noFill/>
        </p:spPr>
        <p:txBody>
          <a:bodyPr wrap="square" lIns="108843" tIns="54423" rIns="108843" bIns="54423" rtlCol="0">
            <a:spAutoFit/>
          </a:bodyPr>
          <a:lstStyle/>
          <a:p>
            <a:pPr defTabSz="1088437"/>
            <a:r>
              <a:rPr lang="en-US" sz="3800" dirty="0">
                <a:solidFill>
                  <a:prstClr val="black"/>
                </a:solidFill>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927" y="1755064"/>
            <a:ext cx="1644073" cy="1256068"/>
          </a:xfrm>
          <a:prstGeom prst="rect">
            <a:avLst/>
          </a:prstGeom>
        </p:spPr>
      </p:pic>
      <p:pic>
        <p:nvPicPr>
          <p:cNvPr id="19" name="Picture 18"/>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9240" y="4928175"/>
            <a:ext cx="1644073" cy="1256068"/>
          </a:xfrm>
          <a:prstGeom prst="rect">
            <a:avLst/>
          </a:prstGeom>
        </p:spPr>
      </p:pic>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30021" y="3011132"/>
            <a:ext cx="1644073" cy="1256068"/>
          </a:xfrm>
          <a:prstGeom prst="rect">
            <a:avLst/>
          </a:prstGeom>
        </p:spPr>
      </p:pic>
      <p:pic>
        <p:nvPicPr>
          <p:cNvPr id="21" name="q3">
            <a:hlinkClick r:id="rId11" action="ppaction://hlinksldjump"/>
          </p:cNvPr>
          <p:cNvPicPr>
            <a:picLocks noChangeAspect="1"/>
          </p:cNvPicPr>
          <p:nvPr/>
        </p:nvPicPr>
        <p:blipFill rotWithShape="1">
          <a:blip r:embed="rId12" cstate="print">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p:blipFill>
        <p:spPr>
          <a:xfrm>
            <a:off x="10540560" y="5550187"/>
            <a:ext cx="1651440" cy="1265892"/>
          </a:xfrm>
          <a:prstGeom prst="rect">
            <a:avLst/>
          </a:prstGeom>
        </p:spPr>
      </p:pic>
      <p:grpSp>
        <p:nvGrpSpPr>
          <p:cNvPr id="5" name="times up"/>
          <p:cNvGrpSpPr/>
          <p:nvPr/>
        </p:nvGrpSpPr>
        <p:grpSpPr>
          <a:xfrm>
            <a:off x="10477977" y="1783022"/>
            <a:ext cx="1607499"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defTabSz="1088437">
                <a:defRPr/>
              </a:pPr>
              <a:endParaRPr lang="en-GB" sz="3300" dirty="0">
                <a:solidFill>
                  <a:sysClr val="window" lastClr="FFFFFF"/>
                </a:solidFill>
                <a:latin typeface="Arial" panose="020B0604020202020204" pitchFamily="34" charset="0"/>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defTabSz="1088437">
                <a:defRPr/>
              </a:pPr>
              <a:r>
                <a:rPr lang="en-GB" sz="1700" dirty="0" err="1">
                  <a:solidFill>
                    <a:sysClr val="window" lastClr="FFFFFF"/>
                  </a:solidFill>
                  <a:latin typeface="Arial" panose="020B0604020202020204" pitchFamily="34" charset="0"/>
                  <a:cs typeface="Arial" panose="020B0604020202020204" pitchFamily="34" charset="0"/>
                </a:rPr>
                <a:t>Hết</a:t>
              </a:r>
              <a:r>
                <a:rPr lang="en-GB" sz="1700" dirty="0">
                  <a:solidFill>
                    <a:sysClr val="window" lastClr="FFFFFF"/>
                  </a:solidFill>
                  <a:latin typeface="Arial" panose="020B0604020202020204" pitchFamily="34" charset="0"/>
                  <a:cs typeface="Arial" panose="020B0604020202020204" pitchFamily="34" charset="0"/>
                </a:rPr>
                <a:t> </a:t>
              </a:r>
              <a:r>
                <a:rPr lang="en-GB" sz="1700" dirty="0" err="1">
                  <a:solidFill>
                    <a:sysClr val="window" lastClr="FFFFFF"/>
                  </a:solidFill>
                  <a:latin typeface="Arial" panose="020B0604020202020204" pitchFamily="34" charset="0"/>
                  <a:cs typeface="Arial" panose="020B0604020202020204" pitchFamily="34" charset="0"/>
                </a:rPr>
                <a:t>Giờ</a:t>
              </a:r>
              <a:endParaRPr lang="en-GB" sz="1700" dirty="0">
                <a:solidFill>
                  <a:sysClr val="window" lastClr="FFFFFF"/>
                </a:solidFill>
                <a:latin typeface="Arial" panose="020B0604020202020204" pitchFamily="34" charset="0"/>
                <a:cs typeface="Arial" panose="020B0604020202020204" pitchFamily="34" charset="0"/>
              </a:endParaRPr>
            </a:p>
          </p:txBody>
        </p:sp>
      </p:grpSp>
      <p:sp>
        <p:nvSpPr>
          <p:cNvPr id="25" name="Rectangle 24"/>
          <p:cNvSpPr/>
          <p:nvPr/>
        </p:nvSpPr>
        <p:spPr>
          <a:xfrm>
            <a:off x="10898129" y="31414"/>
            <a:ext cx="730939" cy="304381"/>
          </a:xfrm>
          <a:prstGeom prst="rect">
            <a:avLst/>
          </a:prstGeom>
          <a:solidFill>
            <a:sysClr val="window" lastClr="FFFFFF"/>
          </a:solidFill>
          <a:ln w="12700" cap="flat" cmpd="sng" algn="ctr">
            <a:solidFill>
              <a:srgbClr val="FFC000"/>
            </a:solidFill>
            <a:prstDash val="solid"/>
            <a:miter lim="800000"/>
          </a:ln>
          <a:effectLst/>
        </p:spPr>
        <p:txBody>
          <a:bodyPr lIns="108843" tIns="54423" rIns="108843" bIns="54423" rtlCol="0" anchor="ctr"/>
          <a:lstStyle/>
          <a:p>
            <a:pPr algn="ctr" defTabSz="1088437">
              <a:defRPr/>
            </a:pPr>
            <a:r>
              <a:rPr lang="en-US" sz="1300" dirty="0">
                <a:solidFill>
                  <a:srgbClr val="FF0000"/>
                </a:solidFill>
              </a:rPr>
              <a:t>START</a:t>
            </a:r>
          </a:p>
        </p:txBody>
      </p:sp>
      <p:pic>
        <p:nvPicPr>
          <p:cNvPr id="26" name="Picture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364440" y="335792"/>
            <a:ext cx="1827560" cy="1366322"/>
          </a:xfrm>
          <a:prstGeom prst="rect">
            <a:avLst/>
          </a:prstGeom>
        </p:spPr>
      </p:pic>
      <p:grpSp>
        <p:nvGrpSpPr>
          <p:cNvPr id="9" name="Clock hand spin">
            <a:extLst>
              <a:ext uri="{FF2B5EF4-FFF2-40B4-BE49-F238E27FC236}">
                <a16:creationId xmlns:a16="http://schemas.microsoft.com/office/drawing/2014/main" id="{BB0445D5-A6E5-40E7-BBDD-5E3EFA13BDED}"/>
              </a:ext>
            </a:extLst>
          </p:cNvPr>
          <p:cNvGrpSpPr/>
          <p:nvPr/>
        </p:nvGrpSpPr>
        <p:grpSpPr>
          <a:xfrm rot="1786145">
            <a:off x="10927757" y="913165"/>
            <a:ext cx="700935"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088437">
                <a:defRPr/>
              </a:pPr>
              <a:endParaRPr lang="en-GB" kern="0" dirty="0">
                <a:solidFill>
                  <a:sysClr val="windowText" lastClr="000000"/>
                </a:solidFill>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088437">
                <a:defRPr/>
              </a:pPr>
              <a:endParaRPr lang="en-GB" kern="0" dirty="0">
                <a:solidFill>
                  <a:sysClr val="windowText" lastClr="000000"/>
                </a:solidFill>
              </a:endParaRPr>
            </a:p>
          </p:txBody>
        </p:sp>
      </p:grpSp>
      <p:sp>
        <p:nvSpPr>
          <p:cNvPr id="30" name="TextBox 29"/>
          <p:cNvSpPr txBox="1"/>
          <p:nvPr/>
        </p:nvSpPr>
        <p:spPr>
          <a:xfrm>
            <a:off x="11488134" y="958528"/>
            <a:ext cx="374709" cy="325353"/>
          </a:xfrm>
          <a:prstGeom prst="rect">
            <a:avLst/>
          </a:prstGeom>
          <a:noFill/>
        </p:spPr>
        <p:txBody>
          <a:bodyPr wrap="square" lIns="108843" tIns="54423" rIns="108843" bIns="54423" rtlCol="0">
            <a:spAutoFit/>
          </a:bodyPr>
          <a:lstStyle/>
          <a:p>
            <a:pPr defTabSz="1088437">
              <a:defRPr/>
            </a:pPr>
            <a:r>
              <a:rPr lang="en-US" b="1" kern="0" dirty="0">
                <a:solidFill>
                  <a:srgbClr val="99B2C8"/>
                </a:solidFill>
              </a:rPr>
              <a:t>3</a:t>
            </a:r>
          </a:p>
        </p:txBody>
      </p:sp>
      <p:sp>
        <p:nvSpPr>
          <p:cNvPr id="31" name="TextBox 30"/>
          <p:cNvSpPr txBox="1"/>
          <p:nvPr/>
        </p:nvSpPr>
        <p:spPr>
          <a:xfrm>
            <a:off x="11151354" y="1212175"/>
            <a:ext cx="454783" cy="325353"/>
          </a:xfrm>
          <a:prstGeom prst="rect">
            <a:avLst/>
          </a:prstGeom>
          <a:noFill/>
        </p:spPr>
        <p:txBody>
          <a:bodyPr wrap="square" lIns="108843" tIns="54423" rIns="108843" bIns="54423" rtlCol="0">
            <a:spAutoFit/>
          </a:bodyPr>
          <a:lstStyle/>
          <a:p>
            <a:pPr defTabSz="1088437">
              <a:defRPr/>
            </a:pPr>
            <a:r>
              <a:rPr lang="en-US" b="1" kern="0" dirty="0">
                <a:solidFill>
                  <a:srgbClr val="99B2C8"/>
                </a:solidFill>
              </a:rPr>
              <a:t>6</a:t>
            </a:r>
          </a:p>
        </p:txBody>
      </p:sp>
      <p:sp>
        <p:nvSpPr>
          <p:cNvPr id="32" name="TextBox 31"/>
          <p:cNvSpPr txBox="1"/>
          <p:nvPr/>
        </p:nvSpPr>
        <p:spPr>
          <a:xfrm>
            <a:off x="10690388" y="996098"/>
            <a:ext cx="411273" cy="325353"/>
          </a:xfrm>
          <a:prstGeom prst="rect">
            <a:avLst/>
          </a:prstGeom>
          <a:noFill/>
        </p:spPr>
        <p:txBody>
          <a:bodyPr wrap="square" lIns="108843" tIns="54423" rIns="108843" bIns="54423" rtlCol="0">
            <a:spAutoFit/>
          </a:bodyPr>
          <a:lstStyle/>
          <a:p>
            <a:pPr defTabSz="1088437">
              <a:defRPr/>
            </a:pPr>
            <a:r>
              <a:rPr lang="en-US" b="1" kern="0" dirty="0">
                <a:solidFill>
                  <a:srgbClr val="99B2C8"/>
                </a:solidFill>
              </a:rPr>
              <a:t>9</a:t>
            </a:r>
          </a:p>
        </p:txBody>
      </p:sp>
      <p:sp>
        <p:nvSpPr>
          <p:cNvPr id="33" name="TextBox 32"/>
          <p:cNvSpPr txBox="1"/>
          <p:nvPr/>
        </p:nvSpPr>
        <p:spPr>
          <a:xfrm>
            <a:off x="11068915" y="712307"/>
            <a:ext cx="495208" cy="325353"/>
          </a:xfrm>
          <a:prstGeom prst="rect">
            <a:avLst/>
          </a:prstGeom>
          <a:noFill/>
        </p:spPr>
        <p:txBody>
          <a:bodyPr wrap="square" lIns="108843" tIns="54423" rIns="108843" bIns="54423" rtlCol="0">
            <a:spAutoFit/>
          </a:bodyPr>
          <a:lstStyle/>
          <a:p>
            <a:pPr defTabSz="1088437">
              <a:defRPr/>
            </a:pPr>
            <a:r>
              <a:rPr lang="en-US" b="1" kern="0" dirty="0">
                <a:solidFill>
                  <a:srgbClr val="99B2C8"/>
                </a:solidFill>
              </a:rPr>
              <a:t>12</a:t>
            </a:r>
          </a:p>
        </p:txBody>
      </p:sp>
    </p:spTree>
    <p:extLst>
      <p:ext uri="{BB962C8B-B14F-4D97-AF65-F5344CB8AC3E}">
        <p14:creationId xmlns:p14="http://schemas.microsoft.com/office/powerpoint/2010/main" val="396336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0"/>
                </p:tgtEl>
              </p:cMediaNode>
            </p:audio>
            <p:audio>
              <p:cMediaNode vol="80000">
                <p:cTn id="18" fill="hold" display="0">
                  <p:stCondLst>
                    <p:cond delay="indefinite"/>
                  </p:stCondLst>
                  <p:endCondLst>
                    <p:cond evt="onStopAudio" delay="0">
                      <p:tgtEl>
                        <p:sldTgt/>
                      </p:tgtEl>
                    </p:cond>
                  </p:endCondLst>
                </p:cTn>
                <p:tgtEl>
                  <p:spTgt spid="11"/>
                </p:tgtEl>
              </p:cMediaNode>
            </p:audio>
            <p:audio>
              <p:cMediaNode vol="80000">
                <p:cTn id="19" fill="hold" display="0">
                  <p:stCondLst>
                    <p:cond delay="indefinite"/>
                  </p:stCondLst>
                  <p:endCondLst>
                    <p:cond evt="onStopAudio" delay="0">
                      <p:tgtEl>
                        <p:sldTgt/>
                      </p:tgtEl>
                    </p:cond>
                  </p:endCondLst>
                </p:cTn>
                <p:tgtEl>
                  <p:spTgt spid="12"/>
                </p:tgtEl>
              </p:cMediaNode>
            </p:audio>
            <p:audio>
              <p:cMediaNode vol="80000">
                <p:cTn id="20" fill="hold" display="0">
                  <p:stCondLst>
                    <p:cond delay="indefinite"/>
                  </p:stCondLst>
                  <p:endCondLst>
                    <p:cond evt="onStopAudio" delay="0">
                      <p:tgtEl>
                        <p:sldTgt/>
                      </p:tgtEl>
                    </p:cond>
                  </p:endCondLst>
                </p:cTn>
                <p:tgtEl>
                  <p:spTgt spid="13"/>
                </p:tgtEl>
              </p:cMediaNode>
            </p:audio>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 presetClass="mediacall" presetSubtype="0" fill="hold" nodeType="withEffect">
                                  <p:stCondLst>
                                    <p:cond delay="0"/>
                                  </p:stCondLst>
                                  <p:childTnLst>
                                    <p:cmd type="call" cmd="playFrom(0.0)">
                                      <p:cBhvr>
                                        <p:cTn id="31" dur="8091" fill="hold"/>
                                        <p:tgtEl>
                                          <p:spTgt spid="10"/>
                                        </p:tgtEl>
                                      </p:cBhvr>
                                    </p:cmd>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6"/>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 presetClass="mediacall" presetSubtype="0" fill="hold" nodeType="withEffect">
                                  <p:stCondLst>
                                    <p:cond delay="0"/>
                                  </p:stCondLst>
                                  <p:childTnLst>
                                    <p:cmd type="call" cmd="playFrom(0.0)">
                                      <p:cBhvr>
                                        <p:cTn id="45" dur="8158" fill="hold"/>
                                        <p:tgtEl>
                                          <p:spTgt spid="13"/>
                                        </p:tgtEl>
                                      </p:cBhvr>
                                    </p:cmd>
                                  </p:child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withEffect">
                                  <p:stCondLst>
                                    <p:cond delay="0"/>
                                  </p:stCondLst>
                                  <p:childTnLst>
                                    <p:cmd type="call" cmd="playFrom(0.0)">
                                      <p:cBhvr>
                                        <p:cTn id="50" dur="8158" fill="hold"/>
                                        <p:tgtEl>
                                          <p:spTgt spid="12"/>
                                        </p:tgtEl>
                                      </p:cBhvr>
                                    </p:cmd>
                                  </p:childTnLst>
                                </p:cTn>
                              </p:par>
                              <p:par>
                                <p:cTn id="51" presetID="10"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par>
                                <p:cTn id="60" presetID="1" presetClass="mediacall" presetSubtype="0" fill="hold" nodeType="withEffect">
                                  <p:stCondLst>
                                    <p:cond delay="0"/>
                                  </p:stCondLst>
                                  <p:childTnLst>
                                    <p:cmd type="call" cmd="playFrom(0.0)">
                                      <p:cBhvr>
                                        <p:cTn id="61" dur="8158" fill="hold"/>
                                        <p:tgtEl>
                                          <p:spTgt spid="11"/>
                                        </p:tgtEl>
                                      </p:cBhvr>
                                    </p:cmd>
                                  </p:childTnLst>
                                </p:cTn>
                              </p:par>
                            </p:childTnLst>
                          </p:cTn>
                        </p:par>
                      </p:childTnLst>
                    </p:cTn>
                  </p:par>
                </p:childTnLst>
              </p:cTn>
              <p:nextCondLst>
                <p:cond evt="onClick" delay="0">
                  <p:tgtEl>
                    <p:spTgt spid="6"/>
                  </p:tgtEl>
                </p:cond>
              </p:nextCondLst>
            </p:seq>
            <p:seq concurrent="1" nextAc="seek">
              <p:cTn id="62" restart="whenNotActive" fill="hold" evtFilter="cancelBubble" nodeType="interactiveSeq">
                <p:stCondLst>
                  <p:cond evt="onClick" delay="0">
                    <p:tgtEl>
                      <p:spTgt spid="21"/>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1"/>
                                        </p:tgtEl>
                                      </p:cBhvr>
                                    </p:animEffect>
                                    <p:set>
                                      <p:cBhvr>
                                        <p:cTn id="6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8" restart="whenNotActive" fill="hold" evtFilter="cancelBubble" nodeType="interactiveSeq">
                <p:stCondLst>
                  <p:cond evt="onClick" delay="0">
                    <p:tgtEl>
                      <p:spTgt spid="25"/>
                    </p:tgtEl>
                  </p:cond>
                </p:stCondLst>
                <p:endSync evt="end" delay="0">
                  <p:rtn val="all"/>
                </p:endSync>
                <p:childTnLst>
                  <p:par>
                    <p:cTn id="69" fill="hold">
                      <p:stCondLst>
                        <p:cond delay="0"/>
                      </p:stCondLst>
                      <p:childTnLst>
                        <p:par>
                          <p:cTn id="70" fill="hold">
                            <p:stCondLst>
                              <p:cond delay="0"/>
                            </p:stCondLst>
                            <p:childTnLst>
                              <p:par>
                                <p:cTn id="71" presetID="8" presetClass="emph" presetSubtype="0" fill="hold" nodeType="clickEffect">
                                  <p:stCondLst>
                                    <p:cond delay="0"/>
                                  </p:stCondLst>
                                  <p:childTnLst>
                                    <p:animRot by="21600000">
                                      <p:cBhvr>
                                        <p:cTn id="72" dur="10000" fill="hold"/>
                                        <p:tgtEl>
                                          <p:spTgt spid="9"/>
                                        </p:tgtEl>
                                        <p:attrNameLst>
                                          <p:attrName>r</p:attrName>
                                        </p:attrNameLst>
                                      </p:cBhvr>
                                    </p:animRot>
                                  </p:childTnLst>
                                </p:cTn>
                              </p:par>
                            </p:childTnLst>
                          </p:cTn>
                        </p:par>
                        <p:par>
                          <p:cTn id="73" fill="hold">
                            <p:stCondLst>
                              <p:cond delay="10000"/>
                            </p:stCondLst>
                            <p:childTnLst>
                              <p:par>
                                <p:cTn id="74" presetID="53" presetClass="entr" presetSubtype="16" fill="hold" nodeType="afterEffect">
                                  <p:stCondLst>
                                    <p:cond delay="0"/>
                                  </p:stCondLst>
                                  <p:childTnLst>
                                    <p:set>
                                      <p:cBhvr>
                                        <p:cTn id="75" dur="1" fill="hold">
                                          <p:stCondLst>
                                            <p:cond delay="0"/>
                                          </p:stCondLst>
                                        </p:cTn>
                                        <p:tgtEl>
                                          <p:spTgt spid="5"/>
                                        </p:tgtEl>
                                        <p:attrNameLst>
                                          <p:attrName>style.visibility</p:attrName>
                                        </p:attrNameLst>
                                      </p:cBhvr>
                                      <p:to>
                                        <p:strVal val="visible"/>
                                      </p:to>
                                    </p:set>
                                    <p:anim calcmode="lin" valueType="num">
                                      <p:cBhvr>
                                        <p:cTn id="76" dur="3000" fill="hold"/>
                                        <p:tgtEl>
                                          <p:spTgt spid="5"/>
                                        </p:tgtEl>
                                        <p:attrNameLst>
                                          <p:attrName>ppt_w</p:attrName>
                                        </p:attrNameLst>
                                      </p:cBhvr>
                                      <p:tavLst>
                                        <p:tav tm="0">
                                          <p:val>
                                            <p:fltVal val="0"/>
                                          </p:val>
                                        </p:tav>
                                        <p:tav tm="100000">
                                          <p:val>
                                            <p:strVal val="#ppt_w"/>
                                          </p:val>
                                        </p:tav>
                                      </p:tavLst>
                                    </p:anim>
                                    <p:anim calcmode="lin" valueType="num">
                                      <p:cBhvr>
                                        <p:cTn id="77" dur="3000" fill="hold"/>
                                        <p:tgtEl>
                                          <p:spTgt spid="5"/>
                                        </p:tgtEl>
                                        <p:attrNameLst>
                                          <p:attrName>ppt_h</p:attrName>
                                        </p:attrNameLst>
                                      </p:cBhvr>
                                      <p:tavLst>
                                        <p:tav tm="0">
                                          <p:val>
                                            <p:fltVal val="0"/>
                                          </p:val>
                                        </p:tav>
                                        <p:tav tm="100000">
                                          <p:val>
                                            <p:strVal val="#ppt_h"/>
                                          </p:val>
                                        </p:tav>
                                      </p:tavLst>
                                    </p:anim>
                                    <p:animEffect transition="in" filter="fade">
                                      <p:cBhvr>
                                        <p:cTn id="78" dur="3000"/>
                                        <p:tgtEl>
                                          <p:spTgt spid="5"/>
                                        </p:tgtEl>
                                      </p:cBhvr>
                                    </p:animEffect>
                                  </p:childTnLst>
                                  <p:subTnLst>
                                    <p:audio>
                                      <p:cMediaNode>
                                        <p:cTn display="0" masterRel="sameClick">
                                          <p:stCondLst>
                                            <p:cond evt="begin" delay="0">
                                              <p:tn val="74"/>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4" grpId="0" animBg="1"/>
      <p:bldP spid="6" grpId="0" animBg="1"/>
      <p:bldP spid="7" grpId="0" animBg="1"/>
      <p:bldP spid="8" grpId="0" animBg="1"/>
      <p:bldP spid="16" grpId="0" animBg="1"/>
      <p:bldP spid="16" grpId="1" animBg="1"/>
      <p:bldP spid="17" grpId="0"/>
      <p:bldP spid="1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0" y="304800"/>
            <a:ext cx="6908800" cy="1447800"/>
          </a:xfrm>
          <a:prstGeom prst="roundRect">
            <a:avLst/>
          </a:prstGeom>
        </p:spPr>
        <p:style>
          <a:lnRef idx="1">
            <a:schemeClr val="accent3"/>
          </a:lnRef>
          <a:fillRef idx="2">
            <a:schemeClr val="accent3"/>
          </a:fillRef>
          <a:effectRef idx="1">
            <a:schemeClr val="accent3"/>
          </a:effectRef>
          <a:fontRef idx="minor">
            <a:schemeClr val="dk1"/>
          </a:fontRef>
        </p:style>
        <p:txBody>
          <a:bodyPr lIns="108843" tIns="54423" rIns="108843" bIns="54423" rtlCol="0" anchor="ctr"/>
          <a:lstStyle/>
          <a:p>
            <a:pPr algn="ctr" defTabSz="1088437"/>
            <a:endParaRPr lang="en-US" dirty="0">
              <a:solidFill>
                <a:prstClr val="black"/>
              </a:solidFill>
            </a:endParaRPr>
          </a:p>
        </p:txBody>
      </p:sp>
      <p:sp>
        <p:nvSpPr>
          <p:cNvPr id="3" name="TextBox 2"/>
          <p:cNvSpPr txBox="1"/>
          <p:nvPr/>
        </p:nvSpPr>
        <p:spPr>
          <a:xfrm>
            <a:off x="2775528" y="634021"/>
            <a:ext cx="7213600" cy="838323"/>
          </a:xfrm>
          <a:prstGeom prst="rect">
            <a:avLst/>
          </a:prstGeom>
          <a:noFill/>
        </p:spPr>
        <p:txBody>
          <a:bodyPr wrap="square" lIns="108843" tIns="54423" rIns="108843" bIns="54423" rtlCol="0">
            <a:spAutoFit/>
          </a:bodyPr>
          <a:lstStyle/>
          <a:p>
            <a:pPr defTabSz="1088437"/>
            <a:r>
              <a:rPr lang="vi-VN" sz="4700" dirty="0">
                <a:solidFill>
                  <a:prstClr val="black"/>
                </a:solidFill>
                <a:latin typeface="Times New Roman" pitchFamily="18" charset="0"/>
                <a:cs typeface="Times New Roman" pitchFamily="18" charset="0"/>
              </a:rPr>
              <a:t>Tính 32 x 3 </a:t>
            </a:r>
            <a:endParaRPr lang="en-US" sz="4700" dirty="0">
              <a:solidFill>
                <a:prstClr val="black"/>
              </a:solidFill>
              <a:latin typeface="Times New Roman" pitchFamily="18" charset="0"/>
              <a:cs typeface="Times New Roman" pitchFamily="18" charset="0"/>
            </a:endParaRPr>
          </a:p>
        </p:txBody>
      </p:sp>
      <p:sp>
        <p:nvSpPr>
          <p:cNvPr id="4" name="TextBox 3"/>
          <p:cNvSpPr txBox="1"/>
          <p:nvPr/>
        </p:nvSpPr>
        <p:spPr>
          <a:xfrm>
            <a:off x="609600" y="2362201"/>
            <a:ext cx="2235200" cy="694684"/>
          </a:xfrm>
          <a:prstGeom prst="rect">
            <a:avLst/>
          </a:prstGeom>
        </p:spPr>
        <p:style>
          <a:lnRef idx="1">
            <a:schemeClr val="accent2"/>
          </a:lnRef>
          <a:fillRef idx="2">
            <a:schemeClr val="accent2"/>
          </a:fillRef>
          <a:effectRef idx="1">
            <a:schemeClr val="accent2"/>
          </a:effectRef>
          <a:fontRef idx="minor">
            <a:schemeClr val="dk1"/>
          </a:fontRef>
        </p:style>
        <p:txBody>
          <a:bodyPr wrap="square" lIns="108843" tIns="54423" rIns="108843" bIns="54423" rtlCol="0">
            <a:spAutoFit/>
          </a:bodyPr>
          <a:lstStyle/>
          <a:p>
            <a:pPr defTabSz="1088437"/>
            <a:r>
              <a:rPr lang="en-US" sz="3800" dirty="0">
                <a:solidFill>
                  <a:prstClr val="black"/>
                </a:solidFill>
                <a:latin typeface="Times New Roman" pitchFamily="18" charset="0"/>
                <a:cs typeface="Times New Roman" pitchFamily="18" charset="0"/>
              </a:rPr>
              <a:t>A: </a:t>
            </a:r>
            <a:r>
              <a:rPr lang="vi-VN" sz="3800" dirty="0">
                <a:solidFill>
                  <a:prstClr val="black"/>
                </a:solidFill>
                <a:latin typeface="Times New Roman" pitchFamily="18" charset="0"/>
                <a:cs typeface="Times New Roman" pitchFamily="18" charset="0"/>
              </a:rPr>
              <a:t>96</a:t>
            </a:r>
            <a:r>
              <a:rPr lang="en-US" sz="3800" dirty="0">
                <a:solidFill>
                  <a:prstClr val="black"/>
                </a:solidFill>
                <a:latin typeface="Times New Roman" pitchFamily="18" charset="0"/>
                <a:cs typeface="Times New Roman" pitchFamily="18" charset="0"/>
              </a:rPr>
              <a:t> </a:t>
            </a:r>
          </a:p>
        </p:txBody>
      </p:sp>
      <p:sp>
        <p:nvSpPr>
          <p:cNvPr id="6" name="TextBox 5"/>
          <p:cNvSpPr txBox="1"/>
          <p:nvPr/>
        </p:nvSpPr>
        <p:spPr>
          <a:xfrm>
            <a:off x="609600" y="5257800"/>
            <a:ext cx="2235200" cy="694684"/>
          </a:xfrm>
          <a:prstGeom prst="rect">
            <a:avLst/>
          </a:prstGeom>
        </p:spPr>
        <p:style>
          <a:lnRef idx="1">
            <a:schemeClr val="accent2"/>
          </a:lnRef>
          <a:fillRef idx="2">
            <a:schemeClr val="accent2"/>
          </a:fillRef>
          <a:effectRef idx="1">
            <a:schemeClr val="accent2"/>
          </a:effectRef>
          <a:fontRef idx="minor">
            <a:schemeClr val="dk1"/>
          </a:fontRef>
        </p:style>
        <p:txBody>
          <a:bodyPr wrap="square" lIns="108843" tIns="54423" rIns="108843" bIns="54423" rtlCol="0">
            <a:spAutoFit/>
          </a:bodyPr>
          <a:lstStyle/>
          <a:p>
            <a:pPr defTabSz="1088437"/>
            <a:r>
              <a:rPr lang="en-US" sz="3800" dirty="0">
                <a:solidFill>
                  <a:prstClr val="black"/>
                </a:solidFill>
                <a:latin typeface="Times New Roman" pitchFamily="18" charset="0"/>
                <a:cs typeface="Times New Roman" pitchFamily="18" charset="0"/>
              </a:rPr>
              <a:t>D: </a:t>
            </a:r>
            <a:r>
              <a:rPr lang="vi-VN" sz="3800" dirty="0">
                <a:solidFill>
                  <a:prstClr val="black"/>
                </a:solidFill>
                <a:latin typeface="Times New Roman" pitchFamily="18" charset="0"/>
                <a:cs typeface="Times New Roman" pitchFamily="18" charset="0"/>
              </a:rPr>
              <a:t>35</a:t>
            </a:r>
            <a:endParaRPr lang="en-US" sz="3800" dirty="0">
              <a:solidFill>
                <a:prstClr val="black"/>
              </a:solidFill>
              <a:latin typeface="Times New Roman" pitchFamily="18" charset="0"/>
              <a:cs typeface="Times New Roman" pitchFamily="18" charset="0"/>
            </a:endParaRPr>
          </a:p>
        </p:txBody>
      </p:sp>
      <p:sp>
        <p:nvSpPr>
          <p:cNvPr id="7" name="TextBox 6"/>
          <p:cNvSpPr txBox="1"/>
          <p:nvPr/>
        </p:nvSpPr>
        <p:spPr>
          <a:xfrm>
            <a:off x="609600" y="4267201"/>
            <a:ext cx="2235200" cy="694684"/>
          </a:xfrm>
          <a:prstGeom prst="rect">
            <a:avLst/>
          </a:prstGeom>
        </p:spPr>
        <p:style>
          <a:lnRef idx="1">
            <a:schemeClr val="accent2"/>
          </a:lnRef>
          <a:fillRef idx="2">
            <a:schemeClr val="accent2"/>
          </a:fillRef>
          <a:effectRef idx="1">
            <a:schemeClr val="accent2"/>
          </a:effectRef>
          <a:fontRef idx="minor">
            <a:schemeClr val="dk1"/>
          </a:fontRef>
        </p:style>
        <p:txBody>
          <a:bodyPr wrap="square" lIns="108843" tIns="54423" rIns="108843" bIns="54423" rtlCol="0">
            <a:spAutoFit/>
          </a:bodyPr>
          <a:lstStyle/>
          <a:p>
            <a:pPr defTabSz="1088437"/>
            <a:r>
              <a:rPr lang="en-US" sz="3800" dirty="0">
                <a:solidFill>
                  <a:prstClr val="black"/>
                </a:solidFill>
                <a:latin typeface="Times New Roman" pitchFamily="18" charset="0"/>
                <a:cs typeface="Times New Roman" pitchFamily="18" charset="0"/>
              </a:rPr>
              <a:t>C:</a:t>
            </a:r>
            <a:r>
              <a:rPr lang="vi-VN" sz="3800" dirty="0">
                <a:solidFill>
                  <a:prstClr val="black"/>
                </a:solidFill>
                <a:latin typeface="Times New Roman" pitchFamily="18" charset="0"/>
                <a:cs typeface="Times New Roman" pitchFamily="18" charset="0"/>
              </a:rPr>
              <a:t>65</a:t>
            </a:r>
            <a:endParaRPr lang="en-US" sz="3800" dirty="0">
              <a:solidFill>
                <a:prstClr val="black"/>
              </a:solidFill>
              <a:latin typeface="Times New Roman" pitchFamily="18" charset="0"/>
              <a:cs typeface="Times New Roman" pitchFamily="18" charset="0"/>
            </a:endParaRPr>
          </a:p>
        </p:txBody>
      </p:sp>
      <p:sp>
        <p:nvSpPr>
          <p:cNvPr id="8" name="TextBox 7"/>
          <p:cNvSpPr txBox="1"/>
          <p:nvPr/>
        </p:nvSpPr>
        <p:spPr>
          <a:xfrm>
            <a:off x="609600" y="3404175"/>
            <a:ext cx="2235200" cy="694684"/>
          </a:xfrm>
          <a:prstGeom prst="rect">
            <a:avLst/>
          </a:prstGeom>
        </p:spPr>
        <p:style>
          <a:lnRef idx="1">
            <a:schemeClr val="accent2"/>
          </a:lnRef>
          <a:fillRef idx="2">
            <a:schemeClr val="accent2"/>
          </a:fillRef>
          <a:effectRef idx="1">
            <a:schemeClr val="accent2"/>
          </a:effectRef>
          <a:fontRef idx="minor">
            <a:schemeClr val="dk1"/>
          </a:fontRef>
        </p:style>
        <p:txBody>
          <a:bodyPr wrap="square" lIns="108843" tIns="54423" rIns="108843" bIns="54423" rtlCol="0">
            <a:spAutoFit/>
          </a:bodyPr>
          <a:lstStyle/>
          <a:p>
            <a:pPr defTabSz="1088437"/>
            <a:r>
              <a:rPr lang="en-US" sz="3800" dirty="0">
                <a:solidFill>
                  <a:prstClr val="black"/>
                </a:solidFill>
                <a:latin typeface="Times New Roman" pitchFamily="18" charset="0"/>
                <a:cs typeface="Times New Roman" pitchFamily="18" charset="0"/>
              </a:rPr>
              <a:t>B:</a:t>
            </a:r>
            <a:r>
              <a:rPr lang="vi-VN" sz="3800" dirty="0">
                <a:solidFill>
                  <a:prstClr val="black"/>
                </a:solidFill>
                <a:latin typeface="Times New Roman" pitchFamily="18" charset="0"/>
                <a:cs typeface="Times New Roman" pitchFamily="18" charset="0"/>
              </a:rPr>
              <a:t>95</a:t>
            </a:r>
            <a:endParaRPr lang="en-US" sz="3800" dirty="0">
              <a:solidFill>
                <a:prstClr val="black"/>
              </a:solidFill>
              <a:latin typeface="Times New Roman" pitchFamily="18" charset="0"/>
              <a:cs typeface="Times New Roman" pitchFamily="18" charset="0"/>
            </a:endParaRP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321308" y="117763"/>
            <a:ext cx="8128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21308" y="1321087"/>
            <a:ext cx="8128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445405" y="3696562"/>
            <a:ext cx="8128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25773" y="2345801"/>
            <a:ext cx="812800" cy="609600"/>
          </a:xfrm>
          <a:prstGeom prst="rect">
            <a:avLst/>
          </a:prstGeom>
        </p:spPr>
      </p:pic>
      <p:sp>
        <p:nvSpPr>
          <p:cNvPr id="16" name="Cloud 15"/>
          <p:cNvSpPr/>
          <p:nvPr/>
        </p:nvSpPr>
        <p:spPr>
          <a:xfrm>
            <a:off x="4045528" y="2183118"/>
            <a:ext cx="4673600" cy="2197387"/>
          </a:xfrm>
          <a:prstGeom prst="cloud">
            <a:avLst/>
          </a:prstGeom>
        </p:spPr>
        <p:style>
          <a:lnRef idx="3">
            <a:schemeClr val="lt1"/>
          </a:lnRef>
          <a:fillRef idx="1">
            <a:schemeClr val="accent6"/>
          </a:fillRef>
          <a:effectRef idx="1">
            <a:schemeClr val="accent6"/>
          </a:effectRef>
          <a:fontRef idx="minor">
            <a:schemeClr val="lt1"/>
          </a:fontRef>
        </p:style>
        <p:txBody>
          <a:bodyPr lIns="108843" tIns="54423" rIns="108843" bIns="54423" rtlCol="0" anchor="ctr"/>
          <a:lstStyle/>
          <a:p>
            <a:pPr algn="ctr" defTabSz="1088437"/>
            <a:endParaRPr lang="en-US" dirty="0">
              <a:solidFill>
                <a:prstClr val="white"/>
              </a:solidFill>
            </a:endParaRPr>
          </a:p>
        </p:txBody>
      </p:sp>
      <p:sp>
        <p:nvSpPr>
          <p:cNvPr id="17" name="TextBox 16"/>
          <p:cNvSpPr txBox="1"/>
          <p:nvPr/>
        </p:nvSpPr>
        <p:spPr>
          <a:xfrm>
            <a:off x="5588000" y="2743200"/>
            <a:ext cx="2336800" cy="1279470"/>
          </a:xfrm>
          <a:prstGeom prst="rect">
            <a:avLst/>
          </a:prstGeom>
          <a:noFill/>
        </p:spPr>
        <p:txBody>
          <a:bodyPr wrap="square" lIns="108843" tIns="54423" rIns="108843" bIns="54423" rtlCol="0">
            <a:spAutoFit/>
          </a:bodyPr>
          <a:lstStyle/>
          <a:p>
            <a:pPr defTabSz="1088437"/>
            <a:r>
              <a:rPr lang="en-US" sz="3800" dirty="0">
                <a:solidFill>
                  <a:prstClr val="black"/>
                </a:solidFill>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83130" y="4001362"/>
            <a:ext cx="1644073" cy="1256068"/>
          </a:xfrm>
          <a:prstGeom prst="rect">
            <a:avLst/>
          </a:prstGeom>
        </p:spPr>
      </p:pic>
      <p:pic>
        <p:nvPicPr>
          <p:cNvPr id="19" name="Picture 18"/>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9240" y="4928175"/>
            <a:ext cx="1644073" cy="1256068"/>
          </a:xfrm>
          <a:prstGeom prst="rect">
            <a:avLst/>
          </a:prstGeom>
        </p:spPr>
      </p:pic>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30021" y="3011132"/>
            <a:ext cx="1644073" cy="1256068"/>
          </a:xfrm>
          <a:prstGeom prst="rect">
            <a:avLst/>
          </a:prstGeom>
        </p:spPr>
      </p:pic>
      <p:pic>
        <p:nvPicPr>
          <p:cNvPr id="21" name="q4">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10374627" y="5410200"/>
            <a:ext cx="1817375" cy="1350352"/>
          </a:xfrm>
          <a:prstGeom prst="rect">
            <a:avLst/>
          </a:prstGeom>
        </p:spPr>
      </p:pic>
      <p:grpSp>
        <p:nvGrpSpPr>
          <p:cNvPr id="5" name="times up"/>
          <p:cNvGrpSpPr/>
          <p:nvPr/>
        </p:nvGrpSpPr>
        <p:grpSpPr>
          <a:xfrm>
            <a:off x="10375137" y="1752030"/>
            <a:ext cx="1607499"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defTabSz="1088437">
                <a:defRPr/>
              </a:pPr>
              <a:endParaRPr lang="en-GB" sz="3300" dirty="0">
                <a:solidFill>
                  <a:sysClr val="window" lastClr="FFFFFF"/>
                </a:solidFill>
                <a:latin typeface="Arial" panose="020B0604020202020204" pitchFamily="34" charset="0"/>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defTabSz="1088437">
                <a:defRPr/>
              </a:pPr>
              <a:r>
                <a:rPr lang="en-GB" sz="1700" dirty="0" err="1">
                  <a:solidFill>
                    <a:sysClr val="window" lastClr="FFFFFF"/>
                  </a:solidFill>
                  <a:latin typeface="Arial" panose="020B0604020202020204" pitchFamily="34" charset="0"/>
                  <a:cs typeface="Arial" panose="020B0604020202020204" pitchFamily="34" charset="0"/>
                </a:rPr>
                <a:t>Hết</a:t>
              </a:r>
              <a:r>
                <a:rPr lang="en-GB" sz="1700" dirty="0">
                  <a:solidFill>
                    <a:sysClr val="window" lastClr="FFFFFF"/>
                  </a:solidFill>
                  <a:latin typeface="Arial" panose="020B0604020202020204" pitchFamily="34" charset="0"/>
                  <a:cs typeface="Arial" panose="020B0604020202020204" pitchFamily="34" charset="0"/>
                </a:rPr>
                <a:t> </a:t>
              </a:r>
              <a:r>
                <a:rPr lang="en-GB" sz="1700" dirty="0" err="1">
                  <a:solidFill>
                    <a:sysClr val="window" lastClr="FFFFFF"/>
                  </a:solidFill>
                  <a:latin typeface="Arial" panose="020B0604020202020204" pitchFamily="34" charset="0"/>
                  <a:cs typeface="Arial" panose="020B0604020202020204" pitchFamily="34" charset="0"/>
                </a:rPr>
                <a:t>Giờ</a:t>
              </a:r>
              <a:endParaRPr lang="en-GB" sz="1700" dirty="0">
                <a:solidFill>
                  <a:sysClr val="window" lastClr="FFFFFF"/>
                </a:solidFill>
                <a:latin typeface="Arial" panose="020B0604020202020204" pitchFamily="34" charset="0"/>
                <a:cs typeface="Arial" panose="020B0604020202020204" pitchFamily="34" charset="0"/>
              </a:endParaRPr>
            </a:p>
          </p:txBody>
        </p:sp>
      </p:grpSp>
      <p:sp>
        <p:nvSpPr>
          <p:cNvPr id="25" name="Rectangle 24"/>
          <p:cNvSpPr/>
          <p:nvPr/>
        </p:nvSpPr>
        <p:spPr>
          <a:xfrm>
            <a:off x="10795289" y="422"/>
            <a:ext cx="730939" cy="304381"/>
          </a:xfrm>
          <a:prstGeom prst="rect">
            <a:avLst/>
          </a:prstGeom>
          <a:solidFill>
            <a:sysClr val="window" lastClr="FFFFFF"/>
          </a:solidFill>
          <a:ln w="12700" cap="flat" cmpd="sng" algn="ctr">
            <a:solidFill>
              <a:srgbClr val="FFC000"/>
            </a:solidFill>
            <a:prstDash val="solid"/>
            <a:miter lim="800000"/>
          </a:ln>
          <a:effectLst/>
        </p:spPr>
        <p:txBody>
          <a:bodyPr lIns="108843" tIns="54423" rIns="108843" bIns="54423" rtlCol="0" anchor="ctr"/>
          <a:lstStyle/>
          <a:p>
            <a:pPr algn="ctr" defTabSz="1088437">
              <a:defRPr/>
            </a:pPr>
            <a:r>
              <a:rPr lang="en-US" sz="1300" dirty="0">
                <a:solidFill>
                  <a:srgbClr val="FF0000"/>
                </a:solidFill>
              </a:rPr>
              <a:t>START</a:t>
            </a:r>
          </a:p>
        </p:txBody>
      </p:sp>
      <p:pic>
        <p:nvPicPr>
          <p:cNvPr id="26" name="Picture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261600" y="304800"/>
            <a:ext cx="1827560" cy="1366322"/>
          </a:xfrm>
          <a:prstGeom prst="rect">
            <a:avLst/>
          </a:prstGeom>
        </p:spPr>
      </p:pic>
      <p:grpSp>
        <p:nvGrpSpPr>
          <p:cNvPr id="9" name="Clock hand spin">
            <a:extLst>
              <a:ext uri="{FF2B5EF4-FFF2-40B4-BE49-F238E27FC236}">
                <a16:creationId xmlns:a16="http://schemas.microsoft.com/office/drawing/2014/main" id="{BB0445D5-A6E5-40E7-BBDD-5E3EFA13BDED}"/>
              </a:ext>
            </a:extLst>
          </p:cNvPr>
          <p:cNvGrpSpPr/>
          <p:nvPr/>
        </p:nvGrpSpPr>
        <p:grpSpPr>
          <a:xfrm rot="1786145">
            <a:off x="10824917" y="882173"/>
            <a:ext cx="700935"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088437">
                <a:defRPr/>
              </a:pPr>
              <a:endParaRPr lang="en-GB" kern="0" dirty="0">
                <a:solidFill>
                  <a:sysClr val="windowText" lastClr="000000"/>
                </a:solidFill>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088437">
                <a:defRPr/>
              </a:pPr>
              <a:endParaRPr lang="en-GB" kern="0" dirty="0">
                <a:solidFill>
                  <a:sysClr val="windowText" lastClr="000000"/>
                </a:solidFill>
              </a:endParaRPr>
            </a:p>
          </p:txBody>
        </p:sp>
      </p:grpSp>
      <p:sp>
        <p:nvSpPr>
          <p:cNvPr id="30" name="TextBox 29"/>
          <p:cNvSpPr txBox="1"/>
          <p:nvPr/>
        </p:nvSpPr>
        <p:spPr>
          <a:xfrm>
            <a:off x="11385294" y="927534"/>
            <a:ext cx="374709" cy="325353"/>
          </a:xfrm>
          <a:prstGeom prst="rect">
            <a:avLst/>
          </a:prstGeom>
          <a:noFill/>
        </p:spPr>
        <p:txBody>
          <a:bodyPr wrap="square" lIns="108843" tIns="54423" rIns="108843" bIns="54423" rtlCol="0">
            <a:spAutoFit/>
          </a:bodyPr>
          <a:lstStyle/>
          <a:p>
            <a:pPr defTabSz="1088437">
              <a:defRPr/>
            </a:pPr>
            <a:r>
              <a:rPr lang="en-US" b="1" kern="0" dirty="0">
                <a:solidFill>
                  <a:srgbClr val="99B2C8"/>
                </a:solidFill>
              </a:rPr>
              <a:t>3</a:t>
            </a:r>
          </a:p>
        </p:txBody>
      </p:sp>
      <p:sp>
        <p:nvSpPr>
          <p:cNvPr id="31" name="TextBox 30"/>
          <p:cNvSpPr txBox="1"/>
          <p:nvPr/>
        </p:nvSpPr>
        <p:spPr>
          <a:xfrm>
            <a:off x="11048514" y="1181182"/>
            <a:ext cx="454783" cy="325353"/>
          </a:xfrm>
          <a:prstGeom prst="rect">
            <a:avLst/>
          </a:prstGeom>
          <a:noFill/>
        </p:spPr>
        <p:txBody>
          <a:bodyPr wrap="square" lIns="108843" tIns="54423" rIns="108843" bIns="54423" rtlCol="0">
            <a:spAutoFit/>
          </a:bodyPr>
          <a:lstStyle/>
          <a:p>
            <a:pPr defTabSz="1088437">
              <a:defRPr/>
            </a:pPr>
            <a:r>
              <a:rPr lang="en-US" b="1" kern="0" dirty="0">
                <a:solidFill>
                  <a:srgbClr val="99B2C8"/>
                </a:solidFill>
              </a:rPr>
              <a:t>6</a:t>
            </a:r>
          </a:p>
        </p:txBody>
      </p:sp>
      <p:sp>
        <p:nvSpPr>
          <p:cNvPr id="32" name="TextBox 31"/>
          <p:cNvSpPr txBox="1"/>
          <p:nvPr/>
        </p:nvSpPr>
        <p:spPr>
          <a:xfrm>
            <a:off x="10587548" y="965106"/>
            <a:ext cx="411273" cy="325353"/>
          </a:xfrm>
          <a:prstGeom prst="rect">
            <a:avLst/>
          </a:prstGeom>
          <a:noFill/>
        </p:spPr>
        <p:txBody>
          <a:bodyPr wrap="square" lIns="108843" tIns="54423" rIns="108843" bIns="54423" rtlCol="0">
            <a:spAutoFit/>
          </a:bodyPr>
          <a:lstStyle/>
          <a:p>
            <a:pPr defTabSz="1088437">
              <a:defRPr/>
            </a:pPr>
            <a:r>
              <a:rPr lang="en-US" b="1" kern="0" dirty="0">
                <a:solidFill>
                  <a:srgbClr val="99B2C8"/>
                </a:solidFill>
              </a:rPr>
              <a:t>9</a:t>
            </a:r>
          </a:p>
        </p:txBody>
      </p:sp>
      <p:sp>
        <p:nvSpPr>
          <p:cNvPr id="33" name="TextBox 32"/>
          <p:cNvSpPr txBox="1"/>
          <p:nvPr/>
        </p:nvSpPr>
        <p:spPr>
          <a:xfrm>
            <a:off x="10966075" y="681315"/>
            <a:ext cx="495208" cy="325353"/>
          </a:xfrm>
          <a:prstGeom prst="rect">
            <a:avLst/>
          </a:prstGeom>
          <a:noFill/>
        </p:spPr>
        <p:txBody>
          <a:bodyPr wrap="square" lIns="108843" tIns="54423" rIns="108843" bIns="54423" rtlCol="0">
            <a:spAutoFit/>
          </a:bodyPr>
          <a:lstStyle/>
          <a:p>
            <a:pPr defTabSz="1088437">
              <a:defRPr/>
            </a:pPr>
            <a:r>
              <a:rPr lang="en-US" b="1" kern="0" dirty="0">
                <a:solidFill>
                  <a:srgbClr val="99B2C8"/>
                </a:solidFill>
              </a:rPr>
              <a:t>12</a:t>
            </a:r>
          </a:p>
        </p:txBody>
      </p:sp>
    </p:spTree>
    <p:extLst>
      <p:ext uri="{BB962C8B-B14F-4D97-AF65-F5344CB8AC3E}">
        <p14:creationId xmlns:p14="http://schemas.microsoft.com/office/powerpoint/2010/main" val="193568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0"/>
                </p:tgtEl>
              </p:cMediaNode>
            </p:audio>
            <p:audio>
              <p:cMediaNode vol="80000">
                <p:cTn id="18" fill="hold" display="0">
                  <p:stCondLst>
                    <p:cond delay="indefinite"/>
                  </p:stCondLst>
                  <p:endCondLst>
                    <p:cond evt="onStopAudio" delay="0">
                      <p:tgtEl>
                        <p:sldTgt/>
                      </p:tgtEl>
                    </p:cond>
                  </p:endCondLst>
                </p:cTn>
                <p:tgtEl>
                  <p:spTgt spid="11"/>
                </p:tgtEl>
              </p:cMediaNode>
            </p:audio>
            <p:audio>
              <p:cMediaNode vol="80000">
                <p:cTn id="19" fill="hold" display="0">
                  <p:stCondLst>
                    <p:cond delay="indefinite"/>
                  </p:stCondLst>
                  <p:endCondLst>
                    <p:cond evt="onStopAudio" delay="0">
                      <p:tgtEl>
                        <p:sldTgt/>
                      </p:tgtEl>
                    </p:cond>
                  </p:endCondLst>
                </p:cTn>
                <p:tgtEl>
                  <p:spTgt spid="12"/>
                </p:tgtEl>
              </p:cMediaNode>
            </p:audio>
            <p:audio>
              <p:cMediaNode vol="80000">
                <p:cTn id="20" fill="hold" display="0">
                  <p:stCondLst>
                    <p:cond delay="indefinite"/>
                  </p:stCondLst>
                  <p:endCondLst>
                    <p:cond evt="onStopAudio" delay="0">
                      <p:tgtEl>
                        <p:sldTgt/>
                      </p:tgtEl>
                    </p:cond>
                  </p:endCondLst>
                </p:cTn>
                <p:tgtEl>
                  <p:spTgt spid="13"/>
                </p:tgtEl>
              </p:cMediaNode>
            </p:audio>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 presetClass="mediacall" presetSubtype="0" fill="hold" nodeType="withEffect">
                                  <p:stCondLst>
                                    <p:cond delay="0"/>
                                  </p:stCondLst>
                                  <p:childTnLst>
                                    <p:cmd type="call" cmd="playFrom(0.0)">
                                      <p:cBhvr>
                                        <p:cTn id="31" dur="8091" fill="hold"/>
                                        <p:tgtEl>
                                          <p:spTgt spid="10"/>
                                        </p:tgtEl>
                                      </p:cBhvr>
                                    </p:cmd>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6"/>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 presetClass="mediacall" presetSubtype="0" fill="hold" nodeType="withEffect">
                                  <p:stCondLst>
                                    <p:cond delay="0"/>
                                  </p:stCondLst>
                                  <p:childTnLst>
                                    <p:cmd type="call" cmd="playFrom(0.0)">
                                      <p:cBhvr>
                                        <p:cTn id="45" dur="8158" fill="hold"/>
                                        <p:tgtEl>
                                          <p:spTgt spid="13"/>
                                        </p:tgtEl>
                                      </p:cBhvr>
                                    </p:cmd>
                                  </p:child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withEffect">
                                  <p:stCondLst>
                                    <p:cond delay="0"/>
                                  </p:stCondLst>
                                  <p:childTnLst>
                                    <p:cmd type="call" cmd="playFrom(0.0)">
                                      <p:cBhvr>
                                        <p:cTn id="50" dur="8158" fill="hold"/>
                                        <p:tgtEl>
                                          <p:spTgt spid="12"/>
                                        </p:tgtEl>
                                      </p:cBhvr>
                                    </p:cmd>
                                  </p:childTnLst>
                                </p:cTn>
                              </p:par>
                              <p:par>
                                <p:cTn id="51" presetID="10"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par>
                                <p:cTn id="60" presetID="1" presetClass="mediacall" presetSubtype="0" fill="hold" nodeType="withEffect">
                                  <p:stCondLst>
                                    <p:cond delay="0"/>
                                  </p:stCondLst>
                                  <p:childTnLst>
                                    <p:cmd type="call" cmd="playFrom(0.0)">
                                      <p:cBhvr>
                                        <p:cTn id="61" dur="8158" fill="hold"/>
                                        <p:tgtEl>
                                          <p:spTgt spid="11"/>
                                        </p:tgtEl>
                                      </p:cBhvr>
                                    </p:cmd>
                                  </p:childTnLst>
                                </p:cTn>
                              </p:par>
                            </p:childTnLst>
                          </p:cTn>
                        </p:par>
                      </p:childTnLst>
                    </p:cTn>
                  </p:par>
                </p:childTnLst>
              </p:cTn>
              <p:nextCondLst>
                <p:cond evt="onClick" delay="0">
                  <p:tgtEl>
                    <p:spTgt spid="6"/>
                  </p:tgtEl>
                </p:cond>
              </p:nextCondLst>
            </p:seq>
            <p:seq concurrent="1" nextAc="seek">
              <p:cTn id="62" restart="whenNotActive" fill="hold" evtFilter="cancelBubble" nodeType="interactiveSeq">
                <p:stCondLst>
                  <p:cond evt="onClick" delay="0">
                    <p:tgtEl>
                      <p:spTgt spid="21"/>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1"/>
                                        </p:tgtEl>
                                      </p:cBhvr>
                                    </p:animEffect>
                                    <p:set>
                                      <p:cBhvr>
                                        <p:cTn id="6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8" restart="whenNotActive" fill="hold" evtFilter="cancelBubble" nodeType="interactiveSeq">
                <p:stCondLst>
                  <p:cond evt="onClick" delay="0">
                    <p:tgtEl>
                      <p:spTgt spid="25"/>
                    </p:tgtEl>
                  </p:cond>
                </p:stCondLst>
                <p:endSync evt="end" delay="0">
                  <p:rtn val="all"/>
                </p:endSync>
                <p:childTnLst>
                  <p:par>
                    <p:cTn id="69" fill="hold">
                      <p:stCondLst>
                        <p:cond delay="0"/>
                      </p:stCondLst>
                      <p:childTnLst>
                        <p:par>
                          <p:cTn id="70" fill="hold">
                            <p:stCondLst>
                              <p:cond delay="0"/>
                            </p:stCondLst>
                            <p:childTnLst>
                              <p:par>
                                <p:cTn id="71" presetID="8" presetClass="emph" presetSubtype="0" fill="hold" nodeType="clickEffect">
                                  <p:stCondLst>
                                    <p:cond delay="0"/>
                                  </p:stCondLst>
                                  <p:childTnLst>
                                    <p:animRot by="21600000">
                                      <p:cBhvr>
                                        <p:cTn id="72" dur="10000" fill="hold"/>
                                        <p:tgtEl>
                                          <p:spTgt spid="9"/>
                                        </p:tgtEl>
                                        <p:attrNameLst>
                                          <p:attrName>r</p:attrName>
                                        </p:attrNameLst>
                                      </p:cBhvr>
                                    </p:animRot>
                                  </p:childTnLst>
                                </p:cTn>
                              </p:par>
                            </p:childTnLst>
                          </p:cTn>
                        </p:par>
                        <p:par>
                          <p:cTn id="73" fill="hold">
                            <p:stCondLst>
                              <p:cond delay="10000"/>
                            </p:stCondLst>
                            <p:childTnLst>
                              <p:par>
                                <p:cTn id="74" presetID="53" presetClass="entr" presetSubtype="16" fill="hold" nodeType="afterEffect">
                                  <p:stCondLst>
                                    <p:cond delay="0"/>
                                  </p:stCondLst>
                                  <p:childTnLst>
                                    <p:set>
                                      <p:cBhvr>
                                        <p:cTn id="75" dur="1" fill="hold">
                                          <p:stCondLst>
                                            <p:cond delay="0"/>
                                          </p:stCondLst>
                                        </p:cTn>
                                        <p:tgtEl>
                                          <p:spTgt spid="5"/>
                                        </p:tgtEl>
                                        <p:attrNameLst>
                                          <p:attrName>style.visibility</p:attrName>
                                        </p:attrNameLst>
                                      </p:cBhvr>
                                      <p:to>
                                        <p:strVal val="visible"/>
                                      </p:to>
                                    </p:set>
                                    <p:anim calcmode="lin" valueType="num">
                                      <p:cBhvr>
                                        <p:cTn id="76" dur="3000" fill="hold"/>
                                        <p:tgtEl>
                                          <p:spTgt spid="5"/>
                                        </p:tgtEl>
                                        <p:attrNameLst>
                                          <p:attrName>ppt_w</p:attrName>
                                        </p:attrNameLst>
                                      </p:cBhvr>
                                      <p:tavLst>
                                        <p:tav tm="0">
                                          <p:val>
                                            <p:fltVal val="0"/>
                                          </p:val>
                                        </p:tav>
                                        <p:tav tm="100000">
                                          <p:val>
                                            <p:strVal val="#ppt_w"/>
                                          </p:val>
                                        </p:tav>
                                      </p:tavLst>
                                    </p:anim>
                                    <p:anim calcmode="lin" valueType="num">
                                      <p:cBhvr>
                                        <p:cTn id="77" dur="3000" fill="hold"/>
                                        <p:tgtEl>
                                          <p:spTgt spid="5"/>
                                        </p:tgtEl>
                                        <p:attrNameLst>
                                          <p:attrName>ppt_h</p:attrName>
                                        </p:attrNameLst>
                                      </p:cBhvr>
                                      <p:tavLst>
                                        <p:tav tm="0">
                                          <p:val>
                                            <p:fltVal val="0"/>
                                          </p:val>
                                        </p:tav>
                                        <p:tav tm="100000">
                                          <p:val>
                                            <p:strVal val="#ppt_h"/>
                                          </p:val>
                                        </p:tav>
                                      </p:tavLst>
                                    </p:anim>
                                    <p:animEffect transition="in" filter="fade">
                                      <p:cBhvr>
                                        <p:cTn id="78" dur="3000"/>
                                        <p:tgtEl>
                                          <p:spTgt spid="5"/>
                                        </p:tgtEl>
                                      </p:cBhvr>
                                    </p:animEffect>
                                  </p:childTnLst>
                                  <p:subTnLst>
                                    <p:audio>
                                      <p:cMediaNode>
                                        <p:cTn display="0" masterRel="sameClick">
                                          <p:stCondLst>
                                            <p:cond evt="begin" delay="0">
                                              <p:tn val="74"/>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4" grpId="0" animBg="1"/>
      <p:bldP spid="6" grpId="0" animBg="1"/>
      <p:bldP spid="7" grpId="0" animBg="1"/>
      <p:bldP spid="8" grpId="0" animBg="1"/>
      <p:bldP spid="16" grpId="0" animBg="1"/>
      <p:bldP spid="16" grpId="1" animBg="1"/>
      <p:bldP spid="17" grpId="0"/>
      <p:bldP spid="1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21308" y="117763"/>
            <a:ext cx="812800" cy="609600"/>
          </a:xfrm>
          <a:prstGeom prst="rect">
            <a:avLst/>
          </a:prstGeom>
        </p:spPr>
      </p:pic>
      <p:sp>
        <p:nvSpPr>
          <p:cNvPr id="16" name="Cloud 15"/>
          <p:cNvSpPr/>
          <p:nvPr/>
        </p:nvSpPr>
        <p:spPr>
          <a:xfrm>
            <a:off x="4045528" y="2183118"/>
            <a:ext cx="4673600" cy="2197387"/>
          </a:xfrm>
          <a:prstGeom prst="cloud">
            <a:avLst/>
          </a:prstGeom>
        </p:spPr>
        <p:style>
          <a:lnRef idx="3">
            <a:schemeClr val="lt1"/>
          </a:lnRef>
          <a:fillRef idx="1">
            <a:schemeClr val="accent6"/>
          </a:fillRef>
          <a:effectRef idx="1">
            <a:schemeClr val="accent6"/>
          </a:effectRef>
          <a:fontRef idx="minor">
            <a:schemeClr val="lt1"/>
          </a:fontRef>
        </p:style>
        <p:txBody>
          <a:bodyPr lIns="108843" tIns="54423" rIns="108843" bIns="54423" rtlCol="0" anchor="ctr"/>
          <a:lstStyle/>
          <a:p>
            <a:pPr algn="ctr" defTabSz="1088437"/>
            <a:endParaRPr lang="en-US" dirty="0">
              <a:solidFill>
                <a:prstClr val="white"/>
              </a:solidFill>
            </a:endParaRPr>
          </a:p>
        </p:txBody>
      </p:sp>
      <p:sp>
        <p:nvSpPr>
          <p:cNvPr id="17" name="TextBox 16"/>
          <p:cNvSpPr txBox="1"/>
          <p:nvPr/>
        </p:nvSpPr>
        <p:spPr>
          <a:xfrm>
            <a:off x="5588000" y="2743200"/>
            <a:ext cx="2336800" cy="1279470"/>
          </a:xfrm>
          <a:prstGeom prst="rect">
            <a:avLst/>
          </a:prstGeom>
          <a:noFill/>
        </p:spPr>
        <p:txBody>
          <a:bodyPr wrap="square" lIns="108843" tIns="54423" rIns="108843" bIns="54423" rtlCol="0">
            <a:spAutoFit/>
          </a:bodyPr>
          <a:lstStyle/>
          <a:p>
            <a:pPr defTabSz="1088437"/>
            <a:r>
              <a:rPr lang="en-US" sz="3800" dirty="0">
                <a:solidFill>
                  <a:prstClr val="black"/>
                </a:solidFill>
                <a:latin typeface="Times New Roman" pitchFamily="18" charset="0"/>
                <a:cs typeface="Times New Roman" pitchFamily="18" charset="0"/>
              </a:rPr>
              <a:t>CHÚC MỪNG</a:t>
            </a:r>
          </a:p>
        </p:txBody>
      </p:sp>
      <p:pic>
        <p:nvPicPr>
          <p:cNvPr id="21" name="q5">
            <a:hlinkClick r:id="rId6" action="ppaction://hlinksldjump"/>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63821" y="5410202"/>
            <a:ext cx="1998900" cy="1499175"/>
          </a:xfrm>
          <a:prstGeom prst="rect">
            <a:avLst/>
          </a:prstGeom>
        </p:spPr>
      </p:pic>
      <p:grpSp>
        <p:nvGrpSpPr>
          <p:cNvPr id="2" name="times up"/>
          <p:cNvGrpSpPr/>
          <p:nvPr/>
        </p:nvGrpSpPr>
        <p:grpSpPr>
          <a:xfrm>
            <a:off x="10453544" y="1792768"/>
            <a:ext cx="1607499"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defTabSz="1088437">
                <a:defRPr/>
              </a:pPr>
              <a:endParaRPr lang="en-GB" sz="3300" dirty="0">
                <a:solidFill>
                  <a:sysClr val="window" lastClr="FFFFFF"/>
                </a:solidFill>
                <a:latin typeface="Arial" panose="020B0604020202020204" pitchFamily="34" charset="0"/>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defTabSz="1088437">
                <a:defRPr/>
              </a:pPr>
              <a:r>
                <a:rPr lang="en-GB" sz="1700" dirty="0" err="1">
                  <a:solidFill>
                    <a:sysClr val="window" lastClr="FFFFFF"/>
                  </a:solidFill>
                  <a:latin typeface="Arial" panose="020B0604020202020204" pitchFamily="34" charset="0"/>
                  <a:cs typeface="Arial" panose="020B0604020202020204" pitchFamily="34" charset="0"/>
                </a:rPr>
                <a:t>Hết</a:t>
              </a:r>
              <a:r>
                <a:rPr lang="en-GB" sz="1700" dirty="0">
                  <a:solidFill>
                    <a:sysClr val="window" lastClr="FFFFFF"/>
                  </a:solidFill>
                  <a:latin typeface="Arial" panose="020B0604020202020204" pitchFamily="34" charset="0"/>
                  <a:cs typeface="Arial" panose="020B0604020202020204" pitchFamily="34" charset="0"/>
                </a:rPr>
                <a:t> </a:t>
              </a:r>
              <a:r>
                <a:rPr lang="en-GB" sz="1700" dirty="0" err="1">
                  <a:solidFill>
                    <a:sysClr val="window" lastClr="FFFFFF"/>
                  </a:solidFill>
                  <a:latin typeface="Arial" panose="020B0604020202020204" pitchFamily="34" charset="0"/>
                  <a:cs typeface="Arial" panose="020B0604020202020204" pitchFamily="34" charset="0"/>
                </a:rPr>
                <a:t>Giờ</a:t>
              </a:r>
              <a:endParaRPr lang="en-GB" sz="1700" dirty="0">
                <a:solidFill>
                  <a:sysClr val="window" lastClr="FFFFFF"/>
                </a:solidFill>
                <a:latin typeface="Arial" panose="020B0604020202020204" pitchFamily="34" charset="0"/>
                <a:cs typeface="Arial" panose="020B0604020202020204" pitchFamily="34" charset="0"/>
              </a:endParaRPr>
            </a:p>
          </p:txBody>
        </p:sp>
      </p:grpSp>
      <p:sp>
        <p:nvSpPr>
          <p:cNvPr id="25" name="Rectangle 24"/>
          <p:cNvSpPr/>
          <p:nvPr/>
        </p:nvSpPr>
        <p:spPr>
          <a:xfrm>
            <a:off x="10873696" y="41160"/>
            <a:ext cx="730939" cy="304381"/>
          </a:xfrm>
          <a:prstGeom prst="rect">
            <a:avLst/>
          </a:prstGeom>
          <a:solidFill>
            <a:sysClr val="window" lastClr="FFFFFF"/>
          </a:solidFill>
          <a:ln w="12700" cap="flat" cmpd="sng" algn="ctr">
            <a:solidFill>
              <a:srgbClr val="FFC000"/>
            </a:solidFill>
            <a:prstDash val="solid"/>
            <a:miter lim="800000"/>
          </a:ln>
          <a:effectLst/>
        </p:spPr>
        <p:txBody>
          <a:bodyPr lIns="108843" tIns="54423" rIns="108843" bIns="54423" rtlCol="0" anchor="ctr"/>
          <a:lstStyle/>
          <a:p>
            <a:pPr algn="ctr" defTabSz="1088437">
              <a:defRPr/>
            </a:pPr>
            <a:r>
              <a:rPr lang="en-US" sz="1300" dirty="0">
                <a:solidFill>
                  <a:srgbClr val="FF0000"/>
                </a:solidFill>
              </a:rPr>
              <a:t>START</a:t>
            </a:r>
          </a:p>
        </p:txBody>
      </p:sp>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40007" y="345538"/>
            <a:ext cx="1827560" cy="1366322"/>
          </a:xfrm>
          <a:prstGeom prst="rect">
            <a:avLst/>
          </a:prstGeom>
        </p:spPr>
      </p:pic>
      <p:grpSp>
        <p:nvGrpSpPr>
          <p:cNvPr id="3" name="Clock hand spin">
            <a:extLst>
              <a:ext uri="{FF2B5EF4-FFF2-40B4-BE49-F238E27FC236}">
                <a16:creationId xmlns:a16="http://schemas.microsoft.com/office/drawing/2014/main" id="{BB0445D5-A6E5-40E7-BBDD-5E3EFA13BDED}"/>
              </a:ext>
            </a:extLst>
          </p:cNvPr>
          <p:cNvGrpSpPr/>
          <p:nvPr/>
        </p:nvGrpSpPr>
        <p:grpSpPr>
          <a:xfrm rot="1786145">
            <a:off x="10903323" y="922911"/>
            <a:ext cx="700935"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088437">
                <a:defRPr/>
              </a:pPr>
              <a:endParaRPr lang="en-GB" kern="0" dirty="0">
                <a:solidFill>
                  <a:sysClr val="windowText" lastClr="000000"/>
                </a:solidFill>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088437">
                <a:defRPr/>
              </a:pPr>
              <a:endParaRPr lang="en-GB" kern="0" dirty="0">
                <a:solidFill>
                  <a:sysClr val="windowText" lastClr="000000"/>
                </a:solidFill>
              </a:endParaRPr>
            </a:p>
          </p:txBody>
        </p:sp>
      </p:grpSp>
      <p:sp>
        <p:nvSpPr>
          <p:cNvPr id="30" name="TextBox 29"/>
          <p:cNvSpPr txBox="1"/>
          <p:nvPr/>
        </p:nvSpPr>
        <p:spPr>
          <a:xfrm>
            <a:off x="11463700" y="968274"/>
            <a:ext cx="374709" cy="325353"/>
          </a:xfrm>
          <a:prstGeom prst="rect">
            <a:avLst/>
          </a:prstGeom>
          <a:noFill/>
        </p:spPr>
        <p:txBody>
          <a:bodyPr wrap="square" lIns="108843" tIns="54423" rIns="108843" bIns="54423" rtlCol="0">
            <a:spAutoFit/>
          </a:bodyPr>
          <a:lstStyle/>
          <a:p>
            <a:pPr defTabSz="1088437">
              <a:defRPr/>
            </a:pPr>
            <a:r>
              <a:rPr lang="en-US" b="1" kern="0" dirty="0">
                <a:solidFill>
                  <a:srgbClr val="99B2C8"/>
                </a:solidFill>
              </a:rPr>
              <a:t>3</a:t>
            </a:r>
          </a:p>
        </p:txBody>
      </p:sp>
      <p:sp>
        <p:nvSpPr>
          <p:cNvPr id="31" name="TextBox 30"/>
          <p:cNvSpPr txBox="1"/>
          <p:nvPr/>
        </p:nvSpPr>
        <p:spPr>
          <a:xfrm>
            <a:off x="11126921" y="1221921"/>
            <a:ext cx="454783" cy="325353"/>
          </a:xfrm>
          <a:prstGeom prst="rect">
            <a:avLst/>
          </a:prstGeom>
          <a:noFill/>
        </p:spPr>
        <p:txBody>
          <a:bodyPr wrap="square" lIns="108843" tIns="54423" rIns="108843" bIns="54423" rtlCol="0">
            <a:spAutoFit/>
          </a:bodyPr>
          <a:lstStyle/>
          <a:p>
            <a:pPr defTabSz="1088437">
              <a:defRPr/>
            </a:pPr>
            <a:r>
              <a:rPr lang="en-US" b="1" kern="0" dirty="0">
                <a:solidFill>
                  <a:srgbClr val="99B2C8"/>
                </a:solidFill>
              </a:rPr>
              <a:t>6</a:t>
            </a:r>
          </a:p>
        </p:txBody>
      </p:sp>
      <p:sp>
        <p:nvSpPr>
          <p:cNvPr id="32" name="TextBox 31"/>
          <p:cNvSpPr txBox="1"/>
          <p:nvPr/>
        </p:nvSpPr>
        <p:spPr>
          <a:xfrm>
            <a:off x="10665954" y="1005844"/>
            <a:ext cx="411273" cy="325353"/>
          </a:xfrm>
          <a:prstGeom prst="rect">
            <a:avLst/>
          </a:prstGeom>
          <a:noFill/>
        </p:spPr>
        <p:txBody>
          <a:bodyPr wrap="square" lIns="108843" tIns="54423" rIns="108843" bIns="54423" rtlCol="0">
            <a:spAutoFit/>
          </a:bodyPr>
          <a:lstStyle/>
          <a:p>
            <a:pPr defTabSz="1088437">
              <a:defRPr/>
            </a:pPr>
            <a:r>
              <a:rPr lang="en-US" b="1" kern="0" dirty="0">
                <a:solidFill>
                  <a:srgbClr val="99B2C8"/>
                </a:solidFill>
              </a:rPr>
              <a:t>9</a:t>
            </a:r>
          </a:p>
        </p:txBody>
      </p:sp>
      <p:sp>
        <p:nvSpPr>
          <p:cNvPr id="33" name="TextBox 32"/>
          <p:cNvSpPr txBox="1"/>
          <p:nvPr/>
        </p:nvSpPr>
        <p:spPr>
          <a:xfrm>
            <a:off x="11044481" y="722053"/>
            <a:ext cx="495208" cy="325353"/>
          </a:xfrm>
          <a:prstGeom prst="rect">
            <a:avLst/>
          </a:prstGeom>
          <a:noFill/>
        </p:spPr>
        <p:txBody>
          <a:bodyPr wrap="square" lIns="108843" tIns="54423" rIns="108843" bIns="54423" rtlCol="0">
            <a:spAutoFit/>
          </a:bodyPr>
          <a:lstStyle/>
          <a:p>
            <a:pPr defTabSz="1088437">
              <a:defRPr/>
            </a:pPr>
            <a:r>
              <a:rPr lang="en-US" b="1" kern="0" dirty="0">
                <a:solidFill>
                  <a:srgbClr val="99B2C8"/>
                </a:solidFill>
              </a:rPr>
              <a:t>12</a:t>
            </a:r>
          </a:p>
        </p:txBody>
      </p:sp>
    </p:spTree>
    <p:extLst>
      <p:ext uri="{BB962C8B-B14F-4D97-AF65-F5344CB8AC3E}">
        <p14:creationId xmlns:p14="http://schemas.microsoft.com/office/powerpoint/2010/main" val="305790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 presetClass="mediacall" presetSubtype="0" fill="hold" nodeType="withEffect">
                                  <p:stCondLst>
                                    <p:cond delay="0"/>
                                  </p:stCondLst>
                                  <p:childTnLst>
                                    <p:cmd type="call" cmd="playFrom(0.0)">
                                      <p:cBhvr>
                                        <p:cTn id="12" dur="8091" fill="hold"/>
                                        <p:tgtEl>
                                          <p:spTgt spid="10"/>
                                        </p:tgtEl>
                                      </p:cBhvr>
                                    </p:cmd>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0"/>
                </p:tgtEl>
              </p:cMediaNode>
            </p:audio>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8" presetClass="emph" presetSubtype="0" fill="hold" nodeType="clickEffect">
                                  <p:stCondLst>
                                    <p:cond delay="0"/>
                                  </p:stCondLst>
                                  <p:childTnLst>
                                    <p:animRot by="21600000">
                                      <p:cBhvr>
                                        <p:cTn id="30" dur="10000" fill="hold"/>
                                        <p:tgtEl>
                                          <p:spTgt spid="3"/>
                                        </p:tgtEl>
                                        <p:attrNameLst>
                                          <p:attrName>r</p:attrName>
                                        </p:attrNameLst>
                                      </p:cBhvr>
                                    </p:animRot>
                                  </p:childTnLst>
                                </p:cTn>
                              </p:par>
                            </p:childTnLst>
                          </p:cTn>
                        </p:par>
                        <p:par>
                          <p:cTn id="31" fill="hold">
                            <p:stCondLst>
                              <p:cond delay="10000"/>
                            </p:stCondLst>
                            <p:childTnLst>
                              <p:par>
                                <p:cTn id="32" presetID="53" presetClass="entr" presetSubtype="16"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3000" fill="hold"/>
                                        <p:tgtEl>
                                          <p:spTgt spid="2"/>
                                        </p:tgtEl>
                                        <p:attrNameLst>
                                          <p:attrName>ppt_w</p:attrName>
                                        </p:attrNameLst>
                                      </p:cBhvr>
                                      <p:tavLst>
                                        <p:tav tm="0">
                                          <p:val>
                                            <p:fltVal val="0"/>
                                          </p:val>
                                        </p:tav>
                                        <p:tav tm="100000">
                                          <p:val>
                                            <p:strVal val="#ppt_w"/>
                                          </p:val>
                                        </p:tav>
                                      </p:tavLst>
                                    </p:anim>
                                    <p:anim calcmode="lin" valueType="num">
                                      <p:cBhvr>
                                        <p:cTn id="35" dur="3000" fill="hold"/>
                                        <p:tgtEl>
                                          <p:spTgt spid="2"/>
                                        </p:tgtEl>
                                        <p:attrNameLst>
                                          <p:attrName>ppt_h</p:attrName>
                                        </p:attrNameLst>
                                      </p:cBhvr>
                                      <p:tavLst>
                                        <p:tav tm="0">
                                          <p:val>
                                            <p:fltVal val="0"/>
                                          </p:val>
                                        </p:tav>
                                        <p:tav tm="100000">
                                          <p:val>
                                            <p:strVal val="#ppt_h"/>
                                          </p:val>
                                        </p:tav>
                                      </p:tavLst>
                                    </p:anim>
                                    <p:animEffect transition="in" filter="fade">
                                      <p:cBhvr>
                                        <p:cTn id="36" dur="3000"/>
                                        <p:tgtEl>
                                          <p:spTgt spid="2"/>
                                        </p:tgtEl>
                                      </p:cBhvr>
                                    </p:animEffect>
                                  </p:childTnLst>
                                  <p:subTnLst>
                                    <p:audio>
                                      <p:cMediaNode>
                                        <p:cTn display="0" masterRel="sameClick">
                                          <p:stCondLst>
                                            <p:cond evt="begin" delay="0">
                                              <p:tn val="3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5"/>
                  </p:tgtEl>
                </p:cond>
              </p:nextCondLst>
            </p:seq>
          </p:childTnLst>
        </p:cTn>
      </p:par>
    </p:tnLst>
    <p:bldLst>
      <p:bldP spid="16" grpId="0" animBg="1"/>
      <p:bldP spid="16" grpId="1" animBg="1"/>
      <p:bldP spid="17" grpId="0"/>
      <p:bldP spid="1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0" y="304800"/>
            <a:ext cx="6908800" cy="1447800"/>
          </a:xfrm>
          <a:prstGeom prst="roundRect">
            <a:avLst/>
          </a:prstGeom>
        </p:spPr>
        <p:style>
          <a:lnRef idx="1">
            <a:schemeClr val="accent3"/>
          </a:lnRef>
          <a:fillRef idx="2">
            <a:schemeClr val="accent3"/>
          </a:fillRef>
          <a:effectRef idx="1">
            <a:schemeClr val="accent3"/>
          </a:effectRef>
          <a:fontRef idx="minor">
            <a:schemeClr val="dk1"/>
          </a:fontRef>
        </p:style>
        <p:txBody>
          <a:bodyPr lIns="108843" tIns="54423" rIns="108843" bIns="54423" rtlCol="0" anchor="ctr"/>
          <a:lstStyle/>
          <a:p>
            <a:pPr algn="ctr" defTabSz="1088437"/>
            <a:endParaRPr lang="en-US" dirty="0">
              <a:solidFill>
                <a:prstClr val="black"/>
              </a:solidFill>
            </a:endParaRPr>
          </a:p>
        </p:txBody>
      </p:sp>
      <p:sp>
        <p:nvSpPr>
          <p:cNvPr id="3" name="TextBox 2"/>
          <p:cNvSpPr txBox="1"/>
          <p:nvPr/>
        </p:nvSpPr>
        <p:spPr>
          <a:xfrm>
            <a:off x="2775528" y="613204"/>
            <a:ext cx="7213600" cy="833184"/>
          </a:xfrm>
          <a:prstGeom prst="rect">
            <a:avLst/>
          </a:prstGeom>
          <a:noFill/>
        </p:spPr>
        <p:txBody>
          <a:bodyPr wrap="square" lIns="108843" tIns="54423" rIns="108843" bIns="54423" rtlCol="0">
            <a:spAutoFit/>
          </a:bodyPr>
          <a:lstStyle/>
          <a:p>
            <a:pPr defTabSz="1088437"/>
            <a:r>
              <a:rPr lang="en-US" sz="4700" dirty="0">
                <a:solidFill>
                  <a:prstClr val="black"/>
                </a:solidFill>
                <a:latin typeface="Times New Roman" pitchFamily="18" charset="0"/>
                <a:cs typeface="Times New Roman" pitchFamily="18" charset="0"/>
              </a:rPr>
              <a:t>T</a:t>
            </a:r>
            <a:r>
              <a:rPr lang="vi-VN" sz="4700" dirty="0">
                <a:solidFill>
                  <a:prstClr val="black"/>
                </a:solidFill>
                <a:latin typeface="Times New Roman" pitchFamily="18" charset="0"/>
                <a:cs typeface="Times New Roman" pitchFamily="18" charset="0"/>
              </a:rPr>
              <a:t>ính 231 x 3</a:t>
            </a:r>
            <a:endParaRPr lang="en-US" sz="4700" dirty="0">
              <a:solidFill>
                <a:prstClr val="black"/>
              </a:solidFill>
              <a:latin typeface="Times New Roman" pitchFamily="18" charset="0"/>
              <a:cs typeface="Times New Roman" pitchFamily="18" charset="0"/>
            </a:endParaRPr>
          </a:p>
        </p:txBody>
      </p:sp>
      <p:sp>
        <p:nvSpPr>
          <p:cNvPr id="4" name="TextBox 3"/>
          <p:cNvSpPr txBox="1"/>
          <p:nvPr/>
        </p:nvSpPr>
        <p:spPr>
          <a:xfrm>
            <a:off x="818448" y="5245429"/>
            <a:ext cx="2235200" cy="694684"/>
          </a:xfrm>
          <a:prstGeom prst="rect">
            <a:avLst/>
          </a:prstGeom>
        </p:spPr>
        <p:style>
          <a:lnRef idx="1">
            <a:schemeClr val="accent2"/>
          </a:lnRef>
          <a:fillRef idx="2">
            <a:schemeClr val="accent2"/>
          </a:fillRef>
          <a:effectRef idx="1">
            <a:schemeClr val="accent2"/>
          </a:effectRef>
          <a:fontRef idx="minor">
            <a:schemeClr val="dk1"/>
          </a:fontRef>
        </p:style>
        <p:txBody>
          <a:bodyPr wrap="square" lIns="108843" tIns="54423" rIns="108843" bIns="54423" rtlCol="0">
            <a:spAutoFit/>
          </a:bodyPr>
          <a:lstStyle/>
          <a:p>
            <a:pPr defTabSz="1088437"/>
            <a:r>
              <a:rPr lang="vi-VN" sz="3800" dirty="0">
                <a:solidFill>
                  <a:prstClr val="black"/>
                </a:solidFill>
                <a:latin typeface="Times New Roman" pitchFamily="18" charset="0"/>
                <a:cs typeface="Times New Roman" pitchFamily="18" charset="0"/>
              </a:rPr>
              <a:t>D: 693</a:t>
            </a:r>
            <a:r>
              <a:rPr lang="en-US" sz="3800" dirty="0">
                <a:solidFill>
                  <a:prstClr val="black"/>
                </a:solidFill>
                <a:latin typeface="Times New Roman" pitchFamily="18" charset="0"/>
                <a:cs typeface="Times New Roman" pitchFamily="18" charset="0"/>
              </a:rPr>
              <a:t> </a:t>
            </a:r>
          </a:p>
        </p:txBody>
      </p:sp>
      <p:sp>
        <p:nvSpPr>
          <p:cNvPr id="6" name="TextBox 5"/>
          <p:cNvSpPr txBox="1"/>
          <p:nvPr/>
        </p:nvSpPr>
        <p:spPr>
          <a:xfrm>
            <a:off x="789843" y="3383295"/>
            <a:ext cx="2235200" cy="694695"/>
          </a:xfrm>
          <a:prstGeom prst="rect">
            <a:avLst/>
          </a:prstGeom>
        </p:spPr>
        <p:style>
          <a:lnRef idx="1">
            <a:schemeClr val="accent2"/>
          </a:lnRef>
          <a:fillRef idx="2">
            <a:schemeClr val="accent2"/>
          </a:fillRef>
          <a:effectRef idx="1">
            <a:schemeClr val="accent2"/>
          </a:effectRef>
          <a:fontRef idx="minor">
            <a:schemeClr val="dk1"/>
          </a:fontRef>
        </p:style>
        <p:txBody>
          <a:bodyPr wrap="square" lIns="108843" tIns="54423" rIns="108843" bIns="54423" rtlCol="0">
            <a:spAutoFit/>
          </a:bodyPr>
          <a:lstStyle/>
          <a:p>
            <a:pPr defTabSz="1088437"/>
            <a:r>
              <a:rPr lang="vi-VN" sz="3800" dirty="0">
                <a:solidFill>
                  <a:prstClr val="black"/>
                </a:solidFill>
                <a:latin typeface="Times New Roman" pitchFamily="18" charset="0"/>
                <a:cs typeface="Times New Roman" pitchFamily="18" charset="0"/>
              </a:rPr>
              <a:t>B: 233</a:t>
            </a:r>
            <a:endParaRPr lang="en-US" sz="3800" dirty="0">
              <a:solidFill>
                <a:prstClr val="black"/>
              </a:solidFill>
              <a:latin typeface="Times New Roman" pitchFamily="18" charset="0"/>
              <a:cs typeface="Times New Roman" pitchFamily="18" charset="0"/>
            </a:endParaRPr>
          </a:p>
        </p:txBody>
      </p:sp>
      <p:sp>
        <p:nvSpPr>
          <p:cNvPr id="7" name="TextBox 6"/>
          <p:cNvSpPr txBox="1"/>
          <p:nvPr/>
        </p:nvSpPr>
        <p:spPr>
          <a:xfrm>
            <a:off x="818448" y="4247021"/>
            <a:ext cx="2235200" cy="694684"/>
          </a:xfrm>
          <a:prstGeom prst="rect">
            <a:avLst/>
          </a:prstGeom>
        </p:spPr>
        <p:style>
          <a:lnRef idx="1">
            <a:schemeClr val="accent2"/>
          </a:lnRef>
          <a:fillRef idx="2">
            <a:schemeClr val="accent2"/>
          </a:fillRef>
          <a:effectRef idx="1">
            <a:schemeClr val="accent2"/>
          </a:effectRef>
          <a:fontRef idx="minor">
            <a:schemeClr val="dk1"/>
          </a:fontRef>
        </p:style>
        <p:txBody>
          <a:bodyPr wrap="square" lIns="108843" tIns="54423" rIns="108843" bIns="54423" rtlCol="0">
            <a:spAutoFit/>
          </a:bodyPr>
          <a:lstStyle/>
          <a:p>
            <a:pPr defTabSz="1088437"/>
            <a:r>
              <a:rPr lang="en-US" sz="3800" dirty="0">
                <a:solidFill>
                  <a:prstClr val="black"/>
                </a:solidFill>
                <a:latin typeface="Times New Roman" pitchFamily="18" charset="0"/>
                <a:cs typeface="Times New Roman" pitchFamily="18" charset="0"/>
              </a:rPr>
              <a:t>C: </a:t>
            </a:r>
            <a:r>
              <a:rPr lang="vi-VN" sz="3800" dirty="0">
                <a:solidFill>
                  <a:prstClr val="black"/>
                </a:solidFill>
                <a:latin typeface="Times New Roman" pitchFamily="18" charset="0"/>
                <a:cs typeface="Times New Roman" pitchFamily="18" charset="0"/>
              </a:rPr>
              <a:t>663</a:t>
            </a:r>
            <a:r>
              <a:rPr lang="en-US" sz="3800" dirty="0">
                <a:solidFill>
                  <a:prstClr val="black"/>
                </a:solidFill>
                <a:latin typeface="Times New Roman" pitchFamily="18" charset="0"/>
                <a:cs typeface="Times New Roman" pitchFamily="18" charset="0"/>
              </a:rPr>
              <a:t> </a:t>
            </a:r>
          </a:p>
        </p:txBody>
      </p:sp>
      <p:sp>
        <p:nvSpPr>
          <p:cNvPr id="8" name="TextBox 7"/>
          <p:cNvSpPr txBox="1"/>
          <p:nvPr/>
        </p:nvSpPr>
        <p:spPr>
          <a:xfrm>
            <a:off x="789843" y="2450813"/>
            <a:ext cx="2235200" cy="694695"/>
          </a:xfrm>
          <a:prstGeom prst="rect">
            <a:avLst/>
          </a:prstGeom>
        </p:spPr>
        <p:style>
          <a:lnRef idx="1">
            <a:schemeClr val="accent2"/>
          </a:lnRef>
          <a:fillRef idx="2">
            <a:schemeClr val="accent2"/>
          </a:fillRef>
          <a:effectRef idx="1">
            <a:schemeClr val="accent2"/>
          </a:effectRef>
          <a:fontRef idx="minor">
            <a:schemeClr val="dk1"/>
          </a:fontRef>
        </p:style>
        <p:txBody>
          <a:bodyPr wrap="square" lIns="108843" tIns="54423" rIns="108843" bIns="54423" rtlCol="0">
            <a:spAutoFit/>
          </a:bodyPr>
          <a:lstStyle/>
          <a:p>
            <a:pPr defTabSz="1088437"/>
            <a:r>
              <a:rPr lang="vi-VN" sz="3800" dirty="0">
                <a:solidFill>
                  <a:prstClr val="black"/>
                </a:solidFill>
                <a:latin typeface="Times New Roman" pitchFamily="18" charset="0"/>
                <a:cs typeface="Times New Roman" pitchFamily="18" charset="0"/>
              </a:rPr>
              <a:t>A: 234</a:t>
            </a:r>
            <a:endParaRPr lang="en-US" sz="3800" dirty="0">
              <a:solidFill>
                <a:prstClr val="black"/>
              </a:solidFill>
              <a:latin typeface="Times New Roman" pitchFamily="18" charset="0"/>
              <a:cs typeface="Times New Roman" pitchFamily="18" charset="0"/>
            </a:endParaRP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321308" y="117763"/>
            <a:ext cx="8128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21308" y="1321087"/>
            <a:ext cx="8128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445405" y="3696562"/>
            <a:ext cx="8128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25773" y="2345801"/>
            <a:ext cx="812800" cy="609600"/>
          </a:xfrm>
          <a:prstGeom prst="rect">
            <a:avLst/>
          </a:prstGeom>
        </p:spPr>
      </p:pic>
      <p:sp>
        <p:nvSpPr>
          <p:cNvPr id="16" name="Cloud 15"/>
          <p:cNvSpPr/>
          <p:nvPr/>
        </p:nvSpPr>
        <p:spPr>
          <a:xfrm>
            <a:off x="4045528" y="2183118"/>
            <a:ext cx="4673600" cy="2197387"/>
          </a:xfrm>
          <a:prstGeom prst="cloud">
            <a:avLst/>
          </a:prstGeom>
        </p:spPr>
        <p:style>
          <a:lnRef idx="3">
            <a:schemeClr val="lt1"/>
          </a:lnRef>
          <a:fillRef idx="1">
            <a:schemeClr val="accent6"/>
          </a:fillRef>
          <a:effectRef idx="1">
            <a:schemeClr val="accent6"/>
          </a:effectRef>
          <a:fontRef idx="minor">
            <a:schemeClr val="lt1"/>
          </a:fontRef>
        </p:style>
        <p:txBody>
          <a:bodyPr lIns="108843" tIns="54423" rIns="108843" bIns="54423" rtlCol="0" anchor="ctr"/>
          <a:lstStyle/>
          <a:p>
            <a:pPr algn="ctr" defTabSz="1088437"/>
            <a:endParaRPr lang="en-US" dirty="0">
              <a:solidFill>
                <a:prstClr val="white"/>
              </a:solidFill>
            </a:endParaRPr>
          </a:p>
        </p:txBody>
      </p:sp>
      <p:sp>
        <p:nvSpPr>
          <p:cNvPr id="17" name="TextBox 16"/>
          <p:cNvSpPr txBox="1"/>
          <p:nvPr/>
        </p:nvSpPr>
        <p:spPr>
          <a:xfrm>
            <a:off x="5588000" y="2743200"/>
            <a:ext cx="2336800" cy="1279470"/>
          </a:xfrm>
          <a:prstGeom prst="rect">
            <a:avLst/>
          </a:prstGeom>
          <a:noFill/>
        </p:spPr>
        <p:txBody>
          <a:bodyPr wrap="square" lIns="108843" tIns="54423" rIns="108843" bIns="54423" rtlCol="0">
            <a:spAutoFit/>
          </a:bodyPr>
          <a:lstStyle/>
          <a:p>
            <a:pPr defTabSz="1088437"/>
            <a:r>
              <a:rPr lang="en-US" sz="3800" dirty="0">
                <a:solidFill>
                  <a:prstClr val="black"/>
                </a:solidFill>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406399" y="3933051"/>
            <a:ext cx="1644073" cy="1256068"/>
          </a:xfrm>
          <a:prstGeom prst="rect">
            <a:avLst/>
          </a:prstGeom>
        </p:spPr>
      </p:pic>
      <p:pic>
        <p:nvPicPr>
          <p:cNvPr id="19" name="Picture 18"/>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406401" y="2955401"/>
            <a:ext cx="1644073" cy="1256068"/>
          </a:xfrm>
          <a:prstGeom prst="rect">
            <a:avLst/>
          </a:prstGeom>
        </p:spPr>
      </p:pic>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20073" y="1930687"/>
            <a:ext cx="1644073" cy="1256068"/>
          </a:xfrm>
          <a:prstGeom prst="rect">
            <a:avLst/>
          </a:prstGeom>
        </p:spPr>
      </p:pic>
      <p:pic>
        <p:nvPicPr>
          <p:cNvPr id="21" name="q6">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9899" t="17576" r="25555" b="21786"/>
          <a:stretch/>
        </p:blipFill>
        <p:spPr>
          <a:xfrm>
            <a:off x="10566259" y="5556212"/>
            <a:ext cx="1625743" cy="1355511"/>
          </a:xfrm>
          <a:prstGeom prst="rect">
            <a:avLst/>
          </a:prstGeom>
        </p:spPr>
      </p:pic>
      <p:grpSp>
        <p:nvGrpSpPr>
          <p:cNvPr id="5" name="times up"/>
          <p:cNvGrpSpPr/>
          <p:nvPr/>
        </p:nvGrpSpPr>
        <p:grpSpPr>
          <a:xfrm>
            <a:off x="10477976" y="1792768"/>
            <a:ext cx="1607499"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algn="ctr" defTabSz="1088437">
                <a:defRPr/>
              </a:pPr>
              <a:endParaRPr lang="en-GB" sz="3300" dirty="0">
                <a:solidFill>
                  <a:sysClr val="window" lastClr="FFFFFF"/>
                </a:solidFill>
                <a:latin typeface="Arial" panose="020B0604020202020204" pitchFamily="34" charset="0"/>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algn="ctr" defTabSz="1088437">
                <a:defRPr/>
              </a:pPr>
              <a:r>
                <a:rPr lang="en-GB" sz="1700" dirty="0" err="1">
                  <a:solidFill>
                    <a:sysClr val="window" lastClr="FFFFFF"/>
                  </a:solidFill>
                  <a:latin typeface="Arial" panose="020B0604020202020204" pitchFamily="34" charset="0"/>
                  <a:cs typeface="Arial" panose="020B0604020202020204" pitchFamily="34" charset="0"/>
                </a:rPr>
                <a:t>Hết</a:t>
              </a:r>
              <a:r>
                <a:rPr lang="en-GB" sz="1700" dirty="0">
                  <a:solidFill>
                    <a:sysClr val="window" lastClr="FFFFFF"/>
                  </a:solidFill>
                  <a:latin typeface="Arial" panose="020B0604020202020204" pitchFamily="34" charset="0"/>
                  <a:cs typeface="Arial" panose="020B0604020202020204" pitchFamily="34" charset="0"/>
                </a:rPr>
                <a:t> </a:t>
              </a:r>
              <a:r>
                <a:rPr lang="en-GB" sz="1700" dirty="0" err="1">
                  <a:solidFill>
                    <a:sysClr val="window" lastClr="FFFFFF"/>
                  </a:solidFill>
                  <a:latin typeface="Arial" panose="020B0604020202020204" pitchFamily="34" charset="0"/>
                  <a:cs typeface="Arial" panose="020B0604020202020204" pitchFamily="34" charset="0"/>
                </a:rPr>
                <a:t>Giờ</a:t>
              </a:r>
              <a:endParaRPr lang="en-GB" sz="1700" dirty="0">
                <a:solidFill>
                  <a:sysClr val="window" lastClr="FFFFFF"/>
                </a:solidFill>
                <a:latin typeface="Arial" panose="020B0604020202020204" pitchFamily="34" charset="0"/>
                <a:cs typeface="Arial" panose="020B0604020202020204" pitchFamily="34" charset="0"/>
              </a:endParaRPr>
            </a:p>
          </p:txBody>
        </p:sp>
      </p:grpSp>
      <p:sp>
        <p:nvSpPr>
          <p:cNvPr id="25" name="Rectangle 24"/>
          <p:cNvSpPr/>
          <p:nvPr/>
        </p:nvSpPr>
        <p:spPr>
          <a:xfrm>
            <a:off x="10898128" y="41160"/>
            <a:ext cx="730939" cy="304381"/>
          </a:xfrm>
          <a:prstGeom prst="rect">
            <a:avLst/>
          </a:prstGeom>
          <a:solidFill>
            <a:sysClr val="window" lastClr="FFFFFF"/>
          </a:solidFill>
          <a:ln w="12700" cap="flat" cmpd="sng" algn="ctr">
            <a:solidFill>
              <a:srgbClr val="FFC000"/>
            </a:solidFill>
            <a:prstDash val="solid"/>
            <a:miter lim="800000"/>
          </a:ln>
          <a:effectLst/>
        </p:spPr>
        <p:txBody>
          <a:bodyPr lIns="108843" tIns="54423" rIns="108843" bIns="54423" rtlCol="0" anchor="ctr"/>
          <a:lstStyle/>
          <a:p>
            <a:pPr algn="ctr" defTabSz="1088437">
              <a:defRPr/>
            </a:pPr>
            <a:r>
              <a:rPr lang="en-US" sz="1300" dirty="0">
                <a:solidFill>
                  <a:srgbClr val="FF0000"/>
                </a:solidFill>
              </a:rPr>
              <a:t>START</a:t>
            </a:r>
          </a:p>
        </p:txBody>
      </p:sp>
      <p:pic>
        <p:nvPicPr>
          <p:cNvPr id="26" name="Picture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364439" y="345538"/>
            <a:ext cx="1827560" cy="1366322"/>
          </a:xfrm>
          <a:prstGeom prst="rect">
            <a:avLst/>
          </a:prstGeom>
        </p:spPr>
      </p:pic>
      <p:grpSp>
        <p:nvGrpSpPr>
          <p:cNvPr id="9" name="Clock hand spin">
            <a:extLst>
              <a:ext uri="{FF2B5EF4-FFF2-40B4-BE49-F238E27FC236}">
                <a16:creationId xmlns:a16="http://schemas.microsoft.com/office/drawing/2014/main" id="{BB0445D5-A6E5-40E7-BBDD-5E3EFA13BDED}"/>
              </a:ext>
            </a:extLst>
          </p:cNvPr>
          <p:cNvGrpSpPr/>
          <p:nvPr/>
        </p:nvGrpSpPr>
        <p:grpSpPr>
          <a:xfrm rot="1786145">
            <a:off x="10927755" y="922911"/>
            <a:ext cx="700935"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088437">
                <a:defRPr/>
              </a:pPr>
              <a:endParaRPr lang="en-GB" kern="0" dirty="0">
                <a:solidFill>
                  <a:sysClr val="windowText" lastClr="000000"/>
                </a:solidFill>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088437">
                <a:defRPr/>
              </a:pPr>
              <a:endParaRPr lang="en-GB" kern="0" dirty="0">
                <a:solidFill>
                  <a:sysClr val="windowText" lastClr="000000"/>
                </a:solidFill>
              </a:endParaRPr>
            </a:p>
          </p:txBody>
        </p:sp>
      </p:grpSp>
      <p:sp>
        <p:nvSpPr>
          <p:cNvPr id="30" name="TextBox 29"/>
          <p:cNvSpPr txBox="1"/>
          <p:nvPr/>
        </p:nvSpPr>
        <p:spPr>
          <a:xfrm>
            <a:off x="11488132" y="968274"/>
            <a:ext cx="374709" cy="325353"/>
          </a:xfrm>
          <a:prstGeom prst="rect">
            <a:avLst/>
          </a:prstGeom>
          <a:noFill/>
        </p:spPr>
        <p:txBody>
          <a:bodyPr wrap="square" lIns="108843" tIns="54423" rIns="108843" bIns="54423" rtlCol="0">
            <a:spAutoFit/>
          </a:bodyPr>
          <a:lstStyle/>
          <a:p>
            <a:pPr defTabSz="1088437">
              <a:defRPr/>
            </a:pPr>
            <a:r>
              <a:rPr lang="en-US" b="1" kern="0" dirty="0">
                <a:solidFill>
                  <a:srgbClr val="99B2C8"/>
                </a:solidFill>
              </a:rPr>
              <a:t>3</a:t>
            </a:r>
          </a:p>
        </p:txBody>
      </p:sp>
      <p:sp>
        <p:nvSpPr>
          <p:cNvPr id="31" name="TextBox 30"/>
          <p:cNvSpPr txBox="1"/>
          <p:nvPr/>
        </p:nvSpPr>
        <p:spPr>
          <a:xfrm>
            <a:off x="11151353" y="1221921"/>
            <a:ext cx="454783" cy="325353"/>
          </a:xfrm>
          <a:prstGeom prst="rect">
            <a:avLst/>
          </a:prstGeom>
          <a:noFill/>
        </p:spPr>
        <p:txBody>
          <a:bodyPr wrap="square" lIns="108843" tIns="54423" rIns="108843" bIns="54423" rtlCol="0">
            <a:spAutoFit/>
          </a:bodyPr>
          <a:lstStyle/>
          <a:p>
            <a:pPr defTabSz="1088437">
              <a:defRPr/>
            </a:pPr>
            <a:r>
              <a:rPr lang="en-US" b="1" kern="0" dirty="0">
                <a:solidFill>
                  <a:srgbClr val="99B2C8"/>
                </a:solidFill>
              </a:rPr>
              <a:t>6</a:t>
            </a:r>
          </a:p>
        </p:txBody>
      </p:sp>
      <p:sp>
        <p:nvSpPr>
          <p:cNvPr id="32" name="TextBox 31"/>
          <p:cNvSpPr txBox="1"/>
          <p:nvPr/>
        </p:nvSpPr>
        <p:spPr>
          <a:xfrm>
            <a:off x="10690386" y="1005844"/>
            <a:ext cx="411273" cy="325353"/>
          </a:xfrm>
          <a:prstGeom prst="rect">
            <a:avLst/>
          </a:prstGeom>
          <a:noFill/>
        </p:spPr>
        <p:txBody>
          <a:bodyPr wrap="square" lIns="108843" tIns="54423" rIns="108843" bIns="54423" rtlCol="0">
            <a:spAutoFit/>
          </a:bodyPr>
          <a:lstStyle/>
          <a:p>
            <a:pPr defTabSz="1088437">
              <a:defRPr/>
            </a:pPr>
            <a:r>
              <a:rPr lang="en-US" b="1" kern="0" dirty="0">
                <a:solidFill>
                  <a:srgbClr val="99B2C8"/>
                </a:solidFill>
              </a:rPr>
              <a:t>9</a:t>
            </a:r>
          </a:p>
        </p:txBody>
      </p:sp>
      <p:sp>
        <p:nvSpPr>
          <p:cNvPr id="33" name="TextBox 32"/>
          <p:cNvSpPr txBox="1"/>
          <p:nvPr/>
        </p:nvSpPr>
        <p:spPr>
          <a:xfrm>
            <a:off x="11068913" y="722053"/>
            <a:ext cx="495208" cy="325353"/>
          </a:xfrm>
          <a:prstGeom prst="rect">
            <a:avLst/>
          </a:prstGeom>
          <a:noFill/>
        </p:spPr>
        <p:txBody>
          <a:bodyPr wrap="square" lIns="108843" tIns="54423" rIns="108843" bIns="54423" rtlCol="0">
            <a:spAutoFit/>
          </a:bodyPr>
          <a:lstStyle/>
          <a:p>
            <a:pPr defTabSz="1088437">
              <a:defRPr/>
            </a:pPr>
            <a:r>
              <a:rPr lang="en-US" b="1" kern="0" dirty="0">
                <a:solidFill>
                  <a:srgbClr val="99B2C8"/>
                </a:solidFill>
              </a:rPr>
              <a:t>12</a:t>
            </a:r>
          </a:p>
        </p:txBody>
      </p:sp>
    </p:spTree>
    <p:extLst>
      <p:ext uri="{BB962C8B-B14F-4D97-AF65-F5344CB8AC3E}">
        <p14:creationId xmlns:p14="http://schemas.microsoft.com/office/powerpoint/2010/main" val="151559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0"/>
                </p:tgtEl>
              </p:cMediaNode>
            </p:audio>
            <p:audio>
              <p:cMediaNode vol="80000">
                <p:cTn id="18" fill="hold" display="0">
                  <p:stCondLst>
                    <p:cond delay="indefinite"/>
                  </p:stCondLst>
                  <p:endCondLst>
                    <p:cond evt="onStopAudio" delay="0">
                      <p:tgtEl>
                        <p:sldTgt/>
                      </p:tgtEl>
                    </p:cond>
                  </p:endCondLst>
                </p:cTn>
                <p:tgtEl>
                  <p:spTgt spid="11"/>
                </p:tgtEl>
              </p:cMediaNode>
            </p:audio>
            <p:audio>
              <p:cMediaNode vol="80000">
                <p:cTn id="19" fill="hold" display="0">
                  <p:stCondLst>
                    <p:cond delay="indefinite"/>
                  </p:stCondLst>
                  <p:endCondLst>
                    <p:cond evt="onStopAudio" delay="0">
                      <p:tgtEl>
                        <p:sldTgt/>
                      </p:tgtEl>
                    </p:cond>
                  </p:endCondLst>
                </p:cTn>
                <p:tgtEl>
                  <p:spTgt spid="12"/>
                </p:tgtEl>
              </p:cMediaNode>
            </p:audio>
            <p:audio>
              <p:cMediaNode vol="80000">
                <p:cTn id="20" fill="hold" display="0">
                  <p:stCondLst>
                    <p:cond delay="indefinite"/>
                  </p:stCondLst>
                  <p:endCondLst>
                    <p:cond evt="onStopAudio" delay="0">
                      <p:tgtEl>
                        <p:sldTgt/>
                      </p:tgtEl>
                    </p:cond>
                  </p:endCondLst>
                </p:cTn>
                <p:tgtEl>
                  <p:spTgt spid="13"/>
                </p:tgtEl>
              </p:cMediaNode>
            </p:audio>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 presetClass="mediacall" presetSubtype="0" fill="hold" nodeType="withEffect">
                                  <p:stCondLst>
                                    <p:cond delay="0"/>
                                  </p:stCondLst>
                                  <p:childTnLst>
                                    <p:cmd type="call" cmd="playFrom(0.0)">
                                      <p:cBhvr>
                                        <p:cTn id="31" dur="8091" fill="hold"/>
                                        <p:tgtEl>
                                          <p:spTgt spid="10"/>
                                        </p:tgtEl>
                                      </p:cBhvr>
                                    </p:cmd>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6"/>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 presetClass="mediacall" presetSubtype="0" fill="hold" nodeType="withEffect">
                                  <p:stCondLst>
                                    <p:cond delay="0"/>
                                  </p:stCondLst>
                                  <p:childTnLst>
                                    <p:cmd type="call" cmd="playFrom(0.0)">
                                      <p:cBhvr>
                                        <p:cTn id="45" dur="8158" fill="hold"/>
                                        <p:tgtEl>
                                          <p:spTgt spid="13"/>
                                        </p:tgtEl>
                                      </p:cBhvr>
                                    </p:cmd>
                                  </p:child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withEffect">
                                  <p:stCondLst>
                                    <p:cond delay="0"/>
                                  </p:stCondLst>
                                  <p:childTnLst>
                                    <p:cmd type="call" cmd="playFrom(0.0)">
                                      <p:cBhvr>
                                        <p:cTn id="50" dur="8158" fill="hold"/>
                                        <p:tgtEl>
                                          <p:spTgt spid="12"/>
                                        </p:tgtEl>
                                      </p:cBhvr>
                                    </p:cmd>
                                  </p:childTnLst>
                                </p:cTn>
                              </p:par>
                              <p:par>
                                <p:cTn id="51" presetID="10"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par>
                                <p:cTn id="60" presetID="1" presetClass="mediacall" presetSubtype="0" fill="hold" nodeType="withEffect">
                                  <p:stCondLst>
                                    <p:cond delay="0"/>
                                  </p:stCondLst>
                                  <p:childTnLst>
                                    <p:cmd type="call" cmd="playFrom(0.0)">
                                      <p:cBhvr>
                                        <p:cTn id="61" dur="8158" fill="hold"/>
                                        <p:tgtEl>
                                          <p:spTgt spid="11"/>
                                        </p:tgtEl>
                                      </p:cBhvr>
                                    </p:cmd>
                                  </p:childTnLst>
                                </p:cTn>
                              </p:par>
                            </p:childTnLst>
                          </p:cTn>
                        </p:par>
                      </p:childTnLst>
                    </p:cTn>
                  </p:par>
                </p:childTnLst>
              </p:cTn>
              <p:nextCondLst>
                <p:cond evt="onClick" delay="0">
                  <p:tgtEl>
                    <p:spTgt spid="6"/>
                  </p:tgtEl>
                </p:cond>
              </p:nextCondLst>
            </p:seq>
            <p:seq concurrent="1" nextAc="seek">
              <p:cTn id="62" restart="whenNotActive" fill="hold" evtFilter="cancelBubble" nodeType="interactiveSeq">
                <p:stCondLst>
                  <p:cond evt="onClick" delay="0">
                    <p:tgtEl>
                      <p:spTgt spid="21"/>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1"/>
                                        </p:tgtEl>
                                      </p:cBhvr>
                                    </p:animEffect>
                                    <p:set>
                                      <p:cBhvr>
                                        <p:cTn id="6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8" restart="whenNotActive" fill="hold" evtFilter="cancelBubble" nodeType="interactiveSeq">
                <p:stCondLst>
                  <p:cond evt="onClick" delay="0">
                    <p:tgtEl>
                      <p:spTgt spid="25"/>
                    </p:tgtEl>
                  </p:cond>
                </p:stCondLst>
                <p:endSync evt="end" delay="0">
                  <p:rtn val="all"/>
                </p:endSync>
                <p:childTnLst>
                  <p:par>
                    <p:cTn id="69" fill="hold">
                      <p:stCondLst>
                        <p:cond delay="0"/>
                      </p:stCondLst>
                      <p:childTnLst>
                        <p:par>
                          <p:cTn id="70" fill="hold">
                            <p:stCondLst>
                              <p:cond delay="0"/>
                            </p:stCondLst>
                            <p:childTnLst>
                              <p:par>
                                <p:cTn id="71" presetID="8" presetClass="emph" presetSubtype="0" fill="hold" nodeType="clickEffect">
                                  <p:stCondLst>
                                    <p:cond delay="0"/>
                                  </p:stCondLst>
                                  <p:childTnLst>
                                    <p:animRot by="21600000">
                                      <p:cBhvr>
                                        <p:cTn id="72" dur="10000" fill="hold"/>
                                        <p:tgtEl>
                                          <p:spTgt spid="9"/>
                                        </p:tgtEl>
                                        <p:attrNameLst>
                                          <p:attrName>r</p:attrName>
                                        </p:attrNameLst>
                                      </p:cBhvr>
                                    </p:animRot>
                                  </p:childTnLst>
                                </p:cTn>
                              </p:par>
                            </p:childTnLst>
                          </p:cTn>
                        </p:par>
                        <p:par>
                          <p:cTn id="73" fill="hold">
                            <p:stCondLst>
                              <p:cond delay="10000"/>
                            </p:stCondLst>
                            <p:childTnLst>
                              <p:par>
                                <p:cTn id="74" presetID="53" presetClass="entr" presetSubtype="16" fill="hold" nodeType="afterEffect">
                                  <p:stCondLst>
                                    <p:cond delay="0"/>
                                  </p:stCondLst>
                                  <p:childTnLst>
                                    <p:set>
                                      <p:cBhvr>
                                        <p:cTn id="75" dur="1" fill="hold">
                                          <p:stCondLst>
                                            <p:cond delay="0"/>
                                          </p:stCondLst>
                                        </p:cTn>
                                        <p:tgtEl>
                                          <p:spTgt spid="5"/>
                                        </p:tgtEl>
                                        <p:attrNameLst>
                                          <p:attrName>style.visibility</p:attrName>
                                        </p:attrNameLst>
                                      </p:cBhvr>
                                      <p:to>
                                        <p:strVal val="visible"/>
                                      </p:to>
                                    </p:set>
                                    <p:anim calcmode="lin" valueType="num">
                                      <p:cBhvr>
                                        <p:cTn id="76" dur="3000" fill="hold"/>
                                        <p:tgtEl>
                                          <p:spTgt spid="5"/>
                                        </p:tgtEl>
                                        <p:attrNameLst>
                                          <p:attrName>ppt_w</p:attrName>
                                        </p:attrNameLst>
                                      </p:cBhvr>
                                      <p:tavLst>
                                        <p:tav tm="0">
                                          <p:val>
                                            <p:fltVal val="0"/>
                                          </p:val>
                                        </p:tav>
                                        <p:tav tm="100000">
                                          <p:val>
                                            <p:strVal val="#ppt_w"/>
                                          </p:val>
                                        </p:tav>
                                      </p:tavLst>
                                    </p:anim>
                                    <p:anim calcmode="lin" valueType="num">
                                      <p:cBhvr>
                                        <p:cTn id="77" dur="3000" fill="hold"/>
                                        <p:tgtEl>
                                          <p:spTgt spid="5"/>
                                        </p:tgtEl>
                                        <p:attrNameLst>
                                          <p:attrName>ppt_h</p:attrName>
                                        </p:attrNameLst>
                                      </p:cBhvr>
                                      <p:tavLst>
                                        <p:tav tm="0">
                                          <p:val>
                                            <p:fltVal val="0"/>
                                          </p:val>
                                        </p:tav>
                                        <p:tav tm="100000">
                                          <p:val>
                                            <p:strVal val="#ppt_h"/>
                                          </p:val>
                                        </p:tav>
                                      </p:tavLst>
                                    </p:anim>
                                    <p:animEffect transition="in" filter="fade">
                                      <p:cBhvr>
                                        <p:cTn id="78" dur="3000"/>
                                        <p:tgtEl>
                                          <p:spTgt spid="5"/>
                                        </p:tgtEl>
                                      </p:cBhvr>
                                    </p:animEffect>
                                  </p:childTnLst>
                                  <p:subTnLst>
                                    <p:audio>
                                      <p:cMediaNode>
                                        <p:cTn display="0" masterRel="sameClick">
                                          <p:stCondLst>
                                            <p:cond evt="begin" delay="0">
                                              <p:tn val="74"/>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4" grpId="0" animBg="1"/>
      <p:bldP spid="6" grpId="0" animBg="1"/>
      <p:bldP spid="7" grpId="0" animBg="1"/>
      <p:bldP spid="8" grpId="0" animBg="1"/>
      <p:bldP spid="16" grpId="0" animBg="1"/>
      <p:bldP spid="16" grpId="1" animBg="1"/>
      <p:bldP spid="17" grpId="0"/>
      <p:bldP spid="17" grpId="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IMING" val="|2.4"/>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Custom 1">
      <a:majorFont>
        <a:latin typeface="Arial"/>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TotalTime>
  <Words>833</Words>
  <Application>Microsoft Office PowerPoint</Application>
  <PresentationFormat>Widescreen</PresentationFormat>
  <Paragraphs>177</Paragraphs>
  <Slides>27</Slides>
  <Notes>9</Notes>
  <HiddenSlides>0</HiddenSlides>
  <MMClips>19</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DengXian</vt:lpstr>
      <vt:lpstr>Arial</vt:lpstr>
      <vt:lpstr>Calibri</vt:lpstr>
      <vt:lpstr>Cambria Math</vt:lpstr>
      <vt:lpstr>HP001 4 hàng</vt:lpstr>
      <vt:lpstr>iCiel Cadena</vt:lpstr>
      <vt:lpstr>Times New Roman</vt:lpstr>
      <vt:lpstr>UTM Avo</vt:lpstr>
      <vt:lpstr>Wingdings</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Quý trọng thời gian</dc:title>
  <dc:creator>Ziczac</dc:creator>
  <cp:lastModifiedBy>Administrator</cp:lastModifiedBy>
  <cp:revision>19</cp:revision>
  <dcterms:modified xsi:type="dcterms:W3CDTF">2025-03-09T06:51:20Z</dcterms:modified>
</cp:coreProperties>
</file>