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1"/>
  </p:sldMasterIdLst>
  <p:notesMasterIdLst>
    <p:notesMasterId r:id="rId30"/>
  </p:notesMasterIdLst>
  <p:sldIdLst>
    <p:sldId id="438" r:id="rId2"/>
    <p:sldId id="439" r:id="rId3"/>
    <p:sldId id="454" r:id="rId4"/>
    <p:sldId id="425" r:id="rId5"/>
    <p:sldId id="426" r:id="rId6"/>
    <p:sldId id="427" r:id="rId7"/>
    <p:sldId id="428" r:id="rId8"/>
    <p:sldId id="429" r:id="rId9"/>
    <p:sldId id="430" r:id="rId10"/>
    <p:sldId id="303" r:id="rId11"/>
    <p:sldId id="365" r:id="rId12"/>
    <p:sldId id="440" r:id="rId13"/>
    <p:sldId id="441" r:id="rId14"/>
    <p:sldId id="432" r:id="rId15"/>
    <p:sldId id="442" r:id="rId16"/>
    <p:sldId id="443" r:id="rId17"/>
    <p:sldId id="455" r:id="rId18"/>
    <p:sldId id="324" r:id="rId19"/>
    <p:sldId id="445" r:id="rId20"/>
    <p:sldId id="446" r:id="rId21"/>
    <p:sldId id="431" r:id="rId22"/>
    <p:sldId id="447" r:id="rId23"/>
    <p:sldId id="448" r:id="rId24"/>
    <p:sldId id="449" r:id="rId25"/>
    <p:sldId id="450" r:id="rId26"/>
    <p:sldId id="434" r:id="rId27"/>
    <p:sldId id="451" r:id="rId28"/>
    <p:sldId id="452" r:id="rId29"/>
  </p:sldIdLst>
  <p:sldSz cx="12190413" cy="6858000"/>
  <p:notesSz cx="6858000" cy="91440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8950" autoAdjust="0"/>
  </p:normalViewPr>
  <p:slideViewPr>
    <p:cSldViewPr snapToGrid="0">
      <p:cViewPr varScale="1">
        <p:scale>
          <a:sx n="66" d="100"/>
          <a:sy n="66" d="100"/>
        </p:scale>
        <p:origin x="668"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t>2025/3/7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hình</a:t>
            </a:r>
            <a:r>
              <a:rPr lang="en-US" dirty="0"/>
              <a:t> tam </a:t>
            </a:r>
            <a:r>
              <a:rPr lang="en-US" dirty="0" err="1"/>
              <a:t>giác</a:t>
            </a:r>
            <a:r>
              <a:rPr lang="en-US" dirty="0"/>
              <a:t> </a:t>
            </a:r>
            <a:r>
              <a:rPr lang="en-US" dirty="0" err="1"/>
              <a:t>đỏ</a:t>
            </a:r>
            <a:r>
              <a:rPr lang="en-US" dirty="0"/>
              <a:t> </a:t>
            </a:r>
            <a:r>
              <a:rPr lang="en-US" dirty="0" err="1"/>
              <a:t>để</a:t>
            </a:r>
            <a:r>
              <a:rPr lang="en-US" dirty="0"/>
              <a:t> </a:t>
            </a:r>
            <a:r>
              <a:rPr lang="en-US" dirty="0" err="1"/>
              <a:t>chuyển</a:t>
            </a:r>
            <a:r>
              <a:rPr lang="en-US" dirty="0"/>
              <a:t> sang </a:t>
            </a:r>
            <a:r>
              <a:rPr lang="en-US" dirty="0" err="1"/>
              <a:t>bài</a:t>
            </a:r>
            <a:r>
              <a:rPr lang="en-US" dirty="0"/>
              <a:t> </a:t>
            </a:r>
            <a:r>
              <a:rPr lang="en-US" dirty="0" err="1"/>
              <a:t>học</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D7E78-2C94-4B4E-B910-17018BB27C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987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UTM Avo" pitchFamily="18" charset="0"/>
                <a:cs typeface="Arial" charset="0"/>
              </a:defRPr>
            </a:lvl1pPr>
            <a:lvl2pPr marL="742950" indent="-285750" eaLnBrk="0" hangingPunct="0">
              <a:defRPr>
                <a:solidFill>
                  <a:schemeClr val="tx1"/>
                </a:solidFill>
                <a:latin typeface="UTM Avo" pitchFamily="18" charset="0"/>
                <a:cs typeface="Arial" charset="0"/>
              </a:defRPr>
            </a:lvl2pPr>
            <a:lvl3pPr marL="1143000" indent="-228600" eaLnBrk="0" hangingPunct="0">
              <a:defRPr>
                <a:solidFill>
                  <a:schemeClr val="tx1"/>
                </a:solidFill>
                <a:latin typeface="UTM Avo" pitchFamily="18" charset="0"/>
                <a:cs typeface="Arial" charset="0"/>
              </a:defRPr>
            </a:lvl3pPr>
            <a:lvl4pPr marL="1600200" indent="-228600" eaLnBrk="0" hangingPunct="0">
              <a:defRPr>
                <a:solidFill>
                  <a:schemeClr val="tx1"/>
                </a:solidFill>
                <a:latin typeface="UTM Avo" pitchFamily="18" charset="0"/>
                <a:cs typeface="Arial" charset="0"/>
              </a:defRPr>
            </a:lvl4pPr>
            <a:lvl5pPr marL="2057400" indent="-228600" eaLnBrk="0" hangingPunct="0">
              <a:defRPr>
                <a:solidFill>
                  <a:schemeClr val="tx1"/>
                </a:solidFill>
                <a:latin typeface="UTM Avo" pitchFamily="18" charset="0"/>
                <a:cs typeface="Arial" charset="0"/>
              </a:defRPr>
            </a:lvl5pPr>
            <a:lvl6pPr marL="2514600" indent="-228600" eaLnBrk="0" fontAlgn="base" hangingPunct="0">
              <a:spcBef>
                <a:spcPct val="0"/>
              </a:spcBef>
              <a:spcAft>
                <a:spcPct val="0"/>
              </a:spcAft>
              <a:defRPr>
                <a:solidFill>
                  <a:schemeClr val="tx1"/>
                </a:solidFill>
                <a:latin typeface="UTM Avo" pitchFamily="18" charset="0"/>
                <a:cs typeface="Arial" charset="0"/>
              </a:defRPr>
            </a:lvl6pPr>
            <a:lvl7pPr marL="2971800" indent="-228600" eaLnBrk="0" fontAlgn="base" hangingPunct="0">
              <a:spcBef>
                <a:spcPct val="0"/>
              </a:spcBef>
              <a:spcAft>
                <a:spcPct val="0"/>
              </a:spcAft>
              <a:defRPr>
                <a:solidFill>
                  <a:schemeClr val="tx1"/>
                </a:solidFill>
                <a:latin typeface="UTM Avo" pitchFamily="18" charset="0"/>
                <a:cs typeface="Arial" charset="0"/>
              </a:defRPr>
            </a:lvl7pPr>
            <a:lvl8pPr marL="3429000" indent="-228600" eaLnBrk="0" fontAlgn="base" hangingPunct="0">
              <a:spcBef>
                <a:spcPct val="0"/>
              </a:spcBef>
              <a:spcAft>
                <a:spcPct val="0"/>
              </a:spcAft>
              <a:defRPr>
                <a:solidFill>
                  <a:schemeClr val="tx1"/>
                </a:solidFill>
                <a:latin typeface="UTM Avo" pitchFamily="18" charset="0"/>
                <a:cs typeface="Arial" charset="0"/>
              </a:defRPr>
            </a:lvl8pPr>
            <a:lvl9pPr marL="3886200" indent="-228600" eaLnBrk="0" fontAlgn="base" hangingPunct="0">
              <a:spcBef>
                <a:spcPct val="0"/>
              </a:spcBef>
              <a:spcAft>
                <a:spcPct val="0"/>
              </a:spcAft>
              <a:defRPr>
                <a:solidFill>
                  <a:schemeClr val="tx1"/>
                </a:solidFill>
                <a:latin typeface="UTM Avo" pitchFamily="18" charset="0"/>
                <a:cs typeface="Arial" charset="0"/>
              </a:defRPr>
            </a:lvl9pPr>
          </a:lstStyle>
          <a:p>
            <a:pPr eaLnBrk="1" fontAlgn="base" hangingPunct="1">
              <a:spcBef>
                <a:spcPct val="0"/>
              </a:spcBef>
              <a:spcAft>
                <a:spcPct val="0"/>
              </a:spcAft>
            </a:pPr>
            <a:fld id="{6CBB70A3-339E-4C85-972C-0009B6AD0519}" type="slidenum">
              <a:rPr lang="en-US" altLang="en-US" smtClean="0">
                <a:latin typeface="Calibri" pitchFamily="34" charset="0"/>
              </a:rPr>
              <a:pPr eaLnBrk="1" fontAlgn="base" hangingPunct="1">
                <a:spcBef>
                  <a:spcPct val="0"/>
                </a:spcBef>
                <a:spcAft>
                  <a:spcPct val="0"/>
                </a:spcAft>
              </a:pPr>
              <a:t>20</a:t>
            </a:fld>
            <a:endParaRPr lang="en-US" altLang="en-US">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1"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3/7/2025</a:t>
            </a:fld>
            <a:endParaRPr lang="en-US"/>
          </a:p>
        </p:txBody>
      </p:sp>
      <p:sp>
        <p:nvSpPr>
          <p:cNvPr id="16" name="Google Shape;16;p7"/>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021" y="1930598"/>
            <a:ext cx="851912" cy="852023"/>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021" y="1930598"/>
            <a:ext cx="851912"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id="{55BF17BB-90D7-48D1-A408-C4A17A18C95C}"/>
              </a:ext>
            </a:extLst>
          </p:cNvPr>
          <p:cNvSpPr/>
          <p:nvPr userDrawn="1"/>
        </p:nvSpPr>
        <p:spPr>
          <a:xfrm>
            <a:off x="11138407" y="3"/>
            <a:ext cx="115344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93745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
        <p:nvSpPr>
          <p:cNvPr id="28" name="Google Shape;28;p9"/>
          <p:cNvSpPr txBox="1">
            <a:spLocks noGrp="1"/>
          </p:cNvSpPr>
          <p:nvPr>
            <p:ph type="title"/>
          </p:nvPr>
        </p:nvSpPr>
        <p:spPr>
          <a:xfrm>
            <a:off x="838091" y="365126"/>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9"/>
          <p:cNvSpPr txBox="1">
            <a:spLocks noGrp="1"/>
          </p:cNvSpPr>
          <p:nvPr>
            <p:ph type="body" idx="1"/>
          </p:nvPr>
        </p:nvSpPr>
        <p:spPr>
          <a:xfrm>
            <a:off x="838091" y="1825625"/>
            <a:ext cx="10514231" cy="435133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0" name="Google Shape;30;p9"/>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3/7/2025</a:t>
            </a:fld>
            <a:endParaRPr lang="en-US">
              <a:solidFill>
                <a:prstClr val="black">
                  <a:tint val="75000"/>
                </a:prstClr>
              </a:solidFill>
            </a:endParaRPr>
          </a:p>
        </p:txBody>
      </p:sp>
      <p:sp>
        <p:nvSpPr>
          <p:cNvPr id="31" name="Google Shape;31;p9"/>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33823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4"/>
            <a:ext cx="12183293" cy="6816715"/>
          </a:xfrm>
          <a:prstGeom prst="rect">
            <a:avLst/>
          </a:prstGeom>
          <a:noFill/>
          <a:ln>
            <a:noFill/>
          </a:ln>
        </p:spPr>
      </p:pic>
      <p:sp>
        <p:nvSpPr>
          <p:cNvPr id="23" name="Google Shape;23;p8"/>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3/7/2025</a:t>
            </a:fld>
            <a:endParaRPr lang="en-US">
              <a:solidFill>
                <a:prstClr val="black">
                  <a:tint val="75000"/>
                </a:prstClr>
              </a:solidFill>
            </a:endParaRPr>
          </a:p>
        </p:txBody>
      </p:sp>
      <p:sp>
        <p:nvSpPr>
          <p:cNvPr id="24" name="Google Shape;24;p8"/>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36975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9"/>
            <a:ext cx="12184064"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0422CFA9-8534-4BBD-8944-F7B10AEA9265}" type="datetimeFigureOut">
              <a:rPr lang="en-US"/>
              <a:pPr>
                <a:defRPr/>
              </a:pPr>
              <a:t>3/7/2025</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CAF30B84-0DF0-4D84-8F9C-DFCE737AEB5E}" type="slidenum">
              <a:rPr lang="en-US"/>
              <a:pPr>
                <a:defRPr/>
              </a:pPr>
              <a:t>‹#›</a:t>
            </a:fld>
            <a:endParaRPr lang="en-US"/>
          </a:p>
        </p:txBody>
      </p:sp>
    </p:spTree>
    <p:extLst>
      <p:ext uri="{BB962C8B-B14F-4D97-AF65-F5344CB8AC3E}">
        <p14:creationId xmlns:p14="http://schemas.microsoft.com/office/powerpoint/2010/main" val="1848622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3" y="20646"/>
            <a:ext cx="12183293" cy="6816715"/>
          </a:xfrm>
          <a:prstGeom prst="rect">
            <a:avLst/>
          </a:prstGeom>
          <a:noFill/>
          <a:ln>
            <a:noFill/>
          </a:ln>
        </p:spPr>
      </p:pic>
      <p:sp>
        <p:nvSpPr>
          <p:cNvPr id="23" name="Google Shape;23;p8"/>
          <p:cNvSpPr txBox="1">
            <a:spLocks noGrp="1"/>
          </p:cNvSpPr>
          <p:nvPr>
            <p:ph type="dt" idx="10"/>
          </p:nvPr>
        </p:nvSpPr>
        <p:spPr>
          <a:xfrm>
            <a:off x="838091"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3/7/2025</a:t>
            </a:fld>
            <a:endParaRPr lang="en-US"/>
          </a:p>
        </p:txBody>
      </p:sp>
      <p:sp>
        <p:nvSpPr>
          <p:cNvPr id="24" name="Google Shape;24;p8"/>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925557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6"/>
            <a:ext cx="12164255" cy="6853995"/>
          </a:xfrm>
          <a:prstGeom prst="rect">
            <a:avLst/>
          </a:prstGeom>
          <a:noFill/>
          <a:ln>
            <a:noFill/>
          </a:ln>
        </p:spPr>
      </p:pic>
    </p:spTree>
    <p:extLst>
      <p:ext uri="{BB962C8B-B14F-4D97-AF65-F5344CB8AC3E}">
        <p14:creationId xmlns:p14="http://schemas.microsoft.com/office/powerpoint/2010/main" val="2450159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2" y="2007"/>
            <a:ext cx="12164255" cy="6853993"/>
          </a:xfrm>
          <a:prstGeom prst="rect">
            <a:avLst/>
          </a:prstGeom>
          <a:noFill/>
          <a:ln>
            <a:noFill/>
          </a:ln>
        </p:spPr>
      </p:pic>
      <p:sp>
        <p:nvSpPr>
          <p:cNvPr id="37" name="Google Shape;37;p10"/>
          <p:cNvSpPr txBox="1">
            <a:spLocks noGrp="1"/>
          </p:cNvSpPr>
          <p:nvPr>
            <p:ph type="dt" idx="10"/>
          </p:nvPr>
        </p:nvSpPr>
        <p:spPr>
          <a:xfrm>
            <a:off x="838091"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3/7/2025</a:t>
            </a:fld>
            <a:endParaRPr lang="en-US"/>
          </a:p>
        </p:txBody>
      </p:sp>
      <p:sp>
        <p:nvSpPr>
          <p:cNvPr id="38" name="Google Shape;38;p10"/>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114289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78" y="-68826"/>
            <a:ext cx="12511835" cy="7000539"/>
          </a:xfrm>
          <a:prstGeom prst="rect">
            <a:avLst/>
          </a:prstGeom>
          <a:noFill/>
          <a:ln>
            <a:noFill/>
          </a:ln>
        </p:spPr>
      </p:pic>
      <p:sp>
        <p:nvSpPr>
          <p:cNvPr id="46" name="Google Shape;46;p11"/>
          <p:cNvSpPr txBox="1">
            <a:spLocks noGrp="1"/>
          </p:cNvSpPr>
          <p:nvPr>
            <p:ph type="dt" idx="10"/>
          </p:nvPr>
        </p:nvSpPr>
        <p:spPr>
          <a:xfrm>
            <a:off x="838091"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3/7/2025</a:t>
            </a:fld>
            <a:endParaRPr lang="en-US"/>
          </a:p>
        </p:txBody>
      </p:sp>
      <p:sp>
        <p:nvSpPr>
          <p:cNvPr id="47" name="Google Shape;47;p11"/>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16456" y="186277"/>
            <a:ext cx="1284484"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393550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35" y="-90897"/>
            <a:ext cx="12612048"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036"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27155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8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0412"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759" y="1709773"/>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759" y="4589498"/>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96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323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108"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108"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108" y="6356385"/>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3/7/2025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075" y="6356385"/>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09479" y="6356385"/>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0727992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709" r:id="rId6"/>
    <p:sldLayoutId id="2147483711" r:id="rId7"/>
    <p:sldLayoutId id="2147483713" r:id="rId8"/>
    <p:sldLayoutId id="2147483718" r:id="rId9"/>
    <p:sldLayoutId id="2147483876" r:id="rId10"/>
    <p:sldLayoutId id="2147483886" r:id="rId11"/>
    <p:sldLayoutId id="21474838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w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42.wmf"/><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w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wmf"/><Relationship Id="rId1" Type="http://schemas.openxmlformats.org/officeDocument/2006/relationships/slideLayout" Target="../slideLayouts/slideLayout7.xml"/><Relationship Id="rId4" Type="http://schemas.openxmlformats.org/officeDocument/2006/relationships/image" Target="../media/image42.wmf"/></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1.mp3"/><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slideLayout" Target="../slideLayouts/slideLayout10.xml"/><Relationship Id="rId10" Type="http://schemas.openxmlformats.org/officeDocument/2006/relationships/image" Target="../media/image16.png"/><Relationship Id="rId4" Type="http://schemas.openxmlformats.org/officeDocument/2006/relationships/audio" Target="../media/media1.mp3"/><Relationship Id="rId9" Type="http://schemas.openxmlformats.org/officeDocument/2006/relationships/image" Target="../media/image15.emf"/></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42.wmf"/><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6.gif"/></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gif"/><Relationship Id="rId18" Type="http://schemas.openxmlformats.org/officeDocument/2006/relationships/slide" Target="slide6.xml"/><Relationship Id="rId26" Type="http://schemas.openxmlformats.org/officeDocument/2006/relationships/slide" Target="slide10.xml"/><Relationship Id="rId3" Type="http://schemas.openxmlformats.org/officeDocument/2006/relationships/slideLayout" Target="../slideLayouts/slideLayout7.xml"/><Relationship Id="rId21" Type="http://schemas.openxmlformats.org/officeDocument/2006/relationships/image" Target="../media/image31.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29.png"/><Relationship Id="rId25" Type="http://schemas.openxmlformats.org/officeDocument/2006/relationships/image" Target="../media/image33.png"/><Relationship Id="rId2" Type="http://schemas.openxmlformats.org/officeDocument/2006/relationships/audio" Target="../media/media3.wma"/><Relationship Id="rId16" Type="http://schemas.openxmlformats.org/officeDocument/2006/relationships/slide" Target="slide5.xml"/><Relationship Id="rId20" Type="http://schemas.openxmlformats.org/officeDocument/2006/relationships/slide" Target="slide7.xml"/><Relationship Id="rId29" Type="http://schemas.openxmlformats.org/officeDocument/2006/relationships/image" Target="../media/image35.png"/><Relationship Id="rId1" Type="http://schemas.microsoft.com/office/2007/relationships/media" Target="../media/media3.wma"/><Relationship Id="rId6" Type="http://schemas.openxmlformats.org/officeDocument/2006/relationships/image" Target="../media/image20.png"/><Relationship Id="rId11" Type="http://schemas.openxmlformats.org/officeDocument/2006/relationships/image" Target="../media/image24.gif"/><Relationship Id="rId24" Type="http://schemas.openxmlformats.org/officeDocument/2006/relationships/slide" Target="slide9.xml"/><Relationship Id="rId5" Type="http://schemas.openxmlformats.org/officeDocument/2006/relationships/image" Target="../media/image18.png"/><Relationship Id="rId15" Type="http://schemas.openxmlformats.org/officeDocument/2006/relationships/image" Target="../media/image28.gif"/><Relationship Id="rId23" Type="http://schemas.openxmlformats.org/officeDocument/2006/relationships/image" Target="../media/image32.png"/><Relationship Id="rId28" Type="http://schemas.openxmlformats.org/officeDocument/2006/relationships/slide" Target="slide11.xml"/><Relationship Id="rId10" Type="http://schemas.openxmlformats.org/officeDocument/2006/relationships/image" Target="../media/image23.png"/><Relationship Id="rId19" Type="http://schemas.openxmlformats.org/officeDocument/2006/relationships/image" Target="../media/image30.png"/><Relationship Id="rId4" Type="http://schemas.openxmlformats.org/officeDocument/2006/relationships/notesSlide" Target="../notesSlides/notesSlide1.xml"/><Relationship Id="rId9" Type="http://schemas.openxmlformats.org/officeDocument/2006/relationships/image" Target="../media/image22.png"/><Relationship Id="rId14" Type="http://schemas.openxmlformats.org/officeDocument/2006/relationships/image" Target="../media/image27.gif"/><Relationship Id="rId22" Type="http://schemas.openxmlformats.org/officeDocument/2006/relationships/slide" Target="slide8.xml"/><Relationship Id="rId27" Type="http://schemas.openxmlformats.org/officeDocument/2006/relationships/image" Target="../media/image34.png"/><Relationship Id="rId30"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4.xml"/><Relationship Id="rId1" Type="http://schemas.openxmlformats.org/officeDocument/2006/relationships/slideLayout" Target="../slideLayouts/slideLayout11.xml"/><Relationship Id="rId4" Type="http://schemas.openxmlformats.org/officeDocument/2006/relationships/image" Target="../media/image38.gif"/></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4.xml"/><Relationship Id="rId1" Type="http://schemas.openxmlformats.org/officeDocument/2006/relationships/slideLayout" Target="../slideLayouts/slideLayout11.xml"/><Relationship Id="rId4" Type="http://schemas.openxmlformats.org/officeDocument/2006/relationships/image" Target="../media/image3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3"/>
          <p:cNvSpPr>
            <a:spLocks noChangeArrowheads="1" noChangeShapeType="1" noTextEdit="1"/>
          </p:cNvSpPr>
          <p:nvPr/>
        </p:nvSpPr>
        <p:spPr bwMode="auto">
          <a:xfrm>
            <a:off x="3093635" y="2971801"/>
            <a:ext cx="6106317" cy="1636713"/>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Môn: Tiếng Việt</a:t>
            </a:r>
          </a:p>
        </p:txBody>
      </p:sp>
      <p:sp>
        <p:nvSpPr>
          <p:cNvPr id="10243" name="WordArt 12"/>
          <p:cNvSpPr>
            <a:spLocks noChangeArrowheads="1" noChangeShapeType="1" noTextEdit="1"/>
          </p:cNvSpPr>
          <p:nvPr/>
        </p:nvSpPr>
        <p:spPr bwMode="auto">
          <a:xfrm>
            <a:off x="1219042" y="5105400"/>
            <a:ext cx="9752330" cy="914400"/>
          </a:xfrm>
          <a:prstGeom prst="rect">
            <a:avLst/>
          </a:prstGeom>
        </p:spPr>
        <p:txBody>
          <a:bodyPr wrap="none" fromWordArt="1">
            <a:prstTxWarp prst="textCanDown">
              <a:avLst>
                <a:gd name="adj" fmla="val 14287"/>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Giáo viên: Nguyễn Thị Thúy Kiều</a:t>
            </a:r>
          </a:p>
        </p:txBody>
      </p:sp>
      <p:sp>
        <p:nvSpPr>
          <p:cNvPr id="2052" name="WordArt 15"/>
          <p:cNvSpPr>
            <a:spLocks noChangeArrowheads="1" noChangeShapeType="1" noTextEdit="1"/>
          </p:cNvSpPr>
          <p:nvPr/>
        </p:nvSpPr>
        <p:spPr bwMode="auto">
          <a:xfrm>
            <a:off x="203174" y="914400"/>
            <a:ext cx="11580892" cy="1752600"/>
          </a:xfrm>
          <a:prstGeom prst="rect">
            <a:avLst/>
          </a:prstGeom>
        </p:spPr>
        <p:txBody>
          <a:bodyPr wrap="none" fromWordArt="1">
            <a:prstTxWarp prst="textWave1">
              <a:avLst>
                <a:gd name="adj1" fmla="val 13005"/>
                <a:gd name="adj2" fmla="val -778"/>
              </a:avLst>
            </a:prstTxWarp>
          </a:bodyPr>
          <a:lstStyle/>
          <a:p>
            <a:pPr algn="ctr" fontAlgn="auto">
              <a:spcBef>
                <a:spcPts val="0"/>
              </a:spcBef>
              <a:spcAft>
                <a:spcPts val="0"/>
              </a:spcAft>
              <a:defRPr/>
            </a:pPr>
            <a:r>
              <a:rPr lang="en-US" sz="3200" b="1" kern="10" dirty="0" err="1">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Chào</a:t>
            </a:r>
            <a:r>
              <a:rPr lang="en-US" sz="3200" b="1" kern="10" dirty="0">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 </a:t>
            </a:r>
            <a:r>
              <a:rPr lang="en-US" sz="3200" b="1" kern="10" dirty="0" err="1">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mừng</a:t>
            </a:r>
            <a:r>
              <a:rPr lang="en-US" sz="3200" b="1" kern="10" dirty="0">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 </a:t>
            </a:r>
            <a:r>
              <a:rPr lang="en-US" sz="3200" b="1" kern="10" dirty="0" err="1">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quý</a:t>
            </a:r>
            <a:r>
              <a:rPr lang="en-US" sz="3200" b="1" kern="10" dirty="0">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 </a:t>
            </a:r>
            <a:r>
              <a:rPr lang="en-US" sz="3200" b="1" kern="10" dirty="0" err="1">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thầy</a:t>
            </a:r>
            <a:r>
              <a:rPr lang="en-US" sz="3200" b="1" kern="10" dirty="0">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 </a:t>
            </a:r>
            <a:r>
              <a:rPr lang="en-US" sz="3200" b="1" kern="10" dirty="0" err="1">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cô</a:t>
            </a:r>
            <a:r>
              <a:rPr lang="en-US" sz="3200" b="1" kern="10" dirty="0">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 </a:t>
            </a:r>
            <a:r>
              <a:rPr lang="en-US" sz="3200" b="1" kern="10" dirty="0" err="1">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giáo</a:t>
            </a:r>
            <a:r>
              <a:rPr lang="en-US" sz="3200" b="1" kern="10" dirty="0">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 </a:t>
            </a:r>
            <a:r>
              <a:rPr lang="en-US" sz="3200" b="1" kern="10" dirty="0" err="1">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đến</a:t>
            </a:r>
            <a:r>
              <a:rPr lang="en-US" sz="3200" b="1" kern="10" dirty="0">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 </a:t>
            </a:r>
            <a:r>
              <a:rPr lang="en-US" sz="3200" b="1" kern="10" dirty="0" err="1">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dự</a:t>
            </a:r>
            <a:r>
              <a:rPr lang="en-US" sz="3200" b="1" kern="10" dirty="0">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 </a:t>
            </a:r>
            <a:r>
              <a:rPr lang="en-US" sz="3200" b="1" kern="10" dirty="0" err="1">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giờ</a:t>
            </a:r>
            <a:r>
              <a:rPr lang="en-US" sz="3200" b="1" kern="10" dirty="0">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 </a:t>
            </a:r>
            <a:r>
              <a:rPr lang="en-US" sz="3200" b="1" kern="10" dirty="0" err="1">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lớp</a:t>
            </a:r>
            <a:r>
              <a:rPr lang="en-US" sz="3200" b="1" kern="10" dirty="0">
                <a:solidFill>
                  <a:srgbClr val="0D0D0D"/>
                </a:solidFill>
                <a:effectLst>
                  <a:glow rad="228600">
                    <a:schemeClr val="accent1">
                      <a:satMod val="175000"/>
                      <a:alpha val="40000"/>
                    </a:schemeClr>
                  </a:glow>
                  <a:outerShdw dist="53882" dir="2700000" algn="ctr" rotWithShape="0">
                    <a:srgbClr val="C0C0C0">
                      <a:alpha val="79999"/>
                    </a:srgbClr>
                  </a:outerShdw>
                </a:effectLst>
                <a:latin typeface="+mn-lt"/>
                <a:cs typeface="Times New Roman" pitchFamily="18" charset="0"/>
              </a:rPr>
              <a:t> 2B</a:t>
            </a:r>
          </a:p>
        </p:txBody>
      </p:sp>
      <p:pic>
        <p:nvPicPr>
          <p:cNvPr id="10245" name="Picture 7"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3014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1" y="5391150"/>
            <a:ext cx="19301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0264" y="5410200"/>
            <a:ext cx="193014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0264" y="31750"/>
            <a:ext cx="193014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207891"/>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397630" y="1004579"/>
            <a:ext cx="9554693" cy="1530803"/>
          </a:xfrm>
          <a:prstGeom prst="snip2DiagRect">
            <a:avLst/>
          </a:prstGeom>
          <a:solidFill>
            <a:srgbClr val="FFFF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lnSpc>
                <a:spcPct val="150000"/>
              </a:lnSpc>
            </a:pPr>
            <a:r>
              <a:rPr lang="en-US" sz="3600" b="1">
                <a:solidFill>
                  <a:schemeClr val="tx1"/>
                </a:solidFill>
                <a:latin typeface="UTM Avo"/>
                <a:cs typeface="Arial" panose="020B0604020202020204" pitchFamily="34" charset="0"/>
              </a:rPr>
              <a:t> </a:t>
            </a:r>
            <a:r>
              <a:rPr lang="en-US" sz="3200">
                <a:solidFill>
                  <a:schemeClr val="tx1"/>
                </a:solidFill>
                <a:cs typeface="Arial" panose="020B0604020202020204" pitchFamily="34" charset="0"/>
              </a:rPr>
              <a:t>Em cần đặt dấu phẩy còn thiếu vào những chỗ nào trong câu văn sau?</a:t>
            </a:r>
            <a:endParaRPr lang="en-US" sz="3600">
              <a:solidFill>
                <a:schemeClr val="tx1"/>
              </a:solidFill>
              <a:cs typeface="Arial" panose="020B0604020202020204" pitchFamily="34" charset="0"/>
            </a:endParaRPr>
          </a:p>
        </p:txBody>
      </p:sp>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330" y="5387950"/>
            <a:ext cx="2399987" cy="1468012"/>
          </a:xfrm>
          <a:prstGeom prst="rect">
            <a:avLst/>
          </a:prstGeom>
        </p:spPr>
      </p:pic>
      <p:sp>
        <p:nvSpPr>
          <p:cNvPr id="5" name="Rectangle 4"/>
          <p:cNvSpPr/>
          <p:nvPr/>
        </p:nvSpPr>
        <p:spPr>
          <a:xfrm>
            <a:off x="952912" y="6258765"/>
            <a:ext cx="8911020" cy="39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UTM Avo"/>
            </a:endParaRPr>
          </a:p>
        </p:txBody>
      </p:sp>
      <p:sp>
        <p:nvSpPr>
          <p:cNvPr id="6" name="TextBox 5">
            <a:extLst>
              <a:ext uri="{FF2B5EF4-FFF2-40B4-BE49-F238E27FC236}">
                <a16:creationId xmlns:a16="http://schemas.microsoft.com/office/drawing/2014/main" id="{B522B274-F0D4-439A-B421-FB69E0D5721F}"/>
              </a:ext>
            </a:extLst>
          </p:cNvPr>
          <p:cNvSpPr txBox="1"/>
          <p:nvPr/>
        </p:nvSpPr>
        <p:spPr>
          <a:xfrm>
            <a:off x="1585229" y="3336716"/>
            <a:ext cx="10462729" cy="1077218"/>
          </a:xfrm>
          <a:prstGeom prst="rect">
            <a:avLst/>
          </a:prstGeom>
          <a:noFill/>
        </p:spPr>
        <p:txBody>
          <a:bodyPr wrap="square">
            <a:spAutoFit/>
          </a:bodyPr>
          <a:lstStyle/>
          <a:p>
            <a:r>
              <a:rPr lang="en-US" sz="3200" b="1"/>
              <a:t>Chào mào sáo sậu sáo đen… đàn đàn lũ lũ bay đi bay về, lượn lên lượn xuống.</a:t>
            </a:r>
          </a:p>
        </p:txBody>
      </p:sp>
      <p:sp>
        <p:nvSpPr>
          <p:cNvPr id="7" name="TextBox 6">
            <a:extLst>
              <a:ext uri="{FF2B5EF4-FFF2-40B4-BE49-F238E27FC236}">
                <a16:creationId xmlns:a16="http://schemas.microsoft.com/office/drawing/2014/main" id="{0E401331-9437-4439-8A95-BFFD4FDA5325}"/>
              </a:ext>
            </a:extLst>
          </p:cNvPr>
          <p:cNvSpPr txBox="1"/>
          <p:nvPr/>
        </p:nvSpPr>
        <p:spPr>
          <a:xfrm>
            <a:off x="1585228" y="3336716"/>
            <a:ext cx="10462729" cy="1077218"/>
          </a:xfrm>
          <a:prstGeom prst="rect">
            <a:avLst/>
          </a:prstGeom>
          <a:noFill/>
        </p:spPr>
        <p:txBody>
          <a:bodyPr wrap="square">
            <a:spAutoFit/>
          </a:bodyPr>
          <a:lstStyle/>
          <a:p>
            <a:r>
              <a:rPr lang="en-US" sz="3200" b="1"/>
              <a:t>Chào mào</a:t>
            </a:r>
            <a:r>
              <a:rPr lang="en-US" sz="3200" b="1">
                <a:solidFill>
                  <a:srgbClr val="FF0000"/>
                </a:solidFill>
              </a:rPr>
              <a:t>,</a:t>
            </a:r>
            <a:r>
              <a:rPr lang="en-US" sz="3200" b="1"/>
              <a:t> sáo sậu</a:t>
            </a:r>
            <a:r>
              <a:rPr lang="en-US" sz="3200" b="1">
                <a:solidFill>
                  <a:srgbClr val="FF0000"/>
                </a:solidFill>
              </a:rPr>
              <a:t>,</a:t>
            </a:r>
            <a:r>
              <a:rPr lang="en-US" sz="3200" b="1"/>
              <a:t> sáo đen… đàn đàn lũ lũ bay đi bay về, lượn lên lượn xuống.</a:t>
            </a:r>
          </a:p>
        </p:txBody>
      </p:sp>
    </p:spTree>
    <p:extLst>
      <p:ext uri="{BB962C8B-B14F-4D97-AF65-F5344CB8AC3E}">
        <p14:creationId xmlns:p14="http://schemas.microsoft.com/office/powerpoint/2010/main" val="1975446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6" grpId="0"/>
      <p:bldP spid="6" grpId="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DCC1A9-C26E-4761-BD4A-1B0E1C01BF64}"/>
              </a:ext>
            </a:extLst>
          </p:cNvPr>
          <p:cNvPicPr>
            <a:picLocks noChangeAspect="1"/>
          </p:cNvPicPr>
          <p:nvPr/>
        </p:nvPicPr>
        <p:blipFill>
          <a:blip r:embed="rId2"/>
          <a:stretch>
            <a:fillRect/>
          </a:stretch>
        </p:blipFill>
        <p:spPr>
          <a:xfrm>
            <a:off x="898890" y="602618"/>
            <a:ext cx="10706955" cy="5900548"/>
          </a:xfrm>
          <a:prstGeom prst="rect">
            <a:avLst/>
          </a:prstGeom>
        </p:spPr>
      </p:pic>
      <p:pic>
        <p:nvPicPr>
          <p:cNvPr id="4"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149107" y="-103071"/>
            <a:ext cx="1527175"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6297" y="-115888"/>
            <a:ext cx="2144434" cy="18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672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174" y="3168650"/>
            <a:ext cx="11765018" cy="1217613"/>
          </a:xfrm>
        </p:spPr>
        <p:txBody>
          <a:bodyPr rtlCol="0">
            <a:normAutofit fontScale="90000"/>
          </a:bodyPr>
          <a:lstStyle/>
          <a:p>
            <a:pPr eaLnBrk="1" fontAlgn="auto" hangingPunct="1">
              <a:spcAft>
                <a:spcPts val="0"/>
              </a:spcAft>
              <a:defRPr/>
            </a:pPr>
            <a:r>
              <a:rPr lang="en-US" sz="7800" b="1" dirty="0" err="1">
                <a:solidFill>
                  <a:srgbClr val="FF0000"/>
                </a:solidFill>
                <a:latin typeface="Times New Roman" pitchFamily="18" charset="0"/>
                <a:cs typeface="Times New Roman" pitchFamily="18" charset="0"/>
              </a:rPr>
              <a:t>Bài</a:t>
            </a:r>
            <a:r>
              <a:rPr lang="en-US" sz="7800" b="1" dirty="0">
                <a:solidFill>
                  <a:srgbClr val="FF0000"/>
                </a:solidFill>
                <a:latin typeface="Times New Roman" pitchFamily="18" charset="0"/>
                <a:cs typeface="Times New Roman" pitchFamily="18" charset="0"/>
              </a:rPr>
              <a:t> </a:t>
            </a:r>
            <a:r>
              <a:rPr lang="en-US" sz="7800" b="1" dirty="0" err="1">
                <a:solidFill>
                  <a:srgbClr val="FF0000"/>
                </a:solidFill>
                <a:latin typeface="Times New Roman" pitchFamily="18" charset="0"/>
                <a:cs typeface="Times New Roman" pitchFamily="18" charset="0"/>
              </a:rPr>
              <a:t>đọc</a:t>
            </a:r>
            <a:r>
              <a:rPr lang="en-US" sz="7800" b="1" dirty="0">
                <a:solidFill>
                  <a:srgbClr val="FF0000"/>
                </a:solidFill>
                <a:latin typeface="Times New Roman" pitchFamily="18" charset="0"/>
                <a:cs typeface="Times New Roman" pitchFamily="18" charset="0"/>
              </a:rPr>
              <a:t> 2: Ai </a:t>
            </a:r>
            <a:r>
              <a:rPr lang="en-US" sz="7800" b="1" dirty="0" err="1">
                <a:solidFill>
                  <a:srgbClr val="FF0000"/>
                </a:solidFill>
                <a:latin typeface="Times New Roman" pitchFamily="18" charset="0"/>
                <a:cs typeface="Times New Roman" pitchFamily="18" charset="0"/>
              </a:rPr>
              <a:t>cũng</a:t>
            </a:r>
            <a:r>
              <a:rPr lang="en-US" sz="7800" b="1" dirty="0">
                <a:solidFill>
                  <a:srgbClr val="FF0000"/>
                </a:solidFill>
                <a:latin typeface="Times New Roman" pitchFamily="18" charset="0"/>
                <a:cs typeface="Times New Roman" pitchFamily="18" charset="0"/>
              </a:rPr>
              <a:t> </a:t>
            </a:r>
            <a:r>
              <a:rPr lang="en-US" sz="7800" b="1" dirty="0" err="1">
                <a:solidFill>
                  <a:srgbClr val="FF0000"/>
                </a:solidFill>
                <a:latin typeface="Times New Roman" pitchFamily="18" charset="0"/>
                <a:cs typeface="Times New Roman" pitchFamily="18" charset="0"/>
              </a:rPr>
              <a:t>có</a:t>
            </a:r>
            <a:r>
              <a:rPr lang="en-US" sz="7800" b="1" dirty="0">
                <a:solidFill>
                  <a:srgbClr val="FF0000"/>
                </a:solidFill>
                <a:latin typeface="Times New Roman" pitchFamily="18" charset="0"/>
                <a:cs typeface="Times New Roman" pitchFamily="18" charset="0"/>
              </a:rPr>
              <a:t> </a:t>
            </a:r>
            <a:r>
              <a:rPr lang="en-US" sz="7800" b="1" dirty="0" err="1">
                <a:solidFill>
                  <a:srgbClr val="FF0000"/>
                </a:solidFill>
                <a:latin typeface="Times New Roman" pitchFamily="18" charset="0"/>
                <a:cs typeface="Times New Roman" pitchFamily="18" charset="0"/>
              </a:rPr>
              <a:t>ích</a:t>
            </a:r>
            <a:br>
              <a:rPr lang="en-US" sz="7800" b="1" dirty="0">
                <a:solidFill>
                  <a:srgbClr val="FF0000"/>
                </a:solidFill>
                <a:latin typeface="Times New Roman" pitchFamily="18" charset="0"/>
                <a:cs typeface="Times New Roman" pitchFamily="18" charset="0"/>
              </a:rPr>
            </a:br>
            <a:r>
              <a:rPr lang="en-US" b="1" dirty="0">
                <a:solidFill>
                  <a:srgbClr val="FF00FF"/>
                </a:solidFill>
                <a:latin typeface="Times New Roman" pitchFamily="18" charset="0"/>
                <a:cs typeface="Times New Roman" pitchFamily="18" charset="0"/>
              </a:rPr>
              <a:t>                                    </a:t>
            </a:r>
            <a:endParaRPr lang="en-US" sz="27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411" name="Rectangle 33"/>
          <p:cNvSpPr>
            <a:spLocks noChangeArrowheads="1"/>
          </p:cNvSpPr>
          <p:nvPr/>
        </p:nvSpPr>
        <p:spPr bwMode="auto">
          <a:xfrm>
            <a:off x="855551" y="1200150"/>
            <a:ext cx="1097137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sz="5400" b="1" u="sng" dirty="0" err="1">
                <a:latin typeface="Times New Roman" pitchFamily="18" charset="0"/>
                <a:cs typeface="Times New Roman" pitchFamily="18" charset="0"/>
              </a:rPr>
              <a:t>Tiếng</a:t>
            </a:r>
            <a:r>
              <a:rPr lang="en-US" altLang="en-US" sz="5400" b="1" u="sng" dirty="0">
                <a:latin typeface="Times New Roman" pitchFamily="18" charset="0"/>
                <a:cs typeface="Times New Roman" pitchFamily="18" charset="0"/>
              </a:rPr>
              <a:t> </a:t>
            </a:r>
            <a:r>
              <a:rPr lang="en-US" altLang="en-US" sz="5400" b="1" u="sng" dirty="0" err="1">
                <a:latin typeface="Times New Roman" pitchFamily="18" charset="0"/>
                <a:cs typeface="Times New Roman" pitchFamily="18" charset="0"/>
              </a:rPr>
              <a:t>Việt</a:t>
            </a:r>
            <a:endParaRPr lang="en-US" altLang="en-US" sz="5400" b="1" u="sng" dirty="0">
              <a:latin typeface="Times New Roman" pitchFamily="18" charset="0"/>
              <a:cs typeface="Times New Roman" pitchFamily="18" charset="0"/>
            </a:endParaRPr>
          </a:p>
          <a:p>
            <a:pPr algn="ctr"/>
            <a:endParaRPr lang="en-US" altLang="en-US" sz="2000" dirty="0">
              <a:latin typeface="Times New Roman" pitchFamily="18" charset="0"/>
              <a:cs typeface="Times New Roman" pitchFamily="18" charset="0"/>
            </a:endParaRPr>
          </a:p>
        </p:txBody>
      </p:sp>
      <p:sp>
        <p:nvSpPr>
          <p:cNvPr id="17412" name="TextBox 3"/>
          <p:cNvSpPr txBox="1">
            <a:spLocks noChangeArrowheads="1"/>
          </p:cNvSpPr>
          <p:nvPr/>
        </p:nvSpPr>
        <p:spPr bwMode="auto">
          <a:xfrm>
            <a:off x="3474268" y="3884613"/>
            <a:ext cx="94859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UTM Avo" pitchFamily="18" charset="0"/>
                <a:cs typeface="Arial" charset="0"/>
              </a:defRPr>
            </a:lvl1pPr>
            <a:lvl2pPr marL="742950" indent="-285750" eaLnBrk="0" hangingPunct="0">
              <a:defRPr>
                <a:solidFill>
                  <a:schemeClr val="tx1"/>
                </a:solidFill>
                <a:latin typeface="UTM Avo" pitchFamily="18" charset="0"/>
                <a:cs typeface="Arial" charset="0"/>
              </a:defRPr>
            </a:lvl2pPr>
            <a:lvl3pPr marL="1143000" indent="-228600" eaLnBrk="0" hangingPunct="0">
              <a:defRPr>
                <a:solidFill>
                  <a:schemeClr val="tx1"/>
                </a:solidFill>
                <a:latin typeface="UTM Avo" pitchFamily="18" charset="0"/>
                <a:cs typeface="Arial" charset="0"/>
              </a:defRPr>
            </a:lvl3pPr>
            <a:lvl4pPr marL="1600200" indent="-228600" eaLnBrk="0" hangingPunct="0">
              <a:defRPr>
                <a:solidFill>
                  <a:schemeClr val="tx1"/>
                </a:solidFill>
                <a:latin typeface="UTM Avo" pitchFamily="18" charset="0"/>
                <a:cs typeface="Arial" charset="0"/>
              </a:defRPr>
            </a:lvl4pPr>
            <a:lvl5pPr marL="2057400" indent="-228600" eaLnBrk="0" hangingPunct="0">
              <a:defRPr>
                <a:solidFill>
                  <a:schemeClr val="tx1"/>
                </a:solidFill>
                <a:latin typeface="UTM Avo" pitchFamily="18" charset="0"/>
                <a:cs typeface="Arial" charset="0"/>
              </a:defRPr>
            </a:lvl5pPr>
            <a:lvl6pPr marL="2514600" indent="-228600" eaLnBrk="0" fontAlgn="base" hangingPunct="0">
              <a:spcBef>
                <a:spcPct val="0"/>
              </a:spcBef>
              <a:spcAft>
                <a:spcPct val="0"/>
              </a:spcAft>
              <a:defRPr>
                <a:solidFill>
                  <a:schemeClr val="tx1"/>
                </a:solidFill>
                <a:latin typeface="UTM Avo" pitchFamily="18" charset="0"/>
                <a:cs typeface="Arial" charset="0"/>
              </a:defRPr>
            </a:lvl6pPr>
            <a:lvl7pPr marL="2971800" indent="-228600" eaLnBrk="0" fontAlgn="base" hangingPunct="0">
              <a:spcBef>
                <a:spcPct val="0"/>
              </a:spcBef>
              <a:spcAft>
                <a:spcPct val="0"/>
              </a:spcAft>
              <a:defRPr>
                <a:solidFill>
                  <a:schemeClr val="tx1"/>
                </a:solidFill>
                <a:latin typeface="UTM Avo" pitchFamily="18" charset="0"/>
                <a:cs typeface="Arial" charset="0"/>
              </a:defRPr>
            </a:lvl7pPr>
            <a:lvl8pPr marL="3429000" indent="-228600" eaLnBrk="0" fontAlgn="base" hangingPunct="0">
              <a:spcBef>
                <a:spcPct val="0"/>
              </a:spcBef>
              <a:spcAft>
                <a:spcPct val="0"/>
              </a:spcAft>
              <a:defRPr>
                <a:solidFill>
                  <a:schemeClr val="tx1"/>
                </a:solidFill>
                <a:latin typeface="UTM Avo" pitchFamily="18" charset="0"/>
                <a:cs typeface="Arial" charset="0"/>
              </a:defRPr>
            </a:lvl8pPr>
            <a:lvl9pPr marL="3886200" indent="-228600" eaLnBrk="0" fontAlgn="base" hangingPunct="0">
              <a:spcBef>
                <a:spcPct val="0"/>
              </a:spcBef>
              <a:spcAft>
                <a:spcPct val="0"/>
              </a:spcAft>
              <a:defRPr>
                <a:solidFill>
                  <a:schemeClr val="tx1"/>
                </a:solidFill>
                <a:latin typeface="UTM Avo" pitchFamily="18" charset="0"/>
                <a:cs typeface="Arial" charset="0"/>
              </a:defRPr>
            </a:lvl9pPr>
          </a:lstStyle>
          <a:p>
            <a:pPr eaLnBrk="1" hangingPunct="1"/>
            <a:r>
              <a:rPr lang="en-US" altLang="en-US" sz="3200" b="1" i="1" dirty="0">
                <a:latin typeface="Times New Roman" pitchFamily="18" charset="0"/>
                <a:cs typeface="Times New Roman" pitchFamily="18" charset="0"/>
              </a:rPr>
              <a:t>    </a:t>
            </a:r>
            <a:r>
              <a:rPr lang="en-US" altLang="en-US" sz="3600" b="1" i="1" dirty="0">
                <a:latin typeface="Times New Roman" pitchFamily="18" charset="0"/>
                <a:cs typeface="Times New Roman" pitchFamily="18" charset="0"/>
              </a:rPr>
              <a:t>Theo </a:t>
            </a:r>
            <a:r>
              <a:rPr lang="en-US" altLang="en-US" sz="3600" b="1" i="1" dirty="0" err="1">
                <a:latin typeface="Times New Roman" pitchFamily="18" charset="0"/>
                <a:cs typeface="Times New Roman" pitchFamily="18" charset="0"/>
              </a:rPr>
              <a:t>sách</a:t>
            </a:r>
            <a:r>
              <a:rPr lang="en-US" altLang="en-US" sz="3600" b="1" i="1" dirty="0">
                <a:latin typeface="Times New Roman" pitchFamily="18" charset="0"/>
                <a:cs typeface="Times New Roman" pitchFamily="18" charset="0"/>
              </a:rPr>
              <a:t> 100 </a:t>
            </a:r>
            <a:r>
              <a:rPr lang="en-US" altLang="en-US" sz="3600" b="1" i="1" dirty="0" err="1">
                <a:latin typeface="Times New Roman" pitchFamily="18" charset="0"/>
                <a:cs typeface="Times New Roman" pitchFamily="18" charset="0"/>
              </a:rPr>
              <a:t>truyện</a:t>
            </a:r>
            <a:r>
              <a:rPr lang="en-US" altLang="en-US" sz="3600" b="1" i="1" dirty="0">
                <a:latin typeface="Times New Roman" pitchFamily="18" charset="0"/>
                <a:cs typeface="Times New Roman" pitchFamily="18" charset="0"/>
              </a:rPr>
              <a:t> </a:t>
            </a:r>
            <a:r>
              <a:rPr lang="en-US" altLang="en-US" sz="3600" b="1" i="1" dirty="0" err="1">
                <a:latin typeface="Times New Roman" pitchFamily="18" charset="0"/>
                <a:cs typeface="Times New Roman" pitchFamily="18" charset="0"/>
              </a:rPr>
              <a:t>ngụ</a:t>
            </a:r>
            <a:r>
              <a:rPr lang="en-US" altLang="en-US" sz="3600" b="1" i="1" dirty="0">
                <a:latin typeface="Times New Roman" pitchFamily="18" charset="0"/>
                <a:cs typeface="Times New Roman" pitchFamily="18" charset="0"/>
              </a:rPr>
              <a:t> </a:t>
            </a:r>
            <a:r>
              <a:rPr lang="en-US" altLang="en-US" sz="3600" b="1" i="1" dirty="0" err="1">
                <a:latin typeface="Times New Roman" pitchFamily="18" charset="0"/>
                <a:cs typeface="Times New Roman" pitchFamily="18" charset="0"/>
              </a:rPr>
              <a:t>ngôn</a:t>
            </a:r>
            <a:r>
              <a:rPr lang="en-US" altLang="en-US" sz="3600" b="1" i="1" dirty="0">
                <a:latin typeface="Times New Roman" pitchFamily="18" charset="0"/>
                <a:cs typeface="Times New Roman" pitchFamily="18" charset="0"/>
              </a:rPr>
              <a:t> hay </a:t>
            </a:r>
            <a:r>
              <a:rPr lang="en-US" altLang="en-US" sz="3600" b="1" i="1" dirty="0" err="1">
                <a:latin typeface="Times New Roman" pitchFamily="18" charset="0"/>
                <a:cs typeface="Times New Roman" pitchFamily="18" charset="0"/>
              </a:rPr>
              <a:t>nhất</a:t>
            </a:r>
            <a:endParaRPr lang="en-US" altLang="en-US" sz="3600" b="1" dirty="0">
              <a:solidFill>
                <a:srgbClr val="FF0000"/>
              </a:solidFill>
              <a:latin typeface="Times New Roman" pitchFamily="18" charset="0"/>
              <a:cs typeface="Times New Roman" pitchFamily="18" charset="0"/>
            </a:endParaRPr>
          </a:p>
        </p:txBody>
      </p:sp>
      <p:sp>
        <p:nvSpPr>
          <p:cNvPr id="17413" name="TextBox 4"/>
          <p:cNvSpPr txBox="1">
            <a:spLocks noChangeArrowheads="1"/>
          </p:cNvSpPr>
          <p:nvPr/>
        </p:nvSpPr>
        <p:spPr bwMode="auto">
          <a:xfrm>
            <a:off x="2988874" y="28575"/>
            <a:ext cx="907931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UTM Avo" pitchFamily="18" charset="0"/>
                <a:cs typeface="Arial" charset="0"/>
              </a:defRPr>
            </a:lvl1pPr>
            <a:lvl2pPr marL="742950" indent="-285750" eaLnBrk="0" hangingPunct="0">
              <a:defRPr>
                <a:solidFill>
                  <a:schemeClr val="tx1"/>
                </a:solidFill>
                <a:latin typeface="UTM Avo" pitchFamily="18" charset="0"/>
                <a:cs typeface="Arial" charset="0"/>
              </a:defRPr>
            </a:lvl2pPr>
            <a:lvl3pPr marL="1143000" indent="-228600" eaLnBrk="0" hangingPunct="0">
              <a:defRPr>
                <a:solidFill>
                  <a:schemeClr val="tx1"/>
                </a:solidFill>
                <a:latin typeface="UTM Avo" pitchFamily="18" charset="0"/>
                <a:cs typeface="Arial" charset="0"/>
              </a:defRPr>
            </a:lvl3pPr>
            <a:lvl4pPr marL="1600200" indent="-228600" eaLnBrk="0" hangingPunct="0">
              <a:defRPr>
                <a:solidFill>
                  <a:schemeClr val="tx1"/>
                </a:solidFill>
                <a:latin typeface="UTM Avo" pitchFamily="18" charset="0"/>
                <a:cs typeface="Arial" charset="0"/>
              </a:defRPr>
            </a:lvl4pPr>
            <a:lvl5pPr marL="2057400" indent="-228600" eaLnBrk="0" hangingPunct="0">
              <a:defRPr>
                <a:solidFill>
                  <a:schemeClr val="tx1"/>
                </a:solidFill>
                <a:latin typeface="UTM Avo" pitchFamily="18" charset="0"/>
                <a:cs typeface="Arial" charset="0"/>
              </a:defRPr>
            </a:lvl5pPr>
            <a:lvl6pPr marL="2514600" indent="-228600" eaLnBrk="0" fontAlgn="base" hangingPunct="0">
              <a:spcBef>
                <a:spcPct val="0"/>
              </a:spcBef>
              <a:spcAft>
                <a:spcPct val="0"/>
              </a:spcAft>
              <a:defRPr>
                <a:solidFill>
                  <a:schemeClr val="tx1"/>
                </a:solidFill>
                <a:latin typeface="UTM Avo" pitchFamily="18" charset="0"/>
                <a:cs typeface="Arial" charset="0"/>
              </a:defRPr>
            </a:lvl6pPr>
            <a:lvl7pPr marL="2971800" indent="-228600" eaLnBrk="0" fontAlgn="base" hangingPunct="0">
              <a:spcBef>
                <a:spcPct val="0"/>
              </a:spcBef>
              <a:spcAft>
                <a:spcPct val="0"/>
              </a:spcAft>
              <a:defRPr>
                <a:solidFill>
                  <a:schemeClr val="tx1"/>
                </a:solidFill>
                <a:latin typeface="UTM Avo" pitchFamily="18" charset="0"/>
                <a:cs typeface="Arial" charset="0"/>
              </a:defRPr>
            </a:lvl7pPr>
            <a:lvl8pPr marL="3429000" indent="-228600" eaLnBrk="0" fontAlgn="base" hangingPunct="0">
              <a:spcBef>
                <a:spcPct val="0"/>
              </a:spcBef>
              <a:spcAft>
                <a:spcPct val="0"/>
              </a:spcAft>
              <a:defRPr>
                <a:solidFill>
                  <a:schemeClr val="tx1"/>
                </a:solidFill>
                <a:latin typeface="UTM Avo" pitchFamily="18" charset="0"/>
                <a:cs typeface="Arial" charset="0"/>
              </a:defRPr>
            </a:lvl8pPr>
            <a:lvl9pPr marL="3886200" indent="-228600" eaLnBrk="0" fontAlgn="base" hangingPunct="0">
              <a:spcBef>
                <a:spcPct val="0"/>
              </a:spcBef>
              <a:spcAft>
                <a:spcPct val="0"/>
              </a:spcAft>
              <a:defRPr>
                <a:solidFill>
                  <a:schemeClr val="tx1"/>
                </a:solidFill>
                <a:latin typeface="UTM Avo" pitchFamily="18" charset="0"/>
                <a:cs typeface="Arial" charset="0"/>
              </a:defRPr>
            </a:lvl9pPr>
          </a:lstStyle>
          <a:p>
            <a:pPr eaLnBrk="1" hangingPunct="1"/>
            <a:r>
              <a:rPr lang="en-US" sz="3600" dirty="0" err="1"/>
              <a:t>Thứ</a:t>
            </a:r>
            <a:r>
              <a:rPr lang="en-US" sz="3600" dirty="0"/>
              <a:t> </a:t>
            </a:r>
            <a:r>
              <a:rPr lang="en-US" sz="3600" dirty="0" err="1"/>
              <a:t>tư</a:t>
            </a:r>
            <a:r>
              <a:rPr lang="en-US" sz="3600" dirty="0"/>
              <a:t> </a:t>
            </a:r>
            <a:r>
              <a:rPr lang="en-US" sz="3600" dirty="0" err="1"/>
              <a:t>ngày</a:t>
            </a:r>
            <a:r>
              <a:rPr lang="en-US" sz="3600" dirty="0"/>
              <a:t> 12 </a:t>
            </a:r>
            <a:r>
              <a:rPr lang="en-US" sz="3600" dirty="0" err="1"/>
              <a:t>tháng</a:t>
            </a:r>
            <a:r>
              <a:rPr lang="en-US" sz="3600" dirty="0"/>
              <a:t> </a:t>
            </a:r>
            <a:r>
              <a:rPr lang="vi-VN" sz="3600" dirty="0"/>
              <a:t>03</a:t>
            </a:r>
            <a:r>
              <a:rPr lang="en-US" sz="3600" dirty="0"/>
              <a:t> </a:t>
            </a:r>
            <a:r>
              <a:rPr lang="en-US" sz="3600" dirty="0" err="1"/>
              <a:t>năm</a:t>
            </a:r>
            <a:r>
              <a:rPr lang="en-US" sz="3600" dirty="0"/>
              <a:t> 2025</a:t>
            </a:r>
          </a:p>
        </p:txBody>
      </p:sp>
      <p:pic>
        <p:nvPicPr>
          <p:cNvPr id="17414"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149107" y="-103071"/>
            <a:ext cx="1527175"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6297" y="-115888"/>
            <a:ext cx="2144434" cy="18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053785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79315" y="4799013"/>
            <a:ext cx="222538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149107" y="-103071"/>
            <a:ext cx="1527175"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543654">
            <a:off x="-27125" y="4629286"/>
            <a:ext cx="2178050" cy="207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8520" y="12700"/>
            <a:ext cx="2144434"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2" descr="F:\1-原创素材\1_mm1102\PPT\PPT_014\materaials\pageimg_g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4121" y="371475"/>
            <a:ext cx="9707886" cy="52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2"/>
          <p:cNvSpPr txBox="1">
            <a:spLocks noChangeArrowheads="1"/>
          </p:cNvSpPr>
          <p:nvPr/>
        </p:nvSpPr>
        <p:spPr bwMode="auto">
          <a:xfrm>
            <a:off x="4326962" y="3314701"/>
            <a:ext cx="5346004"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UTM Avo" pitchFamily="18" charset="0"/>
                <a:cs typeface="Arial" charset="0"/>
              </a:defRPr>
            </a:lvl1pPr>
            <a:lvl2pPr marL="742950" indent="-285750" eaLnBrk="0" hangingPunct="0">
              <a:defRPr>
                <a:solidFill>
                  <a:schemeClr val="tx1"/>
                </a:solidFill>
                <a:latin typeface="UTM Avo" pitchFamily="18" charset="0"/>
                <a:cs typeface="Arial" charset="0"/>
              </a:defRPr>
            </a:lvl2pPr>
            <a:lvl3pPr marL="1143000" indent="-228600" eaLnBrk="0" hangingPunct="0">
              <a:defRPr>
                <a:solidFill>
                  <a:schemeClr val="tx1"/>
                </a:solidFill>
                <a:latin typeface="UTM Avo" pitchFamily="18" charset="0"/>
                <a:cs typeface="Arial" charset="0"/>
              </a:defRPr>
            </a:lvl3pPr>
            <a:lvl4pPr marL="1600200" indent="-228600" eaLnBrk="0" hangingPunct="0">
              <a:defRPr>
                <a:solidFill>
                  <a:schemeClr val="tx1"/>
                </a:solidFill>
                <a:latin typeface="UTM Avo" pitchFamily="18" charset="0"/>
                <a:cs typeface="Arial" charset="0"/>
              </a:defRPr>
            </a:lvl4pPr>
            <a:lvl5pPr marL="2057400" indent="-228600" eaLnBrk="0" hangingPunct="0">
              <a:defRPr>
                <a:solidFill>
                  <a:schemeClr val="tx1"/>
                </a:solidFill>
                <a:latin typeface="UTM Avo" pitchFamily="18" charset="0"/>
                <a:cs typeface="Arial" charset="0"/>
              </a:defRPr>
            </a:lvl5pPr>
            <a:lvl6pPr marL="2514600" indent="-228600" eaLnBrk="0" fontAlgn="base" hangingPunct="0">
              <a:spcBef>
                <a:spcPct val="0"/>
              </a:spcBef>
              <a:spcAft>
                <a:spcPct val="0"/>
              </a:spcAft>
              <a:defRPr>
                <a:solidFill>
                  <a:schemeClr val="tx1"/>
                </a:solidFill>
                <a:latin typeface="UTM Avo" pitchFamily="18" charset="0"/>
                <a:cs typeface="Arial" charset="0"/>
              </a:defRPr>
            </a:lvl6pPr>
            <a:lvl7pPr marL="2971800" indent="-228600" eaLnBrk="0" fontAlgn="base" hangingPunct="0">
              <a:spcBef>
                <a:spcPct val="0"/>
              </a:spcBef>
              <a:spcAft>
                <a:spcPct val="0"/>
              </a:spcAft>
              <a:defRPr>
                <a:solidFill>
                  <a:schemeClr val="tx1"/>
                </a:solidFill>
                <a:latin typeface="UTM Avo" pitchFamily="18" charset="0"/>
                <a:cs typeface="Arial" charset="0"/>
              </a:defRPr>
            </a:lvl7pPr>
            <a:lvl8pPr marL="3429000" indent="-228600" eaLnBrk="0" fontAlgn="base" hangingPunct="0">
              <a:spcBef>
                <a:spcPct val="0"/>
              </a:spcBef>
              <a:spcAft>
                <a:spcPct val="0"/>
              </a:spcAft>
              <a:defRPr>
                <a:solidFill>
                  <a:schemeClr val="tx1"/>
                </a:solidFill>
                <a:latin typeface="UTM Avo" pitchFamily="18" charset="0"/>
                <a:cs typeface="Arial" charset="0"/>
              </a:defRPr>
            </a:lvl8pPr>
            <a:lvl9pPr marL="3886200" indent="-228600" eaLnBrk="0" fontAlgn="base" hangingPunct="0">
              <a:spcBef>
                <a:spcPct val="0"/>
              </a:spcBef>
              <a:spcAft>
                <a:spcPct val="0"/>
              </a:spcAft>
              <a:defRPr>
                <a:solidFill>
                  <a:schemeClr val="tx1"/>
                </a:solidFill>
                <a:latin typeface="UTM Avo" pitchFamily="18" charset="0"/>
                <a:cs typeface="Arial" charset="0"/>
              </a:defRPr>
            </a:lvl9pPr>
          </a:lstStyle>
          <a:p>
            <a:pPr eaLnBrk="1" hangingPunct="1"/>
            <a:r>
              <a:rPr lang="en-US" sz="9000" b="1">
                <a:solidFill>
                  <a:srgbClr val="FF0000"/>
                </a:solidFill>
                <a:latin typeface="Times New Roman" pitchFamily="18" charset="0"/>
                <a:cs typeface="Times New Roman" pitchFamily="18" charset="0"/>
              </a:rPr>
              <a:t>Luyện đọc</a:t>
            </a:r>
          </a:p>
        </p:txBody>
      </p:sp>
    </p:spTree>
    <p:extLst>
      <p:ext uri="{BB962C8B-B14F-4D97-AF65-F5344CB8AC3E}">
        <p14:creationId xmlns:p14="http://schemas.microsoft.com/office/powerpoint/2010/main" val="3121793659"/>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246198" y="844468"/>
            <a:ext cx="11698014" cy="6186309"/>
          </a:xfrm>
          <a:prstGeom prst="rect">
            <a:avLst/>
          </a:prstGeom>
        </p:spPr>
        <p:txBody>
          <a:bodyPr wrap="square">
            <a:spAutoFit/>
          </a:bodyPr>
          <a:lstStyle/>
          <a:p>
            <a:pPr marL="0" marR="0" lvl="0" indent="40005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mn-ea"/>
                <a:cs typeface="Times New Roman" pitchFamily="18" charset="0"/>
              </a:rPr>
              <a:t> </a:t>
            </a:r>
            <a:r>
              <a:rPr kumimoji="0" lang="vi-VN" sz="2400" b="0" i="0" u="none" strike="noStrike" kern="1200" cap="none" spc="0" normalizeH="0" baseline="0" noProof="0" dirty="0">
                <a:ln>
                  <a:noFill/>
                </a:ln>
                <a:solidFill>
                  <a:prstClr val="black"/>
                </a:solidFill>
                <a:effectLst/>
                <a:uLnTx/>
                <a:uFillTx/>
                <a:ea typeface="+mn-ea"/>
                <a:cs typeface="+mn-cs"/>
              </a:rPr>
              <a:t>1. Trong khu rừng nọ, các con vật đều bận rộn. Hằng ngày, chim gõ kiến gõ gõ, đục đục, chữa bệnh cho cây. Khỉ con thì đu từ cây này sang cây khác, giật những dây leo chằng chịt xuống để cây không vướng víu. Sóc con vùi những hạt thông xuống lớp đất mềm. Chờ mưa đến, những cây thông non sẽ vươn lên…</a:t>
            </a:r>
          </a:p>
          <a:p>
            <a:pPr marL="0" marR="0" lvl="0" indent="34290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mn-cs"/>
              </a:rPr>
              <a:t>2. Chỉ có voi con là chẳng biết làm gì. Một hôm, voi bị cành cây khô trên mặt đất vướng vào chân. Nó liền dùng chiếc mũi dài của mình cuốn cành cây lên, vứt ra xa, rồi hớn hở bảo các bạn:</a:t>
            </a:r>
          </a:p>
          <a:p>
            <a:pPr marL="0" marR="0" lvl="0" indent="34290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mn-cs"/>
              </a:rPr>
              <a:t>- Tớ phát hiện ra mình có chiếc mũi…</a:t>
            </a:r>
          </a:p>
          <a:p>
            <a:pPr marL="0" marR="0" lvl="0" indent="34290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mn-cs"/>
              </a:rPr>
              <a:t>Các bạn đều cười:</a:t>
            </a:r>
          </a:p>
          <a:p>
            <a:pPr marL="0" marR="0" lvl="0" indent="34290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mn-cs"/>
              </a:rPr>
              <a:t>- Sao bây giờ mới biết mình có mũi?</a:t>
            </a:r>
          </a:p>
          <a:p>
            <a:pPr marL="0" marR="0" lvl="0" indent="34290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mn-cs"/>
              </a:rPr>
              <a:t>- Ý tớ là bây giờ mới biết mũi tớ rất có ích. Thật tuyệt!</a:t>
            </a:r>
          </a:p>
          <a:p>
            <a:pPr marL="0" marR="0" lvl="0" indent="34290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mn-cs"/>
              </a:rPr>
              <a:t>3. Từ đó, voi dùng chiếc mũi của mình dọn sạch những cành cây khô rơi rụng ngang dọc trong rừng, tạo ra rất nhiều chỗ trống cho sóc trồng cây. Không lâu sau, từ những chỗ đất trống mọc lên nhiều mầm cây xanh tốt.</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prstClr val="black"/>
                </a:solidFill>
                <a:effectLst/>
                <a:uLnTx/>
                <a:uFillTx/>
                <a:ea typeface="+mn-ea"/>
                <a:cs typeface="+mn-cs"/>
              </a:rPr>
            </a:br>
            <a:endParaRPr kumimoji="0" lang="vi-VN" sz="1800" b="0" i="0" u="none" strike="noStrike" kern="1200" cap="none" spc="0" normalizeH="0" baseline="0" noProof="0" dirty="0">
              <a:ln>
                <a:noFill/>
              </a:ln>
              <a:solidFill>
                <a:prstClr val="black"/>
              </a:solidFill>
              <a:effectLst/>
              <a:uLnTx/>
              <a:uFillTx/>
              <a:ea typeface="+mn-ea"/>
              <a:cs typeface="+mn-cs"/>
            </a:endParaRPr>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838090" y="139824"/>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UTM Avo"/>
                <a:ea typeface="+mj-ea"/>
                <a:cs typeface="Times New Roman" pitchFamily="18" charset="0"/>
              </a:rPr>
              <a:t>Ai cũng có ích</a:t>
            </a:r>
            <a:endParaRPr kumimoji="0" lang="en-US" sz="28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1423877" y="6112182"/>
            <a:ext cx="12579624"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UTM Avo"/>
                <a:ea typeface="+mn-ea"/>
                <a:cs typeface="+mn-cs"/>
              </a:rPr>
              <a:t>                                                                                 </a:t>
            </a:r>
            <a:r>
              <a:rPr kumimoji="0" lang="vi-VN" sz="2000" b="0" i="0" u="none" strike="noStrike" kern="1200" cap="none" spc="0" normalizeH="0" baseline="0" noProof="0">
                <a:ln>
                  <a:noFill/>
                </a:ln>
                <a:solidFill>
                  <a:prstClr val="black"/>
                </a:solidFill>
                <a:effectLst/>
                <a:uLnTx/>
                <a:uFillTx/>
                <a:ea typeface="+mn-ea"/>
                <a:cs typeface="+mn-cs"/>
              </a:rPr>
              <a:t>Theo sách </a:t>
            </a:r>
            <a:r>
              <a:rPr kumimoji="0" lang="vi-VN" sz="2000" b="0" i="1" u="none" strike="noStrike" kern="1200" cap="none" spc="0" normalizeH="0" baseline="0" noProof="0">
                <a:ln>
                  <a:noFill/>
                </a:ln>
                <a:solidFill>
                  <a:prstClr val="black"/>
                </a:solidFill>
                <a:effectLst/>
                <a:uLnTx/>
                <a:uFillTx/>
                <a:ea typeface="+mn-ea"/>
                <a:cs typeface="+mn-cs"/>
              </a:rPr>
              <a:t>100 truyện ngụ ngôn hay nhất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UTM Avo"/>
              <a:ea typeface="+mn-ea"/>
              <a:cs typeface="+mn-cs"/>
            </a:endParaRPr>
          </a:p>
        </p:txBody>
      </p:sp>
      <p:pic>
        <p:nvPicPr>
          <p:cNvPr id="5"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149107" y="-103071"/>
            <a:ext cx="1527175"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2504" y="-63582"/>
            <a:ext cx="2144434"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80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ChangeArrowheads="1"/>
          </p:cNvSpPr>
          <p:nvPr/>
        </p:nvSpPr>
        <p:spPr bwMode="auto">
          <a:xfrm>
            <a:off x="5079339" y="990600"/>
            <a:ext cx="18412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b="1">
              <a:solidFill>
                <a:srgbClr val="0000FF"/>
              </a:solidFill>
            </a:endParaRPr>
          </a:p>
        </p:txBody>
      </p:sp>
      <p:sp>
        <p:nvSpPr>
          <p:cNvPr id="20483" name="Text Box 7"/>
          <p:cNvSpPr txBox="1">
            <a:spLocks noChangeArrowheads="1"/>
          </p:cNvSpPr>
          <p:nvPr/>
        </p:nvSpPr>
        <p:spPr bwMode="auto">
          <a:xfrm>
            <a:off x="1015868" y="2209801"/>
            <a:ext cx="399204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UTM Avo" pitchFamily="18" charset="0"/>
                <a:cs typeface="Arial" charset="0"/>
              </a:defRPr>
            </a:lvl1pPr>
            <a:lvl2pPr marL="742950" indent="-285750" eaLnBrk="0" hangingPunct="0">
              <a:defRPr>
                <a:solidFill>
                  <a:schemeClr val="tx1"/>
                </a:solidFill>
                <a:latin typeface="UTM Avo" pitchFamily="18" charset="0"/>
                <a:cs typeface="Arial" charset="0"/>
              </a:defRPr>
            </a:lvl2pPr>
            <a:lvl3pPr marL="1143000" indent="-228600" eaLnBrk="0" hangingPunct="0">
              <a:defRPr>
                <a:solidFill>
                  <a:schemeClr val="tx1"/>
                </a:solidFill>
                <a:latin typeface="UTM Avo" pitchFamily="18" charset="0"/>
                <a:cs typeface="Arial" charset="0"/>
              </a:defRPr>
            </a:lvl3pPr>
            <a:lvl4pPr marL="1600200" indent="-228600" eaLnBrk="0" hangingPunct="0">
              <a:defRPr>
                <a:solidFill>
                  <a:schemeClr val="tx1"/>
                </a:solidFill>
                <a:latin typeface="UTM Avo" pitchFamily="18" charset="0"/>
                <a:cs typeface="Arial" charset="0"/>
              </a:defRPr>
            </a:lvl4pPr>
            <a:lvl5pPr marL="2057400" indent="-228600" eaLnBrk="0" hangingPunct="0">
              <a:defRPr>
                <a:solidFill>
                  <a:schemeClr val="tx1"/>
                </a:solidFill>
                <a:latin typeface="UTM Avo" pitchFamily="18" charset="0"/>
                <a:cs typeface="Arial" charset="0"/>
              </a:defRPr>
            </a:lvl5pPr>
            <a:lvl6pPr marL="2514600" indent="-228600" eaLnBrk="0" fontAlgn="base" hangingPunct="0">
              <a:spcBef>
                <a:spcPct val="0"/>
              </a:spcBef>
              <a:spcAft>
                <a:spcPct val="0"/>
              </a:spcAft>
              <a:defRPr>
                <a:solidFill>
                  <a:schemeClr val="tx1"/>
                </a:solidFill>
                <a:latin typeface="UTM Avo" pitchFamily="18" charset="0"/>
                <a:cs typeface="Arial" charset="0"/>
              </a:defRPr>
            </a:lvl6pPr>
            <a:lvl7pPr marL="2971800" indent="-228600" eaLnBrk="0" fontAlgn="base" hangingPunct="0">
              <a:spcBef>
                <a:spcPct val="0"/>
              </a:spcBef>
              <a:spcAft>
                <a:spcPct val="0"/>
              </a:spcAft>
              <a:defRPr>
                <a:solidFill>
                  <a:schemeClr val="tx1"/>
                </a:solidFill>
                <a:latin typeface="UTM Avo" pitchFamily="18" charset="0"/>
                <a:cs typeface="Arial" charset="0"/>
              </a:defRPr>
            </a:lvl7pPr>
            <a:lvl8pPr marL="3429000" indent="-228600" eaLnBrk="0" fontAlgn="base" hangingPunct="0">
              <a:spcBef>
                <a:spcPct val="0"/>
              </a:spcBef>
              <a:spcAft>
                <a:spcPct val="0"/>
              </a:spcAft>
              <a:defRPr>
                <a:solidFill>
                  <a:schemeClr val="tx1"/>
                </a:solidFill>
                <a:latin typeface="UTM Avo" pitchFamily="18" charset="0"/>
                <a:cs typeface="Arial" charset="0"/>
              </a:defRPr>
            </a:lvl8pPr>
            <a:lvl9pPr marL="3886200" indent="-228600" eaLnBrk="0" fontAlgn="base" hangingPunct="0">
              <a:spcBef>
                <a:spcPct val="0"/>
              </a:spcBef>
              <a:spcAft>
                <a:spcPct val="0"/>
              </a:spcAft>
              <a:defRPr>
                <a:solidFill>
                  <a:schemeClr val="tx1"/>
                </a:solidFill>
                <a:latin typeface="UTM Avo" pitchFamily="18" charset="0"/>
                <a:cs typeface="Arial" charset="0"/>
              </a:defRPr>
            </a:lvl9pPr>
          </a:lstStyle>
          <a:p>
            <a:pPr eaLnBrk="1" hangingPunct="1">
              <a:spcBef>
                <a:spcPct val="50000"/>
              </a:spcBef>
            </a:pPr>
            <a:r>
              <a:rPr lang="en-US" altLang="en-US" sz="2800" b="1">
                <a:solidFill>
                  <a:schemeClr val="tx2"/>
                </a:solidFill>
                <a:latin typeface=".VnTime" pitchFamily="34" charset="0"/>
              </a:rPr>
              <a:t>*</a:t>
            </a:r>
            <a:r>
              <a:rPr lang="en-US" altLang="en-US" sz="2800" b="1">
                <a:solidFill>
                  <a:srgbClr val="0000FF"/>
                </a:solidFill>
                <a:latin typeface=".VnTime" pitchFamily="34" charset="0"/>
              </a:rPr>
              <a:t> </a:t>
            </a:r>
            <a:r>
              <a:rPr lang="en-US" altLang="en-US" sz="2800" b="1" u="sng">
                <a:solidFill>
                  <a:schemeClr val="tx2"/>
                </a:solidFill>
                <a:latin typeface="Times New Roman" pitchFamily="18" charset="0"/>
                <a:cs typeface="Times New Roman" pitchFamily="18" charset="0"/>
              </a:rPr>
              <a:t>Luyện đọc</a:t>
            </a:r>
          </a:p>
        </p:txBody>
      </p:sp>
      <p:sp>
        <p:nvSpPr>
          <p:cNvPr id="20484" name="Text Box 10"/>
          <p:cNvSpPr txBox="1">
            <a:spLocks noChangeArrowheads="1"/>
          </p:cNvSpPr>
          <p:nvPr/>
        </p:nvSpPr>
        <p:spPr bwMode="auto">
          <a:xfrm>
            <a:off x="6603141" y="2209801"/>
            <a:ext cx="434759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UTM Avo" pitchFamily="18" charset="0"/>
                <a:cs typeface="Arial" charset="0"/>
              </a:defRPr>
            </a:lvl1pPr>
            <a:lvl2pPr marL="742950" indent="-285750" eaLnBrk="0" hangingPunct="0">
              <a:defRPr>
                <a:solidFill>
                  <a:schemeClr val="tx1"/>
                </a:solidFill>
                <a:latin typeface="UTM Avo" pitchFamily="18" charset="0"/>
                <a:cs typeface="Arial" charset="0"/>
              </a:defRPr>
            </a:lvl2pPr>
            <a:lvl3pPr marL="1143000" indent="-228600" eaLnBrk="0" hangingPunct="0">
              <a:defRPr>
                <a:solidFill>
                  <a:schemeClr val="tx1"/>
                </a:solidFill>
                <a:latin typeface="UTM Avo" pitchFamily="18" charset="0"/>
                <a:cs typeface="Arial" charset="0"/>
              </a:defRPr>
            </a:lvl3pPr>
            <a:lvl4pPr marL="1600200" indent="-228600" eaLnBrk="0" hangingPunct="0">
              <a:defRPr>
                <a:solidFill>
                  <a:schemeClr val="tx1"/>
                </a:solidFill>
                <a:latin typeface="UTM Avo" pitchFamily="18" charset="0"/>
                <a:cs typeface="Arial" charset="0"/>
              </a:defRPr>
            </a:lvl4pPr>
            <a:lvl5pPr marL="2057400" indent="-228600" eaLnBrk="0" hangingPunct="0">
              <a:defRPr>
                <a:solidFill>
                  <a:schemeClr val="tx1"/>
                </a:solidFill>
                <a:latin typeface="UTM Avo" pitchFamily="18" charset="0"/>
                <a:cs typeface="Arial" charset="0"/>
              </a:defRPr>
            </a:lvl5pPr>
            <a:lvl6pPr marL="2514600" indent="-228600" eaLnBrk="0" fontAlgn="base" hangingPunct="0">
              <a:spcBef>
                <a:spcPct val="0"/>
              </a:spcBef>
              <a:spcAft>
                <a:spcPct val="0"/>
              </a:spcAft>
              <a:defRPr>
                <a:solidFill>
                  <a:schemeClr val="tx1"/>
                </a:solidFill>
                <a:latin typeface="UTM Avo" pitchFamily="18" charset="0"/>
                <a:cs typeface="Arial" charset="0"/>
              </a:defRPr>
            </a:lvl6pPr>
            <a:lvl7pPr marL="2971800" indent="-228600" eaLnBrk="0" fontAlgn="base" hangingPunct="0">
              <a:spcBef>
                <a:spcPct val="0"/>
              </a:spcBef>
              <a:spcAft>
                <a:spcPct val="0"/>
              </a:spcAft>
              <a:defRPr>
                <a:solidFill>
                  <a:schemeClr val="tx1"/>
                </a:solidFill>
                <a:latin typeface="UTM Avo" pitchFamily="18" charset="0"/>
                <a:cs typeface="Arial" charset="0"/>
              </a:defRPr>
            </a:lvl7pPr>
            <a:lvl8pPr marL="3429000" indent="-228600" eaLnBrk="0" fontAlgn="base" hangingPunct="0">
              <a:spcBef>
                <a:spcPct val="0"/>
              </a:spcBef>
              <a:spcAft>
                <a:spcPct val="0"/>
              </a:spcAft>
              <a:defRPr>
                <a:solidFill>
                  <a:schemeClr val="tx1"/>
                </a:solidFill>
                <a:latin typeface="UTM Avo" pitchFamily="18" charset="0"/>
                <a:cs typeface="Arial" charset="0"/>
              </a:defRPr>
            </a:lvl8pPr>
            <a:lvl9pPr marL="3886200" indent="-228600" eaLnBrk="0" fontAlgn="base" hangingPunct="0">
              <a:spcBef>
                <a:spcPct val="0"/>
              </a:spcBef>
              <a:spcAft>
                <a:spcPct val="0"/>
              </a:spcAft>
              <a:defRPr>
                <a:solidFill>
                  <a:schemeClr val="tx1"/>
                </a:solidFill>
                <a:latin typeface="UTM Avo" pitchFamily="18" charset="0"/>
                <a:cs typeface="Arial" charset="0"/>
              </a:defRPr>
            </a:lvl9pPr>
          </a:lstStyle>
          <a:p>
            <a:pPr eaLnBrk="1" hangingPunct="1">
              <a:spcBef>
                <a:spcPct val="50000"/>
              </a:spcBef>
            </a:pPr>
            <a:r>
              <a:rPr lang="en-US" altLang="en-US" sz="2800" b="1">
                <a:solidFill>
                  <a:schemeClr val="tx2"/>
                </a:solidFill>
                <a:latin typeface=".VnTime" pitchFamily="34" charset="0"/>
              </a:rPr>
              <a:t>*</a:t>
            </a:r>
            <a:r>
              <a:rPr lang="en-US" altLang="en-US" sz="2800" b="1">
                <a:solidFill>
                  <a:srgbClr val="0000FF"/>
                </a:solidFill>
                <a:latin typeface=".VnTime" pitchFamily="34" charset="0"/>
              </a:rPr>
              <a:t> </a:t>
            </a:r>
            <a:r>
              <a:rPr lang="en-US" altLang="en-US" sz="2800" b="1" u="sng">
                <a:solidFill>
                  <a:schemeClr val="tx2"/>
                </a:solidFill>
                <a:latin typeface="Times New Roman" pitchFamily="18" charset="0"/>
                <a:cs typeface="Times New Roman" pitchFamily="18" charset="0"/>
              </a:rPr>
              <a:t>Đọc hiểu</a:t>
            </a:r>
          </a:p>
        </p:txBody>
      </p:sp>
      <p:sp>
        <p:nvSpPr>
          <p:cNvPr id="8203" name="Text Box 11"/>
          <p:cNvSpPr txBox="1">
            <a:spLocks noChangeArrowheads="1"/>
          </p:cNvSpPr>
          <p:nvPr/>
        </p:nvSpPr>
        <p:spPr bwMode="auto">
          <a:xfrm>
            <a:off x="1219042" y="3279775"/>
            <a:ext cx="4353946"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UTM Avo" pitchFamily="18" charset="0"/>
                <a:cs typeface="Arial" charset="0"/>
              </a:defRPr>
            </a:lvl1pPr>
            <a:lvl2pPr marL="742950" indent="-285750" eaLnBrk="0" hangingPunct="0">
              <a:defRPr>
                <a:solidFill>
                  <a:schemeClr val="tx1"/>
                </a:solidFill>
                <a:latin typeface="UTM Avo" pitchFamily="18" charset="0"/>
                <a:cs typeface="Arial" charset="0"/>
              </a:defRPr>
            </a:lvl2pPr>
            <a:lvl3pPr marL="1143000" indent="-228600" eaLnBrk="0" hangingPunct="0">
              <a:defRPr>
                <a:solidFill>
                  <a:schemeClr val="tx1"/>
                </a:solidFill>
                <a:latin typeface="UTM Avo" pitchFamily="18" charset="0"/>
                <a:cs typeface="Arial" charset="0"/>
              </a:defRPr>
            </a:lvl3pPr>
            <a:lvl4pPr marL="1600200" indent="-228600" eaLnBrk="0" hangingPunct="0">
              <a:defRPr>
                <a:solidFill>
                  <a:schemeClr val="tx1"/>
                </a:solidFill>
                <a:latin typeface="UTM Avo" pitchFamily="18" charset="0"/>
                <a:cs typeface="Arial" charset="0"/>
              </a:defRPr>
            </a:lvl4pPr>
            <a:lvl5pPr marL="2057400" indent="-228600" eaLnBrk="0" hangingPunct="0">
              <a:defRPr>
                <a:solidFill>
                  <a:schemeClr val="tx1"/>
                </a:solidFill>
                <a:latin typeface="UTM Avo" pitchFamily="18" charset="0"/>
                <a:cs typeface="Arial" charset="0"/>
              </a:defRPr>
            </a:lvl5pPr>
            <a:lvl6pPr marL="2514600" indent="-228600" eaLnBrk="0" fontAlgn="base" hangingPunct="0">
              <a:spcBef>
                <a:spcPct val="0"/>
              </a:spcBef>
              <a:spcAft>
                <a:spcPct val="0"/>
              </a:spcAft>
              <a:defRPr>
                <a:solidFill>
                  <a:schemeClr val="tx1"/>
                </a:solidFill>
                <a:latin typeface="UTM Avo" pitchFamily="18" charset="0"/>
                <a:cs typeface="Arial" charset="0"/>
              </a:defRPr>
            </a:lvl6pPr>
            <a:lvl7pPr marL="2971800" indent="-228600" eaLnBrk="0" fontAlgn="base" hangingPunct="0">
              <a:spcBef>
                <a:spcPct val="0"/>
              </a:spcBef>
              <a:spcAft>
                <a:spcPct val="0"/>
              </a:spcAft>
              <a:defRPr>
                <a:solidFill>
                  <a:schemeClr val="tx1"/>
                </a:solidFill>
                <a:latin typeface="UTM Avo" pitchFamily="18" charset="0"/>
                <a:cs typeface="Arial" charset="0"/>
              </a:defRPr>
            </a:lvl7pPr>
            <a:lvl8pPr marL="3429000" indent="-228600" eaLnBrk="0" fontAlgn="base" hangingPunct="0">
              <a:spcBef>
                <a:spcPct val="0"/>
              </a:spcBef>
              <a:spcAft>
                <a:spcPct val="0"/>
              </a:spcAft>
              <a:defRPr>
                <a:solidFill>
                  <a:schemeClr val="tx1"/>
                </a:solidFill>
                <a:latin typeface="UTM Avo" pitchFamily="18" charset="0"/>
                <a:cs typeface="Arial" charset="0"/>
              </a:defRPr>
            </a:lvl8pPr>
            <a:lvl9pPr marL="3886200" indent="-228600" eaLnBrk="0" fontAlgn="base" hangingPunct="0">
              <a:spcBef>
                <a:spcPct val="0"/>
              </a:spcBef>
              <a:spcAft>
                <a:spcPct val="0"/>
              </a:spcAft>
              <a:defRPr>
                <a:solidFill>
                  <a:schemeClr val="tx1"/>
                </a:solidFill>
                <a:latin typeface="UTM Avo" pitchFamily="18" charset="0"/>
                <a:cs typeface="Arial" charset="0"/>
              </a:defRPr>
            </a:lvl9pPr>
          </a:lstStyle>
          <a:p>
            <a:pPr eaLnBrk="1" hangingPunct="1">
              <a:spcBef>
                <a:spcPct val="50000"/>
              </a:spcBef>
            </a:pP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a:t>
            </a:r>
            <a:r>
              <a:rPr lang="en-US" altLang="en-US" sz="2800" b="1" u="sng" dirty="0" err="1">
                <a:solidFill>
                  <a:srgbClr val="FF0000"/>
                </a:solidFill>
                <a:latin typeface="Times New Roman" pitchFamily="18" charset="0"/>
                <a:cs typeface="Times New Roman" pitchFamily="18" charset="0"/>
              </a:rPr>
              <a:t>ận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r</a:t>
            </a:r>
            <a:r>
              <a:rPr lang="en-US" altLang="en-US" sz="2800" b="1" u="sng" dirty="0" err="1">
                <a:solidFill>
                  <a:srgbClr val="FF0000"/>
                </a:solidFill>
                <a:latin typeface="Times New Roman" pitchFamily="18" charset="0"/>
                <a:cs typeface="Times New Roman" pitchFamily="18" charset="0"/>
              </a:rPr>
              <a:t>ộn</a:t>
            </a:r>
            <a:endParaRPr lang="en-US" altLang="en-US" sz="2800" b="1" u="sng" dirty="0">
              <a:solidFill>
                <a:srgbClr val="FF0000"/>
              </a:solidFill>
              <a:latin typeface="Times New Roman" pitchFamily="18" charset="0"/>
              <a:cs typeface="Times New Roman" pitchFamily="18" charset="0"/>
            </a:endParaRPr>
          </a:p>
          <a:p>
            <a:pPr eaLnBrk="1" hangingPunct="1">
              <a:spcBef>
                <a:spcPct val="50000"/>
              </a:spcBef>
            </a:pPr>
            <a:r>
              <a:rPr lang="en-US" altLang="en-US" sz="2800" b="1" dirty="0">
                <a:latin typeface="Times New Roman" pitchFamily="18" charset="0"/>
                <a:cs typeface="Times New Roman" pitchFamily="18" charset="0"/>
              </a:rPr>
              <a:t>+ </a:t>
            </a:r>
            <a:r>
              <a:rPr lang="en-US" altLang="en-US" sz="2800" b="1" u="sng" dirty="0" err="1">
                <a:solidFill>
                  <a:srgbClr val="FF0000"/>
                </a:solidFill>
                <a:latin typeface="Times New Roman" pitchFamily="18" charset="0"/>
                <a:cs typeface="Times New Roman" pitchFamily="18" charset="0"/>
              </a:rPr>
              <a:t>ch</a:t>
            </a:r>
            <a:r>
              <a:rPr lang="en-US" altLang="en-US" sz="2800" b="1" dirty="0" err="1">
                <a:latin typeface="Times New Roman" pitchFamily="18" charset="0"/>
                <a:cs typeface="Times New Roman" pitchFamily="18" charset="0"/>
              </a:rPr>
              <a:t>ằng</a:t>
            </a:r>
            <a:r>
              <a:rPr lang="en-US" altLang="en-US" sz="2800" b="1" dirty="0">
                <a:latin typeface="Times New Roman" pitchFamily="18" charset="0"/>
                <a:cs typeface="Times New Roman" pitchFamily="18" charset="0"/>
              </a:rPr>
              <a:t> </a:t>
            </a:r>
            <a:r>
              <a:rPr lang="en-US" altLang="en-US" sz="2800" b="1" u="sng" dirty="0" err="1">
                <a:solidFill>
                  <a:srgbClr val="FF0000"/>
                </a:solidFill>
                <a:latin typeface="Times New Roman" pitchFamily="18" charset="0"/>
                <a:cs typeface="Times New Roman" pitchFamily="18" charset="0"/>
              </a:rPr>
              <a:t>ch</a:t>
            </a:r>
            <a:r>
              <a:rPr lang="en-US" altLang="en-US" sz="2800" b="1" dirty="0" err="1">
                <a:latin typeface="Times New Roman" pitchFamily="18" charset="0"/>
                <a:cs typeface="Times New Roman" pitchFamily="18" charset="0"/>
              </a:rPr>
              <a:t>ịt</a:t>
            </a:r>
            <a:endParaRPr lang="en-US" altLang="en-US" sz="2800" b="1" dirty="0">
              <a:latin typeface="Times New Roman" pitchFamily="18" charset="0"/>
              <a:cs typeface="Times New Roman" pitchFamily="18" charset="0"/>
            </a:endParaRPr>
          </a:p>
          <a:p>
            <a:pPr eaLnBrk="1" hangingPunct="1">
              <a:spcBef>
                <a:spcPct val="50000"/>
              </a:spcBef>
            </a:pP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a:t>
            </a:r>
            <a:r>
              <a:rPr lang="en-US" altLang="en-US" sz="2800" b="1" u="sng" dirty="0" err="1">
                <a:solidFill>
                  <a:srgbClr val="FF0000"/>
                </a:solidFill>
                <a:latin typeface="Times New Roman" pitchFamily="18" charset="0"/>
                <a:cs typeface="Times New Roman" pitchFamily="18" charset="0"/>
              </a:rPr>
              <a:t>ướng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a:t>
            </a:r>
            <a:r>
              <a:rPr lang="en-US" altLang="en-US" sz="2800" b="1" u="sng" dirty="0" err="1">
                <a:solidFill>
                  <a:srgbClr val="FF0000"/>
                </a:solidFill>
                <a:latin typeface="Times New Roman" pitchFamily="18" charset="0"/>
                <a:cs typeface="Times New Roman" pitchFamily="18" charset="0"/>
              </a:rPr>
              <a:t>íu</a:t>
            </a:r>
            <a:endParaRPr lang="en-US" altLang="en-US" sz="2800" b="1" u="sng" dirty="0">
              <a:solidFill>
                <a:srgbClr val="FF0000"/>
              </a:solidFill>
              <a:latin typeface="Times New Roman" pitchFamily="18" charset="0"/>
              <a:cs typeface="Times New Roman" pitchFamily="18" charset="0"/>
            </a:endParaRPr>
          </a:p>
        </p:txBody>
      </p:sp>
      <p:sp>
        <p:nvSpPr>
          <p:cNvPr id="20486" name="Line 12"/>
          <p:cNvSpPr>
            <a:spLocks noChangeShapeType="1"/>
          </p:cNvSpPr>
          <p:nvPr/>
        </p:nvSpPr>
        <p:spPr bwMode="auto">
          <a:xfrm flipH="1">
            <a:off x="6131715" y="2271713"/>
            <a:ext cx="0" cy="4419600"/>
          </a:xfrm>
          <a:prstGeom prst="line">
            <a:avLst/>
          </a:prstGeom>
          <a:noFill/>
          <a:ln w="38100" cmpd="dbl">
            <a:solidFill>
              <a:srgbClr val="00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7" name="Text Box 7"/>
          <p:cNvSpPr txBox="1">
            <a:spLocks noChangeArrowheads="1"/>
          </p:cNvSpPr>
          <p:nvPr/>
        </p:nvSpPr>
        <p:spPr bwMode="auto">
          <a:xfrm>
            <a:off x="1219042" y="2728913"/>
            <a:ext cx="399204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UTM Avo" pitchFamily="18" charset="0"/>
                <a:cs typeface="Arial" charset="0"/>
              </a:defRPr>
            </a:lvl1pPr>
            <a:lvl2pPr marL="742950" indent="-285750" eaLnBrk="0" hangingPunct="0">
              <a:defRPr>
                <a:solidFill>
                  <a:schemeClr val="tx1"/>
                </a:solidFill>
                <a:latin typeface="UTM Avo" pitchFamily="18" charset="0"/>
                <a:cs typeface="Arial" charset="0"/>
              </a:defRPr>
            </a:lvl2pPr>
            <a:lvl3pPr marL="1143000" indent="-228600" eaLnBrk="0" hangingPunct="0">
              <a:defRPr>
                <a:solidFill>
                  <a:schemeClr val="tx1"/>
                </a:solidFill>
                <a:latin typeface="UTM Avo" pitchFamily="18" charset="0"/>
                <a:cs typeface="Arial" charset="0"/>
              </a:defRPr>
            </a:lvl3pPr>
            <a:lvl4pPr marL="1600200" indent="-228600" eaLnBrk="0" hangingPunct="0">
              <a:defRPr>
                <a:solidFill>
                  <a:schemeClr val="tx1"/>
                </a:solidFill>
                <a:latin typeface="UTM Avo" pitchFamily="18" charset="0"/>
                <a:cs typeface="Arial" charset="0"/>
              </a:defRPr>
            </a:lvl4pPr>
            <a:lvl5pPr marL="2057400" indent="-228600" eaLnBrk="0" hangingPunct="0">
              <a:defRPr>
                <a:solidFill>
                  <a:schemeClr val="tx1"/>
                </a:solidFill>
                <a:latin typeface="UTM Avo" pitchFamily="18" charset="0"/>
                <a:cs typeface="Arial" charset="0"/>
              </a:defRPr>
            </a:lvl5pPr>
            <a:lvl6pPr marL="2514600" indent="-228600" eaLnBrk="0" fontAlgn="base" hangingPunct="0">
              <a:spcBef>
                <a:spcPct val="0"/>
              </a:spcBef>
              <a:spcAft>
                <a:spcPct val="0"/>
              </a:spcAft>
              <a:defRPr>
                <a:solidFill>
                  <a:schemeClr val="tx1"/>
                </a:solidFill>
                <a:latin typeface="UTM Avo" pitchFamily="18" charset="0"/>
                <a:cs typeface="Arial" charset="0"/>
              </a:defRPr>
            </a:lvl6pPr>
            <a:lvl7pPr marL="2971800" indent="-228600" eaLnBrk="0" fontAlgn="base" hangingPunct="0">
              <a:spcBef>
                <a:spcPct val="0"/>
              </a:spcBef>
              <a:spcAft>
                <a:spcPct val="0"/>
              </a:spcAft>
              <a:defRPr>
                <a:solidFill>
                  <a:schemeClr val="tx1"/>
                </a:solidFill>
                <a:latin typeface="UTM Avo" pitchFamily="18" charset="0"/>
                <a:cs typeface="Arial" charset="0"/>
              </a:defRPr>
            </a:lvl7pPr>
            <a:lvl8pPr marL="3429000" indent="-228600" eaLnBrk="0" fontAlgn="base" hangingPunct="0">
              <a:spcBef>
                <a:spcPct val="0"/>
              </a:spcBef>
              <a:spcAft>
                <a:spcPct val="0"/>
              </a:spcAft>
              <a:defRPr>
                <a:solidFill>
                  <a:schemeClr val="tx1"/>
                </a:solidFill>
                <a:latin typeface="UTM Avo" pitchFamily="18" charset="0"/>
                <a:cs typeface="Arial" charset="0"/>
              </a:defRPr>
            </a:lvl8pPr>
            <a:lvl9pPr marL="3886200" indent="-228600" eaLnBrk="0" fontAlgn="base" hangingPunct="0">
              <a:spcBef>
                <a:spcPct val="0"/>
              </a:spcBef>
              <a:spcAft>
                <a:spcPct val="0"/>
              </a:spcAft>
              <a:defRPr>
                <a:solidFill>
                  <a:schemeClr val="tx1"/>
                </a:solidFill>
                <a:latin typeface="UTM Avo" pitchFamily="18" charset="0"/>
                <a:cs typeface="Arial" charset="0"/>
              </a:defRPr>
            </a:lvl9pPr>
          </a:lstStyle>
          <a:p>
            <a:pPr eaLnBrk="1" hangingPunct="1">
              <a:spcBef>
                <a:spcPct val="50000"/>
              </a:spcBef>
            </a:pPr>
            <a:r>
              <a:rPr lang="en-US" altLang="en-US" sz="2800" b="1">
                <a:solidFill>
                  <a:srgbClr val="0000FF"/>
                </a:solidFill>
                <a:latin typeface="Times New Roman" pitchFamily="18" charset="0"/>
                <a:cs typeface="Times New Roman" pitchFamily="18" charset="0"/>
              </a:rPr>
              <a:t>- </a:t>
            </a:r>
            <a:r>
              <a:rPr lang="en-US" altLang="en-US" sz="2800" b="1" u="sng">
                <a:solidFill>
                  <a:srgbClr val="0000FF"/>
                </a:solidFill>
                <a:latin typeface="Times New Roman" pitchFamily="18" charset="0"/>
                <a:cs typeface="Times New Roman" pitchFamily="18" charset="0"/>
              </a:rPr>
              <a:t>Từ:</a:t>
            </a:r>
          </a:p>
        </p:txBody>
      </p:sp>
      <p:sp>
        <p:nvSpPr>
          <p:cNvPr id="9224" name="Rectangle 33"/>
          <p:cNvSpPr>
            <a:spLocks noChangeArrowheads="1"/>
          </p:cNvSpPr>
          <p:nvPr/>
        </p:nvSpPr>
        <p:spPr bwMode="auto">
          <a:xfrm>
            <a:off x="998408" y="420688"/>
            <a:ext cx="10971372" cy="1143000"/>
          </a:xfrm>
          <a:prstGeom prst="rect">
            <a:avLst/>
          </a:prstGeom>
          <a:noFill/>
          <a:ln w="9525">
            <a:noFill/>
            <a:miter lim="800000"/>
            <a:headEnd/>
            <a:tailEnd/>
          </a:ln>
        </p:spPr>
        <p:txBody>
          <a:bodyPr anchor="ctr"/>
          <a:lstStyle/>
          <a:p>
            <a:pPr algn="ctr">
              <a:defRPr/>
            </a:pPr>
            <a:endParaRPr lang="en-US" sz="2400" b="1" dirty="0">
              <a:latin typeface="Times New Roman" pitchFamily="18" charset="0"/>
              <a:cs typeface="Times New Roman" pitchFamily="18" charset="0"/>
            </a:endParaRPr>
          </a:p>
          <a:p>
            <a:pPr algn="ctr">
              <a:defRPr/>
            </a:pPr>
            <a:endParaRPr lang="en-US" sz="2400" b="1" dirty="0">
              <a:latin typeface="Times New Roman" pitchFamily="18" charset="0"/>
              <a:cs typeface="Times New Roman" pitchFamily="18" charset="0"/>
            </a:endParaRPr>
          </a:p>
          <a:p>
            <a:pPr algn="ctr">
              <a:defRPr/>
            </a:pPr>
            <a:endParaRPr lang="en-US" sz="2400" b="1" dirty="0">
              <a:latin typeface="Times New Roman" pitchFamily="18" charset="0"/>
              <a:cs typeface="Times New Roman" pitchFamily="18" charset="0"/>
            </a:endParaRPr>
          </a:p>
          <a:p>
            <a:pPr algn="ctr">
              <a:defRPr/>
            </a:pPr>
            <a:endParaRPr lang="en-US" sz="2400" b="1" dirty="0">
              <a:latin typeface="Times New Roman" pitchFamily="18" charset="0"/>
              <a:cs typeface="Times New Roman" pitchFamily="18" charset="0"/>
            </a:endParaRPr>
          </a:p>
          <a:p>
            <a:pPr algn="ctr">
              <a:defRPr/>
            </a:pPr>
            <a:r>
              <a:rPr lang="en-US" sz="2800" b="1" dirty="0" err="1">
                <a:latin typeface="Times New Roman" pitchFamily="18" charset="0"/>
                <a:cs typeface="Times New Roman" pitchFamily="18" charset="0"/>
              </a:rPr>
              <a:t>Thứ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ngày</a:t>
            </a:r>
            <a:r>
              <a:rPr lang="en-US" sz="2800" b="1" dirty="0">
                <a:latin typeface="Times New Roman" pitchFamily="18" charset="0"/>
                <a:cs typeface="Times New Roman" pitchFamily="18" charset="0"/>
              </a:rPr>
              <a:t> 12 </a:t>
            </a:r>
            <a:r>
              <a:rPr lang="en-US" sz="2800" b="1" dirty="0" err="1">
                <a:latin typeface="Times New Roman" pitchFamily="18" charset="0"/>
                <a:cs typeface="Times New Roman" pitchFamily="18" charset="0"/>
              </a:rPr>
              <a:t>tháng</a:t>
            </a:r>
            <a:r>
              <a:rPr lang="en-US" sz="2800" b="1" dirty="0">
                <a:latin typeface="Times New Roman" pitchFamily="18" charset="0"/>
                <a:cs typeface="Times New Roman" pitchFamily="18" charset="0"/>
              </a:rPr>
              <a:t> </a:t>
            </a:r>
            <a:r>
              <a:rPr lang="vi-VN" sz="2800" b="1" dirty="0">
                <a:latin typeface="Times New Roman" pitchFamily="18" charset="0"/>
                <a:cs typeface="Times New Roman" pitchFamily="18" charset="0"/>
              </a:rPr>
              <a:t>03</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năm</a:t>
            </a:r>
            <a:r>
              <a:rPr lang="en-US" sz="2800" b="1" dirty="0">
                <a:latin typeface="Times New Roman" pitchFamily="18" charset="0"/>
                <a:cs typeface="Times New Roman" pitchFamily="18" charset="0"/>
              </a:rPr>
              <a:t> 2025</a:t>
            </a:r>
          </a:p>
          <a:p>
            <a:pPr algn="ctr">
              <a:defRPr/>
            </a:pPr>
            <a:r>
              <a:rPr lang="en-US" sz="2400" b="1" u="sng" dirty="0" err="1">
                <a:latin typeface="Times New Roman" pitchFamily="18" charset="0"/>
                <a:cs typeface="Times New Roman" pitchFamily="18" charset="0"/>
              </a:rPr>
              <a:t>Tiếng</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Việt</a:t>
            </a:r>
            <a:endParaRPr lang="en-US" sz="2400" b="1" u="sng" dirty="0">
              <a:latin typeface="Times New Roman" pitchFamily="18" charset="0"/>
              <a:cs typeface="Times New Roman" pitchFamily="18" charset="0"/>
            </a:endParaRPr>
          </a:p>
          <a:p>
            <a:pPr algn="ctr">
              <a:defRPr/>
            </a:pPr>
            <a:r>
              <a:rPr lang="en-US" altLang="en-US" sz="2800" b="1" dirty="0" err="1">
                <a:solidFill>
                  <a:srgbClr val="FF0000"/>
                </a:solidFill>
                <a:latin typeface="Times New Roman" pitchFamily="18" charset="0"/>
                <a:cs typeface="Times New Roman" pitchFamily="18" charset="0"/>
              </a:rPr>
              <a:t>Bài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đọc</a:t>
            </a:r>
            <a:r>
              <a:rPr lang="en-US" altLang="en-US" sz="2800" b="1" dirty="0">
                <a:solidFill>
                  <a:srgbClr val="FF0000"/>
                </a:solidFill>
                <a:latin typeface="Times New Roman" pitchFamily="18" charset="0"/>
                <a:cs typeface="Times New Roman" pitchFamily="18" charset="0"/>
              </a:rPr>
              <a:t> 2: Ai </a:t>
            </a:r>
            <a:r>
              <a:rPr lang="en-US" altLang="en-US" sz="2800" b="1" dirty="0" err="1">
                <a:solidFill>
                  <a:srgbClr val="FF0000"/>
                </a:solidFill>
                <a:latin typeface="Times New Roman" pitchFamily="18" charset="0"/>
                <a:cs typeface="Times New Roman" pitchFamily="18" charset="0"/>
              </a:rPr>
              <a:t>cũng</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có</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ích</a:t>
            </a:r>
            <a:endParaRPr lang="en-US" altLang="en-US" sz="2800" b="1" dirty="0">
              <a:solidFill>
                <a:srgbClr val="FF0000"/>
              </a:solidFill>
              <a:latin typeface="Times New Roman" pitchFamily="18" charset="0"/>
              <a:cs typeface="Times New Roman" pitchFamily="18" charset="0"/>
            </a:endParaRPr>
          </a:p>
          <a:p>
            <a:pPr>
              <a:defRPr/>
            </a:pPr>
            <a:r>
              <a:rPr lang="en-US" altLang="en-US" sz="2800" b="1" dirty="0">
                <a:solidFill>
                  <a:srgbClr val="CC0000"/>
                </a:solidFill>
                <a:latin typeface=".VnTime" pitchFamily="34" charset="0"/>
              </a:rPr>
              <a:t>                        		</a:t>
            </a:r>
            <a:r>
              <a:rPr lang="en-US" altLang="en-US" sz="2800" b="1" dirty="0">
                <a:solidFill>
                  <a:srgbClr val="002060"/>
                </a:solidFill>
                <a:latin typeface=".VnTime" pitchFamily="34" charset="0"/>
              </a:rPr>
              <a:t>                    </a:t>
            </a:r>
            <a:r>
              <a:rPr lang="en-US" altLang="en-US" sz="1600" b="1" i="1" dirty="0">
                <a:solidFill>
                  <a:schemeClr val="accent6">
                    <a:lumMod val="75000"/>
                  </a:schemeClr>
                </a:solidFill>
                <a:latin typeface=".VnTime" pitchFamily="34" charset="0"/>
              </a:rPr>
              <a:t>Theo </a:t>
            </a:r>
            <a:r>
              <a:rPr lang="en-US" altLang="en-US" sz="1600" b="1" i="1" dirty="0" err="1">
                <a:solidFill>
                  <a:schemeClr val="accent6">
                    <a:lumMod val="75000"/>
                  </a:schemeClr>
                </a:solidFill>
                <a:latin typeface=".VnTime" pitchFamily="34" charset="0"/>
              </a:rPr>
              <a:t>sách</a:t>
            </a:r>
            <a:r>
              <a:rPr lang="en-US" altLang="en-US" sz="1600" b="1" i="1" dirty="0">
                <a:solidFill>
                  <a:schemeClr val="accent6">
                    <a:lumMod val="75000"/>
                  </a:schemeClr>
                </a:solidFill>
                <a:latin typeface=".VnTime" pitchFamily="34" charset="0"/>
              </a:rPr>
              <a:t> 100 </a:t>
            </a:r>
            <a:r>
              <a:rPr lang="en-US" altLang="en-US" sz="1600" b="1" i="1" dirty="0" err="1">
                <a:solidFill>
                  <a:schemeClr val="accent6">
                    <a:lumMod val="75000"/>
                  </a:schemeClr>
                </a:solidFill>
                <a:latin typeface=".VnTime" pitchFamily="34" charset="0"/>
              </a:rPr>
              <a:t>truyện</a:t>
            </a:r>
            <a:r>
              <a:rPr lang="en-US" altLang="en-US" sz="1600" b="1" i="1" dirty="0">
                <a:solidFill>
                  <a:schemeClr val="accent6">
                    <a:lumMod val="75000"/>
                  </a:schemeClr>
                </a:solidFill>
                <a:latin typeface=".VnTime" pitchFamily="34" charset="0"/>
              </a:rPr>
              <a:t> </a:t>
            </a:r>
            <a:r>
              <a:rPr lang="en-US" altLang="en-US" sz="1600" b="1" i="1" dirty="0" err="1">
                <a:solidFill>
                  <a:schemeClr val="accent6">
                    <a:lumMod val="75000"/>
                  </a:schemeClr>
                </a:solidFill>
                <a:latin typeface=".VnTime" pitchFamily="34" charset="0"/>
              </a:rPr>
              <a:t>ngụ</a:t>
            </a:r>
            <a:r>
              <a:rPr lang="en-US" altLang="en-US" sz="1600" b="1" i="1" dirty="0">
                <a:solidFill>
                  <a:schemeClr val="accent6">
                    <a:lumMod val="75000"/>
                  </a:schemeClr>
                </a:solidFill>
                <a:latin typeface=".VnTime" pitchFamily="34" charset="0"/>
              </a:rPr>
              <a:t> </a:t>
            </a:r>
            <a:r>
              <a:rPr lang="en-US" altLang="en-US" sz="1600" b="1" i="1" dirty="0" err="1">
                <a:solidFill>
                  <a:schemeClr val="accent6">
                    <a:lumMod val="75000"/>
                  </a:schemeClr>
                </a:solidFill>
                <a:latin typeface=".VnTime" pitchFamily="34" charset="0"/>
              </a:rPr>
              <a:t>ngôn</a:t>
            </a:r>
            <a:r>
              <a:rPr lang="en-US" altLang="en-US" sz="1600" b="1" i="1" dirty="0">
                <a:solidFill>
                  <a:schemeClr val="accent6">
                    <a:lumMod val="75000"/>
                  </a:schemeClr>
                </a:solidFill>
                <a:latin typeface=".VnTime" pitchFamily="34" charset="0"/>
              </a:rPr>
              <a:t> </a:t>
            </a:r>
            <a:r>
              <a:rPr lang="en-US" altLang="en-US" sz="1600" b="1" i="1" dirty="0" err="1">
                <a:solidFill>
                  <a:schemeClr val="accent6">
                    <a:lumMod val="75000"/>
                  </a:schemeClr>
                </a:solidFill>
                <a:latin typeface=".VnTime" pitchFamily="34" charset="0"/>
              </a:rPr>
              <a:t>Việt</a:t>
            </a:r>
            <a:r>
              <a:rPr lang="en-US" altLang="en-US" sz="1600" b="1" i="1" dirty="0">
                <a:solidFill>
                  <a:schemeClr val="accent6">
                    <a:lumMod val="75000"/>
                  </a:schemeClr>
                </a:solidFill>
                <a:latin typeface=".VnTime" pitchFamily="34" charset="0"/>
              </a:rPr>
              <a:t> Nam hay </a:t>
            </a:r>
            <a:r>
              <a:rPr lang="en-US" altLang="en-US" sz="1600" b="1" i="1" dirty="0" err="1">
                <a:solidFill>
                  <a:schemeClr val="accent6">
                    <a:lumMod val="75000"/>
                  </a:schemeClr>
                </a:solidFill>
                <a:latin typeface=".VnTime" pitchFamily="34" charset="0"/>
              </a:rPr>
              <a:t>nhất</a:t>
            </a:r>
            <a:endParaRPr lang="en-US" altLang="en-US" sz="1600" b="1" i="1" dirty="0">
              <a:solidFill>
                <a:schemeClr val="accent6">
                  <a:lumMod val="75000"/>
                </a:schemeClr>
              </a:solidFill>
              <a:latin typeface=".VnTime" pitchFamily="34" charset="0"/>
            </a:endParaRPr>
          </a:p>
          <a:p>
            <a:pPr algn="ctr">
              <a:defRPr/>
            </a:pPr>
            <a:endParaRPr lang="en-US" sz="2400" b="1" u="sng" dirty="0">
              <a:latin typeface="Times New Roman" pitchFamily="18" charset="0"/>
              <a:cs typeface="Times New Roman" pitchFamily="18" charset="0"/>
            </a:endParaRPr>
          </a:p>
          <a:p>
            <a:pPr algn="ctr">
              <a:defRPr/>
            </a:pPr>
            <a:endParaRPr lang="en-US" sz="2000" dirty="0">
              <a:latin typeface="Times New Roman" pitchFamily="18" charset="0"/>
              <a:cs typeface="Times New Roman" pitchFamily="18" charset="0"/>
            </a:endParaRPr>
          </a:p>
        </p:txBody>
      </p:sp>
      <p:pic>
        <p:nvPicPr>
          <p:cNvPr id="20489"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056346">
            <a:off x="-52519" y="4799153"/>
            <a:ext cx="2136775" cy="216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149107" y="-103071"/>
            <a:ext cx="1527175"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5980" y="-12700"/>
            <a:ext cx="2144433"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2"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8045" y="4921250"/>
            <a:ext cx="222538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6482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203">
                                            <p:txEl>
                                              <p:pRg st="0" end="0"/>
                                            </p:txEl>
                                          </p:spTgt>
                                        </p:tgtEl>
                                        <p:attrNameLst>
                                          <p:attrName>style.visibility</p:attrName>
                                        </p:attrNameLst>
                                      </p:cBhvr>
                                      <p:to>
                                        <p:strVal val="visible"/>
                                      </p:to>
                                    </p:set>
                                    <p:animEffect transition="in" filter="barn(inVertical)">
                                      <p:cBhvr>
                                        <p:cTn id="7" dur="500"/>
                                        <p:tgtEl>
                                          <p:spTgt spid="82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8203">
                                            <p:txEl>
                                              <p:pRg st="1" end="1"/>
                                            </p:txEl>
                                          </p:spTgt>
                                        </p:tgtEl>
                                        <p:attrNameLst>
                                          <p:attrName>style.visibility</p:attrName>
                                        </p:attrNameLst>
                                      </p:cBhvr>
                                      <p:to>
                                        <p:strVal val="visible"/>
                                      </p:to>
                                    </p:set>
                                    <p:animEffect transition="in" filter="barn(inVertical)">
                                      <p:cBhvr>
                                        <p:cTn id="12" dur="500"/>
                                        <p:tgtEl>
                                          <p:spTgt spid="82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8203">
                                            <p:txEl>
                                              <p:pRg st="2" end="2"/>
                                            </p:txEl>
                                          </p:spTgt>
                                        </p:tgtEl>
                                        <p:attrNameLst>
                                          <p:attrName>style.visibility</p:attrName>
                                        </p:attrNameLst>
                                      </p:cBhvr>
                                      <p:to>
                                        <p:strVal val="visible"/>
                                      </p:to>
                                    </p:set>
                                    <p:animEffect transition="in" filter="barn(inVertical)">
                                      <p:cBhvr>
                                        <p:cTn id="17" dur="500"/>
                                        <p:tgtEl>
                                          <p:spTgt spid="82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p:cNvPicPr>
          <p:nvPr/>
        </p:nvPicPr>
        <p:blipFill>
          <a:blip r:embed="rId2">
            <a:extLst>
              <a:ext uri="{28A0092B-C50C-407E-A947-70E740481C1C}">
                <a14:useLocalDpi xmlns:a14="http://schemas.microsoft.com/office/drawing/2010/main" val="0"/>
              </a:ext>
            </a:extLst>
          </a:blip>
          <a:srcRect b="6487"/>
          <a:stretch>
            <a:fillRect/>
          </a:stretch>
        </p:blipFill>
        <p:spPr bwMode="auto">
          <a:xfrm>
            <a:off x="-163491" y="-201613"/>
            <a:ext cx="12190414" cy="699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552379" y="2247802"/>
            <a:ext cx="1096819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pPr>
            <a:r>
              <a:rPr lang="en-US" sz="3200" dirty="0" err="1">
                <a:cs typeface="Times New Roman" pitchFamily="18" charset="0"/>
              </a:rPr>
              <a:t>Khỉ</a:t>
            </a:r>
            <a:r>
              <a:rPr lang="en-US" sz="3200" dirty="0">
                <a:cs typeface="Times New Roman" pitchFamily="18" charset="0"/>
              </a:rPr>
              <a:t> con </a:t>
            </a:r>
            <a:r>
              <a:rPr lang="en-US" sz="3200" dirty="0" err="1">
                <a:cs typeface="Times New Roman" pitchFamily="18" charset="0"/>
              </a:rPr>
              <a:t>thì</a:t>
            </a:r>
            <a:r>
              <a:rPr lang="en-US" sz="3200" dirty="0">
                <a:cs typeface="Times New Roman" pitchFamily="18" charset="0"/>
              </a:rPr>
              <a:t> </a:t>
            </a:r>
            <a:r>
              <a:rPr lang="en-US" sz="3200" dirty="0" err="1">
                <a:cs typeface="Times New Roman" pitchFamily="18" charset="0"/>
              </a:rPr>
              <a:t>đu</a:t>
            </a:r>
            <a:r>
              <a:rPr lang="en-US" sz="3200" dirty="0">
                <a:cs typeface="Times New Roman" pitchFamily="18" charset="0"/>
              </a:rPr>
              <a:t> </a:t>
            </a:r>
            <a:r>
              <a:rPr lang="en-US" sz="3200" dirty="0" err="1">
                <a:cs typeface="Times New Roman" pitchFamily="18" charset="0"/>
              </a:rPr>
              <a:t>từ</a:t>
            </a:r>
            <a:r>
              <a:rPr lang="en-US" sz="3200" dirty="0">
                <a:cs typeface="Times New Roman" pitchFamily="18" charset="0"/>
              </a:rPr>
              <a:t> </a:t>
            </a:r>
            <a:r>
              <a:rPr lang="en-US" sz="3200" dirty="0" err="1">
                <a:cs typeface="Times New Roman" pitchFamily="18" charset="0"/>
              </a:rPr>
              <a:t>cây</a:t>
            </a:r>
            <a:r>
              <a:rPr lang="en-US" sz="3200" dirty="0">
                <a:cs typeface="Times New Roman" pitchFamily="18" charset="0"/>
              </a:rPr>
              <a:t> </a:t>
            </a:r>
            <a:r>
              <a:rPr lang="en-US" sz="3200" dirty="0" err="1">
                <a:cs typeface="Times New Roman" pitchFamily="18" charset="0"/>
              </a:rPr>
              <a:t>này</a:t>
            </a:r>
            <a:r>
              <a:rPr lang="en-US" sz="3200" dirty="0">
                <a:cs typeface="Times New Roman" pitchFamily="18" charset="0"/>
              </a:rPr>
              <a:t> sang </a:t>
            </a:r>
            <a:r>
              <a:rPr lang="en-US" sz="3200" dirty="0" err="1">
                <a:cs typeface="Times New Roman" pitchFamily="18" charset="0"/>
              </a:rPr>
              <a:t>cây</a:t>
            </a:r>
            <a:r>
              <a:rPr lang="en-US" sz="3200" dirty="0">
                <a:cs typeface="Times New Roman" pitchFamily="18" charset="0"/>
              </a:rPr>
              <a:t> </a:t>
            </a:r>
            <a:r>
              <a:rPr lang="en-US" sz="3200" dirty="0" err="1">
                <a:cs typeface="Times New Roman" pitchFamily="18" charset="0"/>
              </a:rPr>
              <a:t>khác</a:t>
            </a:r>
            <a:r>
              <a:rPr lang="en-US" sz="3200" dirty="0">
                <a:cs typeface="Times New Roman" pitchFamily="18" charset="0"/>
              </a:rPr>
              <a:t>, </a:t>
            </a:r>
            <a:r>
              <a:rPr lang="en-US" sz="3200" dirty="0" err="1">
                <a:cs typeface="Times New Roman" pitchFamily="18" charset="0"/>
              </a:rPr>
              <a:t>giật</a:t>
            </a:r>
            <a:r>
              <a:rPr lang="en-US" sz="3200" dirty="0">
                <a:cs typeface="Times New Roman" pitchFamily="18" charset="0"/>
              </a:rPr>
              <a:t> </a:t>
            </a:r>
            <a:r>
              <a:rPr lang="en-US" sz="3200" dirty="0" err="1">
                <a:cs typeface="Times New Roman" pitchFamily="18" charset="0"/>
              </a:rPr>
              <a:t>những</a:t>
            </a:r>
            <a:r>
              <a:rPr lang="en-US" sz="3200" dirty="0">
                <a:cs typeface="Times New Roman" pitchFamily="18" charset="0"/>
              </a:rPr>
              <a:t> </a:t>
            </a:r>
            <a:r>
              <a:rPr lang="en-US" sz="3200" dirty="0" err="1">
                <a:cs typeface="Times New Roman" pitchFamily="18" charset="0"/>
              </a:rPr>
              <a:t>dây</a:t>
            </a:r>
            <a:r>
              <a:rPr lang="en-US" sz="3200" dirty="0">
                <a:cs typeface="Times New Roman" pitchFamily="18" charset="0"/>
              </a:rPr>
              <a:t> </a:t>
            </a:r>
            <a:r>
              <a:rPr lang="en-US" sz="3200" dirty="0" err="1">
                <a:cs typeface="Times New Roman" pitchFamily="18" charset="0"/>
              </a:rPr>
              <a:t>leo</a:t>
            </a:r>
            <a:r>
              <a:rPr lang="en-US" sz="3200" dirty="0">
                <a:cs typeface="Times New Roman" pitchFamily="18" charset="0"/>
              </a:rPr>
              <a:t> </a:t>
            </a:r>
            <a:r>
              <a:rPr lang="en-US" sz="3200" dirty="0" err="1">
                <a:cs typeface="Times New Roman" pitchFamily="18" charset="0"/>
              </a:rPr>
              <a:t>chằng</a:t>
            </a:r>
            <a:r>
              <a:rPr lang="en-US" sz="3200" dirty="0">
                <a:cs typeface="Times New Roman" pitchFamily="18" charset="0"/>
              </a:rPr>
              <a:t> </a:t>
            </a:r>
            <a:r>
              <a:rPr lang="en-US" sz="3200" dirty="0" err="1">
                <a:cs typeface="Times New Roman" pitchFamily="18" charset="0"/>
              </a:rPr>
              <a:t>chịt</a:t>
            </a:r>
            <a:r>
              <a:rPr lang="en-US" sz="3200" dirty="0">
                <a:cs typeface="Times New Roman" pitchFamily="18" charset="0"/>
              </a:rPr>
              <a:t> </a:t>
            </a:r>
            <a:r>
              <a:rPr lang="en-US" sz="3200" dirty="0" err="1">
                <a:cs typeface="Times New Roman" pitchFamily="18" charset="0"/>
              </a:rPr>
              <a:t>xuống</a:t>
            </a:r>
            <a:r>
              <a:rPr lang="en-US" sz="3200" dirty="0">
                <a:cs typeface="Times New Roman" pitchFamily="18" charset="0"/>
              </a:rPr>
              <a:t> </a:t>
            </a:r>
            <a:r>
              <a:rPr lang="en-US" sz="3200" dirty="0" err="1">
                <a:cs typeface="Times New Roman" pitchFamily="18" charset="0"/>
              </a:rPr>
              <a:t>để</a:t>
            </a:r>
            <a:r>
              <a:rPr lang="en-US" sz="3200" dirty="0">
                <a:cs typeface="Times New Roman" pitchFamily="18" charset="0"/>
              </a:rPr>
              <a:t> </a:t>
            </a:r>
            <a:r>
              <a:rPr lang="en-US" sz="3200" dirty="0" err="1">
                <a:cs typeface="Times New Roman" pitchFamily="18" charset="0"/>
              </a:rPr>
              <a:t>cây</a:t>
            </a:r>
            <a:r>
              <a:rPr lang="en-US" sz="3200" dirty="0">
                <a:cs typeface="Times New Roman" pitchFamily="18" charset="0"/>
              </a:rPr>
              <a:t> </a:t>
            </a:r>
            <a:r>
              <a:rPr lang="en-US" sz="3200" dirty="0" err="1">
                <a:cs typeface="Times New Roman" pitchFamily="18" charset="0"/>
              </a:rPr>
              <a:t>không</a:t>
            </a:r>
            <a:r>
              <a:rPr lang="en-US" sz="3200" dirty="0">
                <a:cs typeface="Times New Roman" pitchFamily="18" charset="0"/>
              </a:rPr>
              <a:t> </a:t>
            </a:r>
            <a:r>
              <a:rPr lang="en-US" sz="3200" dirty="0" err="1">
                <a:cs typeface="Times New Roman" pitchFamily="18" charset="0"/>
              </a:rPr>
              <a:t>vướng</a:t>
            </a:r>
            <a:r>
              <a:rPr lang="en-US" sz="3200" dirty="0">
                <a:cs typeface="Times New Roman" pitchFamily="18" charset="0"/>
              </a:rPr>
              <a:t> </a:t>
            </a:r>
            <a:r>
              <a:rPr lang="en-US" sz="3200" dirty="0" err="1">
                <a:cs typeface="Times New Roman" pitchFamily="18" charset="0"/>
              </a:rPr>
              <a:t>víu</a:t>
            </a:r>
            <a:r>
              <a:rPr lang="en-US" sz="3200" dirty="0">
                <a:cs typeface="Times New Roman" pitchFamily="18" charset="0"/>
              </a:rPr>
              <a:t>.</a:t>
            </a:r>
            <a:endParaRPr lang="vi-VN" sz="3200" dirty="0">
              <a:cs typeface="Times New Roman" pitchFamily="18" charset="0"/>
            </a:endParaRPr>
          </a:p>
        </p:txBody>
      </p:sp>
      <p:cxnSp>
        <p:nvCxnSpPr>
          <p:cNvPr id="10" name="Straight Connector 9"/>
          <p:cNvCxnSpPr>
            <a:cxnSpLocks noChangeShapeType="1"/>
          </p:cNvCxnSpPr>
          <p:nvPr/>
        </p:nvCxnSpPr>
        <p:spPr bwMode="auto">
          <a:xfrm flipH="1">
            <a:off x="2351357" y="2825766"/>
            <a:ext cx="115872" cy="411162"/>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flipH="1">
            <a:off x="6553666" y="2915445"/>
            <a:ext cx="115872" cy="409575"/>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16" name="Rectangle 15"/>
          <p:cNvSpPr/>
          <p:nvPr/>
        </p:nvSpPr>
        <p:spPr>
          <a:xfrm>
            <a:off x="552379" y="4181475"/>
            <a:ext cx="10760262" cy="1569660"/>
          </a:xfrm>
          <a:prstGeom prst="rect">
            <a:avLst/>
          </a:prstGeom>
        </p:spPr>
        <p:txBody>
          <a:bodyPr>
            <a:spAutoFit/>
          </a:bodyPr>
          <a:lstStyle/>
          <a:p>
            <a:pPr fontAlgn="auto">
              <a:spcBef>
                <a:spcPts val="0"/>
              </a:spcBef>
              <a:spcAft>
                <a:spcPts val="0"/>
              </a:spcAft>
              <a:defRPr/>
            </a:pPr>
            <a:r>
              <a:rPr lang="en-US" sz="3200" kern="0" dirty="0">
                <a:solidFill>
                  <a:sysClr val="windowText" lastClr="000000"/>
                </a:solidFill>
                <a:cs typeface="Times New Roman" pitchFamily="18" charset="0"/>
              </a:rPr>
              <a:t> </a:t>
            </a:r>
            <a:r>
              <a:rPr lang="vi-VN" sz="3200" dirty="0">
                <a:solidFill>
                  <a:prstClr val="black"/>
                </a:solidFill>
              </a:rPr>
              <a:t>Từ đó, voi dùng chiếc mũi của mình dọn sạch những cành cây khô rơi rụng ngang dọc trong rừng, tạo ra rất nhiều chỗ trống cho sóc trồng cây</a:t>
            </a:r>
            <a:r>
              <a:rPr lang="en-US" sz="3200" dirty="0">
                <a:solidFill>
                  <a:prstClr val="black"/>
                </a:solidFill>
              </a:rPr>
              <a:t>.</a:t>
            </a:r>
            <a:endParaRPr lang="en-US" sz="3200" kern="0" dirty="0">
              <a:solidFill>
                <a:sysClr val="windowText" lastClr="000000"/>
              </a:solidFill>
              <a:cs typeface="Arial" pitchFamily="34" charset="0"/>
            </a:endParaRPr>
          </a:p>
        </p:txBody>
      </p:sp>
      <p:sp>
        <p:nvSpPr>
          <p:cNvPr id="20" name="Flowchart: Alternate Process 19"/>
          <p:cNvSpPr/>
          <p:nvPr/>
        </p:nvSpPr>
        <p:spPr>
          <a:xfrm>
            <a:off x="2041260" y="769939"/>
            <a:ext cx="8092022" cy="949325"/>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0" b="1" dirty="0">
                <a:solidFill>
                  <a:srgbClr val="FF0000"/>
                </a:solidFill>
                <a:latin typeface="Times New Roman" panose="02020603050405020304" pitchFamily="18" charset="0"/>
                <a:cs typeface="Times New Roman" panose="02020603050405020304" pitchFamily="18" charset="0"/>
              </a:rPr>
              <a:t>LUYỆN ĐỌC CÂU DÀI</a:t>
            </a:r>
          </a:p>
        </p:txBody>
      </p:sp>
      <p:cxnSp>
        <p:nvCxnSpPr>
          <p:cNvPr id="24" name="Straight Connector 23"/>
          <p:cNvCxnSpPr>
            <a:cxnSpLocks noChangeShapeType="1"/>
          </p:cNvCxnSpPr>
          <p:nvPr/>
        </p:nvCxnSpPr>
        <p:spPr bwMode="auto">
          <a:xfrm flipH="1">
            <a:off x="7099768" y="2375249"/>
            <a:ext cx="115872" cy="411162"/>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3" name="Straight Connector 22"/>
          <p:cNvCxnSpPr>
            <a:cxnSpLocks noChangeShapeType="1"/>
          </p:cNvCxnSpPr>
          <p:nvPr/>
        </p:nvCxnSpPr>
        <p:spPr bwMode="auto">
          <a:xfrm flipH="1">
            <a:off x="6495729" y="2885342"/>
            <a:ext cx="115873" cy="411162"/>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8" name="Straight Connector 27"/>
          <p:cNvCxnSpPr>
            <a:cxnSpLocks noChangeShapeType="1"/>
          </p:cNvCxnSpPr>
          <p:nvPr/>
        </p:nvCxnSpPr>
        <p:spPr bwMode="auto">
          <a:xfrm flipH="1">
            <a:off x="1250311" y="4760724"/>
            <a:ext cx="117460" cy="411163"/>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9" name="Straight Connector 28"/>
          <p:cNvCxnSpPr>
            <a:cxnSpLocks noChangeShapeType="1"/>
          </p:cNvCxnSpPr>
          <p:nvPr/>
        </p:nvCxnSpPr>
        <p:spPr bwMode="auto">
          <a:xfrm flipH="1">
            <a:off x="1784436" y="4317812"/>
            <a:ext cx="151745" cy="442912"/>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30" name="Straight Connector 29"/>
          <p:cNvCxnSpPr>
            <a:cxnSpLocks noChangeShapeType="1"/>
          </p:cNvCxnSpPr>
          <p:nvPr/>
        </p:nvCxnSpPr>
        <p:spPr bwMode="auto">
          <a:xfrm flipH="1">
            <a:off x="3667065" y="5311799"/>
            <a:ext cx="115872" cy="411162"/>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31" name="Straight Connector 30"/>
          <p:cNvCxnSpPr>
            <a:cxnSpLocks noChangeShapeType="1"/>
          </p:cNvCxnSpPr>
          <p:nvPr/>
        </p:nvCxnSpPr>
        <p:spPr bwMode="auto">
          <a:xfrm flipH="1">
            <a:off x="3609129" y="5283623"/>
            <a:ext cx="115872" cy="411163"/>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8" name="Straight Connector 17"/>
          <p:cNvCxnSpPr>
            <a:cxnSpLocks noChangeShapeType="1"/>
          </p:cNvCxnSpPr>
          <p:nvPr/>
        </p:nvCxnSpPr>
        <p:spPr bwMode="auto">
          <a:xfrm flipH="1">
            <a:off x="6436205" y="4760724"/>
            <a:ext cx="117460" cy="411163"/>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7858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600"/>
                                        <p:tgtEl>
                                          <p:spTgt spid="28"/>
                                        </p:tgtEl>
                                      </p:cBhvr>
                                    </p:animEffect>
                                    <p:anim calcmode="lin" valueType="num">
                                      <p:cBhvr>
                                        <p:cTn id="41" dur="600" fill="hold"/>
                                        <p:tgtEl>
                                          <p:spTgt spid="28"/>
                                        </p:tgtEl>
                                        <p:attrNameLst>
                                          <p:attrName>ppt_x</p:attrName>
                                        </p:attrNameLst>
                                      </p:cBhvr>
                                      <p:tavLst>
                                        <p:tav tm="0">
                                          <p:val>
                                            <p:strVal val="#ppt_x"/>
                                          </p:val>
                                        </p:tav>
                                        <p:tav tm="100000">
                                          <p:val>
                                            <p:strVal val="#ppt_x"/>
                                          </p:val>
                                        </p:tav>
                                      </p:tavLst>
                                    </p:anim>
                                    <p:anim calcmode="lin" valueType="num">
                                      <p:cBhvr>
                                        <p:cTn id="42" dur="6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circle(i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anim calcmode="lin" valueType="num">
                                      <p:cBhvr>
                                        <p:cTn id="53" dur="500" fill="hold"/>
                                        <p:tgtEl>
                                          <p:spTgt spid="30"/>
                                        </p:tgtEl>
                                        <p:attrNameLst>
                                          <p:attrName>ppt_x</p:attrName>
                                        </p:attrNameLst>
                                      </p:cBhvr>
                                      <p:tavLst>
                                        <p:tav tm="0">
                                          <p:val>
                                            <p:strVal val="#ppt_x"/>
                                          </p:val>
                                        </p:tav>
                                        <p:tav tm="100000">
                                          <p:val>
                                            <p:strVal val="#ppt_x"/>
                                          </p:val>
                                        </p:tav>
                                      </p:tavLst>
                                    </p:anim>
                                    <p:anim calcmode="lin" valueType="num">
                                      <p:cBhvr>
                                        <p:cTn id="54" dur="500" fill="hold"/>
                                        <p:tgtEl>
                                          <p:spTgt spid="3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400"/>
                                        <p:tgtEl>
                                          <p:spTgt spid="31"/>
                                        </p:tgtEl>
                                      </p:cBhvr>
                                    </p:animEffect>
                                    <p:anim calcmode="lin" valueType="num">
                                      <p:cBhvr>
                                        <p:cTn id="58" dur="400" fill="hold"/>
                                        <p:tgtEl>
                                          <p:spTgt spid="31"/>
                                        </p:tgtEl>
                                        <p:attrNameLst>
                                          <p:attrName>ppt_x</p:attrName>
                                        </p:attrNameLst>
                                      </p:cBhvr>
                                      <p:tavLst>
                                        <p:tav tm="0">
                                          <p:val>
                                            <p:strVal val="#ppt_x"/>
                                          </p:val>
                                        </p:tav>
                                        <p:tav tm="100000">
                                          <p:val>
                                            <p:strVal val="#ppt_x"/>
                                          </p:val>
                                        </p:tav>
                                      </p:tavLst>
                                    </p:anim>
                                    <p:anim calcmode="lin" valueType="num">
                                      <p:cBhvr>
                                        <p:cTn id="59" dur="4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492399" y="974996"/>
            <a:ext cx="11698014" cy="5416868"/>
          </a:xfrm>
          <a:prstGeom prst="rect">
            <a:avLst/>
          </a:prstGeom>
        </p:spPr>
        <p:txBody>
          <a:bodyPr wrap="square">
            <a:spAutoFit/>
          </a:bodyPr>
          <a:lstStyle/>
          <a:p>
            <a:pPr indent="400050">
              <a:defRPr/>
            </a:pPr>
            <a:r>
              <a:rPr lang="vi-VN" sz="2400">
                <a:solidFill>
                  <a:prstClr val="black"/>
                </a:solidFill>
                <a:latin typeface="+mj-lt"/>
                <a:cs typeface="Times New Roman" pitchFamily="18" charset="0"/>
              </a:rPr>
              <a:t> </a:t>
            </a:r>
            <a:r>
              <a:rPr lang="vi-VN" sz="2200">
                <a:solidFill>
                  <a:prstClr val="black"/>
                </a:solidFill>
              </a:rPr>
              <a:t>1. Trong khu rừng nọ, các con vật đều bận rộn. Hằng ngày, chim gõ kiến gõ gõ, đục đục, chữa bệnh cho cây. Khỉ con thì đu từ cây này sang cây khác, giật những dây leo chằng chịt xuống để cây không vướng víu. Sóc con vùi những hạt thông xuống lớp đất mềm. Chờ mưa đến, những cây thông non sẽ vươn lên…</a:t>
            </a:r>
          </a:p>
          <a:p>
            <a:pPr indent="342900">
              <a:defRPr/>
            </a:pPr>
            <a:r>
              <a:rPr lang="vi-VN" sz="2200">
                <a:solidFill>
                  <a:prstClr val="black"/>
                </a:solidFill>
              </a:rPr>
              <a:t>2. Chỉ có voi con là chẳng biết làm gì. Một hôm, voi bị cành cây khô trên mặt đất vướng vào chân. Nó liền dùng chiếc mũi dài của mình cuốn cành cây lên, vứt ra xa, rồi hớn hở bảo các bạn:</a:t>
            </a:r>
          </a:p>
          <a:p>
            <a:pPr indent="342900">
              <a:defRPr/>
            </a:pPr>
            <a:r>
              <a:rPr lang="vi-VN" sz="2200">
                <a:solidFill>
                  <a:prstClr val="black"/>
                </a:solidFill>
              </a:rPr>
              <a:t>- Tớ phát hiện ra mình có chiếc mũi…</a:t>
            </a:r>
          </a:p>
          <a:p>
            <a:pPr indent="342900">
              <a:defRPr/>
            </a:pPr>
            <a:r>
              <a:rPr lang="vi-VN" sz="2200">
                <a:solidFill>
                  <a:prstClr val="black"/>
                </a:solidFill>
              </a:rPr>
              <a:t>Các bạn đều cười:</a:t>
            </a:r>
          </a:p>
          <a:p>
            <a:pPr indent="342900">
              <a:defRPr/>
            </a:pPr>
            <a:r>
              <a:rPr lang="vi-VN" sz="2200">
                <a:solidFill>
                  <a:prstClr val="black"/>
                </a:solidFill>
              </a:rPr>
              <a:t>- Sao bây giờ mới biết mình có mũi?</a:t>
            </a:r>
          </a:p>
          <a:p>
            <a:pPr indent="342900">
              <a:defRPr/>
            </a:pPr>
            <a:r>
              <a:rPr lang="vi-VN" sz="2200">
                <a:solidFill>
                  <a:prstClr val="black"/>
                </a:solidFill>
              </a:rPr>
              <a:t>- Ý tớ là bây giờ mới biết mũi tớ rất có ích. Thật tuyệt!</a:t>
            </a:r>
          </a:p>
          <a:p>
            <a:pPr indent="342900">
              <a:defRPr/>
            </a:pPr>
            <a:r>
              <a:rPr lang="vi-VN" sz="2200">
                <a:solidFill>
                  <a:prstClr val="black"/>
                </a:solidFill>
              </a:rPr>
              <a:t>3. Từ đó, voi dùng chiếc mũi của mình dọn sạch những cành cây khô rơi rụng ngang dọc trong rừng, tạo ra rất nhiều chỗ trống cho sóc trồng cây. Không lâu sau, từ những chỗ đất trống mọc lên nhiều mầm cây xanh tốt.</a:t>
            </a:r>
          </a:p>
          <a:p>
            <a:pPr>
              <a:defRPr/>
            </a:pPr>
            <a:br>
              <a:rPr lang="vi-VN">
                <a:solidFill>
                  <a:prstClr val="black"/>
                </a:solidFill>
              </a:rPr>
            </a:br>
            <a:endParaRPr lang="vi-VN">
              <a:solidFill>
                <a:prstClr val="black"/>
              </a:solidFill>
            </a:endParaRPr>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838089" y="154111"/>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b="1">
                <a:solidFill>
                  <a:srgbClr val="FF0000"/>
                </a:solidFill>
                <a:cs typeface="Times New Roman" pitchFamily="18" charset="0"/>
              </a:rPr>
              <a:t>Ai cũng có ích</a:t>
            </a:r>
            <a:endParaRPr lang="en-US" sz="2800" b="1" dirty="0">
              <a:solidFill>
                <a:srgbClr val="FF0000"/>
              </a:solidFill>
              <a:cs typeface="Times New Roman"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1466739" y="5437757"/>
            <a:ext cx="12579624" cy="954107"/>
          </a:xfrm>
          <a:prstGeom prst="rect">
            <a:avLst/>
          </a:prstGeom>
          <a:noFill/>
        </p:spPr>
        <p:txBody>
          <a:bodyPr wrap="square">
            <a:spAutoFit/>
          </a:bodyPr>
          <a:lstStyle/>
          <a:p>
            <a:pPr>
              <a:defRPr/>
            </a:pPr>
            <a:endParaRPr lang="en-US">
              <a:solidFill>
                <a:prstClr val="black"/>
              </a:solidFill>
            </a:endParaRPr>
          </a:p>
          <a:p>
            <a:pPr>
              <a:defRPr/>
            </a:pPr>
            <a:r>
              <a:rPr lang="en-US" i="1">
                <a:solidFill>
                  <a:prstClr val="black"/>
                </a:solidFill>
              </a:rPr>
              <a:t>                                                                                 </a:t>
            </a:r>
            <a:r>
              <a:rPr lang="vi-VN" sz="2000">
                <a:solidFill>
                  <a:prstClr val="black"/>
                </a:solidFill>
              </a:rPr>
              <a:t>Theo sách </a:t>
            </a:r>
            <a:r>
              <a:rPr lang="vi-VN" sz="2000" i="1">
                <a:solidFill>
                  <a:prstClr val="black"/>
                </a:solidFill>
              </a:rPr>
              <a:t>100 truyện ngụ ngôn hay nhất</a:t>
            </a:r>
          </a:p>
          <a:p>
            <a:pPr>
              <a:defRPr/>
            </a:pPr>
            <a:endParaRPr lang="en-US" i="1">
              <a:solidFill>
                <a:prstClr val="black"/>
              </a:solidFill>
            </a:endParaRPr>
          </a:p>
        </p:txBody>
      </p:sp>
      <p:sp>
        <p:nvSpPr>
          <p:cNvPr id="5" name="Flowchart: Terminator 4">
            <a:extLst>
              <a:ext uri="{FF2B5EF4-FFF2-40B4-BE49-F238E27FC236}">
                <a16:creationId xmlns:a16="http://schemas.microsoft.com/office/drawing/2014/main" id="{7829B080-C1E5-4FDE-8826-DE6940C8D193}"/>
              </a:ext>
            </a:extLst>
          </p:cNvPr>
          <p:cNvSpPr/>
          <p:nvPr/>
        </p:nvSpPr>
        <p:spPr>
          <a:xfrm>
            <a:off x="492399" y="6104588"/>
            <a:ext cx="6729402" cy="574551"/>
          </a:xfrm>
          <a:prstGeom prst="flowChartTerminator">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cs typeface="Times New Roman" panose="02020603050405020304" pitchFamily="18" charset="0"/>
              </a:rPr>
              <a:t>BÀI ĐỌC CHIA LÀM </a:t>
            </a:r>
            <a:r>
              <a:rPr lang="en-US" sz="2400" b="1">
                <a:solidFill>
                  <a:prstClr val="black"/>
                </a:solidFill>
                <a:cs typeface="Times New Roman" panose="02020603050405020304" pitchFamily="18" charset="0"/>
              </a:rPr>
              <a:t>MẤY ĐOẠN?</a:t>
            </a:r>
            <a:endParaRPr lang="en-US" sz="2400" b="1" dirty="0">
              <a:solidFill>
                <a:prstClr val="black"/>
              </a:solidFill>
              <a:cs typeface="Times New Roman" panose="02020603050405020304" pitchFamily="18" charset="0"/>
            </a:endParaRPr>
          </a:p>
        </p:txBody>
      </p:sp>
      <p:cxnSp>
        <p:nvCxnSpPr>
          <p:cNvPr id="6" name="Straight Connector 5">
            <a:extLst>
              <a:ext uri="{FF2B5EF4-FFF2-40B4-BE49-F238E27FC236}">
                <a16:creationId xmlns:a16="http://schemas.microsoft.com/office/drawing/2014/main" id="{C5F89C7E-35BB-4086-A5BA-168E32009190}"/>
              </a:ext>
            </a:extLst>
          </p:cNvPr>
          <p:cNvCxnSpPr>
            <a:cxnSpLocks/>
          </p:cNvCxnSpPr>
          <p:nvPr/>
        </p:nvCxnSpPr>
        <p:spPr>
          <a:xfrm>
            <a:off x="514782" y="1123877"/>
            <a:ext cx="0" cy="122360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92634F5B-1884-40D5-BCB6-C525254F699B}"/>
              </a:ext>
            </a:extLst>
          </p:cNvPr>
          <p:cNvSpPr/>
          <p:nvPr/>
        </p:nvSpPr>
        <p:spPr>
          <a:xfrm>
            <a:off x="838089" y="905232"/>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prstClr val="white"/>
                </a:solidFill>
                <a:cs typeface="Times New Roman" pitchFamily="18" charset="0"/>
              </a:rPr>
              <a:t>1</a:t>
            </a:r>
            <a:endParaRPr lang="vi-VN" sz="3200" b="1" dirty="0">
              <a:solidFill>
                <a:prstClr val="white"/>
              </a:solidFill>
              <a:cs typeface="Times New Roman" pitchFamily="18" charset="0"/>
            </a:endParaRPr>
          </a:p>
        </p:txBody>
      </p:sp>
      <p:cxnSp>
        <p:nvCxnSpPr>
          <p:cNvPr id="10" name="Straight Connector 9">
            <a:extLst>
              <a:ext uri="{FF2B5EF4-FFF2-40B4-BE49-F238E27FC236}">
                <a16:creationId xmlns:a16="http://schemas.microsoft.com/office/drawing/2014/main" id="{4FFC98E1-00FD-4FEC-8660-AF4ABA176A93}"/>
              </a:ext>
            </a:extLst>
          </p:cNvPr>
          <p:cNvCxnSpPr>
            <a:cxnSpLocks/>
          </p:cNvCxnSpPr>
          <p:nvPr/>
        </p:nvCxnSpPr>
        <p:spPr>
          <a:xfrm>
            <a:off x="514782" y="2455518"/>
            <a:ext cx="0" cy="214505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5B3B72C-6AAC-438F-96D3-FD75381C9324}"/>
              </a:ext>
            </a:extLst>
          </p:cNvPr>
          <p:cNvCxnSpPr>
            <a:cxnSpLocks/>
          </p:cNvCxnSpPr>
          <p:nvPr/>
        </p:nvCxnSpPr>
        <p:spPr>
          <a:xfrm>
            <a:off x="514782" y="4701473"/>
            <a:ext cx="0" cy="9768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2353149C-4B6B-4C7A-A609-32CC45D2F5E9}"/>
              </a:ext>
            </a:extLst>
          </p:cNvPr>
          <p:cNvSpPr/>
          <p:nvPr/>
        </p:nvSpPr>
        <p:spPr>
          <a:xfrm>
            <a:off x="838088" y="2308347"/>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prstClr val="white"/>
                </a:solidFill>
                <a:cs typeface="Times New Roman" pitchFamily="18" charset="0"/>
              </a:rPr>
              <a:t>2</a:t>
            </a:r>
          </a:p>
        </p:txBody>
      </p:sp>
      <p:sp>
        <p:nvSpPr>
          <p:cNvPr id="14" name="Oval 13">
            <a:extLst>
              <a:ext uri="{FF2B5EF4-FFF2-40B4-BE49-F238E27FC236}">
                <a16:creationId xmlns:a16="http://schemas.microsoft.com/office/drawing/2014/main" id="{04BA9A47-BC7F-4046-8D7E-0C0F28065373}"/>
              </a:ext>
            </a:extLst>
          </p:cNvPr>
          <p:cNvSpPr/>
          <p:nvPr/>
        </p:nvSpPr>
        <p:spPr>
          <a:xfrm>
            <a:off x="769133" y="4701473"/>
            <a:ext cx="429397" cy="3982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cs typeface="Times New Roman" pitchFamily="18" charset="0"/>
              </a:rPr>
              <a:t>3</a:t>
            </a:r>
            <a:endParaRPr lang="vi-VN" sz="2400" b="1" dirty="0">
              <a:solidFill>
                <a:prstClr val="white"/>
              </a:solidFill>
              <a:cs typeface="Times New Roman" pitchFamily="18" charset="0"/>
            </a:endParaRPr>
          </a:p>
        </p:txBody>
      </p:sp>
      <p:sp>
        <p:nvSpPr>
          <p:cNvPr id="15" name="Flowchart: Terminator 14">
            <a:extLst>
              <a:ext uri="{FF2B5EF4-FFF2-40B4-BE49-F238E27FC236}">
                <a16:creationId xmlns:a16="http://schemas.microsoft.com/office/drawing/2014/main" id="{FA229BCD-AA66-49BD-8D73-C87B3FF88140}"/>
              </a:ext>
            </a:extLst>
          </p:cNvPr>
          <p:cNvSpPr/>
          <p:nvPr/>
        </p:nvSpPr>
        <p:spPr>
          <a:xfrm>
            <a:off x="1481603" y="457992"/>
            <a:ext cx="2950595" cy="501037"/>
          </a:xfrm>
          <a:prstGeom prst="flowChartTerminator">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cs typeface="Times New Roman" panose="02020603050405020304" pitchFamily="18" charset="0"/>
              </a:rPr>
              <a:t>ĐỌC ĐOẠN</a:t>
            </a:r>
          </a:p>
        </p:txBody>
      </p:sp>
    </p:spTree>
    <p:extLst>
      <p:ext uri="{BB962C8B-B14F-4D97-AF65-F5344CB8AC3E}">
        <p14:creationId xmlns:p14="http://schemas.microsoft.com/office/powerpoint/2010/main" val="60587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1" nodeType="clickEffect">
                                  <p:stCondLst>
                                    <p:cond delay="0"/>
                                  </p:stCondLst>
                                  <p:childTnLst>
                                    <p:animEffect transition="out" filter="randombar(horizont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5"/>
                                        </p:tgtEl>
                                      </p:cBhvr>
                                    </p:animEffect>
                                    <p:set>
                                      <p:cBhvr>
                                        <p:cTn id="7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5" grpId="0" animBg="1"/>
      <p:bldP spid="5" grpId="1" animBg="1"/>
      <p:bldP spid="7" grpId="0" animBg="1"/>
      <p:bldP spid="7" grpId="1" animBg="1"/>
      <p:bldP spid="12" grpId="0" animBg="1"/>
      <p:bldP spid="12" grpId="1" animBg="1"/>
      <p:bldP spid="14" grpId="0" animBg="1"/>
      <p:bldP spid="14" grpId="1" animBg="1"/>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8" y="2150046"/>
            <a:ext cx="3133387" cy="47079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4249F1-F075-4BD9-A20D-7D09F6A79962}"/>
              </a:ext>
            </a:extLst>
          </p:cNvPr>
          <p:cNvSpPr/>
          <p:nvPr/>
        </p:nvSpPr>
        <p:spPr>
          <a:xfrm>
            <a:off x="158742" y="413713"/>
            <a:ext cx="4263826" cy="1015651"/>
          </a:xfrm>
          <a:prstGeom prst="rect">
            <a:avLst/>
          </a:prstGeom>
          <a:noFill/>
        </p:spPr>
        <p:txBody>
          <a:bodyPr wrap="squar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309"/>
            <a:r>
              <a:rPr lang="vi-VN"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Chú</a:t>
            </a:r>
            <a:r>
              <a:rPr lang="en-US"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r>
              <a:rPr lang="vi-VN"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thích</a:t>
            </a:r>
            <a:r>
              <a:rPr lang="en-US"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endParaRPr lang="en-US" sz="6000" b="1" spc="50" dirty="0">
              <a:ln w="11430"/>
              <a:solidFill>
                <a:srgbClr val="4472C4"/>
              </a:solidFill>
              <a:effectLst>
                <a:outerShdw blurRad="76200" dist="50800" dir="5400000" algn="tl" rotWithShape="0">
                  <a:srgbClr val="000000">
                    <a:alpha val="65000"/>
                  </a:srgbClr>
                </a:outerShdw>
              </a:effectLst>
              <a:latin typeface="UTM Avo"/>
              <a:cs typeface="Times New Roman" pitchFamily="18" charset="0"/>
            </a:endParaRPr>
          </a:p>
        </p:txBody>
      </p:sp>
      <p:sp>
        <p:nvSpPr>
          <p:cNvPr id="9" name="Oval 8">
            <a:extLst>
              <a:ext uri="{FF2B5EF4-FFF2-40B4-BE49-F238E27FC236}">
                <a16:creationId xmlns:a16="http://schemas.microsoft.com/office/drawing/2014/main" id="{3C3376B3-7863-40D2-89D3-51E529D75339}"/>
              </a:ext>
            </a:extLst>
          </p:cNvPr>
          <p:cNvSpPr/>
          <p:nvPr/>
        </p:nvSpPr>
        <p:spPr>
          <a:xfrm>
            <a:off x="10173618" y="3153104"/>
            <a:ext cx="924546" cy="4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Chú cần vụ là người thực hiện nhiệm vụ gì ? Đọc truyện Chiế">
            <a:extLst>
              <a:ext uri="{FF2B5EF4-FFF2-40B4-BE49-F238E27FC236}">
                <a16:creationId xmlns:a16="http://schemas.microsoft.com/office/drawing/2014/main" id="{77F2C79A-8F16-4D25-AA99-FF3F4E52D3EE}"/>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7E108080-1FA6-4FD0-9E04-787B12D1CB62}"/>
              </a:ext>
            </a:extLst>
          </p:cNvPr>
          <p:cNvPicPr>
            <a:picLocks noChangeAspect="1"/>
          </p:cNvPicPr>
          <p:nvPr/>
        </p:nvPicPr>
        <p:blipFill rotWithShape="1">
          <a:blip r:embed="rId3">
            <a:extLst>
              <a:ext uri="{28A0092B-C50C-407E-A947-70E740481C1C}">
                <a14:useLocalDpi xmlns:a14="http://schemas.microsoft.com/office/drawing/2010/main" val="0"/>
              </a:ext>
            </a:extLst>
          </a:blip>
          <a:srcRect l="4800" t="6400" r="7189" b="7188"/>
          <a:stretch/>
        </p:blipFill>
        <p:spPr>
          <a:xfrm>
            <a:off x="3524186" y="1688985"/>
            <a:ext cx="2711933" cy="2662625"/>
          </a:xfrm>
          <a:prstGeom prst="rect">
            <a:avLst/>
          </a:prstGeom>
        </p:spPr>
      </p:pic>
      <p:sp>
        <p:nvSpPr>
          <p:cNvPr id="13" name="TextBox 12">
            <a:extLst>
              <a:ext uri="{FF2B5EF4-FFF2-40B4-BE49-F238E27FC236}">
                <a16:creationId xmlns:a16="http://schemas.microsoft.com/office/drawing/2014/main" id="{07D322AE-8BC7-4DF1-99C9-9CF84C283D67}"/>
              </a:ext>
            </a:extLst>
          </p:cNvPr>
          <p:cNvSpPr txBox="1"/>
          <p:nvPr/>
        </p:nvSpPr>
        <p:spPr>
          <a:xfrm>
            <a:off x="2819578" y="4611231"/>
            <a:ext cx="4138435" cy="2246769"/>
          </a:xfrm>
          <a:prstGeom prst="rect">
            <a:avLst/>
          </a:prstGeom>
          <a:noFill/>
        </p:spPr>
        <p:txBody>
          <a:bodyPr wrap="square" rtlCol="0">
            <a:spAutoFit/>
          </a:bodyPr>
          <a:lstStyle/>
          <a:p>
            <a:r>
              <a:rPr lang="en-US" sz="2800" b="1" dirty="0" err="1">
                <a:solidFill>
                  <a:srgbClr val="C00000"/>
                </a:solidFill>
                <a:cs typeface="Arial" panose="020B0604020202020204" pitchFamily="34" charset="0"/>
              </a:rPr>
              <a:t>Chiếc</a:t>
            </a:r>
            <a:r>
              <a:rPr lang="en-US" sz="2800" b="1" dirty="0">
                <a:solidFill>
                  <a:srgbClr val="C00000"/>
                </a:solidFill>
                <a:cs typeface="Arial" panose="020B0604020202020204" pitchFamily="34" charset="0"/>
              </a:rPr>
              <a:t> </a:t>
            </a:r>
            <a:r>
              <a:rPr lang="en-US" sz="2800" b="1" dirty="0" err="1">
                <a:solidFill>
                  <a:srgbClr val="C00000"/>
                </a:solidFill>
                <a:cs typeface="Arial" panose="020B0604020202020204" pitchFamily="34" charset="0"/>
              </a:rPr>
              <a:t>mũi</a:t>
            </a:r>
            <a:r>
              <a:rPr lang="en-US" sz="2800" b="1" dirty="0">
                <a:solidFill>
                  <a:srgbClr val="C00000"/>
                </a:solidFill>
                <a:cs typeface="Arial" panose="020B0604020202020204" pitchFamily="34" charset="0"/>
              </a:rPr>
              <a:t> </a:t>
            </a:r>
            <a:r>
              <a:rPr lang="en-US" sz="2800" b="1" dirty="0" err="1">
                <a:solidFill>
                  <a:srgbClr val="C00000"/>
                </a:solidFill>
                <a:cs typeface="Arial" panose="020B0604020202020204" pitchFamily="34" charset="0"/>
              </a:rPr>
              <a:t>dài</a:t>
            </a:r>
            <a:r>
              <a:rPr lang="en-US" sz="2800" b="1" dirty="0">
                <a:solidFill>
                  <a:srgbClr val="C00000"/>
                </a:solidFill>
                <a:cs typeface="Arial" panose="020B0604020202020204" pitchFamily="34" charset="0"/>
              </a:rPr>
              <a:t>: </a:t>
            </a:r>
            <a:r>
              <a:rPr lang="en-US" sz="2800" dirty="0" err="1">
                <a:cs typeface="Arial" panose="020B0604020202020204" pitchFamily="34" charset="0"/>
              </a:rPr>
              <a:t>vòi</a:t>
            </a:r>
            <a:r>
              <a:rPr lang="en-US" sz="2800" dirty="0">
                <a:cs typeface="Arial" panose="020B0604020202020204" pitchFamily="34" charset="0"/>
              </a:rPr>
              <a:t> </a:t>
            </a:r>
            <a:r>
              <a:rPr lang="en-US" sz="2800" dirty="0" err="1">
                <a:cs typeface="Arial" panose="020B0604020202020204" pitchFamily="34" charset="0"/>
              </a:rPr>
              <a:t>voi</a:t>
            </a:r>
            <a:r>
              <a:rPr lang="en-US" sz="2800" dirty="0">
                <a:cs typeface="Arial" panose="020B0604020202020204" pitchFamily="34" charset="0"/>
              </a:rPr>
              <a:t> (</a:t>
            </a:r>
            <a:r>
              <a:rPr lang="en-US" sz="2800" dirty="0" err="1">
                <a:cs typeface="Arial" panose="020B0604020202020204" pitchFamily="34" charset="0"/>
              </a:rPr>
              <a:t>phần</a:t>
            </a:r>
            <a:r>
              <a:rPr lang="en-US" sz="2800" dirty="0">
                <a:cs typeface="Arial" panose="020B0604020202020204" pitchFamily="34" charset="0"/>
              </a:rPr>
              <a:t> </a:t>
            </a:r>
            <a:r>
              <a:rPr lang="en-US" sz="2800" dirty="0" err="1">
                <a:cs typeface="Arial" panose="020B0604020202020204" pitchFamily="34" charset="0"/>
              </a:rPr>
              <a:t>mũi</a:t>
            </a:r>
            <a:r>
              <a:rPr lang="en-US" sz="2800" dirty="0">
                <a:cs typeface="Arial" panose="020B0604020202020204" pitchFamily="34" charset="0"/>
              </a:rPr>
              <a:t> </a:t>
            </a:r>
            <a:r>
              <a:rPr lang="en-US" sz="2800" dirty="0" err="1">
                <a:cs typeface="Arial" panose="020B0604020202020204" pitchFamily="34" charset="0"/>
              </a:rPr>
              <a:t>rất</a:t>
            </a:r>
            <a:r>
              <a:rPr lang="en-US" sz="2800" dirty="0">
                <a:cs typeface="Arial" panose="020B0604020202020204" pitchFamily="34" charset="0"/>
              </a:rPr>
              <a:t> </a:t>
            </a:r>
            <a:r>
              <a:rPr lang="en-US" sz="2800" dirty="0" err="1">
                <a:cs typeface="Arial" panose="020B0604020202020204" pitchFamily="34" charset="0"/>
              </a:rPr>
              <a:t>dài</a:t>
            </a:r>
            <a:r>
              <a:rPr lang="en-US" sz="2800" dirty="0">
                <a:cs typeface="Arial" panose="020B0604020202020204" pitchFamily="34" charset="0"/>
              </a:rPr>
              <a:t> </a:t>
            </a:r>
            <a:r>
              <a:rPr lang="en-US" sz="2800" dirty="0" err="1">
                <a:cs typeface="Arial" panose="020B0604020202020204" pitchFamily="34" charset="0"/>
              </a:rPr>
              <a:t>của</a:t>
            </a:r>
            <a:r>
              <a:rPr lang="en-US" sz="2800" dirty="0">
                <a:cs typeface="Arial" panose="020B0604020202020204" pitchFamily="34" charset="0"/>
              </a:rPr>
              <a:t> con </a:t>
            </a:r>
            <a:r>
              <a:rPr lang="en-US" sz="2800" dirty="0" err="1">
                <a:cs typeface="Arial" panose="020B0604020202020204" pitchFamily="34" charset="0"/>
              </a:rPr>
              <a:t>voi</a:t>
            </a:r>
            <a:r>
              <a:rPr lang="en-US" sz="2800" dirty="0">
                <a:cs typeface="Arial" panose="020B0604020202020204" pitchFamily="34" charset="0"/>
              </a:rPr>
              <a:t>, </a:t>
            </a:r>
            <a:r>
              <a:rPr lang="en-US" sz="2800" dirty="0" err="1">
                <a:cs typeface="Arial" panose="020B0604020202020204" pitchFamily="34" charset="0"/>
              </a:rPr>
              <a:t>có</a:t>
            </a:r>
            <a:r>
              <a:rPr lang="en-US" sz="2800" dirty="0">
                <a:cs typeface="Arial" panose="020B0604020202020204" pitchFamily="34" charset="0"/>
              </a:rPr>
              <a:t> </a:t>
            </a:r>
            <a:r>
              <a:rPr lang="en-US" sz="2800" dirty="0" err="1">
                <a:cs typeface="Arial" panose="020B0604020202020204" pitchFamily="34" charset="0"/>
              </a:rPr>
              <a:t>thể</a:t>
            </a:r>
            <a:r>
              <a:rPr lang="en-US" sz="2800" dirty="0">
                <a:cs typeface="Arial" panose="020B0604020202020204" pitchFamily="34" charset="0"/>
              </a:rPr>
              <a:t> </a:t>
            </a:r>
            <a:r>
              <a:rPr lang="en-US" sz="2800" dirty="0" err="1">
                <a:cs typeface="Arial" panose="020B0604020202020204" pitchFamily="34" charset="0"/>
              </a:rPr>
              <a:t>cuộn</a:t>
            </a:r>
            <a:r>
              <a:rPr lang="en-US" sz="2800" dirty="0">
                <a:cs typeface="Arial" panose="020B0604020202020204" pitchFamily="34" charset="0"/>
              </a:rPr>
              <a:t> </a:t>
            </a:r>
            <a:r>
              <a:rPr lang="en-US" sz="2800" dirty="0" err="1">
                <a:cs typeface="Arial" panose="020B0604020202020204" pitchFamily="34" charset="0"/>
              </a:rPr>
              <a:t>tròn</a:t>
            </a:r>
            <a:r>
              <a:rPr lang="en-US" sz="2800" dirty="0">
                <a:cs typeface="Arial" panose="020B0604020202020204" pitchFamily="34" charset="0"/>
              </a:rPr>
              <a:t> </a:t>
            </a:r>
            <a:r>
              <a:rPr lang="en-US" sz="2800" dirty="0" err="1">
                <a:cs typeface="Arial" panose="020B0604020202020204" pitchFamily="34" charset="0"/>
              </a:rPr>
              <a:t>lại</a:t>
            </a:r>
            <a:r>
              <a:rPr lang="en-US" sz="2800" dirty="0">
                <a:cs typeface="Arial" panose="020B0604020202020204" pitchFamily="34" charset="0"/>
              </a:rPr>
              <a:t> </a:t>
            </a:r>
            <a:r>
              <a:rPr lang="en-US" sz="2800" dirty="0" err="1">
                <a:cs typeface="Arial" panose="020B0604020202020204" pitchFamily="34" charset="0"/>
              </a:rPr>
              <a:t>để</a:t>
            </a:r>
            <a:r>
              <a:rPr lang="en-US" sz="2800" dirty="0">
                <a:cs typeface="Arial" panose="020B0604020202020204" pitchFamily="34" charset="0"/>
              </a:rPr>
              <a:t> </a:t>
            </a:r>
            <a:r>
              <a:rPr lang="en-US" sz="2800" dirty="0" err="1">
                <a:cs typeface="Arial" panose="020B0604020202020204" pitchFamily="34" charset="0"/>
              </a:rPr>
              <a:t>lấy</a:t>
            </a:r>
            <a:r>
              <a:rPr lang="en-US" sz="2800" dirty="0">
                <a:cs typeface="Arial" panose="020B0604020202020204" pitchFamily="34" charset="0"/>
              </a:rPr>
              <a:t> </a:t>
            </a:r>
            <a:r>
              <a:rPr lang="en-US" sz="2800" dirty="0" err="1">
                <a:cs typeface="Arial" panose="020B0604020202020204" pitchFamily="34" charset="0"/>
              </a:rPr>
              <a:t>và</a:t>
            </a:r>
            <a:r>
              <a:rPr lang="en-US" sz="2800" dirty="0">
                <a:cs typeface="Arial" panose="020B0604020202020204" pitchFamily="34" charset="0"/>
              </a:rPr>
              <a:t> </a:t>
            </a:r>
            <a:r>
              <a:rPr lang="en-US" sz="2800" dirty="0" err="1">
                <a:cs typeface="Arial" panose="020B0604020202020204" pitchFamily="34" charset="0"/>
              </a:rPr>
              <a:t>giữ</a:t>
            </a:r>
            <a:r>
              <a:rPr lang="en-US" sz="2800" dirty="0">
                <a:cs typeface="Arial" panose="020B0604020202020204" pitchFamily="34" charset="0"/>
              </a:rPr>
              <a:t> </a:t>
            </a:r>
            <a:r>
              <a:rPr lang="en-US" sz="2800" dirty="0" err="1">
                <a:cs typeface="Arial" panose="020B0604020202020204" pitchFamily="34" charset="0"/>
              </a:rPr>
              <a:t>đồ</a:t>
            </a:r>
            <a:r>
              <a:rPr lang="en-US" sz="2800" dirty="0">
                <a:cs typeface="Arial" panose="020B0604020202020204" pitchFamily="34" charset="0"/>
              </a:rPr>
              <a:t> </a:t>
            </a:r>
            <a:r>
              <a:rPr lang="en-US" sz="2800" dirty="0" err="1">
                <a:cs typeface="Arial" panose="020B0604020202020204" pitchFamily="34" charset="0"/>
              </a:rPr>
              <a:t>vật</a:t>
            </a:r>
            <a:r>
              <a:rPr lang="en-US" sz="2800" dirty="0">
                <a:cs typeface="Arial" panose="020B0604020202020204" pitchFamily="34" charset="0"/>
              </a:rPr>
              <a:t>)</a:t>
            </a:r>
          </a:p>
        </p:txBody>
      </p:sp>
      <p:sp>
        <p:nvSpPr>
          <p:cNvPr id="15" name="TextBox 14">
            <a:extLst>
              <a:ext uri="{FF2B5EF4-FFF2-40B4-BE49-F238E27FC236}">
                <a16:creationId xmlns:a16="http://schemas.microsoft.com/office/drawing/2014/main" id="{DA5D3F50-9111-4DC5-82B8-CF74553A049C}"/>
              </a:ext>
            </a:extLst>
          </p:cNvPr>
          <p:cNvSpPr txBox="1"/>
          <p:nvPr/>
        </p:nvSpPr>
        <p:spPr>
          <a:xfrm>
            <a:off x="7767846" y="4150182"/>
            <a:ext cx="4499923" cy="1815882"/>
          </a:xfrm>
          <a:prstGeom prst="rect">
            <a:avLst/>
          </a:prstGeom>
          <a:noFill/>
        </p:spPr>
        <p:txBody>
          <a:bodyPr wrap="square" rtlCol="0">
            <a:spAutoFit/>
          </a:bodyPr>
          <a:lstStyle/>
          <a:p>
            <a:r>
              <a:rPr lang="en-US" sz="2800" b="1">
                <a:solidFill>
                  <a:srgbClr val="C00000"/>
                </a:solidFill>
                <a:cs typeface="Arial" panose="020B0604020202020204" pitchFamily="34" charset="0"/>
              </a:rPr>
              <a:t>Chằng chịt: </a:t>
            </a:r>
            <a:r>
              <a:rPr lang="en-US" sz="2800">
                <a:cs typeface="Arial" panose="020B0604020202020204" pitchFamily="34" charset="0"/>
              </a:rPr>
              <a:t>đan chéo vào nhau dày đặc mà không theo hang lối, trật tự nào.</a:t>
            </a:r>
            <a:endParaRPr lang="en-US" sz="2800" dirty="0">
              <a:cs typeface="Arial" panose="020B0604020202020204" pitchFamily="34" charset="0"/>
            </a:endParaRPr>
          </a:p>
        </p:txBody>
      </p:sp>
      <p:pic>
        <p:nvPicPr>
          <p:cNvPr id="8" name="Picture 7">
            <a:extLst>
              <a:ext uri="{FF2B5EF4-FFF2-40B4-BE49-F238E27FC236}">
                <a16:creationId xmlns:a16="http://schemas.microsoft.com/office/drawing/2014/main" id="{7F80501A-FA96-43EE-84CC-8D084AB72274}"/>
              </a:ext>
            </a:extLst>
          </p:cNvPr>
          <p:cNvPicPr>
            <a:picLocks noChangeAspect="1"/>
          </p:cNvPicPr>
          <p:nvPr/>
        </p:nvPicPr>
        <p:blipFill>
          <a:blip r:embed="rId4"/>
          <a:stretch>
            <a:fillRect/>
          </a:stretch>
        </p:blipFill>
        <p:spPr>
          <a:xfrm>
            <a:off x="8127291" y="795953"/>
            <a:ext cx="3152384" cy="33542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64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1930149" y="1"/>
            <a:ext cx="8660273"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UTM Avo" pitchFamily="18" charset="0"/>
                <a:cs typeface="Arial" charset="0"/>
              </a:defRPr>
            </a:lvl1pPr>
            <a:lvl2pPr marL="742950" indent="-285750" eaLnBrk="0" hangingPunct="0">
              <a:defRPr>
                <a:solidFill>
                  <a:schemeClr val="tx1"/>
                </a:solidFill>
                <a:latin typeface="UTM Avo" pitchFamily="18" charset="0"/>
                <a:cs typeface="Arial" charset="0"/>
              </a:defRPr>
            </a:lvl2pPr>
            <a:lvl3pPr marL="1143000" indent="-228600" eaLnBrk="0" hangingPunct="0">
              <a:defRPr>
                <a:solidFill>
                  <a:schemeClr val="tx1"/>
                </a:solidFill>
                <a:latin typeface="UTM Avo" pitchFamily="18" charset="0"/>
                <a:cs typeface="Arial" charset="0"/>
              </a:defRPr>
            </a:lvl3pPr>
            <a:lvl4pPr marL="1600200" indent="-228600" eaLnBrk="0" hangingPunct="0">
              <a:defRPr>
                <a:solidFill>
                  <a:schemeClr val="tx1"/>
                </a:solidFill>
                <a:latin typeface="UTM Avo" pitchFamily="18" charset="0"/>
                <a:cs typeface="Arial" charset="0"/>
              </a:defRPr>
            </a:lvl4pPr>
            <a:lvl5pPr marL="2057400" indent="-228600" eaLnBrk="0" hangingPunct="0">
              <a:defRPr>
                <a:solidFill>
                  <a:schemeClr val="tx1"/>
                </a:solidFill>
                <a:latin typeface="UTM Avo" pitchFamily="18" charset="0"/>
                <a:cs typeface="Arial" charset="0"/>
              </a:defRPr>
            </a:lvl5pPr>
            <a:lvl6pPr marL="2514600" indent="-228600" eaLnBrk="0" fontAlgn="base" hangingPunct="0">
              <a:spcBef>
                <a:spcPct val="0"/>
              </a:spcBef>
              <a:spcAft>
                <a:spcPct val="0"/>
              </a:spcAft>
              <a:defRPr>
                <a:solidFill>
                  <a:schemeClr val="tx1"/>
                </a:solidFill>
                <a:latin typeface="UTM Avo" pitchFamily="18" charset="0"/>
                <a:cs typeface="Arial" charset="0"/>
              </a:defRPr>
            </a:lvl6pPr>
            <a:lvl7pPr marL="2971800" indent="-228600" eaLnBrk="0" fontAlgn="base" hangingPunct="0">
              <a:spcBef>
                <a:spcPct val="0"/>
              </a:spcBef>
              <a:spcAft>
                <a:spcPct val="0"/>
              </a:spcAft>
              <a:defRPr>
                <a:solidFill>
                  <a:schemeClr val="tx1"/>
                </a:solidFill>
                <a:latin typeface="UTM Avo" pitchFamily="18" charset="0"/>
                <a:cs typeface="Arial" charset="0"/>
              </a:defRPr>
            </a:lvl7pPr>
            <a:lvl8pPr marL="3429000" indent="-228600" eaLnBrk="0" fontAlgn="base" hangingPunct="0">
              <a:spcBef>
                <a:spcPct val="0"/>
              </a:spcBef>
              <a:spcAft>
                <a:spcPct val="0"/>
              </a:spcAft>
              <a:defRPr>
                <a:solidFill>
                  <a:schemeClr val="tx1"/>
                </a:solidFill>
                <a:latin typeface="UTM Avo" pitchFamily="18" charset="0"/>
                <a:cs typeface="Arial" charset="0"/>
              </a:defRPr>
            </a:lvl8pPr>
            <a:lvl9pPr marL="3886200" indent="-228600" eaLnBrk="0" fontAlgn="base" hangingPunct="0">
              <a:spcBef>
                <a:spcPct val="0"/>
              </a:spcBef>
              <a:spcAft>
                <a:spcPct val="0"/>
              </a:spcAft>
              <a:defRPr>
                <a:solidFill>
                  <a:schemeClr val="tx1"/>
                </a:solidFill>
                <a:latin typeface="UTM Avo" pitchFamily="18" charset="0"/>
                <a:cs typeface="Arial" charset="0"/>
              </a:defRPr>
            </a:lvl9pPr>
          </a:lstStyle>
          <a:p>
            <a:pPr algn="ctr" eaLnBrk="1" hangingPunct="1">
              <a:spcBef>
                <a:spcPct val="50000"/>
              </a:spcBef>
            </a:pPr>
            <a:r>
              <a:rPr lang="en-US" altLang="en-US" sz="2800" b="1">
                <a:solidFill>
                  <a:srgbClr val="0000FF"/>
                </a:solidFill>
                <a:latin typeface=".VnTime" pitchFamily="34" charset="0"/>
              </a:rPr>
              <a:t> </a:t>
            </a:r>
          </a:p>
          <a:p>
            <a:pPr eaLnBrk="1" hangingPunct="1">
              <a:spcBef>
                <a:spcPct val="50000"/>
              </a:spcBef>
            </a:pPr>
            <a:endParaRPr lang="en-US" altLang="en-US" sz="2800">
              <a:latin typeface=".VnTime" pitchFamily="34" charset="0"/>
            </a:endParaRPr>
          </a:p>
        </p:txBody>
      </p:sp>
      <p:sp>
        <p:nvSpPr>
          <p:cNvPr id="24579" name="Rectangle 5"/>
          <p:cNvSpPr>
            <a:spLocks noChangeArrowheads="1"/>
          </p:cNvSpPr>
          <p:nvPr/>
        </p:nvSpPr>
        <p:spPr bwMode="auto">
          <a:xfrm>
            <a:off x="5079339" y="990600"/>
            <a:ext cx="18412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b="1">
              <a:solidFill>
                <a:srgbClr val="0000FF"/>
              </a:solidFill>
            </a:endParaRPr>
          </a:p>
        </p:txBody>
      </p:sp>
      <p:sp>
        <p:nvSpPr>
          <p:cNvPr id="24580" name="WordArt 3"/>
          <p:cNvSpPr>
            <a:spLocks noChangeArrowheads="1" noChangeShapeType="1" noTextEdit="1"/>
          </p:cNvSpPr>
          <p:nvPr/>
        </p:nvSpPr>
        <p:spPr bwMode="auto">
          <a:xfrm>
            <a:off x="1892053" y="3521075"/>
            <a:ext cx="8698368" cy="1524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3600" b="1" kern="10">
                <a:solidFill>
                  <a:srgbClr val="002060"/>
                </a:solidFill>
                <a:effectLst>
                  <a:outerShdw dist="53882" dir="2700000" algn="ctr" rotWithShape="0">
                    <a:srgbClr val="C0C0C0">
                      <a:alpha val="79999"/>
                    </a:srgbClr>
                  </a:outerShdw>
                </a:effectLst>
                <a:latin typeface="Times New Roman"/>
                <a:cs typeface="Times New Roman"/>
              </a:rPr>
              <a:t>Luyện đọc theo nhóm đôi</a:t>
            </a:r>
            <a:endParaRPr lang="en-US" sz="3600" b="1" kern="10">
              <a:solidFill>
                <a:srgbClr val="002060"/>
              </a:solidFill>
              <a:effectLst>
                <a:outerShdw dist="53882" dir="2700000" algn="ctr" rotWithShape="0">
                  <a:srgbClr val="C0C0C0">
                    <a:alpha val="79999"/>
                  </a:srgbClr>
                </a:outerShdw>
              </a:effectLst>
              <a:latin typeface="Times New Roman"/>
              <a:cs typeface="Times New Roman"/>
            </a:endParaRPr>
          </a:p>
        </p:txBody>
      </p:sp>
      <p:sp>
        <p:nvSpPr>
          <p:cNvPr id="24581" name="Rectangle 33"/>
          <p:cNvSpPr>
            <a:spLocks noChangeArrowheads="1"/>
          </p:cNvSpPr>
          <p:nvPr/>
        </p:nvSpPr>
        <p:spPr bwMode="auto">
          <a:xfrm>
            <a:off x="919043" y="419100"/>
            <a:ext cx="1097137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altLang="en-US" sz="2400" b="1" dirty="0">
              <a:latin typeface="Times New Roman" pitchFamily="18" charset="0"/>
              <a:cs typeface="Times New Roman" pitchFamily="18" charset="0"/>
            </a:endParaRPr>
          </a:p>
          <a:p>
            <a:pPr algn="ctr"/>
            <a:endParaRPr lang="en-US" altLang="en-US" sz="2400" b="1" dirty="0">
              <a:latin typeface="Times New Roman" pitchFamily="18" charset="0"/>
              <a:cs typeface="Times New Roman" pitchFamily="18" charset="0"/>
            </a:endParaRPr>
          </a:p>
          <a:p>
            <a:pPr algn="ctr"/>
            <a:endParaRPr lang="en-US" altLang="en-US" sz="2400" b="1" dirty="0">
              <a:latin typeface="Times New Roman" pitchFamily="18" charset="0"/>
              <a:cs typeface="Times New Roman" pitchFamily="18" charset="0"/>
            </a:endParaRPr>
          </a:p>
          <a:p>
            <a:pPr algn="ctr"/>
            <a:endParaRPr lang="en-US" altLang="en-US" sz="2400" b="1" dirty="0">
              <a:latin typeface="Times New Roman" pitchFamily="18" charset="0"/>
              <a:cs typeface="Times New Roman" pitchFamily="18" charset="0"/>
            </a:endParaRPr>
          </a:p>
          <a:p>
            <a:pPr algn="ctr"/>
            <a:r>
              <a:rPr lang="en-US" altLang="en-US" sz="3200" b="1" dirty="0" err="1">
                <a:latin typeface="Times New Roman" pitchFamily="18" charset="0"/>
                <a:cs typeface="Times New Roman" pitchFamily="18" charset="0"/>
              </a:rPr>
              <a:t>Thứ</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tư</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ngày</a:t>
            </a:r>
            <a:r>
              <a:rPr lang="en-US" altLang="en-US" sz="3200" b="1" dirty="0">
                <a:latin typeface="Times New Roman" pitchFamily="18" charset="0"/>
                <a:cs typeface="Times New Roman" pitchFamily="18" charset="0"/>
              </a:rPr>
              <a:t> 12 </a:t>
            </a:r>
            <a:r>
              <a:rPr lang="en-US" altLang="en-US" sz="3200" b="1" dirty="0" err="1">
                <a:latin typeface="Times New Roman" pitchFamily="18" charset="0"/>
                <a:cs typeface="Times New Roman" pitchFamily="18" charset="0"/>
              </a:rPr>
              <a:t>tháng</a:t>
            </a:r>
            <a:r>
              <a:rPr lang="en-US" altLang="en-US" sz="3200" b="1" dirty="0">
                <a:latin typeface="Times New Roman" pitchFamily="18" charset="0"/>
                <a:cs typeface="Times New Roman" pitchFamily="18" charset="0"/>
              </a:rPr>
              <a:t> </a:t>
            </a:r>
            <a:r>
              <a:rPr lang="vi-VN" altLang="en-US" sz="3200" b="1" dirty="0">
                <a:latin typeface="Times New Roman" pitchFamily="18" charset="0"/>
                <a:cs typeface="Times New Roman" pitchFamily="18" charset="0"/>
              </a:rPr>
              <a:t>03</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năm</a:t>
            </a:r>
            <a:r>
              <a:rPr lang="en-US" altLang="en-US" sz="3200" b="1" dirty="0">
                <a:latin typeface="Times New Roman" pitchFamily="18" charset="0"/>
                <a:cs typeface="Times New Roman" pitchFamily="18" charset="0"/>
              </a:rPr>
              <a:t> 2025</a:t>
            </a:r>
          </a:p>
          <a:p>
            <a:pPr algn="ctr"/>
            <a:r>
              <a:rPr lang="en-US" altLang="en-US" sz="3200" b="1" u="sng" dirty="0" err="1">
                <a:latin typeface="Times New Roman" pitchFamily="18" charset="0"/>
                <a:cs typeface="Times New Roman" pitchFamily="18" charset="0"/>
              </a:rPr>
              <a:t>Tiếng</a:t>
            </a:r>
            <a:r>
              <a:rPr lang="en-US" altLang="en-US" sz="3200" b="1" u="sng" dirty="0">
                <a:latin typeface="Times New Roman" pitchFamily="18" charset="0"/>
                <a:cs typeface="Times New Roman" pitchFamily="18" charset="0"/>
              </a:rPr>
              <a:t> </a:t>
            </a:r>
            <a:r>
              <a:rPr lang="en-US" altLang="en-US" sz="3200" b="1" u="sng" dirty="0" err="1">
                <a:latin typeface="Times New Roman" pitchFamily="18" charset="0"/>
                <a:cs typeface="Times New Roman" pitchFamily="18" charset="0"/>
              </a:rPr>
              <a:t>Việt</a:t>
            </a:r>
            <a:endParaRPr lang="en-US" altLang="en-US" sz="3200" b="1" u="sng" dirty="0">
              <a:latin typeface="Times New Roman" pitchFamily="18" charset="0"/>
              <a:cs typeface="Times New Roman" pitchFamily="18" charset="0"/>
            </a:endParaRPr>
          </a:p>
          <a:p>
            <a:pPr algn="ctr"/>
            <a:r>
              <a:rPr lang="en-US" altLang="en-US" sz="3200" b="1" dirty="0" err="1">
                <a:solidFill>
                  <a:srgbClr val="FF0000"/>
                </a:solidFill>
                <a:latin typeface="Times New Roman" pitchFamily="18" charset="0"/>
                <a:cs typeface="Times New Roman" pitchFamily="18" charset="0"/>
              </a:rPr>
              <a:t>Bài</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đọc</a:t>
            </a:r>
            <a:r>
              <a:rPr lang="en-US" altLang="en-US" sz="3200" b="1" dirty="0">
                <a:solidFill>
                  <a:srgbClr val="FF0000"/>
                </a:solidFill>
                <a:latin typeface="Times New Roman" pitchFamily="18" charset="0"/>
                <a:cs typeface="Times New Roman" pitchFamily="18" charset="0"/>
              </a:rPr>
              <a:t> 2: Ai </a:t>
            </a:r>
            <a:r>
              <a:rPr lang="en-US" altLang="en-US" sz="3200" b="1" dirty="0" err="1">
                <a:solidFill>
                  <a:srgbClr val="FF0000"/>
                </a:solidFill>
                <a:latin typeface="Times New Roman" pitchFamily="18" charset="0"/>
                <a:cs typeface="Times New Roman" pitchFamily="18" charset="0"/>
              </a:rPr>
              <a:t>cũng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có</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ích</a:t>
            </a:r>
            <a:endParaRPr lang="en-US" altLang="en-US" sz="3200" b="1" dirty="0">
              <a:solidFill>
                <a:srgbClr val="FF0000"/>
              </a:solidFill>
              <a:latin typeface="Times New Roman" pitchFamily="18" charset="0"/>
              <a:cs typeface="Times New Roman" pitchFamily="18" charset="0"/>
            </a:endParaRPr>
          </a:p>
          <a:p>
            <a:r>
              <a:rPr lang="en-US" altLang="en-US" sz="3200" b="1" dirty="0">
                <a:solidFill>
                  <a:srgbClr val="CC0000"/>
                </a:solidFill>
                <a:latin typeface=".VnTime" pitchFamily="34" charset="0"/>
              </a:rPr>
              <a:t>                        		            </a:t>
            </a:r>
            <a:r>
              <a:rPr lang="en-US" altLang="en-US" sz="2400" b="1" i="1" dirty="0">
                <a:solidFill>
                  <a:srgbClr val="002060"/>
                </a:solidFill>
                <a:latin typeface="Times New Roman" pitchFamily="18" charset="0"/>
                <a:cs typeface="Times New Roman" pitchFamily="18" charset="0"/>
              </a:rPr>
              <a:t>Theo </a:t>
            </a:r>
            <a:r>
              <a:rPr lang="en-US" altLang="en-US" sz="2400" b="1" i="1" dirty="0" err="1">
                <a:solidFill>
                  <a:srgbClr val="002060"/>
                </a:solidFill>
                <a:latin typeface="Times New Roman" pitchFamily="18" charset="0"/>
                <a:cs typeface="Times New Roman" pitchFamily="18" charset="0"/>
              </a:rPr>
              <a:t>sách</a:t>
            </a:r>
            <a:r>
              <a:rPr lang="en-US" altLang="en-US" sz="2400" b="1" i="1" dirty="0">
                <a:solidFill>
                  <a:srgbClr val="002060"/>
                </a:solidFill>
                <a:latin typeface="Times New Roman" pitchFamily="18" charset="0"/>
                <a:cs typeface="Times New Roman" pitchFamily="18" charset="0"/>
              </a:rPr>
              <a:t> 100 </a:t>
            </a:r>
            <a:r>
              <a:rPr lang="en-US" altLang="en-US" sz="2400" b="1" i="1" dirty="0" err="1">
                <a:solidFill>
                  <a:srgbClr val="002060"/>
                </a:solidFill>
                <a:latin typeface="Times New Roman" pitchFamily="18" charset="0"/>
                <a:cs typeface="Times New Roman" pitchFamily="18" charset="0"/>
              </a:rPr>
              <a:t>truyện</a:t>
            </a:r>
            <a:r>
              <a:rPr lang="en-US" altLang="en-US" sz="2400" b="1" i="1" dirty="0">
                <a:solidFill>
                  <a:srgbClr val="002060"/>
                </a:solidFill>
                <a:latin typeface="Times New Roman" pitchFamily="18" charset="0"/>
                <a:cs typeface="Times New Roman" pitchFamily="18" charset="0"/>
              </a:rPr>
              <a:t> </a:t>
            </a:r>
            <a:r>
              <a:rPr lang="en-US" altLang="en-US" sz="2400" b="1" i="1" dirty="0" err="1">
                <a:solidFill>
                  <a:srgbClr val="002060"/>
                </a:solidFill>
                <a:latin typeface="Times New Roman" pitchFamily="18" charset="0"/>
                <a:cs typeface="Times New Roman" pitchFamily="18" charset="0"/>
              </a:rPr>
              <a:t>ngụ</a:t>
            </a:r>
            <a:r>
              <a:rPr lang="en-US" altLang="en-US" sz="2400" b="1" i="1" dirty="0">
                <a:solidFill>
                  <a:srgbClr val="002060"/>
                </a:solidFill>
                <a:latin typeface="Times New Roman" pitchFamily="18" charset="0"/>
                <a:cs typeface="Times New Roman" pitchFamily="18" charset="0"/>
              </a:rPr>
              <a:t> </a:t>
            </a:r>
            <a:r>
              <a:rPr lang="en-US" altLang="en-US" sz="2400" b="1" i="1" dirty="0" err="1">
                <a:solidFill>
                  <a:srgbClr val="002060"/>
                </a:solidFill>
                <a:latin typeface="Times New Roman" pitchFamily="18" charset="0"/>
                <a:cs typeface="Times New Roman" pitchFamily="18" charset="0"/>
              </a:rPr>
              <a:t>ngôn</a:t>
            </a:r>
            <a:r>
              <a:rPr lang="en-US" altLang="en-US" sz="2400" b="1" i="1" dirty="0">
                <a:solidFill>
                  <a:srgbClr val="002060"/>
                </a:solidFill>
                <a:latin typeface="Times New Roman" pitchFamily="18" charset="0"/>
                <a:cs typeface="Times New Roman" pitchFamily="18" charset="0"/>
              </a:rPr>
              <a:t> hay </a:t>
            </a:r>
            <a:r>
              <a:rPr lang="en-US" altLang="en-US" sz="2400" b="1" i="1" dirty="0" err="1">
                <a:solidFill>
                  <a:srgbClr val="002060"/>
                </a:solidFill>
                <a:latin typeface="Times New Roman" pitchFamily="18" charset="0"/>
                <a:cs typeface="Times New Roman" pitchFamily="18" charset="0"/>
              </a:rPr>
              <a:t>nhất</a:t>
            </a:r>
            <a:endParaRPr lang="en-US" altLang="en-US" sz="2400" b="1" i="1" dirty="0">
              <a:solidFill>
                <a:srgbClr val="002060"/>
              </a:solidFill>
              <a:latin typeface=".VnTime" pitchFamily="34" charset="0"/>
            </a:endParaRPr>
          </a:p>
          <a:p>
            <a:pPr algn="ctr"/>
            <a:endParaRPr lang="en-US" altLang="en-US" sz="2400" b="1" u="sng" dirty="0">
              <a:latin typeface="Times New Roman" pitchFamily="18" charset="0"/>
              <a:cs typeface="Times New Roman" pitchFamily="18" charset="0"/>
            </a:endParaRPr>
          </a:p>
          <a:p>
            <a:pPr algn="ctr"/>
            <a:endParaRPr lang="en-US" alt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75530521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_图片 6">
            <a:extLst>
              <a:ext uri="{FF2B5EF4-FFF2-40B4-BE49-F238E27FC236}">
                <a16:creationId xmlns:a16="http://schemas.microsoft.com/office/drawing/2014/main" id="{91496B80-1B57-496D-94B4-06CDB7152698}"/>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t="25194" r="9742" b="11258"/>
          <a:stretch/>
        </p:blipFill>
        <p:spPr>
          <a:xfrm>
            <a:off x="721135" y="1359838"/>
            <a:ext cx="9341560" cy="5033410"/>
          </a:xfrm>
          <a:prstGeom prst="rect">
            <a:avLst/>
          </a:prstGeom>
        </p:spPr>
      </p:pic>
      <p:sp>
        <p:nvSpPr>
          <p:cNvPr id="6" name="Rectangle 5"/>
          <p:cNvSpPr/>
          <p:nvPr/>
        </p:nvSpPr>
        <p:spPr>
          <a:xfrm>
            <a:off x="-1" y="6679777"/>
            <a:ext cx="12190413" cy="177777"/>
          </a:xfrm>
          <a:prstGeom prst="rect">
            <a:avLst/>
          </a:prstGeom>
          <a:ln/>
        </p:spPr>
        <p:style>
          <a:lnRef idx="3">
            <a:schemeClr val="lt1"/>
          </a:lnRef>
          <a:fillRef idx="1">
            <a:schemeClr val="accent6"/>
          </a:fillRef>
          <a:effectRef idx="1">
            <a:schemeClr val="accent6"/>
          </a:effectRef>
          <a:fontRef idx="minor">
            <a:schemeClr val="lt1"/>
          </a:fontRef>
        </p:style>
        <p:txBody>
          <a:bodyPr lIns="121839" tIns="60920" rIns="121839" bIns="60920" spcCol="0" rtlCol="0" anchor="ctr"/>
          <a:lstStyle/>
          <a:p>
            <a:pPr algn="ctr"/>
            <a:endParaRPr lang="en-US" sz="2400">
              <a:solidFill>
                <a:srgbClr val="0070C0"/>
              </a:solidFill>
            </a:endParaRPr>
          </a:p>
        </p:txBody>
      </p:sp>
      <p:pic>
        <p:nvPicPr>
          <p:cNvPr id="8" name="图片 37">
            <a:extLst>
              <a:ext uri="{FF2B5EF4-FFF2-40B4-BE49-F238E27FC236}">
                <a16:creationId xmlns:a16="http://schemas.microsoft.com/office/drawing/2014/main" id="{CA51BFDD-7EB2-41C7-B1D2-9A78363AE095}"/>
              </a:ext>
            </a:extLst>
          </p:cNvPr>
          <p:cNvPicPr>
            <a:picLocks noChangeAspect="1"/>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tretch>
            <a:fillRect/>
          </a:stretch>
        </p:blipFill>
        <p:spPr>
          <a:xfrm>
            <a:off x="10187408" y="447"/>
            <a:ext cx="2052477" cy="2254683"/>
          </a:xfrm>
          <a:prstGeom prst="rect">
            <a:avLst/>
          </a:prstGeom>
          <a:effectLst>
            <a:outerShdw blurRad="50800" dist="38100" dir="10800000" algn="r" rotWithShape="0">
              <a:prstClr val="black">
                <a:alpha val="40000"/>
              </a:prstClr>
            </a:outerShdw>
          </a:effectLst>
        </p:spPr>
      </p:pic>
      <p:grpSp>
        <p:nvGrpSpPr>
          <p:cNvPr id="10" name="组合 23"/>
          <p:cNvGrpSpPr/>
          <p:nvPr/>
        </p:nvGrpSpPr>
        <p:grpSpPr>
          <a:xfrm>
            <a:off x="-17581" y="5831639"/>
            <a:ext cx="12202134" cy="1123217"/>
            <a:chOff x="-17585" y="5729324"/>
            <a:chExt cx="12203723" cy="1123362"/>
          </a:xfrm>
        </p:grpSpPr>
        <p:pic>
          <p:nvPicPr>
            <p:cNvPr id="11" name="图片 24"/>
            <p:cNvPicPr>
              <a:picLocks noChangeAspect="1"/>
            </p:cNvPicPr>
            <p:nvPr/>
          </p:nvPicPr>
          <p:blipFill rotWithShape="1">
            <a:blip r:embed="rId9"/>
            <a:srcRect l="1990"/>
            <a:stretch/>
          </p:blipFill>
          <p:spPr>
            <a:xfrm>
              <a:off x="-17585" y="5729324"/>
              <a:ext cx="8659753" cy="1123362"/>
            </a:xfrm>
            <a:prstGeom prst="rect">
              <a:avLst/>
            </a:prstGeom>
          </p:spPr>
        </p:pic>
        <p:pic>
          <p:nvPicPr>
            <p:cNvPr id="12" name="图片 25"/>
            <p:cNvPicPr>
              <a:picLocks noChangeAspect="1"/>
            </p:cNvPicPr>
            <p:nvPr/>
          </p:nvPicPr>
          <p:blipFill rotWithShape="1">
            <a:blip r:embed="rId9"/>
            <a:srcRect r="21459"/>
            <a:stretch/>
          </p:blipFill>
          <p:spPr>
            <a:xfrm>
              <a:off x="5398477" y="5729324"/>
              <a:ext cx="6787661" cy="1123362"/>
            </a:xfrm>
            <a:prstGeom prst="rect">
              <a:avLst/>
            </a:prstGeom>
          </p:spPr>
        </p:pic>
      </p:grpSp>
      <p:pic>
        <p:nvPicPr>
          <p:cNvPr id="13" name="图片 36"/>
          <p:cNvPicPr>
            <a:picLocks noChangeAspect="1"/>
          </p:cNvPicPr>
          <p:nvPr/>
        </p:nvPicPr>
        <p:blipFill rotWithShape="1">
          <a:blip r:embed="rId10">
            <a:extLst>
              <a:ext uri="{28A0092B-C50C-407E-A947-70E740481C1C}">
                <a14:useLocalDpi xmlns:a14="http://schemas.microsoft.com/office/drawing/2010/main" val="0"/>
              </a:ext>
            </a:extLst>
          </a:blip>
          <a:srcRect r="31552"/>
          <a:stretch/>
        </p:blipFill>
        <p:spPr>
          <a:xfrm>
            <a:off x="9791996" y="2030318"/>
            <a:ext cx="2448413" cy="4924538"/>
          </a:xfrm>
          <a:prstGeom prst="rect">
            <a:avLst/>
          </a:prstGeom>
        </p:spPr>
      </p:pic>
      <p:pic>
        <p:nvPicPr>
          <p:cNvPr id="17" name="PA_图片 3">
            <a:extLst>
              <a:ext uri="{FF2B5EF4-FFF2-40B4-BE49-F238E27FC236}">
                <a16:creationId xmlns:a16="http://schemas.microsoft.com/office/drawing/2014/main" id="{5B74BE9E-C78D-4DEC-B03F-FC27DD50910A}"/>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613886" y="2839036"/>
            <a:ext cx="3713472" cy="3713472"/>
          </a:xfrm>
          <a:prstGeom prst="rect">
            <a:avLst/>
          </a:prstGeom>
        </p:spPr>
      </p:pic>
      <p:sp>
        <p:nvSpPr>
          <p:cNvPr id="14" name="TextBox 13"/>
          <p:cNvSpPr txBox="1"/>
          <p:nvPr/>
        </p:nvSpPr>
        <p:spPr>
          <a:xfrm>
            <a:off x="2286892" y="2795406"/>
            <a:ext cx="6742177" cy="1323219"/>
          </a:xfrm>
          <a:prstGeom prst="rect">
            <a:avLst/>
          </a:prstGeom>
          <a:noFill/>
        </p:spPr>
        <p:txBody>
          <a:bodyPr wrap="square" lIns="91379" tIns="45690" rIns="91379" bIns="45690"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7999" dirty="0" err="1">
                <a:solidFill>
                  <a:srgbClr val="0070C0"/>
                </a:solidFill>
                <a:latin typeface="UTM Avo" panose="02040603050506020204" pitchFamily="18" charset="0"/>
                <a:cs typeface="Arial" panose="020B0604020202020204" pitchFamily="34" charset="0"/>
              </a:rPr>
              <a:t>KHỞI</a:t>
            </a:r>
            <a:r>
              <a:rPr lang="en-US" sz="7999" dirty="0">
                <a:solidFill>
                  <a:srgbClr val="0070C0"/>
                </a:solidFill>
                <a:latin typeface="UTM Avo" panose="02040603050506020204" pitchFamily="18" charset="0"/>
                <a:cs typeface="Arial" panose="020B0604020202020204" pitchFamily="34" charset="0"/>
              </a:rPr>
              <a:t> </a:t>
            </a:r>
            <a:r>
              <a:rPr lang="en-US" sz="7999" dirty="0" err="1">
                <a:solidFill>
                  <a:srgbClr val="0070C0"/>
                </a:solidFill>
                <a:latin typeface="UTM Avo" panose="02040603050506020204" pitchFamily="18" charset="0"/>
                <a:cs typeface="Arial" panose="020B0604020202020204" pitchFamily="34" charset="0"/>
              </a:rPr>
              <a:t>ĐỘNG</a:t>
            </a:r>
            <a:endParaRPr lang="en-US" sz="7999" dirty="0">
              <a:solidFill>
                <a:srgbClr val="0070C0"/>
              </a:solidFill>
              <a:latin typeface="UTM Avo" panose="02040603050506020204" pitchFamily="18" charset="0"/>
              <a:cs typeface="Arial" panose="020B0604020202020204" pitchFamily="34" charset="0"/>
            </a:endParaRPr>
          </a:p>
        </p:txBody>
      </p:sp>
      <p:pic>
        <p:nvPicPr>
          <p:cNvPr id="18" name="crystal">
            <a:hlinkClick r:id="" action="ppaction://media"/>
            <a:extLst>
              <a:ext uri="{FF2B5EF4-FFF2-40B4-BE49-F238E27FC236}">
                <a16:creationId xmlns:a16="http://schemas.microsoft.com/office/drawing/2014/main" id="{53259D04-C9B4-465C-A410-3E92E9FAE4F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594771" y="2669836"/>
            <a:ext cx="457200" cy="457200"/>
          </a:xfrm>
          <a:prstGeom prst="rect">
            <a:avLst/>
          </a:prstGeom>
        </p:spPr>
      </p:pic>
    </p:spTree>
    <p:extLst>
      <p:ext uri="{BB962C8B-B14F-4D97-AF65-F5344CB8AC3E}">
        <p14:creationId xmlns:p14="http://schemas.microsoft.com/office/powerpoint/2010/main" val="36746497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5549" y="838200"/>
            <a:ext cx="10361851" cy="1470025"/>
          </a:xfrm>
        </p:spPr>
        <p:txBody>
          <a:bodyPr>
            <a:noAutofit/>
          </a:bodyPr>
          <a:lstStyle/>
          <a:p>
            <a:pPr eaLnBrk="1" hangingPunct="1">
              <a:defRPr/>
            </a:pPr>
            <a:r>
              <a:rPr lang="en-US" sz="3600" b="1" i="1" dirty="0" err="1">
                <a:solidFill>
                  <a:srgbClr val="003399"/>
                </a:solidFill>
                <a:latin typeface="Times New Roman" pitchFamily="18" charset="0"/>
                <a:ea typeface="+mn-ea"/>
                <a:cs typeface="+mn-cs"/>
              </a:rPr>
              <a:t>Thứ</a:t>
            </a:r>
            <a:r>
              <a:rPr lang="en-US" sz="3600" b="1" i="1" dirty="0">
                <a:solidFill>
                  <a:srgbClr val="003399"/>
                </a:solidFill>
                <a:latin typeface="Times New Roman" pitchFamily="18" charset="0"/>
                <a:ea typeface="+mn-ea"/>
                <a:cs typeface="+mn-cs"/>
              </a:rPr>
              <a:t> </a:t>
            </a:r>
            <a:r>
              <a:rPr lang="en-US" sz="3600" b="1" i="1" dirty="0" err="1">
                <a:solidFill>
                  <a:srgbClr val="003399"/>
                </a:solidFill>
                <a:latin typeface="Times New Roman" pitchFamily="18" charset="0"/>
                <a:ea typeface="+mn-ea"/>
                <a:cs typeface="+mn-cs"/>
              </a:rPr>
              <a:t>tư</a:t>
            </a:r>
            <a:r>
              <a:rPr lang="en-US" sz="3600" b="1" i="1" dirty="0">
                <a:solidFill>
                  <a:srgbClr val="003399"/>
                </a:solidFill>
                <a:latin typeface="Times New Roman" pitchFamily="18" charset="0"/>
                <a:ea typeface="+mn-ea"/>
                <a:cs typeface="+mn-cs"/>
              </a:rPr>
              <a:t> </a:t>
            </a:r>
            <a:r>
              <a:rPr lang="en-US" sz="3600" b="1" i="1" dirty="0" err="1">
                <a:solidFill>
                  <a:srgbClr val="003399"/>
                </a:solidFill>
                <a:latin typeface="Times New Roman" pitchFamily="18" charset="0"/>
                <a:ea typeface="+mn-ea"/>
                <a:cs typeface="+mn-cs"/>
              </a:rPr>
              <a:t>ngày</a:t>
            </a:r>
            <a:r>
              <a:rPr lang="en-US" sz="3600" b="1" i="1" dirty="0">
                <a:solidFill>
                  <a:srgbClr val="003399"/>
                </a:solidFill>
                <a:latin typeface="Times New Roman" pitchFamily="18" charset="0"/>
                <a:ea typeface="+mn-ea"/>
                <a:cs typeface="+mn-cs"/>
              </a:rPr>
              <a:t> 12 </a:t>
            </a:r>
            <a:r>
              <a:rPr lang="en-US" sz="3600" b="1" i="1" dirty="0" err="1">
                <a:solidFill>
                  <a:srgbClr val="003399"/>
                </a:solidFill>
                <a:latin typeface="Times New Roman" pitchFamily="18" charset="0"/>
                <a:ea typeface="+mn-ea"/>
                <a:cs typeface="+mn-cs"/>
              </a:rPr>
              <a:t>tháng</a:t>
            </a:r>
            <a:r>
              <a:rPr lang="en-US" sz="3600" b="1" i="1" dirty="0">
                <a:solidFill>
                  <a:srgbClr val="003399"/>
                </a:solidFill>
                <a:latin typeface="Times New Roman" pitchFamily="18" charset="0"/>
                <a:ea typeface="+mn-ea"/>
                <a:cs typeface="+mn-cs"/>
              </a:rPr>
              <a:t> </a:t>
            </a:r>
            <a:r>
              <a:rPr lang="vi-VN" sz="3600" b="1" i="1" dirty="0">
                <a:solidFill>
                  <a:srgbClr val="003399"/>
                </a:solidFill>
                <a:latin typeface="Times New Roman" pitchFamily="18" charset="0"/>
                <a:ea typeface="+mn-ea"/>
                <a:cs typeface="+mn-cs"/>
              </a:rPr>
              <a:t>03</a:t>
            </a:r>
            <a:r>
              <a:rPr lang="en-US" altLang="en-US" sz="3600" b="1" i="1" dirty="0">
                <a:solidFill>
                  <a:srgbClr val="003399"/>
                </a:solidFill>
                <a:latin typeface="Times New Roman" pitchFamily="18" charset="0"/>
                <a:ea typeface="+mn-ea"/>
                <a:cs typeface="+mn-cs"/>
              </a:rPr>
              <a:t> </a:t>
            </a:r>
            <a:r>
              <a:rPr lang="en-US" sz="3600" b="1" i="1" dirty="0" err="1">
                <a:solidFill>
                  <a:srgbClr val="003399"/>
                </a:solidFill>
                <a:latin typeface="Times New Roman" pitchFamily="18" charset="0"/>
                <a:ea typeface="+mn-ea"/>
                <a:cs typeface="+mn-cs"/>
              </a:rPr>
              <a:t>năm</a:t>
            </a:r>
            <a:r>
              <a:rPr lang="en-US" sz="3600" b="1" i="1" dirty="0">
                <a:solidFill>
                  <a:srgbClr val="003399"/>
                </a:solidFill>
                <a:latin typeface="Times New Roman" pitchFamily="18" charset="0"/>
                <a:ea typeface="+mn-ea"/>
                <a:cs typeface="+mn-cs"/>
              </a:rPr>
              <a:t> 2025</a:t>
            </a:r>
            <a:br>
              <a:rPr lang="en-US" sz="3600" b="1" i="1" dirty="0">
                <a:solidFill>
                  <a:srgbClr val="003399"/>
                </a:solidFill>
                <a:latin typeface="Times New Roman" pitchFamily="18" charset="0"/>
                <a:ea typeface="+mn-ea"/>
                <a:cs typeface="+mn-cs"/>
              </a:rPr>
            </a:br>
            <a:r>
              <a:rPr lang="en-US" sz="3600" b="1" u="sng" dirty="0" err="1">
                <a:solidFill>
                  <a:srgbClr val="000000"/>
                </a:solidFill>
                <a:latin typeface="Times New Roman" pitchFamily="18" charset="0"/>
                <a:ea typeface="+mn-ea"/>
                <a:cs typeface="+mn-cs"/>
              </a:rPr>
              <a:t>Tiếng</a:t>
            </a:r>
            <a:r>
              <a:rPr lang="en-US" sz="3600" b="1" u="sng" dirty="0">
                <a:solidFill>
                  <a:srgbClr val="000000"/>
                </a:solidFill>
                <a:latin typeface="Times New Roman" pitchFamily="18" charset="0"/>
                <a:ea typeface="+mn-ea"/>
                <a:cs typeface="+mn-cs"/>
              </a:rPr>
              <a:t> </a:t>
            </a:r>
            <a:r>
              <a:rPr lang="en-US" sz="3600" b="1" u="sng" dirty="0" err="1">
                <a:solidFill>
                  <a:srgbClr val="000000"/>
                </a:solidFill>
                <a:latin typeface="Times New Roman" pitchFamily="18" charset="0"/>
                <a:ea typeface="+mn-ea"/>
                <a:cs typeface="+mn-cs"/>
              </a:rPr>
              <a:t>Việt</a:t>
            </a:r>
            <a:br>
              <a:rPr lang="en-US" sz="3600" b="1" dirty="0">
                <a:solidFill>
                  <a:srgbClr val="000000"/>
                </a:solidFill>
                <a:latin typeface="Times New Roman" pitchFamily="18" charset="0"/>
                <a:ea typeface="+mn-ea"/>
                <a:cs typeface="+mn-cs"/>
              </a:rPr>
            </a:br>
            <a:r>
              <a:rPr lang="en-US" sz="4400" b="1" u="sng" dirty="0" err="1">
                <a:solidFill>
                  <a:srgbClr val="FF0000"/>
                </a:solidFill>
                <a:latin typeface="Times New Roman" pitchFamily="18" charset="0"/>
                <a:ea typeface="+mn-ea"/>
                <a:cs typeface="Times New Roman" pitchFamily="18" charset="0"/>
              </a:rPr>
              <a:t>Bài</a:t>
            </a:r>
            <a:r>
              <a:rPr lang="en-US" sz="4400" b="1" u="sng" dirty="0">
                <a:solidFill>
                  <a:srgbClr val="FF0000"/>
                </a:solidFill>
                <a:latin typeface="Times New Roman" pitchFamily="18" charset="0"/>
                <a:ea typeface="+mn-ea"/>
                <a:cs typeface="Times New Roman" pitchFamily="18" charset="0"/>
              </a:rPr>
              <a:t> </a:t>
            </a:r>
            <a:r>
              <a:rPr lang="en-US" sz="4400" b="1" u="sng" dirty="0" err="1">
                <a:solidFill>
                  <a:srgbClr val="FF0000"/>
                </a:solidFill>
                <a:latin typeface="Times New Roman" pitchFamily="18" charset="0"/>
                <a:ea typeface="+mn-ea"/>
                <a:cs typeface="Times New Roman" pitchFamily="18" charset="0"/>
              </a:rPr>
              <a:t>đọc</a:t>
            </a:r>
            <a:r>
              <a:rPr lang="en-US" sz="4400" b="1" u="sng" dirty="0">
                <a:solidFill>
                  <a:srgbClr val="FF0000"/>
                </a:solidFill>
                <a:latin typeface="Times New Roman" pitchFamily="18" charset="0"/>
                <a:ea typeface="+mn-ea"/>
                <a:cs typeface="Times New Roman" pitchFamily="18" charset="0"/>
              </a:rPr>
              <a:t> 2</a:t>
            </a:r>
            <a:r>
              <a:rPr lang="en-US" sz="4400" b="1" dirty="0">
                <a:solidFill>
                  <a:srgbClr val="FF0000"/>
                </a:solidFill>
                <a:latin typeface="Times New Roman" pitchFamily="18" charset="0"/>
                <a:ea typeface="+mn-ea"/>
                <a:cs typeface="Times New Roman" pitchFamily="18" charset="0"/>
              </a:rPr>
              <a:t>:  </a:t>
            </a:r>
            <a:r>
              <a:rPr lang="en-US" sz="4400" b="1" dirty="0">
                <a:solidFill>
                  <a:srgbClr val="FF0000"/>
                </a:solidFill>
                <a:latin typeface="Times New Roman" pitchFamily="18" charset="0"/>
                <a:ea typeface="+mn-ea"/>
                <a:cs typeface="+mn-cs"/>
              </a:rPr>
              <a:t>Ai </a:t>
            </a:r>
            <a:r>
              <a:rPr lang="en-US" sz="4400" b="1" dirty="0" err="1">
                <a:solidFill>
                  <a:srgbClr val="FF0000"/>
                </a:solidFill>
                <a:latin typeface="Times New Roman" pitchFamily="18" charset="0"/>
                <a:ea typeface="+mn-ea"/>
                <a:cs typeface="+mn-cs"/>
              </a:rPr>
              <a:t>cũng</a:t>
            </a:r>
            <a:r>
              <a:rPr lang="en-US" sz="4400" b="1" dirty="0">
                <a:solidFill>
                  <a:srgbClr val="FF0000"/>
                </a:solidFill>
                <a:latin typeface="Times New Roman" pitchFamily="18" charset="0"/>
                <a:ea typeface="+mn-ea"/>
                <a:cs typeface="+mn-cs"/>
              </a:rPr>
              <a:t> </a:t>
            </a:r>
            <a:r>
              <a:rPr lang="en-US" sz="4400" b="1" dirty="0" err="1">
                <a:solidFill>
                  <a:srgbClr val="FF0000"/>
                </a:solidFill>
                <a:latin typeface="Times New Roman" pitchFamily="18" charset="0"/>
                <a:ea typeface="+mn-ea"/>
                <a:cs typeface="+mn-cs"/>
              </a:rPr>
              <a:t>có</a:t>
            </a:r>
            <a:r>
              <a:rPr lang="en-US" sz="4400" b="1" dirty="0">
                <a:solidFill>
                  <a:srgbClr val="FF0000"/>
                </a:solidFill>
                <a:latin typeface="Times New Roman" pitchFamily="18" charset="0"/>
                <a:ea typeface="+mn-ea"/>
                <a:cs typeface="+mn-cs"/>
              </a:rPr>
              <a:t> </a:t>
            </a:r>
            <a:r>
              <a:rPr lang="en-US" sz="4400" b="1" dirty="0" err="1">
                <a:solidFill>
                  <a:srgbClr val="FF0000"/>
                </a:solidFill>
                <a:latin typeface="Times New Roman" pitchFamily="18" charset="0"/>
                <a:ea typeface="+mn-ea"/>
                <a:cs typeface="+mn-cs"/>
              </a:rPr>
              <a:t>ích</a:t>
            </a:r>
            <a:endParaRPr lang="en-US" sz="4400" dirty="0"/>
          </a:p>
        </p:txBody>
      </p:sp>
      <p:sp>
        <p:nvSpPr>
          <p:cNvPr id="6" name="Rectangle 5"/>
          <p:cNvSpPr/>
          <p:nvPr/>
        </p:nvSpPr>
        <p:spPr>
          <a:xfrm>
            <a:off x="3765816" y="2819416"/>
            <a:ext cx="5530680"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9600" b="1" spc="50" dirty="0">
                <a:ln w="11430"/>
                <a:solidFill>
                  <a:schemeClr val="accent4">
                    <a:lumMod val="75000"/>
                  </a:schemeClr>
                </a:solidFill>
                <a:effectLst>
                  <a:outerShdw blurRad="76200" dist="50800" dir="5400000" algn="tl" rotWithShape="0">
                    <a:srgbClr val="000000">
                      <a:alpha val="65000"/>
                    </a:srgbClr>
                  </a:outerShdw>
                </a:effectLst>
                <a:latin typeface="Times New Roman" pitchFamily="18" charset="0"/>
                <a:cs typeface="Times New Roman" pitchFamily="18" charset="0"/>
              </a:rPr>
              <a:t>THI ĐỌC</a:t>
            </a:r>
          </a:p>
        </p:txBody>
      </p:sp>
      <p:pic>
        <p:nvPicPr>
          <p:cNvPr id="25604" name="Picture 9" descr="Trang trí gó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3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0" descr="Trang trí gó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3438" y="0"/>
            <a:ext cx="17269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2" descr="Trang trí gó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3438" y="5410200"/>
            <a:ext cx="17269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1" descr="Trang trí gó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410200"/>
            <a:ext cx="17269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BA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72959" y="133350"/>
            <a:ext cx="13888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9" descr="BA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760" y="-230188"/>
            <a:ext cx="138888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2675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492399" y="974996"/>
            <a:ext cx="11698014" cy="5416868"/>
          </a:xfrm>
          <a:prstGeom prst="rect">
            <a:avLst/>
          </a:prstGeom>
        </p:spPr>
        <p:txBody>
          <a:bodyPr wrap="square">
            <a:spAutoFit/>
          </a:bodyPr>
          <a:lstStyle/>
          <a:p>
            <a:pPr marR="0" lvl="0" indent="400050" algn="l"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mj-lt"/>
                <a:ea typeface="+mn-ea"/>
                <a:cs typeface="Times New Roman" pitchFamily="18" charset="0"/>
              </a:rPr>
              <a:t> </a:t>
            </a:r>
            <a:r>
              <a:rPr kumimoji="0" lang="vi-VN" sz="2200" b="0" i="0" u="none" strike="noStrike" kern="1200" cap="none" spc="0" normalizeH="0" baseline="0" noProof="0">
                <a:ln>
                  <a:noFill/>
                </a:ln>
                <a:solidFill>
                  <a:prstClr val="black"/>
                </a:solidFill>
                <a:effectLst/>
                <a:uLnTx/>
                <a:uFillTx/>
                <a:ea typeface="+mn-ea"/>
                <a:cs typeface="+mn-cs"/>
              </a:rPr>
              <a:t>1. Trong khu rừng nọ, các con vật đều bận rộn. Hằng ngày, chim gõ kiến gõ gõ, đục đục, chữa bệnh cho cây. Khỉ con thì đu từ cây này sang cây khác, giật những dây leo chằng chịt xuống để cây không vướng víu. Sóc con vùi những hạt thông xuống lớp đất mềm. Chờ mưa đến, những cây thông non sẽ vươn lên…</a:t>
            </a:r>
          </a:p>
          <a:p>
            <a:pPr marR="0" lvl="0" indent="34290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2. Chỉ có voi con là chẳng biết làm gì. Một hôm, voi bị cành cây khô trên mặt đất vướng vào chân. Nó liền dùng chiếc mũi dài của mình cuốn cành cây lên, vứt ra xa, rồi hớn hở bảo các bạn:</a:t>
            </a:r>
          </a:p>
          <a:p>
            <a:pPr marR="0" lvl="0" indent="34290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 Tớ phát hiện ra mình có chiếc mũi…</a:t>
            </a:r>
          </a:p>
          <a:p>
            <a:pPr marR="0" lvl="0" indent="34290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Các bạn đều cười:</a:t>
            </a:r>
          </a:p>
          <a:p>
            <a:pPr marR="0" lvl="0" indent="34290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 Sao bây giờ mới biết mình có mũi?</a:t>
            </a:r>
          </a:p>
          <a:p>
            <a:pPr marR="0" lvl="0" indent="34290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 Ý tớ là bây giờ mới biết mũi tớ rất có ích. Thật tuyệt!</a:t>
            </a:r>
          </a:p>
          <a:p>
            <a:pPr marR="0" lvl="0" indent="34290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3. Từ đó, voi dùng chiếc mũi của mình dọn sạch những cành cây khô rơi rụng ngang dọc trong rừng, tạo ra rất nhiều chỗ trống cho sóc trồng cây. Không lâu sau, từ những chỗ đất trống mọc lên nhiều mầm cây xanh tốt.</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a:ln>
                  <a:noFill/>
                </a:ln>
                <a:solidFill>
                  <a:prstClr val="black"/>
                </a:solidFill>
                <a:effectLst/>
                <a:uLnTx/>
                <a:uFillTx/>
                <a:ea typeface="+mn-ea"/>
                <a:cs typeface="+mn-cs"/>
              </a:rPr>
            </a:br>
            <a:endParaRPr kumimoji="0" lang="vi-VN" sz="1800" b="0" i="0" u="none" strike="noStrike" kern="1200" cap="none" spc="0" normalizeH="0" baseline="0" noProof="0">
              <a:ln>
                <a:noFill/>
              </a:ln>
              <a:solidFill>
                <a:prstClr val="black"/>
              </a:solidFill>
              <a:effectLst/>
              <a:uLnTx/>
              <a:uFillTx/>
              <a:ea typeface="+mn-ea"/>
              <a:cs typeface="+mn-cs"/>
            </a:endParaRPr>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838089" y="154111"/>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UTM Avo"/>
                <a:ea typeface="+mj-ea"/>
                <a:cs typeface="Times New Roman" pitchFamily="18" charset="0"/>
              </a:rPr>
              <a:t>Ai cũng có ích</a:t>
            </a:r>
            <a:endParaRPr kumimoji="0" lang="en-US" sz="28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1466739" y="5437757"/>
            <a:ext cx="12579624"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UTM Avo"/>
                <a:ea typeface="+mn-ea"/>
                <a:cs typeface="+mn-cs"/>
              </a:rPr>
              <a:t>                                                                                 </a:t>
            </a:r>
            <a:r>
              <a:rPr kumimoji="0" lang="vi-VN" sz="2000" b="0" i="0" u="none" strike="noStrike" kern="1200" cap="none" spc="0" normalizeH="0" baseline="0" noProof="0">
                <a:ln>
                  <a:noFill/>
                </a:ln>
                <a:solidFill>
                  <a:prstClr val="black"/>
                </a:solidFill>
                <a:effectLst/>
                <a:uLnTx/>
                <a:uFillTx/>
                <a:ea typeface="+mn-ea"/>
                <a:cs typeface="+mn-cs"/>
              </a:rPr>
              <a:t>Theo sách </a:t>
            </a:r>
            <a:r>
              <a:rPr kumimoji="0" lang="vi-VN" sz="2000" b="0" i="1" u="none" strike="noStrike" kern="1200" cap="none" spc="0" normalizeH="0" baseline="0" noProof="0">
                <a:ln>
                  <a:noFill/>
                </a:ln>
                <a:solidFill>
                  <a:prstClr val="black"/>
                </a:solidFill>
                <a:effectLst/>
                <a:uLnTx/>
                <a:uFillTx/>
                <a:ea typeface="+mn-ea"/>
                <a:cs typeface="+mn-cs"/>
              </a:rPr>
              <a:t>100 truyện ngụ ngôn hay nhất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UTM Avo"/>
              <a:ea typeface="+mn-ea"/>
              <a:cs typeface="+mn-cs"/>
            </a:endParaRPr>
          </a:p>
        </p:txBody>
      </p:sp>
      <p:sp>
        <p:nvSpPr>
          <p:cNvPr id="16" name="Flowchart: Terminator 15">
            <a:extLst>
              <a:ext uri="{FF2B5EF4-FFF2-40B4-BE49-F238E27FC236}">
                <a16:creationId xmlns:a16="http://schemas.microsoft.com/office/drawing/2014/main" id="{9459D382-D250-4AF0-85DB-0B0AAE9CC057}"/>
              </a:ext>
            </a:extLst>
          </p:cNvPr>
          <p:cNvSpPr/>
          <p:nvPr/>
        </p:nvSpPr>
        <p:spPr>
          <a:xfrm>
            <a:off x="8026308" y="425555"/>
            <a:ext cx="3907884" cy="584775"/>
          </a:xfrm>
          <a:prstGeom prst="flowChartTerminator">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cs typeface="Times New Roman" panose="02020603050405020304" pitchFamily="18" charset="0"/>
              </a:rPr>
              <a:t>ĐỌC TOÀN BÀI</a:t>
            </a:r>
            <a:endParaRPr lang="en-US" sz="28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05836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79315" y="4799013"/>
            <a:ext cx="222538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149107" y="-103071"/>
            <a:ext cx="1527175"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543654">
            <a:off x="-27125" y="4629286"/>
            <a:ext cx="2178050" cy="207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8520" y="12700"/>
            <a:ext cx="2144434"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2" descr="F:\1-原创素材\1_mm1102\PPT\PPT_014\materaials\pageimg_g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4121" y="371475"/>
            <a:ext cx="9707886" cy="52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2"/>
          <p:cNvSpPr txBox="1">
            <a:spLocks noChangeArrowheads="1"/>
          </p:cNvSpPr>
          <p:nvPr/>
        </p:nvSpPr>
        <p:spPr bwMode="auto">
          <a:xfrm>
            <a:off x="3565061" y="3314700"/>
            <a:ext cx="631425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UTM Avo" pitchFamily="18" charset="0"/>
                <a:cs typeface="Arial" charset="0"/>
              </a:defRPr>
            </a:lvl1pPr>
            <a:lvl2pPr marL="742950" indent="-285750" eaLnBrk="0" hangingPunct="0">
              <a:defRPr>
                <a:solidFill>
                  <a:schemeClr val="tx1"/>
                </a:solidFill>
                <a:latin typeface="UTM Avo" pitchFamily="18" charset="0"/>
                <a:cs typeface="Arial" charset="0"/>
              </a:defRPr>
            </a:lvl2pPr>
            <a:lvl3pPr marL="1143000" indent="-228600" eaLnBrk="0" hangingPunct="0">
              <a:defRPr>
                <a:solidFill>
                  <a:schemeClr val="tx1"/>
                </a:solidFill>
                <a:latin typeface="UTM Avo" pitchFamily="18" charset="0"/>
                <a:cs typeface="Arial" charset="0"/>
              </a:defRPr>
            </a:lvl3pPr>
            <a:lvl4pPr marL="1600200" indent="-228600" eaLnBrk="0" hangingPunct="0">
              <a:defRPr>
                <a:solidFill>
                  <a:schemeClr val="tx1"/>
                </a:solidFill>
                <a:latin typeface="UTM Avo" pitchFamily="18" charset="0"/>
                <a:cs typeface="Arial" charset="0"/>
              </a:defRPr>
            </a:lvl4pPr>
            <a:lvl5pPr marL="2057400" indent="-228600" eaLnBrk="0" hangingPunct="0">
              <a:defRPr>
                <a:solidFill>
                  <a:schemeClr val="tx1"/>
                </a:solidFill>
                <a:latin typeface="UTM Avo" pitchFamily="18" charset="0"/>
                <a:cs typeface="Arial" charset="0"/>
              </a:defRPr>
            </a:lvl5pPr>
            <a:lvl6pPr marL="2514600" indent="-228600" eaLnBrk="0" fontAlgn="base" hangingPunct="0">
              <a:spcBef>
                <a:spcPct val="0"/>
              </a:spcBef>
              <a:spcAft>
                <a:spcPct val="0"/>
              </a:spcAft>
              <a:defRPr>
                <a:solidFill>
                  <a:schemeClr val="tx1"/>
                </a:solidFill>
                <a:latin typeface="UTM Avo" pitchFamily="18" charset="0"/>
                <a:cs typeface="Arial" charset="0"/>
              </a:defRPr>
            </a:lvl6pPr>
            <a:lvl7pPr marL="2971800" indent="-228600" eaLnBrk="0" fontAlgn="base" hangingPunct="0">
              <a:spcBef>
                <a:spcPct val="0"/>
              </a:spcBef>
              <a:spcAft>
                <a:spcPct val="0"/>
              </a:spcAft>
              <a:defRPr>
                <a:solidFill>
                  <a:schemeClr val="tx1"/>
                </a:solidFill>
                <a:latin typeface="UTM Avo" pitchFamily="18" charset="0"/>
                <a:cs typeface="Arial" charset="0"/>
              </a:defRPr>
            </a:lvl7pPr>
            <a:lvl8pPr marL="3429000" indent="-228600" eaLnBrk="0" fontAlgn="base" hangingPunct="0">
              <a:spcBef>
                <a:spcPct val="0"/>
              </a:spcBef>
              <a:spcAft>
                <a:spcPct val="0"/>
              </a:spcAft>
              <a:defRPr>
                <a:solidFill>
                  <a:schemeClr val="tx1"/>
                </a:solidFill>
                <a:latin typeface="UTM Avo" pitchFamily="18" charset="0"/>
                <a:cs typeface="Arial" charset="0"/>
              </a:defRPr>
            </a:lvl8pPr>
            <a:lvl9pPr marL="3886200" indent="-228600" eaLnBrk="0" fontAlgn="base" hangingPunct="0">
              <a:spcBef>
                <a:spcPct val="0"/>
              </a:spcBef>
              <a:spcAft>
                <a:spcPct val="0"/>
              </a:spcAft>
              <a:defRPr>
                <a:solidFill>
                  <a:schemeClr val="tx1"/>
                </a:solidFill>
                <a:latin typeface="UTM Avo" pitchFamily="18" charset="0"/>
                <a:cs typeface="Arial" charset="0"/>
              </a:defRPr>
            </a:lvl9pPr>
          </a:lstStyle>
          <a:p>
            <a:pPr eaLnBrk="1" hangingPunct="1"/>
            <a:r>
              <a:rPr lang="en-US" sz="10000" b="1">
                <a:solidFill>
                  <a:srgbClr val="FF0000"/>
                </a:solidFill>
                <a:latin typeface="Times New Roman" pitchFamily="18" charset="0"/>
                <a:cs typeface="Times New Roman" pitchFamily="18" charset="0"/>
              </a:rPr>
              <a:t>   Đọc hiểu</a:t>
            </a:r>
          </a:p>
        </p:txBody>
      </p:sp>
    </p:spTree>
    <p:extLst>
      <p:ext uri="{BB962C8B-B14F-4D97-AF65-F5344CB8AC3E}">
        <p14:creationId xmlns:p14="http://schemas.microsoft.com/office/powerpoint/2010/main" val="1894581023"/>
      </p:ext>
    </p:extLst>
  </p:cSld>
  <p:clrMapOvr>
    <a:masterClrMapping/>
  </p:clrMapOvr>
  <p:transition spd="slow">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17"/>
          <p:cNvSpPr txBox="1">
            <a:spLocks noChangeArrowheads="1"/>
          </p:cNvSpPr>
          <p:nvPr/>
        </p:nvSpPr>
        <p:spPr bwMode="auto">
          <a:xfrm>
            <a:off x="544443" y="457200"/>
            <a:ext cx="3857123" cy="207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8800" b="1" dirty="0">
                <a:solidFill>
                  <a:srgbClr val="FF0000"/>
                </a:solidFill>
                <a:effectLst>
                  <a:outerShdw blurRad="38100" dist="38100" dir="2700000" algn="tl">
                    <a:srgbClr val="000000">
                      <a:alpha val="43137"/>
                    </a:srgbClr>
                  </a:outerShdw>
                </a:effectLst>
                <a:latin typeface="Times New Roman" pitchFamily="18" charset="0"/>
                <a:cs typeface="Arial" pitchFamily="34" charset="0"/>
              </a:rPr>
              <a:t> </a:t>
            </a:r>
            <a:endParaRPr lang="en-US" sz="4400" b="1" u="sng" dirty="0">
              <a:effectLst>
                <a:outerShdw blurRad="38100" dist="38100" dir="2700000" algn="tl">
                  <a:srgbClr val="000000">
                    <a:alpha val="43137"/>
                  </a:srgbClr>
                </a:outerShdw>
              </a:effectLst>
              <a:latin typeface="Times New Roman" pitchFamily="18" charset="0"/>
              <a:cs typeface="Arial" pitchFamily="34" charset="0"/>
            </a:endParaRPr>
          </a:p>
          <a:p>
            <a:pPr algn="ctr" eaLnBrk="1" hangingPunct="1">
              <a:defRPr/>
            </a:pPr>
            <a:r>
              <a:rPr lang="en-US" sz="4000" b="1" dirty="0" err="1">
                <a:effectLst>
                  <a:outerShdw blurRad="38100" dist="38100" dir="2700000" algn="tl">
                    <a:srgbClr val="000000">
                      <a:alpha val="43137"/>
                    </a:srgbClr>
                  </a:outerShdw>
                </a:effectLst>
                <a:latin typeface="Times New Roman" pitchFamily="18" charset="0"/>
                <a:cs typeface="Arial" pitchFamily="34" charset="0"/>
              </a:rPr>
              <a:t>Bài</a:t>
            </a:r>
            <a:r>
              <a:rPr lang="en-US" sz="4000" b="1" dirty="0">
                <a:effectLst>
                  <a:outerShdw blurRad="38100" dist="38100" dir="2700000" algn="tl">
                    <a:srgbClr val="000000">
                      <a:alpha val="43137"/>
                    </a:srgbClr>
                  </a:outerShdw>
                </a:effectLst>
                <a:latin typeface="Times New Roman" pitchFamily="18" charset="0"/>
                <a:cs typeface="Arial" pitchFamily="34" charset="0"/>
              </a:rPr>
              <a:t> </a:t>
            </a:r>
            <a:r>
              <a:rPr lang="en-US" sz="4000" b="1" dirty="0" err="1">
                <a:effectLst>
                  <a:outerShdw blurRad="38100" dist="38100" dir="2700000" algn="tl">
                    <a:srgbClr val="000000">
                      <a:alpha val="43137"/>
                    </a:srgbClr>
                  </a:outerShdw>
                </a:effectLst>
                <a:latin typeface="Times New Roman" pitchFamily="18" charset="0"/>
                <a:cs typeface="Arial" pitchFamily="34" charset="0"/>
              </a:rPr>
              <a:t>đọc</a:t>
            </a:r>
            <a:r>
              <a:rPr lang="en-US" sz="4000" b="1" dirty="0">
                <a:effectLst>
                  <a:outerShdw blurRad="38100" dist="38100" dir="2700000" algn="tl">
                    <a:srgbClr val="000000">
                      <a:alpha val="43137"/>
                    </a:srgbClr>
                  </a:outerShdw>
                </a:effectLst>
                <a:latin typeface="Times New Roman" pitchFamily="18" charset="0"/>
                <a:cs typeface="Arial" pitchFamily="34" charset="0"/>
              </a:rPr>
              <a:t> 2:</a:t>
            </a:r>
            <a:endParaRPr lang="en-US" sz="7200" b="1" dirty="0">
              <a:effectLst>
                <a:outerShdw blurRad="38100" dist="38100" dir="2700000" algn="tl">
                  <a:srgbClr val="000000">
                    <a:alpha val="43137"/>
                  </a:srgbClr>
                </a:outerShdw>
              </a:effectLst>
              <a:latin typeface="Times New Roman" pitchFamily="18" charset="0"/>
              <a:cs typeface="Arial" pitchFamily="34" charset="0"/>
            </a:endParaRPr>
          </a:p>
        </p:txBody>
      </p:sp>
      <p:pic>
        <p:nvPicPr>
          <p:cNvPr id="28676"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149107" y="-103071"/>
            <a:ext cx="1527175"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8520" y="12700"/>
            <a:ext cx="2144434"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TextBox 1"/>
          <p:cNvSpPr txBox="1">
            <a:spLocks noChangeArrowheads="1"/>
          </p:cNvSpPr>
          <p:nvPr/>
        </p:nvSpPr>
        <p:spPr bwMode="auto">
          <a:xfrm>
            <a:off x="2425384" y="339726"/>
            <a:ext cx="991264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UTM Avo" pitchFamily="18" charset="0"/>
                <a:cs typeface="Arial" charset="0"/>
              </a:defRPr>
            </a:lvl1pPr>
            <a:lvl2pPr marL="742950" indent="-285750" eaLnBrk="0" hangingPunct="0">
              <a:defRPr>
                <a:solidFill>
                  <a:schemeClr val="tx1"/>
                </a:solidFill>
                <a:latin typeface="UTM Avo" pitchFamily="18" charset="0"/>
                <a:cs typeface="Arial" charset="0"/>
              </a:defRPr>
            </a:lvl2pPr>
            <a:lvl3pPr marL="1143000" indent="-228600" eaLnBrk="0" hangingPunct="0">
              <a:defRPr>
                <a:solidFill>
                  <a:schemeClr val="tx1"/>
                </a:solidFill>
                <a:latin typeface="UTM Avo" pitchFamily="18" charset="0"/>
                <a:cs typeface="Arial" charset="0"/>
              </a:defRPr>
            </a:lvl3pPr>
            <a:lvl4pPr marL="1600200" indent="-228600" eaLnBrk="0" hangingPunct="0">
              <a:defRPr>
                <a:solidFill>
                  <a:schemeClr val="tx1"/>
                </a:solidFill>
                <a:latin typeface="UTM Avo" pitchFamily="18" charset="0"/>
                <a:cs typeface="Arial" charset="0"/>
              </a:defRPr>
            </a:lvl4pPr>
            <a:lvl5pPr marL="2057400" indent="-228600" eaLnBrk="0" hangingPunct="0">
              <a:defRPr>
                <a:solidFill>
                  <a:schemeClr val="tx1"/>
                </a:solidFill>
                <a:latin typeface="UTM Avo" pitchFamily="18" charset="0"/>
                <a:cs typeface="Arial" charset="0"/>
              </a:defRPr>
            </a:lvl5pPr>
            <a:lvl6pPr marL="2514600" indent="-228600" eaLnBrk="0" fontAlgn="base" hangingPunct="0">
              <a:spcBef>
                <a:spcPct val="0"/>
              </a:spcBef>
              <a:spcAft>
                <a:spcPct val="0"/>
              </a:spcAft>
              <a:defRPr>
                <a:solidFill>
                  <a:schemeClr val="tx1"/>
                </a:solidFill>
                <a:latin typeface="UTM Avo" pitchFamily="18" charset="0"/>
                <a:cs typeface="Arial" charset="0"/>
              </a:defRPr>
            </a:lvl6pPr>
            <a:lvl7pPr marL="2971800" indent="-228600" eaLnBrk="0" fontAlgn="base" hangingPunct="0">
              <a:spcBef>
                <a:spcPct val="0"/>
              </a:spcBef>
              <a:spcAft>
                <a:spcPct val="0"/>
              </a:spcAft>
              <a:defRPr>
                <a:solidFill>
                  <a:schemeClr val="tx1"/>
                </a:solidFill>
                <a:latin typeface="UTM Avo" pitchFamily="18" charset="0"/>
                <a:cs typeface="Arial" charset="0"/>
              </a:defRPr>
            </a:lvl7pPr>
            <a:lvl8pPr marL="3429000" indent="-228600" eaLnBrk="0" fontAlgn="base" hangingPunct="0">
              <a:spcBef>
                <a:spcPct val="0"/>
              </a:spcBef>
              <a:spcAft>
                <a:spcPct val="0"/>
              </a:spcAft>
              <a:defRPr>
                <a:solidFill>
                  <a:schemeClr val="tx1"/>
                </a:solidFill>
                <a:latin typeface="UTM Avo" pitchFamily="18" charset="0"/>
                <a:cs typeface="Arial" charset="0"/>
              </a:defRPr>
            </a:lvl8pPr>
            <a:lvl9pPr marL="3886200" indent="-228600" eaLnBrk="0" fontAlgn="base" hangingPunct="0">
              <a:spcBef>
                <a:spcPct val="0"/>
              </a:spcBef>
              <a:spcAft>
                <a:spcPct val="0"/>
              </a:spcAft>
              <a:defRPr>
                <a:solidFill>
                  <a:schemeClr val="tx1"/>
                </a:solidFill>
                <a:latin typeface="UTM Avo" pitchFamily="18" charset="0"/>
                <a:cs typeface="Arial" charset="0"/>
              </a:defRPr>
            </a:lvl9pPr>
          </a:lstStyle>
          <a:p>
            <a:pPr eaLnBrk="1" hangingPunct="1"/>
            <a:r>
              <a:rPr lang="en-US" sz="4000" dirty="0" err="1">
                <a:latin typeface="Times New Roman" pitchFamily="18" charset="0"/>
                <a:cs typeface="Times New Roman" pitchFamily="18" charset="0"/>
              </a:rPr>
              <a:t>Thứ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ngày</a:t>
            </a:r>
            <a:r>
              <a:rPr lang="en-US" sz="4000" dirty="0">
                <a:latin typeface="Times New Roman" pitchFamily="18" charset="0"/>
                <a:cs typeface="Times New Roman" pitchFamily="18" charset="0"/>
              </a:rPr>
              <a:t> 12 </a:t>
            </a:r>
            <a:r>
              <a:rPr lang="en-US" sz="4000" dirty="0" err="1">
                <a:latin typeface="Times New Roman" pitchFamily="18" charset="0"/>
                <a:cs typeface="Times New Roman" pitchFamily="18" charset="0"/>
              </a:rPr>
              <a:t>tháng</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03</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năm</a:t>
            </a:r>
            <a:r>
              <a:rPr lang="en-US" sz="4000" dirty="0">
                <a:latin typeface="Times New Roman" pitchFamily="18" charset="0"/>
                <a:cs typeface="Times New Roman" pitchFamily="18" charset="0"/>
              </a:rPr>
              <a:t> 2025</a:t>
            </a:r>
          </a:p>
          <a:p>
            <a:pPr eaLnBrk="1" hangingPunct="1"/>
            <a:r>
              <a:rPr lang="en-US" sz="4000" dirty="0">
                <a:latin typeface="Times New Roman" pitchFamily="18" charset="0"/>
                <a:cs typeface="Times New Roman" pitchFamily="18" charset="0"/>
              </a:rPr>
              <a:t>                  </a:t>
            </a:r>
            <a:r>
              <a:rPr lang="en-US" sz="4000" b="1" u="sng" dirty="0" err="1">
                <a:latin typeface="Times New Roman" pitchFamily="18" charset="0"/>
                <a:cs typeface="Times New Roman" pitchFamily="18" charset="0"/>
              </a:rPr>
              <a:t>Tiếng</a:t>
            </a:r>
            <a:r>
              <a:rPr lang="en-US" sz="4000" b="1" u="sng" dirty="0">
                <a:latin typeface="Times New Roman" pitchFamily="18" charset="0"/>
                <a:cs typeface="Times New Roman" pitchFamily="18" charset="0"/>
              </a:rPr>
              <a:t> </a:t>
            </a:r>
            <a:r>
              <a:rPr lang="en-US" sz="4000" b="1" u="sng" dirty="0" err="1">
                <a:latin typeface="Times New Roman" pitchFamily="18" charset="0"/>
                <a:cs typeface="Times New Roman" pitchFamily="18" charset="0"/>
              </a:rPr>
              <a:t>Việt</a:t>
            </a:r>
            <a:endParaRPr lang="en-US" sz="4000" b="1" u="sng" dirty="0">
              <a:latin typeface="Times New Roman" pitchFamily="18" charset="0"/>
              <a:cs typeface="Times New Roman" pitchFamily="18" charset="0"/>
            </a:endParaRPr>
          </a:p>
        </p:txBody>
      </p:sp>
      <p:sp>
        <p:nvSpPr>
          <p:cNvPr id="11" name="Text Box 17"/>
          <p:cNvSpPr txBox="1">
            <a:spLocks noChangeArrowheads="1"/>
          </p:cNvSpPr>
          <p:nvPr/>
        </p:nvSpPr>
        <p:spPr bwMode="auto">
          <a:xfrm>
            <a:off x="4401565" y="1833564"/>
            <a:ext cx="4753943"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Arial" pitchFamily="34" charset="0"/>
              </a:rPr>
              <a:t>Ai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Arial" pitchFamily="34" charset="0"/>
              </a:rPr>
              <a:t>cũng</a:t>
            </a:r>
            <a:r>
              <a:rPr lang="en-US" sz="4000" b="1" dirty="0">
                <a:solidFill>
                  <a:srgbClr val="FF0000"/>
                </a:solidFill>
                <a:effectLst>
                  <a:outerShdw blurRad="38100" dist="38100" dir="2700000" algn="tl">
                    <a:srgbClr val="000000">
                      <a:alpha val="43137"/>
                    </a:srgbClr>
                  </a:outerShdw>
                </a:effectLst>
                <a:latin typeface="Times New Roman"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Arial" pitchFamily="34" charset="0"/>
              </a:rPr>
              <a:t>có</a:t>
            </a:r>
            <a:r>
              <a:rPr lang="en-US" sz="4000" b="1" dirty="0">
                <a:solidFill>
                  <a:srgbClr val="FF0000"/>
                </a:solidFill>
                <a:effectLst>
                  <a:outerShdw blurRad="38100" dist="38100" dir="2700000" algn="tl">
                    <a:srgbClr val="000000">
                      <a:alpha val="43137"/>
                    </a:srgbClr>
                  </a:outerShdw>
                </a:effectLst>
                <a:latin typeface="Times New Roman"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Arial" pitchFamily="34" charset="0"/>
              </a:rPr>
              <a:t>ích</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17" name="Rectangle 16"/>
          <p:cNvSpPr>
            <a:spLocks noChangeArrowheads="1"/>
          </p:cNvSpPr>
          <p:nvPr/>
        </p:nvSpPr>
        <p:spPr bwMode="auto">
          <a:xfrm>
            <a:off x="241269" y="2576196"/>
            <a:ext cx="1096819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pPr>
            <a:r>
              <a:rPr lang="en-US" sz="3200" dirty="0">
                <a:cs typeface="Times New Roman" pitchFamily="18" charset="0"/>
              </a:rPr>
              <a:t>   </a:t>
            </a:r>
            <a:r>
              <a:rPr lang="en-US" sz="3200" b="1" dirty="0">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Câu</a:t>
            </a:r>
            <a:r>
              <a:rPr lang="en-US" sz="4000" b="1" u="sng" dirty="0">
                <a:solidFill>
                  <a:srgbClr val="FF0000"/>
                </a:solidFill>
                <a:latin typeface="Times New Roman" pitchFamily="18" charset="0"/>
                <a:cs typeface="Times New Roman" pitchFamily="18" charset="0"/>
              </a:rPr>
              <a:t> 1</a:t>
            </a:r>
            <a:r>
              <a:rPr lang="en-US" sz="4000" b="1"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Chim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gõ</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kiến</a:t>
            </a:r>
            <a:r>
              <a:rPr lang="en-US" sz="4000" dirty="0">
                <a:solidFill>
                  <a:srgbClr val="FF0000"/>
                </a:solidFill>
                <a:latin typeface="Times New Roman" pitchFamily="18" charset="0"/>
                <a:cs typeface="Times New Roman" pitchFamily="18" charset="0"/>
              </a:rPr>
              <a:t> , </a:t>
            </a:r>
            <a:r>
              <a:rPr lang="en-US" sz="4000" dirty="0" err="1">
                <a:solidFill>
                  <a:srgbClr val="FF0000"/>
                </a:solidFill>
                <a:latin typeface="Times New Roman" pitchFamily="18" charset="0"/>
                <a:cs typeface="Times New Roman" pitchFamily="18" charset="0"/>
              </a:rPr>
              <a:t>khỉ</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sóc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làm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gì</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để</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chăm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sóc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cây</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trồng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cây</a:t>
            </a:r>
            <a:r>
              <a:rPr lang="en-US" sz="4000" dirty="0">
                <a:solidFill>
                  <a:srgbClr val="FF0000"/>
                </a:solidFill>
                <a:latin typeface="Times New Roman" pitchFamily="18" charset="0"/>
                <a:cs typeface="Times New Roman" pitchFamily="18" charset="0"/>
              </a:rPr>
              <a:t>?</a:t>
            </a:r>
            <a:r>
              <a:rPr lang="en-US" sz="4000" dirty="0">
                <a:solidFill>
                  <a:srgbClr val="FF0000"/>
                </a:solidFill>
                <a:cs typeface="Times New Roman" pitchFamily="18" charset="0"/>
              </a:rPr>
              <a:t> </a:t>
            </a:r>
            <a:endParaRPr lang="vi-VN" sz="4000" dirty="0">
              <a:solidFill>
                <a:srgbClr val="FF0000"/>
              </a:solidFill>
              <a:cs typeface="Times New Roman" pitchFamily="18" charset="0"/>
            </a:endParaRPr>
          </a:p>
        </p:txBody>
      </p:sp>
      <p:sp>
        <p:nvSpPr>
          <p:cNvPr id="20" name="Rectangle 19"/>
          <p:cNvSpPr>
            <a:spLocks noChangeArrowheads="1"/>
          </p:cNvSpPr>
          <p:nvPr/>
        </p:nvSpPr>
        <p:spPr bwMode="auto">
          <a:xfrm>
            <a:off x="131744" y="3950752"/>
            <a:ext cx="11723431"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600"/>
              </a:spcBef>
            </a:pPr>
            <a:r>
              <a:rPr lang="en-US" sz="3200" b="1" u="sng" dirty="0" err="1">
                <a:latin typeface="Times New Roman" pitchFamily="18" charset="0"/>
                <a:cs typeface="Times New Roman" pitchFamily="18" charset="0"/>
              </a:rPr>
              <a:t>Trả</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lời</a:t>
            </a: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Chim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gõ</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gõ</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gõ</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đục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đục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chữa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bệnh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a:t>
            </a:r>
          </a:p>
          <a:p>
            <a:pPr algn="ctr">
              <a:spcBef>
                <a:spcPts val="600"/>
              </a:spcBef>
            </a:pPr>
            <a:r>
              <a:rPr lang="en-US" sz="3200" b="1" dirty="0">
                <a:solidFill>
                  <a:srgbClr val="FF0000"/>
                </a:solidFill>
                <a:latin typeface="Times New Roman" pitchFamily="18" charset="0"/>
                <a:cs typeface="Times New Roman" pitchFamily="18" charset="0"/>
              </a:rPr>
              <a:t>                     </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Khỉ</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này</a:t>
            </a:r>
            <a:r>
              <a:rPr lang="en-US" sz="3200" b="1" dirty="0">
                <a:latin typeface="Times New Roman" pitchFamily="18" charset="0"/>
                <a:cs typeface="Times New Roman" pitchFamily="18" charset="0"/>
              </a:rPr>
              <a:t> sang </a:t>
            </a: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leo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xuống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vướng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víu</a:t>
            </a:r>
            <a:r>
              <a:rPr lang="en-US" sz="3200" b="1" dirty="0">
                <a:latin typeface="Times New Roman" pitchFamily="18" charset="0"/>
                <a:cs typeface="Times New Roman" pitchFamily="18" charset="0"/>
              </a:rPr>
              <a:t>.</a:t>
            </a:r>
          </a:p>
          <a:p>
            <a:pPr algn="ctr">
              <a:spcBef>
                <a:spcPts val="600"/>
              </a:spcBef>
            </a:pP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Vùi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xuống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chờ</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mưa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thông</a:t>
            </a:r>
            <a:r>
              <a:rPr lang="en-US" sz="3200" b="1" dirty="0">
                <a:latin typeface="Times New Roman" pitchFamily="18" charset="0"/>
                <a:cs typeface="Times New Roman" pitchFamily="18" charset="0"/>
              </a:rPr>
              <a:t> non </a:t>
            </a:r>
            <a:r>
              <a:rPr lang="en-US" sz="3200" b="1" dirty="0" err="1">
                <a:latin typeface="Times New Roman" pitchFamily="18" charset="0"/>
                <a:cs typeface="Times New Roman" pitchFamily="18" charset="0"/>
              </a:rPr>
              <a:t>sẽ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vươn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lên</a:t>
            </a:r>
            <a:r>
              <a:rPr lang="en-US" sz="3200" b="1" dirty="0">
                <a:latin typeface="Times New Roman" pitchFamily="18" charset="0"/>
                <a:cs typeface="Times New Roman" pitchFamily="18" charset="0"/>
              </a:rPr>
              <a:t>.</a:t>
            </a:r>
          </a:p>
          <a:p>
            <a:pPr algn="ctr">
              <a:spcBef>
                <a:spcPts val="600"/>
              </a:spcBef>
            </a:pPr>
            <a:endParaRPr lang="en-US" sz="3200" b="1" dirty="0">
              <a:latin typeface="Times New Roman" pitchFamily="18" charset="0"/>
              <a:cs typeface="Times New Roman" pitchFamily="18" charset="0"/>
            </a:endParaRPr>
          </a:p>
          <a:p>
            <a:pPr algn="ctr">
              <a:spcBef>
                <a:spcPts val="600"/>
              </a:spcBef>
            </a:pPr>
            <a:endParaRPr lang="vi-VN" sz="4000" b="1" dirty="0">
              <a:solidFill>
                <a:srgbClr val="FF0000"/>
              </a:solidFill>
              <a:cs typeface="Times New Roman" pitchFamily="18" charset="0"/>
            </a:endParaRPr>
          </a:p>
        </p:txBody>
      </p:sp>
    </p:spTree>
    <p:extLst>
      <p:ext uri="{BB962C8B-B14F-4D97-AF65-F5344CB8AC3E}">
        <p14:creationId xmlns:p14="http://schemas.microsoft.com/office/powerpoint/2010/main" val="66442561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4799" y="2736088"/>
            <a:ext cx="9882488" cy="1692771"/>
          </a:xfrm>
          <a:prstGeom prst="rect">
            <a:avLst/>
          </a:prstGeom>
        </p:spPr>
        <p:txBody>
          <a:bodyPr>
            <a:spAutoFit/>
          </a:bodyPr>
          <a:lstStyle/>
          <a:p>
            <a:pPr lvl="0" fontAlgn="auto">
              <a:spcBef>
                <a:spcPts val="0"/>
              </a:spcBef>
              <a:spcAft>
                <a:spcPts val="0"/>
              </a:spcAft>
              <a:defRPr/>
            </a:pPr>
            <a:r>
              <a:rPr lang="en-US" sz="3600" b="1" u="sng" dirty="0" err="1">
                <a:solidFill>
                  <a:schemeClr val="accent1">
                    <a:lumMod val="75000"/>
                  </a:schemeClr>
                </a:solidFill>
                <a:latin typeface="+mj-lt"/>
                <a:cs typeface="Times New Roman" pitchFamily="18" charset="0"/>
              </a:rPr>
              <a:t>Câu</a:t>
            </a:r>
            <a:r>
              <a:rPr lang="en-US" sz="3600" b="1" u="sng" dirty="0">
                <a:solidFill>
                  <a:schemeClr val="accent1">
                    <a:lumMod val="75000"/>
                  </a:schemeClr>
                </a:solidFill>
                <a:latin typeface="+mj-lt"/>
                <a:cs typeface="Times New Roman" pitchFamily="18" charset="0"/>
              </a:rPr>
              <a:t> 2</a:t>
            </a:r>
            <a:r>
              <a:rPr lang="en-US" sz="3600" b="1" dirty="0">
                <a:solidFill>
                  <a:schemeClr val="accent1">
                    <a:lumMod val="75000"/>
                  </a:schemeClr>
                </a:solidFill>
                <a:latin typeface="+mj-lt"/>
                <a:cs typeface="Times New Roman" pitchFamily="18" charset="0"/>
              </a:rPr>
              <a:t>: </a:t>
            </a:r>
            <a:r>
              <a:rPr lang="en-US" sz="3600" b="1" dirty="0" err="1">
                <a:solidFill>
                  <a:schemeClr val="accent1">
                    <a:lumMod val="75000"/>
                  </a:schemeClr>
                </a:solidFill>
                <a:latin typeface="UTM Avo"/>
                <a:cs typeface="Times New Roman" pitchFamily="18" charset="0"/>
              </a:rPr>
              <a:t>Điều</a:t>
            </a:r>
            <a:r>
              <a:rPr lang="en-US" sz="3600" b="1" dirty="0">
                <a:solidFill>
                  <a:schemeClr val="accent1">
                    <a:lumMod val="75000"/>
                  </a:schemeClr>
                </a:solidFill>
                <a:latin typeface="UTM Avo"/>
                <a:cs typeface="Times New Roman" pitchFamily="18" charset="0"/>
              </a:rPr>
              <a:t> </a:t>
            </a:r>
            <a:r>
              <a:rPr lang="en-US" sz="3600" b="1" dirty="0" err="1">
                <a:solidFill>
                  <a:schemeClr val="accent1">
                    <a:lumMod val="75000"/>
                  </a:schemeClr>
                </a:solidFill>
                <a:latin typeface="UTM Avo"/>
                <a:cs typeface="Times New Roman" pitchFamily="18" charset="0"/>
              </a:rPr>
              <a:t>gì</a:t>
            </a:r>
            <a:r>
              <a:rPr lang="en-US" sz="3600" b="1" dirty="0">
                <a:solidFill>
                  <a:schemeClr val="accent1">
                    <a:lumMod val="75000"/>
                  </a:schemeClr>
                </a:solidFill>
                <a:latin typeface="UTM Avo"/>
                <a:cs typeface="Times New Roman" pitchFamily="18" charset="0"/>
              </a:rPr>
              <a:t> </a:t>
            </a:r>
            <a:r>
              <a:rPr lang="en-US" sz="3600" b="1" dirty="0" err="1">
                <a:solidFill>
                  <a:schemeClr val="accent1">
                    <a:lumMod val="75000"/>
                  </a:schemeClr>
                </a:solidFill>
                <a:latin typeface="UTM Avo"/>
                <a:cs typeface="Times New Roman" pitchFamily="18" charset="0"/>
              </a:rPr>
              <a:t>giúp</a:t>
            </a:r>
            <a:r>
              <a:rPr lang="en-US" sz="3600" b="1" dirty="0">
                <a:solidFill>
                  <a:schemeClr val="accent1">
                    <a:lumMod val="75000"/>
                  </a:schemeClr>
                </a:solidFill>
                <a:latin typeface="UTM Avo"/>
                <a:cs typeface="Times New Roman" pitchFamily="18" charset="0"/>
              </a:rPr>
              <a:t> </a:t>
            </a:r>
            <a:r>
              <a:rPr lang="en-US" sz="3600" b="1" dirty="0" err="1">
                <a:solidFill>
                  <a:schemeClr val="accent1">
                    <a:lumMod val="75000"/>
                  </a:schemeClr>
                </a:solidFill>
                <a:latin typeface="UTM Avo"/>
                <a:cs typeface="Times New Roman" pitchFamily="18" charset="0"/>
              </a:rPr>
              <a:t>voi</a:t>
            </a:r>
            <a:r>
              <a:rPr lang="en-US" sz="3600" b="1" dirty="0">
                <a:solidFill>
                  <a:schemeClr val="accent1">
                    <a:lumMod val="75000"/>
                  </a:schemeClr>
                </a:solidFill>
                <a:latin typeface="UTM Avo"/>
                <a:cs typeface="Times New Roman" pitchFamily="18" charset="0"/>
              </a:rPr>
              <a:t> </a:t>
            </a:r>
            <a:r>
              <a:rPr lang="en-US" sz="3600" b="1" dirty="0" err="1">
                <a:solidFill>
                  <a:schemeClr val="accent1">
                    <a:lumMod val="75000"/>
                  </a:schemeClr>
                </a:solidFill>
                <a:latin typeface="UTM Avo"/>
                <a:cs typeface="Times New Roman" pitchFamily="18" charset="0"/>
              </a:rPr>
              <a:t>phát</a:t>
            </a:r>
            <a:r>
              <a:rPr lang="en-US" sz="3600" b="1" dirty="0">
                <a:solidFill>
                  <a:schemeClr val="accent1">
                    <a:lumMod val="75000"/>
                  </a:schemeClr>
                </a:solidFill>
                <a:latin typeface="UTM Avo"/>
                <a:cs typeface="Times New Roman" pitchFamily="18" charset="0"/>
              </a:rPr>
              <a:t> </a:t>
            </a:r>
            <a:r>
              <a:rPr lang="en-US" sz="3600" b="1" dirty="0" err="1">
                <a:solidFill>
                  <a:schemeClr val="accent1">
                    <a:lumMod val="75000"/>
                  </a:schemeClr>
                </a:solidFill>
                <a:latin typeface="UTM Avo"/>
                <a:cs typeface="Times New Roman" pitchFamily="18" charset="0"/>
              </a:rPr>
              <a:t>hiện</a:t>
            </a:r>
            <a:r>
              <a:rPr lang="en-US" sz="3600" b="1" dirty="0">
                <a:solidFill>
                  <a:schemeClr val="accent1">
                    <a:lumMod val="75000"/>
                  </a:schemeClr>
                </a:solidFill>
                <a:latin typeface="UTM Avo"/>
                <a:cs typeface="Times New Roman" pitchFamily="18" charset="0"/>
              </a:rPr>
              <a:t> </a:t>
            </a:r>
            <a:r>
              <a:rPr lang="en-US" sz="3600" b="1" dirty="0" err="1">
                <a:solidFill>
                  <a:schemeClr val="accent1">
                    <a:lumMod val="75000"/>
                  </a:schemeClr>
                </a:solidFill>
                <a:latin typeface="UTM Avo"/>
                <a:cs typeface="Times New Roman" pitchFamily="18" charset="0"/>
              </a:rPr>
              <a:t>ra</a:t>
            </a:r>
            <a:r>
              <a:rPr lang="en-US" sz="3600" b="1" dirty="0">
                <a:solidFill>
                  <a:schemeClr val="accent1">
                    <a:lumMod val="75000"/>
                  </a:schemeClr>
                </a:solidFill>
                <a:latin typeface="UTM Avo"/>
                <a:cs typeface="Times New Roman" pitchFamily="18" charset="0"/>
              </a:rPr>
              <a:t> </a:t>
            </a:r>
            <a:r>
              <a:rPr lang="en-US" sz="3600" b="1" dirty="0" err="1">
                <a:solidFill>
                  <a:schemeClr val="accent1">
                    <a:lumMod val="75000"/>
                  </a:schemeClr>
                </a:solidFill>
                <a:latin typeface="UTM Avo"/>
                <a:cs typeface="Times New Roman" pitchFamily="18" charset="0"/>
              </a:rPr>
              <a:t>ích</a:t>
            </a:r>
            <a:r>
              <a:rPr lang="en-US" sz="3600" b="1" dirty="0">
                <a:solidFill>
                  <a:schemeClr val="accent1">
                    <a:lumMod val="75000"/>
                  </a:schemeClr>
                </a:solidFill>
                <a:latin typeface="UTM Avo"/>
                <a:cs typeface="Times New Roman" pitchFamily="18" charset="0"/>
              </a:rPr>
              <a:t> </a:t>
            </a:r>
            <a:r>
              <a:rPr lang="en-US" sz="3600" b="1" dirty="0" err="1">
                <a:solidFill>
                  <a:schemeClr val="accent1">
                    <a:lumMod val="75000"/>
                  </a:schemeClr>
                </a:solidFill>
                <a:latin typeface="UTM Avo"/>
                <a:cs typeface="Times New Roman" pitchFamily="18" charset="0"/>
              </a:rPr>
              <a:t>lợi</a:t>
            </a:r>
            <a:r>
              <a:rPr lang="en-US" sz="3600" b="1" dirty="0">
                <a:solidFill>
                  <a:schemeClr val="accent1">
                    <a:lumMod val="75000"/>
                  </a:schemeClr>
                </a:solidFill>
                <a:latin typeface="UTM Avo"/>
                <a:cs typeface="Times New Roman" pitchFamily="18" charset="0"/>
              </a:rPr>
              <a:t> </a:t>
            </a:r>
            <a:r>
              <a:rPr lang="en-US" sz="3600" b="1" dirty="0" err="1">
                <a:solidFill>
                  <a:schemeClr val="accent1">
                    <a:lumMod val="75000"/>
                  </a:schemeClr>
                </a:solidFill>
                <a:latin typeface="UTM Avo"/>
                <a:cs typeface="Times New Roman" pitchFamily="18" charset="0"/>
              </a:rPr>
              <a:t>của</a:t>
            </a:r>
            <a:r>
              <a:rPr lang="en-US" sz="3600" b="1" dirty="0">
                <a:solidFill>
                  <a:schemeClr val="accent1">
                    <a:lumMod val="75000"/>
                  </a:schemeClr>
                </a:solidFill>
                <a:latin typeface="UTM Avo"/>
                <a:cs typeface="Times New Roman" pitchFamily="18" charset="0"/>
              </a:rPr>
              <a:t> </a:t>
            </a:r>
            <a:r>
              <a:rPr lang="en-US" sz="3600" b="1" dirty="0" err="1">
                <a:solidFill>
                  <a:schemeClr val="accent1">
                    <a:lumMod val="75000"/>
                  </a:schemeClr>
                </a:solidFill>
                <a:latin typeface="UTM Avo"/>
                <a:cs typeface="Times New Roman" pitchFamily="18" charset="0"/>
              </a:rPr>
              <a:t>chiếc</a:t>
            </a:r>
            <a:r>
              <a:rPr lang="en-US" sz="3600" b="1" dirty="0">
                <a:solidFill>
                  <a:schemeClr val="accent1">
                    <a:lumMod val="75000"/>
                  </a:schemeClr>
                </a:solidFill>
                <a:latin typeface="UTM Avo"/>
                <a:cs typeface="Times New Roman" pitchFamily="18" charset="0"/>
              </a:rPr>
              <a:t> </a:t>
            </a:r>
            <a:r>
              <a:rPr lang="en-US" sz="3600" b="1" dirty="0" err="1">
                <a:solidFill>
                  <a:schemeClr val="accent1">
                    <a:lumMod val="75000"/>
                  </a:schemeClr>
                </a:solidFill>
                <a:latin typeface="UTM Avo"/>
                <a:cs typeface="Times New Roman" pitchFamily="18" charset="0"/>
              </a:rPr>
              <a:t>mũi</a:t>
            </a:r>
            <a:r>
              <a:rPr lang="en-US" sz="3600" b="1" dirty="0">
                <a:solidFill>
                  <a:schemeClr val="accent1">
                    <a:lumMod val="75000"/>
                  </a:schemeClr>
                </a:solidFill>
                <a:latin typeface="UTM Avo"/>
                <a:cs typeface="Times New Roman" pitchFamily="18" charset="0"/>
              </a:rPr>
              <a:t> </a:t>
            </a:r>
            <a:r>
              <a:rPr lang="en-US" sz="3600" b="1" dirty="0" err="1">
                <a:solidFill>
                  <a:schemeClr val="accent1">
                    <a:lumMod val="75000"/>
                  </a:schemeClr>
                </a:solidFill>
                <a:latin typeface="UTM Avo"/>
                <a:cs typeface="Times New Roman" pitchFamily="18" charset="0"/>
              </a:rPr>
              <a:t>dài</a:t>
            </a:r>
            <a:r>
              <a:rPr lang="en-US" sz="3600" b="1" dirty="0">
                <a:solidFill>
                  <a:schemeClr val="accent1">
                    <a:lumMod val="75000"/>
                  </a:schemeClr>
                </a:solidFill>
                <a:latin typeface="UTM Avo"/>
                <a:cs typeface="Times New Roman" pitchFamily="18" charset="0"/>
              </a:rPr>
              <a:t>?</a:t>
            </a:r>
          </a:p>
          <a:p>
            <a:pPr fontAlgn="auto">
              <a:spcBef>
                <a:spcPts val="0"/>
              </a:spcBef>
              <a:spcAft>
                <a:spcPts val="0"/>
              </a:spcAft>
              <a:defRPr/>
            </a:pPr>
            <a:endParaRPr lang="vi-VN" sz="3200" b="1" dirty="0">
              <a:solidFill>
                <a:srgbClr val="0000FF"/>
              </a:solidFill>
              <a:latin typeface="+mj-lt"/>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095" y="567596"/>
            <a:ext cx="1218765" cy="1218924"/>
          </a:xfrm>
          <a:prstGeom prst="ellipse">
            <a:avLst/>
          </a:prstGeom>
        </p:spPr>
      </p:pic>
      <p:sp>
        <p:nvSpPr>
          <p:cNvPr id="8" name="TextBox 7">
            <a:extLst>
              <a:ext uri="{FF2B5EF4-FFF2-40B4-BE49-F238E27FC236}">
                <a16:creationId xmlns:a16="http://schemas.microsoft.com/office/drawing/2014/main" id="{04553D7A-71FC-4034-A6B8-FBFC36E38C2A}"/>
              </a:ext>
            </a:extLst>
          </p:cNvPr>
          <p:cNvSpPr txBox="1"/>
          <p:nvPr/>
        </p:nvSpPr>
        <p:spPr>
          <a:xfrm>
            <a:off x="599172" y="4148277"/>
            <a:ext cx="11067783" cy="2062103"/>
          </a:xfrm>
          <a:prstGeom prst="rect">
            <a:avLst/>
          </a:prstGeom>
          <a:noFill/>
        </p:spPr>
        <p:txBody>
          <a:bodyPr wrap="square" rtlCol="0">
            <a:spAutoFit/>
          </a:bodyPr>
          <a:lstStyle/>
          <a:p>
            <a:pPr marR="0" lvl="0" indent="342900" algn="l"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black"/>
                </a:solidFill>
                <a:effectLst/>
                <a:uLnTx/>
                <a:uFillTx/>
                <a:latin typeface="UTM Avo"/>
                <a:ea typeface="+mn-ea"/>
                <a:cs typeface="+mn-cs"/>
              </a:rPr>
              <a:t>Trả</a:t>
            </a:r>
            <a:r>
              <a:rPr kumimoji="0" lang="en-US" sz="4000" b="1" i="0" u="sng" strike="noStrike" kern="1200" cap="none" spc="0" normalizeH="0" noProof="0" dirty="0">
                <a:ln>
                  <a:noFill/>
                </a:ln>
                <a:solidFill>
                  <a:prstClr val="black"/>
                </a:solidFill>
                <a:effectLst/>
                <a:uLnTx/>
                <a:uFillTx/>
                <a:latin typeface="UTM Avo"/>
                <a:ea typeface="+mn-ea"/>
                <a:cs typeface="+mn-cs"/>
              </a:rPr>
              <a:t> </a:t>
            </a:r>
            <a:r>
              <a:rPr kumimoji="0" lang="en-US" sz="4000" b="1" i="0" u="sng" strike="noStrike" kern="1200" cap="none" spc="0" normalizeH="0" noProof="0" dirty="0" err="1">
                <a:ln>
                  <a:noFill/>
                </a:ln>
                <a:solidFill>
                  <a:prstClr val="black"/>
                </a:solidFill>
                <a:effectLst/>
                <a:uLnTx/>
                <a:uFillTx/>
                <a:latin typeface="UTM Avo"/>
                <a:ea typeface="+mn-ea"/>
                <a:cs typeface="+mn-cs"/>
              </a:rPr>
              <a:t>lời</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baseline="0" noProof="0" dirty="0" err="1">
                <a:ln>
                  <a:noFill/>
                </a:ln>
                <a:solidFill>
                  <a:prstClr val="black"/>
                </a:solidFill>
                <a:effectLst/>
                <a:uLnTx/>
                <a:uFillTx/>
                <a:latin typeface="UTM Avo"/>
                <a:ea typeface="+mn-ea"/>
                <a:cs typeface="+mn-cs"/>
              </a:rPr>
              <a:t>Voi</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bị</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cành</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cây</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khô</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vướng</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vào</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chân</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phải</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dùng</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chiếc</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mũi</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dài</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vứt</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cành</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cây</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ra</a:t>
            </a:r>
            <a:r>
              <a:rPr kumimoji="0" lang="en-US" sz="4000" b="1" i="0" u="none" strike="noStrike" kern="1200" cap="none" spc="0" normalizeH="0" noProof="0" dirty="0">
                <a:ln>
                  <a:noFill/>
                </a:ln>
                <a:solidFill>
                  <a:prstClr val="black"/>
                </a:solidFill>
                <a:effectLst/>
                <a:uLnTx/>
                <a:uFillTx/>
                <a:latin typeface="UTM Avo"/>
                <a:ea typeface="+mn-ea"/>
                <a:cs typeface="+mn-cs"/>
              </a:rPr>
              <a:t> </a:t>
            </a:r>
            <a:r>
              <a:rPr kumimoji="0" lang="en-US" sz="4000" b="1" i="0" u="none" strike="noStrike" kern="1200" cap="none" spc="0" normalizeH="0" noProof="0" dirty="0" err="1">
                <a:ln>
                  <a:noFill/>
                </a:ln>
                <a:solidFill>
                  <a:prstClr val="black"/>
                </a:solidFill>
                <a:effectLst/>
                <a:uLnTx/>
                <a:uFillTx/>
                <a:latin typeface="UTM Avo"/>
                <a:ea typeface="+mn-ea"/>
                <a:cs typeface="+mn-cs"/>
              </a:rPr>
              <a:t>xa</a:t>
            </a:r>
            <a:r>
              <a:rPr kumimoji="0" lang="en-US" sz="4800" b="0" i="0" u="none" strike="noStrike" kern="1200" cap="none" spc="0" normalizeH="0" noProof="0" dirty="0">
                <a:ln>
                  <a:noFill/>
                </a:ln>
                <a:solidFill>
                  <a:prstClr val="black"/>
                </a:solidFill>
                <a:effectLst/>
                <a:uLnTx/>
                <a:uFillTx/>
                <a:latin typeface="UTM Avo"/>
                <a:ea typeface="+mn-ea"/>
                <a:cs typeface="+mn-cs"/>
              </a:rPr>
              <a:t>.</a:t>
            </a:r>
            <a:endParaRPr kumimoji="0" lang="en-US" sz="4800" b="0" i="0" u="none" strike="noStrike" kern="1200" cap="none" spc="0" normalizeH="0" baseline="0" noProof="0" dirty="0">
              <a:ln>
                <a:noFill/>
              </a:ln>
              <a:solidFill>
                <a:prstClr val="black"/>
              </a:solidFill>
              <a:effectLst/>
              <a:uLnTx/>
              <a:uFillTx/>
              <a:latin typeface="UTM Avo"/>
              <a:ea typeface="+mn-ea"/>
              <a:cs typeface="+mn-cs"/>
            </a:endParaRPr>
          </a:p>
        </p:txBody>
      </p:sp>
      <p:sp>
        <p:nvSpPr>
          <p:cNvPr id="6" name="TextBox 1"/>
          <p:cNvSpPr txBox="1">
            <a:spLocks noChangeArrowheads="1"/>
          </p:cNvSpPr>
          <p:nvPr/>
        </p:nvSpPr>
        <p:spPr bwMode="auto">
          <a:xfrm>
            <a:off x="2425384" y="339726"/>
            <a:ext cx="991264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UTM Avo" pitchFamily="18" charset="0"/>
                <a:cs typeface="Arial" charset="0"/>
              </a:defRPr>
            </a:lvl1pPr>
            <a:lvl2pPr marL="742950" indent="-285750" eaLnBrk="0" hangingPunct="0">
              <a:defRPr>
                <a:solidFill>
                  <a:schemeClr val="tx1"/>
                </a:solidFill>
                <a:latin typeface="UTM Avo" pitchFamily="18" charset="0"/>
                <a:cs typeface="Arial" charset="0"/>
              </a:defRPr>
            </a:lvl2pPr>
            <a:lvl3pPr marL="1143000" indent="-228600" eaLnBrk="0" hangingPunct="0">
              <a:defRPr>
                <a:solidFill>
                  <a:schemeClr val="tx1"/>
                </a:solidFill>
                <a:latin typeface="UTM Avo" pitchFamily="18" charset="0"/>
                <a:cs typeface="Arial" charset="0"/>
              </a:defRPr>
            </a:lvl3pPr>
            <a:lvl4pPr marL="1600200" indent="-228600" eaLnBrk="0" hangingPunct="0">
              <a:defRPr>
                <a:solidFill>
                  <a:schemeClr val="tx1"/>
                </a:solidFill>
                <a:latin typeface="UTM Avo" pitchFamily="18" charset="0"/>
                <a:cs typeface="Arial" charset="0"/>
              </a:defRPr>
            </a:lvl4pPr>
            <a:lvl5pPr marL="2057400" indent="-228600" eaLnBrk="0" hangingPunct="0">
              <a:defRPr>
                <a:solidFill>
                  <a:schemeClr val="tx1"/>
                </a:solidFill>
                <a:latin typeface="UTM Avo" pitchFamily="18" charset="0"/>
                <a:cs typeface="Arial" charset="0"/>
              </a:defRPr>
            </a:lvl5pPr>
            <a:lvl6pPr marL="2514600" indent="-228600" eaLnBrk="0" fontAlgn="base" hangingPunct="0">
              <a:spcBef>
                <a:spcPct val="0"/>
              </a:spcBef>
              <a:spcAft>
                <a:spcPct val="0"/>
              </a:spcAft>
              <a:defRPr>
                <a:solidFill>
                  <a:schemeClr val="tx1"/>
                </a:solidFill>
                <a:latin typeface="UTM Avo" pitchFamily="18" charset="0"/>
                <a:cs typeface="Arial" charset="0"/>
              </a:defRPr>
            </a:lvl6pPr>
            <a:lvl7pPr marL="2971800" indent="-228600" eaLnBrk="0" fontAlgn="base" hangingPunct="0">
              <a:spcBef>
                <a:spcPct val="0"/>
              </a:spcBef>
              <a:spcAft>
                <a:spcPct val="0"/>
              </a:spcAft>
              <a:defRPr>
                <a:solidFill>
                  <a:schemeClr val="tx1"/>
                </a:solidFill>
                <a:latin typeface="UTM Avo" pitchFamily="18" charset="0"/>
                <a:cs typeface="Arial" charset="0"/>
              </a:defRPr>
            </a:lvl7pPr>
            <a:lvl8pPr marL="3429000" indent="-228600" eaLnBrk="0" fontAlgn="base" hangingPunct="0">
              <a:spcBef>
                <a:spcPct val="0"/>
              </a:spcBef>
              <a:spcAft>
                <a:spcPct val="0"/>
              </a:spcAft>
              <a:defRPr>
                <a:solidFill>
                  <a:schemeClr val="tx1"/>
                </a:solidFill>
                <a:latin typeface="UTM Avo" pitchFamily="18" charset="0"/>
                <a:cs typeface="Arial" charset="0"/>
              </a:defRPr>
            </a:lvl8pPr>
            <a:lvl9pPr marL="3886200" indent="-228600" eaLnBrk="0" fontAlgn="base" hangingPunct="0">
              <a:spcBef>
                <a:spcPct val="0"/>
              </a:spcBef>
              <a:spcAft>
                <a:spcPct val="0"/>
              </a:spcAft>
              <a:defRPr>
                <a:solidFill>
                  <a:schemeClr val="tx1"/>
                </a:solidFill>
                <a:latin typeface="UTM Avo" pitchFamily="18" charset="0"/>
                <a:cs typeface="Arial" charset="0"/>
              </a:defRPr>
            </a:lvl9pPr>
          </a:lstStyle>
          <a:p>
            <a:pPr eaLnBrk="1" hangingPunct="1"/>
            <a:r>
              <a:rPr lang="en-US" sz="4000" dirty="0" err="1">
                <a:latin typeface="Times New Roman" pitchFamily="18" charset="0"/>
                <a:cs typeface="Times New Roman" pitchFamily="18" charset="0"/>
              </a:rPr>
              <a:t>Thứ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ngày</a:t>
            </a:r>
            <a:r>
              <a:rPr lang="en-US" sz="4000" dirty="0">
                <a:latin typeface="Times New Roman" pitchFamily="18" charset="0"/>
                <a:cs typeface="Times New Roman" pitchFamily="18" charset="0"/>
              </a:rPr>
              <a:t> 12 </a:t>
            </a:r>
            <a:r>
              <a:rPr lang="en-US" sz="4000" dirty="0" err="1">
                <a:latin typeface="Times New Roman" pitchFamily="18" charset="0"/>
                <a:cs typeface="Times New Roman" pitchFamily="18" charset="0"/>
              </a:rPr>
              <a:t>tháng</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03</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năm</a:t>
            </a:r>
            <a:r>
              <a:rPr lang="en-US" sz="4000" dirty="0">
                <a:latin typeface="Times New Roman" pitchFamily="18" charset="0"/>
                <a:cs typeface="Times New Roman" pitchFamily="18" charset="0"/>
              </a:rPr>
              <a:t> 2025</a:t>
            </a:r>
          </a:p>
          <a:p>
            <a:pPr eaLnBrk="1" hangingPunct="1"/>
            <a:r>
              <a:rPr lang="en-US" sz="4000" dirty="0">
                <a:latin typeface="Times New Roman" pitchFamily="18" charset="0"/>
                <a:cs typeface="Times New Roman" pitchFamily="18" charset="0"/>
              </a:rPr>
              <a:t>                  </a:t>
            </a:r>
            <a:r>
              <a:rPr lang="en-US" sz="4000" b="1" u="sng" dirty="0" err="1">
                <a:latin typeface="Times New Roman" pitchFamily="18" charset="0"/>
                <a:cs typeface="Times New Roman" pitchFamily="18" charset="0"/>
              </a:rPr>
              <a:t>Tiếng</a:t>
            </a:r>
            <a:r>
              <a:rPr lang="en-US" sz="4000" b="1" u="sng" dirty="0">
                <a:latin typeface="Times New Roman" pitchFamily="18" charset="0"/>
                <a:cs typeface="Times New Roman" pitchFamily="18" charset="0"/>
              </a:rPr>
              <a:t> </a:t>
            </a:r>
            <a:r>
              <a:rPr lang="en-US" sz="4000" b="1" u="sng" dirty="0" err="1">
                <a:latin typeface="Times New Roman" pitchFamily="18" charset="0"/>
                <a:cs typeface="Times New Roman" pitchFamily="18" charset="0"/>
              </a:rPr>
              <a:t>Việt</a:t>
            </a:r>
            <a:endParaRPr lang="en-US" sz="4000" b="1" u="sng" dirty="0">
              <a:latin typeface="Times New Roman" pitchFamily="18" charset="0"/>
              <a:cs typeface="Times New Roman" pitchFamily="18" charset="0"/>
            </a:endParaRPr>
          </a:p>
        </p:txBody>
      </p:sp>
      <p:sp>
        <p:nvSpPr>
          <p:cNvPr id="7" name="Text Box 17"/>
          <p:cNvSpPr txBox="1">
            <a:spLocks noChangeArrowheads="1"/>
          </p:cNvSpPr>
          <p:nvPr/>
        </p:nvSpPr>
        <p:spPr bwMode="auto">
          <a:xfrm>
            <a:off x="2743201" y="1833564"/>
            <a:ext cx="6412308" cy="72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Arial" pitchFamily="34" charset="0"/>
              </a:rPr>
              <a:t>Bài</a:t>
            </a:r>
            <a:r>
              <a:rPr lang="en-US" sz="4000" b="1" dirty="0">
                <a:solidFill>
                  <a:srgbClr val="FF0000"/>
                </a:solidFill>
                <a:effectLst>
                  <a:outerShdw blurRad="38100" dist="38100" dir="2700000" algn="tl">
                    <a:srgbClr val="000000">
                      <a:alpha val="43137"/>
                    </a:srgbClr>
                  </a:outerShdw>
                </a:effectLst>
                <a:latin typeface="Times New Roman"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Arial" pitchFamily="34" charset="0"/>
              </a:rPr>
              <a:t>đọc</a:t>
            </a:r>
            <a:r>
              <a:rPr lang="en-US" sz="4000" b="1" dirty="0">
                <a:solidFill>
                  <a:srgbClr val="FF0000"/>
                </a:solidFill>
                <a:effectLst>
                  <a:outerShdw blurRad="38100" dist="38100" dir="2700000" algn="tl">
                    <a:srgbClr val="000000">
                      <a:alpha val="43137"/>
                    </a:srgbClr>
                  </a:outerShdw>
                </a:effectLst>
                <a:latin typeface="Times New Roman" pitchFamily="18" charset="0"/>
                <a:cs typeface="Arial" pitchFamily="34" charset="0"/>
              </a:rPr>
              <a:t> 2: Ai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Arial" pitchFamily="34" charset="0"/>
              </a:rPr>
              <a:t>cũng</a:t>
            </a:r>
            <a:r>
              <a:rPr lang="en-US" sz="4000" b="1" dirty="0">
                <a:solidFill>
                  <a:srgbClr val="FF0000"/>
                </a:solidFill>
                <a:effectLst>
                  <a:outerShdw blurRad="38100" dist="38100" dir="2700000" algn="tl">
                    <a:srgbClr val="000000">
                      <a:alpha val="43137"/>
                    </a:srgbClr>
                  </a:outerShdw>
                </a:effectLst>
                <a:latin typeface="Times New Roman"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Arial" pitchFamily="34" charset="0"/>
              </a:rPr>
              <a:t>có</a:t>
            </a:r>
            <a:r>
              <a:rPr lang="en-US" sz="4000" b="1" dirty="0">
                <a:solidFill>
                  <a:srgbClr val="FF0000"/>
                </a:solidFill>
                <a:effectLst>
                  <a:outerShdw blurRad="38100" dist="38100" dir="2700000" algn="tl">
                    <a:srgbClr val="000000">
                      <a:alpha val="43137"/>
                    </a:srgbClr>
                  </a:outerShdw>
                </a:effectLst>
                <a:latin typeface="Times New Roman"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Arial" pitchFamily="34" charset="0"/>
              </a:rPr>
              <a:t>ích</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Arial" pitchFamily="34" charset="0"/>
            </a:endParaRPr>
          </a:p>
        </p:txBody>
      </p:sp>
    </p:spTree>
    <p:extLst>
      <p:ext uri="{BB962C8B-B14F-4D97-AF65-F5344CB8AC3E}">
        <p14:creationId xmlns:p14="http://schemas.microsoft.com/office/powerpoint/2010/main" val="30426773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17"/>
          <p:cNvSpPr txBox="1">
            <a:spLocks noChangeArrowheads="1"/>
          </p:cNvSpPr>
          <p:nvPr/>
        </p:nvSpPr>
        <p:spPr bwMode="auto">
          <a:xfrm>
            <a:off x="544443" y="457200"/>
            <a:ext cx="3857123" cy="207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8800" b="1" dirty="0">
                <a:solidFill>
                  <a:srgbClr val="FF0000"/>
                </a:solidFill>
                <a:effectLst>
                  <a:outerShdw blurRad="38100" dist="38100" dir="2700000" algn="tl">
                    <a:srgbClr val="000000">
                      <a:alpha val="43137"/>
                    </a:srgbClr>
                  </a:outerShdw>
                </a:effectLst>
                <a:latin typeface="Times New Roman" pitchFamily="18" charset="0"/>
                <a:cs typeface="Arial" pitchFamily="34" charset="0"/>
              </a:rPr>
              <a:t> </a:t>
            </a:r>
            <a:endParaRPr lang="en-US" sz="4400" b="1" u="sng" dirty="0">
              <a:effectLst>
                <a:outerShdw blurRad="38100" dist="38100" dir="2700000" algn="tl">
                  <a:srgbClr val="000000">
                    <a:alpha val="43137"/>
                  </a:srgbClr>
                </a:outerShdw>
              </a:effectLst>
              <a:latin typeface="Times New Roman" pitchFamily="18" charset="0"/>
              <a:cs typeface="Arial" pitchFamily="34" charset="0"/>
            </a:endParaRPr>
          </a:p>
          <a:p>
            <a:pPr algn="ctr" eaLnBrk="1" hangingPunct="1">
              <a:defRPr/>
            </a:pPr>
            <a:r>
              <a:rPr lang="en-US" sz="4000" b="1" dirty="0" err="1">
                <a:effectLst>
                  <a:outerShdw blurRad="38100" dist="38100" dir="2700000" algn="tl">
                    <a:srgbClr val="000000">
                      <a:alpha val="43137"/>
                    </a:srgbClr>
                  </a:outerShdw>
                </a:effectLst>
                <a:latin typeface="Times New Roman" pitchFamily="18" charset="0"/>
                <a:cs typeface="Arial" pitchFamily="34" charset="0"/>
              </a:rPr>
              <a:t>Bài</a:t>
            </a:r>
            <a:r>
              <a:rPr lang="en-US" sz="4000" b="1" dirty="0">
                <a:effectLst>
                  <a:outerShdw blurRad="38100" dist="38100" dir="2700000" algn="tl">
                    <a:srgbClr val="000000">
                      <a:alpha val="43137"/>
                    </a:srgbClr>
                  </a:outerShdw>
                </a:effectLst>
                <a:latin typeface="Times New Roman" pitchFamily="18" charset="0"/>
                <a:cs typeface="Arial" pitchFamily="34" charset="0"/>
              </a:rPr>
              <a:t> </a:t>
            </a:r>
            <a:r>
              <a:rPr lang="en-US" sz="4000" b="1" dirty="0" err="1">
                <a:effectLst>
                  <a:outerShdw blurRad="38100" dist="38100" dir="2700000" algn="tl">
                    <a:srgbClr val="000000">
                      <a:alpha val="43137"/>
                    </a:srgbClr>
                  </a:outerShdw>
                </a:effectLst>
                <a:latin typeface="Times New Roman" pitchFamily="18" charset="0"/>
                <a:cs typeface="Arial" pitchFamily="34" charset="0"/>
              </a:rPr>
              <a:t>đọc</a:t>
            </a:r>
            <a:r>
              <a:rPr lang="en-US" sz="4000" b="1" dirty="0">
                <a:effectLst>
                  <a:outerShdw blurRad="38100" dist="38100" dir="2700000" algn="tl">
                    <a:srgbClr val="000000">
                      <a:alpha val="43137"/>
                    </a:srgbClr>
                  </a:outerShdw>
                </a:effectLst>
                <a:latin typeface="Times New Roman" pitchFamily="18" charset="0"/>
                <a:cs typeface="Arial" pitchFamily="34" charset="0"/>
              </a:rPr>
              <a:t> 2:</a:t>
            </a:r>
            <a:endParaRPr lang="en-US" sz="7200" b="1" dirty="0">
              <a:effectLst>
                <a:outerShdw blurRad="38100" dist="38100" dir="2700000" algn="tl">
                  <a:srgbClr val="000000">
                    <a:alpha val="43137"/>
                  </a:srgbClr>
                </a:outerShdw>
              </a:effectLst>
              <a:latin typeface="Times New Roman" pitchFamily="18" charset="0"/>
              <a:cs typeface="Arial" pitchFamily="34" charset="0"/>
            </a:endParaRPr>
          </a:p>
        </p:txBody>
      </p:sp>
      <p:pic>
        <p:nvPicPr>
          <p:cNvPr id="28676"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149107" y="-103071"/>
            <a:ext cx="1527175"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8520" y="12700"/>
            <a:ext cx="2144434"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TextBox 1"/>
          <p:cNvSpPr txBox="1">
            <a:spLocks noChangeArrowheads="1"/>
          </p:cNvSpPr>
          <p:nvPr/>
        </p:nvSpPr>
        <p:spPr bwMode="auto">
          <a:xfrm>
            <a:off x="2425384" y="339726"/>
            <a:ext cx="991264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UTM Avo" pitchFamily="18" charset="0"/>
                <a:cs typeface="Arial" charset="0"/>
              </a:defRPr>
            </a:lvl1pPr>
            <a:lvl2pPr marL="742950" indent="-285750" eaLnBrk="0" hangingPunct="0">
              <a:defRPr>
                <a:solidFill>
                  <a:schemeClr val="tx1"/>
                </a:solidFill>
                <a:latin typeface="UTM Avo" pitchFamily="18" charset="0"/>
                <a:cs typeface="Arial" charset="0"/>
              </a:defRPr>
            </a:lvl2pPr>
            <a:lvl3pPr marL="1143000" indent="-228600" eaLnBrk="0" hangingPunct="0">
              <a:defRPr>
                <a:solidFill>
                  <a:schemeClr val="tx1"/>
                </a:solidFill>
                <a:latin typeface="UTM Avo" pitchFamily="18" charset="0"/>
                <a:cs typeface="Arial" charset="0"/>
              </a:defRPr>
            </a:lvl3pPr>
            <a:lvl4pPr marL="1600200" indent="-228600" eaLnBrk="0" hangingPunct="0">
              <a:defRPr>
                <a:solidFill>
                  <a:schemeClr val="tx1"/>
                </a:solidFill>
                <a:latin typeface="UTM Avo" pitchFamily="18" charset="0"/>
                <a:cs typeface="Arial" charset="0"/>
              </a:defRPr>
            </a:lvl4pPr>
            <a:lvl5pPr marL="2057400" indent="-228600" eaLnBrk="0" hangingPunct="0">
              <a:defRPr>
                <a:solidFill>
                  <a:schemeClr val="tx1"/>
                </a:solidFill>
                <a:latin typeface="UTM Avo" pitchFamily="18" charset="0"/>
                <a:cs typeface="Arial" charset="0"/>
              </a:defRPr>
            </a:lvl5pPr>
            <a:lvl6pPr marL="2514600" indent="-228600" eaLnBrk="0" fontAlgn="base" hangingPunct="0">
              <a:spcBef>
                <a:spcPct val="0"/>
              </a:spcBef>
              <a:spcAft>
                <a:spcPct val="0"/>
              </a:spcAft>
              <a:defRPr>
                <a:solidFill>
                  <a:schemeClr val="tx1"/>
                </a:solidFill>
                <a:latin typeface="UTM Avo" pitchFamily="18" charset="0"/>
                <a:cs typeface="Arial" charset="0"/>
              </a:defRPr>
            </a:lvl6pPr>
            <a:lvl7pPr marL="2971800" indent="-228600" eaLnBrk="0" fontAlgn="base" hangingPunct="0">
              <a:spcBef>
                <a:spcPct val="0"/>
              </a:spcBef>
              <a:spcAft>
                <a:spcPct val="0"/>
              </a:spcAft>
              <a:defRPr>
                <a:solidFill>
                  <a:schemeClr val="tx1"/>
                </a:solidFill>
                <a:latin typeface="UTM Avo" pitchFamily="18" charset="0"/>
                <a:cs typeface="Arial" charset="0"/>
              </a:defRPr>
            </a:lvl7pPr>
            <a:lvl8pPr marL="3429000" indent="-228600" eaLnBrk="0" fontAlgn="base" hangingPunct="0">
              <a:spcBef>
                <a:spcPct val="0"/>
              </a:spcBef>
              <a:spcAft>
                <a:spcPct val="0"/>
              </a:spcAft>
              <a:defRPr>
                <a:solidFill>
                  <a:schemeClr val="tx1"/>
                </a:solidFill>
                <a:latin typeface="UTM Avo" pitchFamily="18" charset="0"/>
                <a:cs typeface="Arial" charset="0"/>
              </a:defRPr>
            </a:lvl8pPr>
            <a:lvl9pPr marL="3886200" indent="-228600" eaLnBrk="0" fontAlgn="base" hangingPunct="0">
              <a:spcBef>
                <a:spcPct val="0"/>
              </a:spcBef>
              <a:spcAft>
                <a:spcPct val="0"/>
              </a:spcAft>
              <a:defRPr>
                <a:solidFill>
                  <a:schemeClr val="tx1"/>
                </a:solidFill>
                <a:latin typeface="UTM Avo" pitchFamily="18" charset="0"/>
                <a:cs typeface="Arial" charset="0"/>
              </a:defRPr>
            </a:lvl9pPr>
          </a:lstStyle>
          <a:p>
            <a:pPr eaLnBrk="1" hangingPunct="1"/>
            <a:r>
              <a:rPr lang="en-US" sz="4000" dirty="0" err="1">
                <a:latin typeface="Times New Roman" pitchFamily="18" charset="0"/>
                <a:cs typeface="Times New Roman" pitchFamily="18" charset="0"/>
              </a:rPr>
              <a:t>Thứ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ngày</a:t>
            </a:r>
            <a:r>
              <a:rPr lang="en-US" sz="4000" dirty="0">
                <a:latin typeface="Times New Roman" pitchFamily="18" charset="0"/>
                <a:cs typeface="Times New Roman" pitchFamily="18" charset="0"/>
              </a:rPr>
              <a:t> 12 </a:t>
            </a:r>
            <a:r>
              <a:rPr lang="en-US" sz="4000" dirty="0" err="1">
                <a:latin typeface="Times New Roman" pitchFamily="18" charset="0"/>
                <a:cs typeface="Times New Roman" pitchFamily="18" charset="0"/>
              </a:rPr>
              <a:t>tháng</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03</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năm</a:t>
            </a:r>
            <a:r>
              <a:rPr lang="en-US" sz="4000" dirty="0">
                <a:latin typeface="Times New Roman" pitchFamily="18" charset="0"/>
                <a:cs typeface="Times New Roman" pitchFamily="18" charset="0"/>
              </a:rPr>
              <a:t> 2025</a:t>
            </a:r>
          </a:p>
          <a:p>
            <a:pPr eaLnBrk="1" hangingPunct="1"/>
            <a:r>
              <a:rPr lang="en-US" sz="4000" dirty="0">
                <a:latin typeface="Times New Roman" pitchFamily="18" charset="0"/>
                <a:cs typeface="Times New Roman" pitchFamily="18" charset="0"/>
              </a:rPr>
              <a:t>                  </a:t>
            </a:r>
            <a:r>
              <a:rPr lang="en-US" sz="4000" b="1" u="sng" dirty="0" err="1">
                <a:latin typeface="Times New Roman" pitchFamily="18" charset="0"/>
                <a:cs typeface="Times New Roman" pitchFamily="18" charset="0"/>
              </a:rPr>
              <a:t>Tiếng</a:t>
            </a:r>
            <a:r>
              <a:rPr lang="en-US" sz="4000" b="1" u="sng" dirty="0">
                <a:latin typeface="Times New Roman" pitchFamily="18" charset="0"/>
                <a:cs typeface="Times New Roman" pitchFamily="18" charset="0"/>
              </a:rPr>
              <a:t> </a:t>
            </a:r>
            <a:r>
              <a:rPr lang="en-US" sz="4000" b="1" u="sng" dirty="0" err="1">
                <a:latin typeface="Times New Roman" pitchFamily="18" charset="0"/>
                <a:cs typeface="Times New Roman" pitchFamily="18" charset="0"/>
              </a:rPr>
              <a:t>Việt</a:t>
            </a:r>
            <a:endParaRPr lang="en-US" sz="4000" b="1" u="sng" dirty="0">
              <a:latin typeface="Times New Roman" pitchFamily="18" charset="0"/>
              <a:cs typeface="Times New Roman" pitchFamily="18" charset="0"/>
            </a:endParaRPr>
          </a:p>
        </p:txBody>
      </p:sp>
      <p:sp>
        <p:nvSpPr>
          <p:cNvPr id="11" name="Text Box 17"/>
          <p:cNvSpPr txBox="1">
            <a:spLocks noChangeArrowheads="1"/>
          </p:cNvSpPr>
          <p:nvPr/>
        </p:nvSpPr>
        <p:spPr bwMode="auto">
          <a:xfrm>
            <a:off x="4401565" y="1833564"/>
            <a:ext cx="4753943"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Arial" pitchFamily="34" charset="0"/>
              </a:rPr>
              <a:t>Ai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Arial" pitchFamily="34" charset="0"/>
              </a:rPr>
              <a:t>cũng</a:t>
            </a:r>
            <a:r>
              <a:rPr lang="en-US" sz="4000" b="1" dirty="0">
                <a:solidFill>
                  <a:srgbClr val="FF0000"/>
                </a:solidFill>
                <a:effectLst>
                  <a:outerShdw blurRad="38100" dist="38100" dir="2700000" algn="tl">
                    <a:srgbClr val="000000">
                      <a:alpha val="43137"/>
                    </a:srgbClr>
                  </a:outerShdw>
                </a:effectLst>
                <a:latin typeface="Times New Roman"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Arial" pitchFamily="34" charset="0"/>
              </a:rPr>
              <a:t>có</a:t>
            </a:r>
            <a:r>
              <a:rPr lang="en-US" sz="4000" b="1" dirty="0">
                <a:solidFill>
                  <a:srgbClr val="FF0000"/>
                </a:solidFill>
                <a:effectLst>
                  <a:outerShdw blurRad="38100" dist="38100" dir="2700000" algn="tl">
                    <a:srgbClr val="000000">
                      <a:alpha val="43137"/>
                    </a:srgbClr>
                  </a:outerShdw>
                </a:effectLst>
                <a:latin typeface="Times New Roman"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Arial" pitchFamily="34" charset="0"/>
              </a:rPr>
              <a:t>ích</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17" name="Rectangle 16"/>
          <p:cNvSpPr>
            <a:spLocks noChangeArrowheads="1"/>
          </p:cNvSpPr>
          <p:nvPr/>
        </p:nvSpPr>
        <p:spPr bwMode="auto">
          <a:xfrm>
            <a:off x="-35872" y="2535239"/>
            <a:ext cx="1096819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pPr>
            <a:r>
              <a:rPr lang="en-US" sz="3200" dirty="0">
                <a:cs typeface="Times New Roman" pitchFamily="18" charset="0"/>
              </a:rPr>
              <a:t>   </a:t>
            </a:r>
            <a:r>
              <a:rPr lang="en-US" sz="3200" b="1" dirty="0">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Câu</a:t>
            </a:r>
            <a:r>
              <a:rPr lang="en-US" sz="4000" b="1" u="sng" dirty="0">
                <a:solidFill>
                  <a:srgbClr val="FF0000"/>
                </a:solidFill>
                <a:latin typeface="Times New Roman" pitchFamily="18" charset="0"/>
                <a:cs typeface="Times New Roman" pitchFamily="18" charset="0"/>
              </a:rPr>
              <a:t> 3</a:t>
            </a:r>
            <a:r>
              <a:rPr lang="en-US" sz="4000" b="1"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Voi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đã</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dùng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chiếc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mũi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dài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làm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gì</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để</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các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bạn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trồng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cây</a:t>
            </a:r>
            <a:r>
              <a:rPr lang="en-US" sz="4000" dirty="0">
                <a:solidFill>
                  <a:srgbClr val="FF0000"/>
                </a:solidFill>
                <a:latin typeface="Times New Roman" pitchFamily="18" charset="0"/>
                <a:cs typeface="Times New Roman" pitchFamily="18" charset="0"/>
              </a:rPr>
              <a:t>?</a:t>
            </a:r>
            <a:r>
              <a:rPr lang="en-US" sz="4000" dirty="0">
                <a:solidFill>
                  <a:srgbClr val="FF0000"/>
                </a:solidFill>
                <a:cs typeface="Times New Roman" pitchFamily="18" charset="0"/>
              </a:rPr>
              <a:t> </a:t>
            </a:r>
            <a:endParaRPr lang="vi-VN" sz="4000" dirty="0">
              <a:solidFill>
                <a:srgbClr val="FF0000"/>
              </a:solidFill>
              <a:cs typeface="Times New Roman" pitchFamily="18" charset="0"/>
            </a:endParaRPr>
          </a:p>
        </p:txBody>
      </p:sp>
      <p:sp>
        <p:nvSpPr>
          <p:cNvPr id="20" name="Rectangle 19"/>
          <p:cNvSpPr>
            <a:spLocks noChangeArrowheads="1"/>
          </p:cNvSpPr>
          <p:nvPr/>
        </p:nvSpPr>
        <p:spPr bwMode="auto">
          <a:xfrm>
            <a:off x="131744" y="3950752"/>
            <a:ext cx="1172343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600"/>
              </a:spcBef>
            </a:pPr>
            <a:r>
              <a:rPr lang="en-US" sz="4000" b="1" u="sng" dirty="0" err="1">
                <a:latin typeface="Times New Roman" pitchFamily="18" charset="0"/>
                <a:cs typeface="Times New Roman" pitchFamily="18" charset="0"/>
              </a:rPr>
              <a:t>Trả</a:t>
            </a:r>
            <a:r>
              <a:rPr lang="en-US" sz="4000" b="1" u="sng" dirty="0">
                <a:latin typeface="Times New Roman" pitchFamily="18" charset="0"/>
                <a:cs typeface="Times New Roman" pitchFamily="18" charset="0"/>
              </a:rPr>
              <a:t> </a:t>
            </a:r>
            <a:r>
              <a:rPr lang="en-US" sz="4000" b="1" u="sng" dirty="0" err="1">
                <a:latin typeface="Times New Roman" pitchFamily="18" charset="0"/>
                <a:cs typeface="Times New Roman" pitchFamily="18" charset="0"/>
              </a:rPr>
              <a:t>lời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Voi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dùng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chiếc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mũi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dài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dọn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sạch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những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cành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cây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khô</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ra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rất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nhiều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chỗ</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sóc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trồng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cây</a:t>
            </a:r>
            <a:r>
              <a:rPr lang="en-US" sz="4000" b="1" dirty="0">
                <a:latin typeface="Times New Roman" pitchFamily="18" charset="0"/>
                <a:cs typeface="Times New Roman" pitchFamily="18" charset="0"/>
              </a:rPr>
              <a:t>.</a:t>
            </a:r>
            <a:endParaRPr lang="vi-VN" sz="4000" b="1" dirty="0">
              <a:solidFill>
                <a:srgbClr val="FF0000"/>
              </a:solidFill>
              <a:cs typeface="Times New Roman" pitchFamily="18" charset="0"/>
            </a:endParaRPr>
          </a:p>
        </p:txBody>
      </p:sp>
    </p:spTree>
    <p:extLst>
      <p:ext uri="{BB962C8B-B14F-4D97-AF65-F5344CB8AC3E}">
        <p14:creationId xmlns:p14="http://schemas.microsoft.com/office/powerpoint/2010/main" val="7932996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DD1D99D-F6F2-49E3-A3D2-4B152BD206FD}"/>
              </a:ext>
            </a:extLst>
          </p:cNvPr>
          <p:cNvSpPr/>
          <p:nvPr/>
        </p:nvSpPr>
        <p:spPr>
          <a:xfrm>
            <a:off x="436252" y="2368458"/>
            <a:ext cx="12675877" cy="3878626"/>
          </a:xfrm>
          <a:prstGeom prst="rect">
            <a:avLst/>
          </a:prstGeom>
        </p:spPr>
        <p:txBody>
          <a:bodyPr wrap="square">
            <a:spAutoFit/>
          </a:bodyPr>
          <a:lstStyle/>
          <a:p>
            <a:pPr lvl="0" indent="457200" defTabSz="914400">
              <a:lnSpc>
                <a:spcPct val="150000"/>
              </a:lnSpc>
              <a:defRPr/>
            </a:pPr>
            <a:r>
              <a:rPr lang="en-US" sz="2800" b="1" u="sng" dirty="0" err="1">
                <a:solidFill>
                  <a:prstClr val="black"/>
                </a:solidFill>
                <a:latin typeface="UTM Avo"/>
                <a:cs typeface="Times New Roman" pitchFamily="18" charset="0"/>
              </a:rPr>
              <a:t>Câu</a:t>
            </a:r>
            <a:r>
              <a:rPr lang="en-US" sz="2800" b="1" u="sng" dirty="0">
                <a:solidFill>
                  <a:prstClr val="black"/>
                </a:solidFill>
                <a:latin typeface="UTM Avo"/>
                <a:cs typeface="Times New Roman" pitchFamily="18" charset="0"/>
              </a:rPr>
              <a:t> 4</a:t>
            </a:r>
            <a:r>
              <a:rPr lang="en-US" sz="2800" b="1" dirty="0">
                <a:solidFill>
                  <a:prstClr val="black"/>
                </a:solidFill>
                <a:latin typeface="UTM Avo"/>
                <a:cs typeface="Times New Roman" pitchFamily="18" charset="0"/>
              </a:rPr>
              <a:t>:</a:t>
            </a:r>
            <a:r>
              <a:rPr kumimoji="0" lang="en-US" sz="2800" b="1" i="0" u="none" strike="noStrike" kern="1200" cap="none" spc="0" normalizeH="0" baseline="0" noProof="0" dirty="0">
                <a:ln>
                  <a:noFill/>
                </a:ln>
                <a:solidFill>
                  <a:prstClr val="black"/>
                </a:solidFill>
                <a:effectLst/>
                <a:uLnTx/>
                <a:uFillTx/>
                <a:latin typeface="UTM Avo"/>
                <a:cs typeface="Arial" panose="020B0604020202020204" pitchFamily="34" charset="0"/>
              </a:rPr>
              <a:t> </a:t>
            </a:r>
            <a:r>
              <a:rPr lang="en-US" sz="2800" b="1" dirty="0" err="1">
                <a:cs typeface="Arial" panose="020B0604020202020204" pitchFamily="34" charset="0"/>
              </a:rPr>
              <a:t>Câu</a:t>
            </a:r>
            <a:r>
              <a:rPr lang="en-US" sz="2800" b="1" dirty="0">
                <a:cs typeface="Arial" panose="020B0604020202020204" pitchFamily="34" charset="0"/>
              </a:rPr>
              <a:t> </a:t>
            </a:r>
            <a:r>
              <a:rPr lang="en-US" sz="2800" b="1" dirty="0" err="1">
                <a:cs typeface="Arial" panose="020B0604020202020204" pitchFamily="34" charset="0"/>
              </a:rPr>
              <a:t>chuyện</a:t>
            </a:r>
            <a:r>
              <a:rPr lang="en-US" sz="2800" b="1" dirty="0">
                <a:cs typeface="Arial" panose="020B0604020202020204" pitchFamily="34" charset="0"/>
              </a:rPr>
              <a:t> </a:t>
            </a:r>
            <a:r>
              <a:rPr lang="en-US" sz="2800" b="1" dirty="0" err="1">
                <a:cs typeface="Arial" panose="020B0604020202020204" pitchFamily="34" charset="0"/>
              </a:rPr>
              <a:t>trên</a:t>
            </a:r>
            <a:r>
              <a:rPr lang="en-US" sz="2800" b="1" dirty="0">
                <a:cs typeface="Arial" panose="020B0604020202020204" pitchFamily="34" charset="0"/>
              </a:rPr>
              <a:t> </a:t>
            </a:r>
            <a:r>
              <a:rPr lang="en-US" sz="2800" b="1" dirty="0" err="1">
                <a:cs typeface="Arial" panose="020B0604020202020204" pitchFamily="34" charset="0"/>
              </a:rPr>
              <a:t>nói</a:t>
            </a:r>
            <a:r>
              <a:rPr lang="en-US" sz="2800" b="1" dirty="0">
                <a:cs typeface="Arial" panose="020B0604020202020204" pitchFamily="34" charset="0"/>
              </a:rPr>
              <a:t> </a:t>
            </a:r>
            <a:r>
              <a:rPr lang="en-US" sz="2800" b="1" dirty="0" err="1">
                <a:cs typeface="Arial" panose="020B0604020202020204" pitchFamily="34" charset="0"/>
              </a:rPr>
              <a:t>với</a:t>
            </a:r>
            <a:r>
              <a:rPr lang="en-US" sz="2800" b="1" dirty="0">
                <a:cs typeface="Arial" panose="020B0604020202020204" pitchFamily="34" charset="0"/>
              </a:rPr>
              <a:t> </a:t>
            </a:r>
            <a:r>
              <a:rPr lang="en-US" sz="2800" b="1" dirty="0" err="1">
                <a:cs typeface="Arial" panose="020B0604020202020204" pitchFamily="34" charset="0"/>
              </a:rPr>
              <a:t>em</a:t>
            </a:r>
            <a:r>
              <a:rPr lang="en-US" sz="2800" b="1" dirty="0">
                <a:cs typeface="Arial" panose="020B0604020202020204" pitchFamily="34" charset="0"/>
              </a:rPr>
              <a:t> </a:t>
            </a:r>
            <a:r>
              <a:rPr lang="en-US" sz="2800" b="1" dirty="0" err="1">
                <a:cs typeface="Arial" panose="020B0604020202020204" pitchFamily="34" charset="0"/>
              </a:rPr>
              <a:t>điều</a:t>
            </a:r>
            <a:r>
              <a:rPr lang="en-US" sz="2800" b="1" dirty="0">
                <a:cs typeface="Arial" panose="020B0604020202020204" pitchFamily="34" charset="0"/>
              </a:rPr>
              <a:t> </a:t>
            </a:r>
            <a:r>
              <a:rPr lang="en-US" sz="2800" b="1" dirty="0" err="1">
                <a:cs typeface="Arial" panose="020B0604020202020204" pitchFamily="34" charset="0"/>
              </a:rPr>
              <a:t>gì</a:t>
            </a:r>
            <a:r>
              <a:rPr lang="en-US" sz="2800" b="1" dirty="0">
                <a:cs typeface="Arial" panose="020B0604020202020204" pitchFamily="34" charset="0"/>
              </a:rPr>
              <a:t>? </a:t>
            </a:r>
            <a:r>
              <a:rPr lang="en-US" sz="2800" b="1" dirty="0" err="1">
                <a:cs typeface="Arial" panose="020B0604020202020204" pitchFamily="34" charset="0"/>
              </a:rPr>
              <a:t>Chọn</a:t>
            </a:r>
            <a:r>
              <a:rPr lang="en-US" sz="2800" b="1" dirty="0">
                <a:cs typeface="Arial" panose="020B0604020202020204" pitchFamily="34" charset="0"/>
              </a:rPr>
              <a:t> ý </a:t>
            </a:r>
            <a:r>
              <a:rPr lang="en-US" sz="2800" b="1" dirty="0" err="1">
                <a:cs typeface="Arial" panose="020B0604020202020204" pitchFamily="34" charset="0"/>
              </a:rPr>
              <a:t>em</a:t>
            </a:r>
            <a:r>
              <a:rPr lang="en-US" sz="2800" b="1" dirty="0">
                <a:cs typeface="Arial" panose="020B0604020202020204" pitchFamily="34" charset="0"/>
              </a:rPr>
              <a:t> </a:t>
            </a:r>
            <a:r>
              <a:rPr lang="en-US" sz="2800" b="1" dirty="0" err="1">
                <a:cs typeface="Arial" panose="020B0604020202020204" pitchFamily="34" charset="0"/>
              </a:rPr>
              <a:t>thích</a:t>
            </a:r>
            <a:r>
              <a:rPr lang="en-US" sz="2800" b="1" dirty="0">
                <a:cs typeface="Arial" panose="020B0604020202020204" pitchFamily="34" charset="0"/>
              </a:rPr>
              <a:t>?</a:t>
            </a:r>
          </a:p>
          <a:p>
            <a:pPr indent="457200" algn="just">
              <a:lnSpc>
                <a:spcPct val="150000"/>
              </a:lnSpc>
              <a:spcBef>
                <a:spcPts val="700"/>
              </a:spcBef>
              <a:spcAft>
                <a:spcPts val="700"/>
              </a:spcAft>
            </a:pPr>
            <a:r>
              <a:rPr lang="en-US" sz="2800" dirty="0">
                <a:ea typeface="Calibri" panose="020F0502020204030204" pitchFamily="34" charset="0"/>
                <a:cs typeface="Arial" panose="020B0604020202020204" pitchFamily="34" charset="0"/>
              </a:rPr>
              <a:t>a)</a:t>
            </a:r>
            <a:r>
              <a:rPr lang="vi-VN" sz="2800" dirty="0">
                <a:ea typeface="Calibri" panose="020F0502020204030204" pitchFamily="34" charset="0"/>
                <a:cs typeface="Arial" panose="020B0604020202020204" pitchFamily="34" charset="0"/>
              </a:rPr>
              <a:t> Các con vật trong truyện đều có ích.</a:t>
            </a:r>
          </a:p>
          <a:p>
            <a:pPr indent="400050" algn="just">
              <a:lnSpc>
                <a:spcPct val="150000"/>
              </a:lnSpc>
              <a:spcBef>
                <a:spcPts val="700"/>
              </a:spcBef>
              <a:spcAft>
                <a:spcPts val="700"/>
              </a:spcAft>
            </a:pPr>
            <a:r>
              <a:rPr lang="vi-VN" sz="2800" dirty="0">
                <a:ea typeface="Calibri" panose="020F0502020204030204" pitchFamily="34" charset="0"/>
                <a:cs typeface="Arial" panose="020B0604020202020204" pitchFamily="34" charset="0"/>
              </a:rPr>
              <a:t>b</a:t>
            </a:r>
            <a:r>
              <a:rPr lang="en-US" sz="2800" dirty="0">
                <a:ea typeface="Calibri" panose="020F0502020204030204" pitchFamily="34" charset="0"/>
                <a:cs typeface="Arial" panose="020B0604020202020204" pitchFamily="34" charset="0"/>
              </a:rPr>
              <a:t>)</a:t>
            </a:r>
            <a:r>
              <a:rPr lang="vi-VN" sz="2800" dirty="0">
                <a:ea typeface="Calibri" panose="020F0502020204030204" pitchFamily="34" charset="0"/>
                <a:cs typeface="Arial" panose="020B0604020202020204" pitchFamily="34" charset="0"/>
              </a:rPr>
              <a:t> Trong cuộc sống, ai cũng có thể làm được việc tốt.</a:t>
            </a:r>
          </a:p>
          <a:p>
            <a:pPr indent="457200" algn="just">
              <a:lnSpc>
                <a:spcPct val="150000"/>
              </a:lnSpc>
              <a:spcBef>
                <a:spcPts val="700"/>
              </a:spcBef>
              <a:spcAft>
                <a:spcPts val="700"/>
              </a:spcAft>
            </a:pPr>
            <a:r>
              <a:rPr lang="vi-VN" sz="2800" dirty="0">
                <a:ea typeface="Calibri" panose="020F0502020204030204" pitchFamily="34" charset="0"/>
                <a:cs typeface="Arial" panose="020B0604020202020204" pitchFamily="34" charset="0"/>
              </a:rPr>
              <a:t>c</a:t>
            </a:r>
            <a:r>
              <a:rPr lang="en-US" sz="2800" dirty="0">
                <a:ea typeface="Calibri" panose="020F0502020204030204" pitchFamily="34" charset="0"/>
                <a:cs typeface="Arial" panose="020B0604020202020204" pitchFamily="34" charset="0"/>
              </a:rPr>
              <a:t>)</a:t>
            </a:r>
            <a:r>
              <a:rPr lang="vi-VN" sz="2800" dirty="0">
                <a:ea typeface="Calibri" panose="020F0502020204030204" pitchFamily="34" charset="0"/>
                <a:cs typeface="Arial" panose="020B0604020202020204" pitchFamily="34" charset="0"/>
              </a:rPr>
              <a:t> Biết điểm mạnh của mình thì sẽ làm được việc tốt. </a:t>
            </a:r>
          </a:p>
          <a:p>
            <a:pPr lvl="0" indent="457200" defTabSz="914400">
              <a:lnSpc>
                <a:spcPct val="150000"/>
              </a:lnSpc>
              <a:defRPr/>
            </a:pPr>
            <a:endParaRPr kumimoji="0" lang="en-US" sz="3200" u="none" strike="noStrike" kern="1200" cap="none" spc="0" normalizeH="0" baseline="0" noProof="0" dirty="0">
              <a:ln>
                <a:noFill/>
              </a:ln>
              <a:solidFill>
                <a:prstClr val="black"/>
              </a:solidFill>
              <a:effectLst/>
              <a:uLnTx/>
              <a:uFillTx/>
              <a:cs typeface="Times New Roman" pitchFamily="18" charset="0"/>
            </a:endParaRPr>
          </a:p>
        </p:txBody>
      </p:sp>
      <p:pic>
        <p:nvPicPr>
          <p:cNvPr id="11" name="Picture 10">
            <a:extLst>
              <a:ext uri="{FF2B5EF4-FFF2-40B4-BE49-F238E27FC236}">
                <a16:creationId xmlns:a16="http://schemas.microsoft.com/office/drawing/2014/main" id="{ADB4EB67-1A3F-4A46-9711-3FB291303AC6}"/>
              </a:ext>
            </a:extLst>
          </p:cNvPr>
          <p:cNvPicPr>
            <a:picLocks noChangeAspect="1"/>
          </p:cNvPicPr>
          <p:nvPr/>
        </p:nvPicPr>
        <p:blipFill>
          <a:blip r:embed="rId2"/>
          <a:stretch>
            <a:fillRect/>
          </a:stretch>
        </p:blipFill>
        <p:spPr>
          <a:xfrm>
            <a:off x="8845617" y="4955264"/>
            <a:ext cx="3344796" cy="1843301"/>
          </a:xfrm>
          <a:prstGeom prst="rect">
            <a:avLst/>
          </a:prstGeom>
        </p:spPr>
      </p:pic>
      <p:sp>
        <p:nvSpPr>
          <p:cNvPr id="7" name="TextBox 1">
            <a:extLst>
              <a:ext uri="{FF2B5EF4-FFF2-40B4-BE49-F238E27FC236}">
                <a16:creationId xmlns:a16="http://schemas.microsoft.com/office/drawing/2014/main" id="{E550B38D-1488-464B-848A-C620E61161EC}"/>
              </a:ext>
            </a:extLst>
          </p:cNvPr>
          <p:cNvSpPr txBox="1">
            <a:spLocks noChangeArrowheads="1"/>
          </p:cNvSpPr>
          <p:nvPr/>
        </p:nvSpPr>
        <p:spPr bwMode="auto">
          <a:xfrm>
            <a:off x="2425384" y="339726"/>
            <a:ext cx="991264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UTM Avo" pitchFamily="18" charset="0"/>
                <a:cs typeface="Arial" charset="0"/>
              </a:defRPr>
            </a:lvl1pPr>
            <a:lvl2pPr marL="742950" indent="-285750" eaLnBrk="0" hangingPunct="0">
              <a:defRPr>
                <a:solidFill>
                  <a:schemeClr val="tx1"/>
                </a:solidFill>
                <a:latin typeface="UTM Avo" pitchFamily="18" charset="0"/>
                <a:cs typeface="Arial" charset="0"/>
              </a:defRPr>
            </a:lvl2pPr>
            <a:lvl3pPr marL="1143000" indent="-228600" eaLnBrk="0" hangingPunct="0">
              <a:defRPr>
                <a:solidFill>
                  <a:schemeClr val="tx1"/>
                </a:solidFill>
                <a:latin typeface="UTM Avo" pitchFamily="18" charset="0"/>
                <a:cs typeface="Arial" charset="0"/>
              </a:defRPr>
            </a:lvl3pPr>
            <a:lvl4pPr marL="1600200" indent="-228600" eaLnBrk="0" hangingPunct="0">
              <a:defRPr>
                <a:solidFill>
                  <a:schemeClr val="tx1"/>
                </a:solidFill>
                <a:latin typeface="UTM Avo" pitchFamily="18" charset="0"/>
                <a:cs typeface="Arial" charset="0"/>
              </a:defRPr>
            </a:lvl4pPr>
            <a:lvl5pPr marL="2057400" indent="-228600" eaLnBrk="0" hangingPunct="0">
              <a:defRPr>
                <a:solidFill>
                  <a:schemeClr val="tx1"/>
                </a:solidFill>
                <a:latin typeface="UTM Avo" pitchFamily="18" charset="0"/>
                <a:cs typeface="Arial" charset="0"/>
              </a:defRPr>
            </a:lvl5pPr>
            <a:lvl6pPr marL="2514600" indent="-228600" eaLnBrk="0" fontAlgn="base" hangingPunct="0">
              <a:spcBef>
                <a:spcPct val="0"/>
              </a:spcBef>
              <a:spcAft>
                <a:spcPct val="0"/>
              </a:spcAft>
              <a:defRPr>
                <a:solidFill>
                  <a:schemeClr val="tx1"/>
                </a:solidFill>
                <a:latin typeface="UTM Avo" pitchFamily="18" charset="0"/>
                <a:cs typeface="Arial" charset="0"/>
              </a:defRPr>
            </a:lvl6pPr>
            <a:lvl7pPr marL="2971800" indent="-228600" eaLnBrk="0" fontAlgn="base" hangingPunct="0">
              <a:spcBef>
                <a:spcPct val="0"/>
              </a:spcBef>
              <a:spcAft>
                <a:spcPct val="0"/>
              </a:spcAft>
              <a:defRPr>
                <a:solidFill>
                  <a:schemeClr val="tx1"/>
                </a:solidFill>
                <a:latin typeface="UTM Avo" pitchFamily="18" charset="0"/>
                <a:cs typeface="Arial" charset="0"/>
              </a:defRPr>
            </a:lvl7pPr>
            <a:lvl8pPr marL="3429000" indent="-228600" eaLnBrk="0" fontAlgn="base" hangingPunct="0">
              <a:spcBef>
                <a:spcPct val="0"/>
              </a:spcBef>
              <a:spcAft>
                <a:spcPct val="0"/>
              </a:spcAft>
              <a:defRPr>
                <a:solidFill>
                  <a:schemeClr val="tx1"/>
                </a:solidFill>
                <a:latin typeface="UTM Avo" pitchFamily="18" charset="0"/>
                <a:cs typeface="Arial" charset="0"/>
              </a:defRPr>
            </a:lvl8pPr>
            <a:lvl9pPr marL="3886200" indent="-228600" eaLnBrk="0" fontAlgn="base" hangingPunct="0">
              <a:spcBef>
                <a:spcPct val="0"/>
              </a:spcBef>
              <a:spcAft>
                <a:spcPct val="0"/>
              </a:spcAft>
              <a:defRPr>
                <a:solidFill>
                  <a:schemeClr val="tx1"/>
                </a:solidFill>
                <a:latin typeface="UTM Avo" pitchFamily="18" charset="0"/>
                <a:cs typeface="Arial" charset="0"/>
              </a:defRPr>
            </a:lvl9pPr>
          </a:lstStyle>
          <a:p>
            <a:pPr eaLnBrk="1" hangingPunct="1"/>
            <a:r>
              <a:rPr lang="en-US" sz="4000" dirty="0" err="1">
                <a:latin typeface="Times New Roman" pitchFamily="18" charset="0"/>
                <a:cs typeface="Times New Roman" pitchFamily="18" charset="0"/>
              </a:rPr>
              <a:t>Thứ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ngày</a:t>
            </a:r>
            <a:r>
              <a:rPr lang="en-US" sz="4000" dirty="0">
                <a:latin typeface="Times New Roman" pitchFamily="18" charset="0"/>
                <a:cs typeface="Times New Roman" pitchFamily="18" charset="0"/>
              </a:rPr>
              <a:t> 12 </a:t>
            </a:r>
            <a:r>
              <a:rPr lang="en-US" sz="4000" dirty="0" err="1">
                <a:latin typeface="Times New Roman" pitchFamily="18" charset="0"/>
                <a:cs typeface="Times New Roman" pitchFamily="18" charset="0"/>
              </a:rPr>
              <a:t>tháng</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03</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năm</a:t>
            </a:r>
            <a:r>
              <a:rPr lang="en-US" sz="4000" dirty="0">
                <a:latin typeface="Times New Roman" pitchFamily="18" charset="0"/>
                <a:cs typeface="Times New Roman" pitchFamily="18" charset="0"/>
              </a:rPr>
              <a:t> 2025</a:t>
            </a:r>
          </a:p>
          <a:p>
            <a:pPr eaLnBrk="1" hangingPunct="1"/>
            <a:r>
              <a:rPr lang="en-US" sz="4000" dirty="0">
                <a:latin typeface="Times New Roman" pitchFamily="18" charset="0"/>
                <a:cs typeface="Times New Roman" pitchFamily="18" charset="0"/>
              </a:rPr>
              <a:t>                  </a:t>
            </a:r>
            <a:r>
              <a:rPr lang="en-US" sz="4000" b="1" u="sng" dirty="0" err="1">
                <a:latin typeface="Times New Roman" pitchFamily="18" charset="0"/>
                <a:cs typeface="Times New Roman" pitchFamily="18" charset="0"/>
              </a:rPr>
              <a:t>Tiếng</a:t>
            </a:r>
            <a:r>
              <a:rPr lang="en-US" sz="4000" b="1" u="sng" dirty="0">
                <a:latin typeface="Times New Roman" pitchFamily="18" charset="0"/>
                <a:cs typeface="Times New Roman" pitchFamily="18" charset="0"/>
              </a:rPr>
              <a:t> </a:t>
            </a:r>
            <a:r>
              <a:rPr lang="en-US" sz="4000" b="1" u="sng" dirty="0" err="1">
                <a:latin typeface="Times New Roman" pitchFamily="18" charset="0"/>
                <a:cs typeface="Times New Roman" pitchFamily="18" charset="0"/>
              </a:rPr>
              <a:t>Việt</a:t>
            </a:r>
            <a:endParaRPr lang="vi-VN" sz="4000" b="1" u="sng" dirty="0">
              <a:latin typeface="Times New Roman" pitchFamily="18" charset="0"/>
              <a:cs typeface="Times New Roman" pitchFamily="18" charset="0"/>
            </a:endParaRPr>
          </a:p>
          <a:p>
            <a:pPr eaLnBrk="1" hangingPunct="1"/>
            <a:r>
              <a:rPr lang="vi-VN" sz="4000" b="1" dirty="0">
                <a:solidFill>
                  <a:srgbClr val="FF0000"/>
                </a:solidFill>
                <a:latin typeface="Times New Roman" pitchFamily="18" charset="0"/>
                <a:cs typeface="Times New Roman" pitchFamily="18" charset="0"/>
              </a:rPr>
              <a:t>Bài đọc 2: Ai cũng có ích</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3719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17"/>
          <p:cNvSpPr txBox="1">
            <a:spLocks noChangeArrowheads="1"/>
          </p:cNvSpPr>
          <p:nvPr/>
        </p:nvSpPr>
        <p:spPr bwMode="auto">
          <a:xfrm>
            <a:off x="544443" y="457200"/>
            <a:ext cx="3857123" cy="207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8800" b="1" dirty="0">
                <a:solidFill>
                  <a:srgbClr val="FF0000"/>
                </a:solidFill>
                <a:effectLst>
                  <a:outerShdw blurRad="38100" dist="38100" dir="2700000" algn="tl">
                    <a:srgbClr val="000000">
                      <a:alpha val="43137"/>
                    </a:srgbClr>
                  </a:outerShdw>
                </a:effectLst>
                <a:latin typeface="Times New Roman" pitchFamily="18" charset="0"/>
                <a:cs typeface="Arial" pitchFamily="34" charset="0"/>
              </a:rPr>
              <a:t> </a:t>
            </a:r>
            <a:endParaRPr lang="en-US" sz="4400" b="1" u="sng" dirty="0">
              <a:effectLst>
                <a:outerShdw blurRad="38100" dist="38100" dir="2700000" algn="tl">
                  <a:srgbClr val="000000">
                    <a:alpha val="43137"/>
                  </a:srgbClr>
                </a:outerShdw>
              </a:effectLst>
              <a:latin typeface="Times New Roman" pitchFamily="18" charset="0"/>
              <a:cs typeface="Arial" pitchFamily="34" charset="0"/>
            </a:endParaRPr>
          </a:p>
          <a:p>
            <a:pPr algn="ctr" eaLnBrk="1" hangingPunct="1">
              <a:defRPr/>
            </a:pPr>
            <a:r>
              <a:rPr lang="en-US" sz="4000" b="1" dirty="0" err="1">
                <a:effectLst>
                  <a:outerShdw blurRad="38100" dist="38100" dir="2700000" algn="tl">
                    <a:srgbClr val="000000">
                      <a:alpha val="43137"/>
                    </a:srgbClr>
                  </a:outerShdw>
                </a:effectLst>
                <a:latin typeface="Times New Roman" pitchFamily="18" charset="0"/>
                <a:cs typeface="Arial" pitchFamily="34" charset="0"/>
              </a:rPr>
              <a:t>Bài</a:t>
            </a:r>
            <a:r>
              <a:rPr lang="en-US" sz="4000" b="1" dirty="0">
                <a:effectLst>
                  <a:outerShdw blurRad="38100" dist="38100" dir="2700000" algn="tl">
                    <a:srgbClr val="000000">
                      <a:alpha val="43137"/>
                    </a:srgbClr>
                  </a:outerShdw>
                </a:effectLst>
                <a:latin typeface="Times New Roman" pitchFamily="18" charset="0"/>
                <a:cs typeface="Arial" pitchFamily="34" charset="0"/>
              </a:rPr>
              <a:t> </a:t>
            </a:r>
            <a:r>
              <a:rPr lang="en-US" sz="4000" b="1" dirty="0" err="1">
                <a:effectLst>
                  <a:outerShdw blurRad="38100" dist="38100" dir="2700000" algn="tl">
                    <a:srgbClr val="000000">
                      <a:alpha val="43137"/>
                    </a:srgbClr>
                  </a:outerShdw>
                </a:effectLst>
                <a:latin typeface="Times New Roman" pitchFamily="18" charset="0"/>
                <a:cs typeface="Arial" pitchFamily="34" charset="0"/>
              </a:rPr>
              <a:t>đọc</a:t>
            </a:r>
            <a:r>
              <a:rPr lang="en-US" sz="4000" b="1" dirty="0">
                <a:effectLst>
                  <a:outerShdw blurRad="38100" dist="38100" dir="2700000" algn="tl">
                    <a:srgbClr val="000000">
                      <a:alpha val="43137"/>
                    </a:srgbClr>
                  </a:outerShdw>
                </a:effectLst>
                <a:latin typeface="Times New Roman" pitchFamily="18" charset="0"/>
                <a:cs typeface="Arial" pitchFamily="34" charset="0"/>
              </a:rPr>
              <a:t> 2:</a:t>
            </a:r>
            <a:endParaRPr lang="en-US" sz="7200" b="1" dirty="0">
              <a:effectLst>
                <a:outerShdw blurRad="38100" dist="38100" dir="2700000" algn="tl">
                  <a:srgbClr val="000000">
                    <a:alpha val="43137"/>
                  </a:srgbClr>
                </a:outerShdw>
              </a:effectLst>
              <a:latin typeface="Times New Roman" pitchFamily="18" charset="0"/>
              <a:cs typeface="Arial" pitchFamily="34" charset="0"/>
            </a:endParaRPr>
          </a:p>
        </p:txBody>
      </p:sp>
      <p:pic>
        <p:nvPicPr>
          <p:cNvPr id="34820"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149107" y="-103071"/>
            <a:ext cx="1527175"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8520" y="12700"/>
            <a:ext cx="2144434"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3" name="TextBox 1"/>
          <p:cNvSpPr txBox="1">
            <a:spLocks noChangeArrowheads="1"/>
          </p:cNvSpPr>
          <p:nvPr/>
        </p:nvSpPr>
        <p:spPr bwMode="auto">
          <a:xfrm>
            <a:off x="2425384" y="339726"/>
            <a:ext cx="991264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UTM Avo" pitchFamily="18" charset="0"/>
                <a:cs typeface="Arial" charset="0"/>
              </a:defRPr>
            </a:lvl1pPr>
            <a:lvl2pPr marL="742950" indent="-285750" eaLnBrk="0" hangingPunct="0">
              <a:defRPr>
                <a:solidFill>
                  <a:schemeClr val="tx1"/>
                </a:solidFill>
                <a:latin typeface="UTM Avo" pitchFamily="18" charset="0"/>
                <a:cs typeface="Arial" charset="0"/>
              </a:defRPr>
            </a:lvl2pPr>
            <a:lvl3pPr marL="1143000" indent="-228600" eaLnBrk="0" hangingPunct="0">
              <a:defRPr>
                <a:solidFill>
                  <a:schemeClr val="tx1"/>
                </a:solidFill>
                <a:latin typeface="UTM Avo" pitchFamily="18" charset="0"/>
                <a:cs typeface="Arial" charset="0"/>
              </a:defRPr>
            </a:lvl3pPr>
            <a:lvl4pPr marL="1600200" indent="-228600" eaLnBrk="0" hangingPunct="0">
              <a:defRPr>
                <a:solidFill>
                  <a:schemeClr val="tx1"/>
                </a:solidFill>
                <a:latin typeface="UTM Avo" pitchFamily="18" charset="0"/>
                <a:cs typeface="Arial" charset="0"/>
              </a:defRPr>
            </a:lvl4pPr>
            <a:lvl5pPr marL="2057400" indent="-228600" eaLnBrk="0" hangingPunct="0">
              <a:defRPr>
                <a:solidFill>
                  <a:schemeClr val="tx1"/>
                </a:solidFill>
                <a:latin typeface="UTM Avo" pitchFamily="18" charset="0"/>
                <a:cs typeface="Arial" charset="0"/>
              </a:defRPr>
            </a:lvl5pPr>
            <a:lvl6pPr marL="2514600" indent="-228600" eaLnBrk="0" fontAlgn="base" hangingPunct="0">
              <a:spcBef>
                <a:spcPct val="0"/>
              </a:spcBef>
              <a:spcAft>
                <a:spcPct val="0"/>
              </a:spcAft>
              <a:defRPr>
                <a:solidFill>
                  <a:schemeClr val="tx1"/>
                </a:solidFill>
                <a:latin typeface="UTM Avo" pitchFamily="18" charset="0"/>
                <a:cs typeface="Arial" charset="0"/>
              </a:defRPr>
            </a:lvl6pPr>
            <a:lvl7pPr marL="2971800" indent="-228600" eaLnBrk="0" fontAlgn="base" hangingPunct="0">
              <a:spcBef>
                <a:spcPct val="0"/>
              </a:spcBef>
              <a:spcAft>
                <a:spcPct val="0"/>
              </a:spcAft>
              <a:defRPr>
                <a:solidFill>
                  <a:schemeClr val="tx1"/>
                </a:solidFill>
                <a:latin typeface="UTM Avo" pitchFamily="18" charset="0"/>
                <a:cs typeface="Arial" charset="0"/>
              </a:defRPr>
            </a:lvl7pPr>
            <a:lvl8pPr marL="3429000" indent="-228600" eaLnBrk="0" fontAlgn="base" hangingPunct="0">
              <a:spcBef>
                <a:spcPct val="0"/>
              </a:spcBef>
              <a:spcAft>
                <a:spcPct val="0"/>
              </a:spcAft>
              <a:defRPr>
                <a:solidFill>
                  <a:schemeClr val="tx1"/>
                </a:solidFill>
                <a:latin typeface="UTM Avo" pitchFamily="18" charset="0"/>
                <a:cs typeface="Arial" charset="0"/>
              </a:defRPr>
            </a:lvl8pPr>
            <a:lvl9pPr marL="3886200" indent="-228600" eaLnBrk="0" fontAlgn="base" hangingPunct="0">
              <a:spcBef>
                <a:spcPct val="0"/>
              </a:spcBef>
              <a:spcAft>
                <a:spcPct val="0"/>
              </a:spcAft>
              <a:defRPr>
                <a:solidFill>
                  <a:schemeClr val="tx1"/>
                </a:solidFill>
                <a:latin typeface="UTM Avo" pitchFamily="18" charset="0"/>
                <a:cs typeface="Arial" charset="0"/>
              </a:defRPr>
            </a:lvl9pPr>
          </a:lstStyle>
          <a:p>
            <a:pPr eaLnBrk="1" hangingPunct="1"/>
            <a:r>
              <a:rPr lang="en-US" sz="4000" dirty="0" err="1">
                <a:latin typeface="Times New Roman" pitchFamily="18" charset="0"/>
                <a:cs typeface="Times New Roman" pitchFamily="18" charset="0"/>
              </a:rPr>
              <a:t>Thứ</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tư </a:t>
            </a:r>
            <a:r>
              <a:rPr lang="en-US" sz="4000" dirty="0" err="1">
                <a:latin typeface="Times New Roman" pitchFamily="18" charset="0"/>
                <a:cs typeface="Times New Roman" pitchFamily="18" charset="0"/>
              </a:rPr>
              <a:t>ngày</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12</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tháng</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03</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năm</a:t>
            </a:r>
            <a:r>
              <a:rPr lang="en-US" sz="4000" dirty="0">
                <a:latin typeface="Times New Roman" pitchFamily="18" charset="0"/>
                <a:cs typeface="Times New Roman" pitchFamily="18" charset="0"/>
              </a:rPr>
              <a:t> 2023</a:t>
            </a:r>
          </a:p>
        </p:txBody>
      </p:sp>
      <p:sp>
        <p:nvSpPr>
          <p:cNvPr id="10" name="Text Box 17"/>
          <p:cNvSpPr txBox="1">
            <a:spLocks noChangeArrowheads="1"/>
          </p:cNvSpPr>
          <p:nvPr/>
        </p:nvSpPr>
        <p:spPr bwMode="auto">
          <a:xfrm>
            <a:off x="912694" y="514316"/>
            <a:ext cx="9928519"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8800" b="1" dirty="0">
                <a:solidFill>
                  <a:srgbClr val="FF0000"/>
                </a:solidFill>
                <a:effectLst>
                  <a:outerShdw blurRad="38100" dist="38100" dir="2700000" algn="tl">
                    <a:srgbClr val="000000">
                      <a:alpha val="43137"/>
                    </a:srgbClr>
                  </a:outerShdw>
                </a:effectLst>
                <a:latin typeface="Times New Roman" pitchFamily="18" charset="0"/>
                <a:cs typeface="Arial" pitchFamily="34" charset="0"/>
              </a:rPr>
              <a:t>    </a:t>
            </a:r>
            <a:r>
              <a:rPr lang="en-US" sz="4000" b="1" u="sng" dirty="0" err="1">
                <a:effectLst>
                  <a:outerShdw blurRad="38100" dist="38100" dir="2700000" algn="tl">
                    <a:srgbClr val="000000">
                      <a:alpha val="43137"/>
                    </a:srgbClr>
                  </a:outerShdw>
                </a:effectLst>
                <a:latin typeface="Times New Roman" pitchFamily="18" charset="0"/>
                <a:cs typeface="Arial" pitchFamily="34" charset="0"/>
              </a:rPr>
              <a:t>Môn</a:t>
            </a:r>
            <a:r>
              <a:rPr lang="en-US" sz="4000" b="1" dirty="0">
                <a:effectLst>
                  <a:outerShdw blurRad="38100" dist="38100" dir="2700000" algn="tl">
                    <a:srgbClr val="000000">
                      <a:alpha val="43137"/>
                    </a:srgbClr>
                  </a:outerShdw>
                </a:effectLst>
                <a:latin typeface="Times New Roman" pitchFamily="18" charset="0"/>
                <a:cs typeface="Arial" pitchFamily="34" charset="0"/>
              </a:rPr>
              <a:t>: </a:t>
            </a:r>
            <a:r>
              <a:rPr lang="en-US" sz="4000" b="1" dirty="0" err="1">
                <a:effectLst>
                  <a:outerShdw blurRad="38100" dist="38100" dir="2700000" algn="tl">
                    <a:srgbClr val="000000">
                      <a:alpha val="43137"/>
                    </a:srgbClr>
                  </a:outerShdw>
                </a:effectLst>
                <a:latin typeface="Times New Roman" pitchFamily="18" charset="0"/>
                <a:cs typeface="Arial" pitchFamily="34" charset="0"/>
              </a:rPr>
              <a:t>Tiếng</a:t>
            </a:r>
            <a:r>
              <a:rPr lang="en-US" sz="4000" b="1" dirty="0">
                <a:effectLst>
                  <a:outerShdw blurRad="38100" dist="38100" dir="2700000" algn="tl">
                    <a:srgbClr val="000000">
                      <a:alpha val="43137"/>
                    </a:srgbClr>
                  </a:outerShdw>
                </a:effectLst>
                <a:latin typeface="Times New Roman" pitchFamily="18" charset="0"/>
                <a:cs typeface="Arial" pitchFamily="34" charset="0"/>
              </a:rPr>
              <a:t> </a:t>
            </a:r>
            <a:r>
              <a:rPr lang="en-US" sz="4000" b="1" dirty="0" err="1">
                <a:effectLst>
                  <a:outerShdw blurRad="38100" dist="38100" dir="2700000" algn="tl">
                    <a:srgbClr val="000000">
                      <a:alpha val="43137"/>
                    </a:srgbClr>
                  </a:outerShdw>
                </a:effectLst>
                <a:latin typeface="Times New Roman" pitchFamily="18" charset="0"/>
                <a:cs typeface="Arial" pitchFamily="34" charset="0"/>
              </a:rPr>
              <a:t>Việt</a:t>
            </a:r>
            <a:endParaRPr lang="en-US" sz="4000" b="1" dirty="0">
              <a:effectLst>
                <a:outerShdw blurRad="38100" dist="38100" dir="2700000" algn="tl">
                  <a:srgbClr val="000000">
                    <a:alpha val="43137"/>
                  </a:srgbClr>
                </a:outerShdw>
              </a:effectLst>
              <a:latin typeface="Times New Roman" pitchFamily="18" charset="0"/>
              <a:cs typeface="Arial" pitchFamily="34" charset="0"/>
            </a:endParaRPr>
          </a:p>
        </p:txBody>
      </p:sp>
      <p:sp>
        <p:nvSpPr>
          <p:cNvPr id="11" name="Text Box 17"/>
          <p:cNvSpPr txBox="1">
            <a:spLocks noChangeArrowheads="1"/>
          </p:cNvSpPr>
          <p:nvPr/>
        </p:nvSpPr>
        <p:spPr bwMode="auto">
          <a:xfrm>
            <a:off x="4541246" y="1778179"/>
            <a:ext cx="4825372"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vi-VN" sz="4000" b="1" dirty="0">
                <a:solidFill>
                  <a:srgbClr val="FF0000"/>
                </a:solidFill>
                <a:effectLst>
                  <a:outerShdw blurRad="38100" dist="38100" dir="2700000" algn="tl">
                    <a:srgbClr val="000000">
                      <a:alpha val="43137"/>
                    </a:srgbClr>
                  </a:outerShdw>
                </a:effectLst>
                <a:latin typeface="Times New Roman" pitchFamily="18" charset="0"/>
                <a:cs typeface="Arial" pitchFamily="34" charset="0"/>
              </a:rPr>
              <a:t>Ai cũng có ích</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17" name="Rectangle 16"/>
          <p:cNvSpPr>
            <a:spLocks noChangeArrowheads="1"/>
          </p:cNvSpPr>
          <p:nvPr/>
        </p:nvSpPr>
        <p:spPr bwMode="auto">
          <a:xfrm>
            <a:off x="544443" y="3524072"/>
            <a:ext cx="1164597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pPr>
            <a:r>
              <a:rPr lang="en-US" sz="3200" dirty="0">
                <a:cs typeface="Times New Roman" pitchFamily="18" charset="0"/>
              </a:rPr>
              <a:t> 	</a:t>
            </a:r>
            <a:r>
              <a:rPr lang="vi-VN" sz="4000" b="1" u="sng" dirty="0">
                <a:latin typeface="Times New Roman" panose="02020603050405020304" pitchFamily="18" charset="0"/>
                <a:cs typeface="Times New Roman" panose="02020603050405020304" pitchFamily="18" charset="0"/>
              </a:rPr>
              <a:t>Nội dung</a:t>
            </a:r>
            <a:r>
              <a:rPr lang="vi-VN" sz="4000" b="1" dirty="0">
                <a:latin typeface="Times New Roman" panose="02020603050405020304" pitchFamily="18" charset="0"/>
                <a:cs typeface="Times New Roman" panose="02020603050405020304" pitchFamily="18" charset="0"/>
              </a:rPr>
              <a:t>: </a:t>
            </a:r>
            <a:r>
              <a:rPr lang="vi-VN" sz="3800" b="1" dirty="0">
                <a:solidFill>
                  <a:srgbClr val="FF0000"/>
                </a:solidFill>
                <a:latin typeface="Times New Roman" pitchFamily="18" charset="0"/>
                <a:cs typeface="Times New Roman" pitchFamily="18" charset="0"/>
              </a:rPr>
              <a:t>Các con vật trong rừng đều có ích, đều làm được việc tốt nếu biết điểm mạnh của mình. Voi con lúc đầu không biết làm gì, sau đó đã biết làm việc tốt, có ích, giống như các bạn trong khu rừng.</a:t>
            </a:r>
          </a:p>
        </p:txBody>
      </p:sp>
      <p:sp>
        <p:nvSpPr>
          <p:cNvPr id="12" name="Rectangle 11"/>
          <p:cNvSpPr>
            <a:spLocks noChangeArrowheads="1"/>
          </p:cNvSpPr>
          <p:nvPr/>
        </p:nvSpPr>
        <p:spPr bwMode="auto">
          <a:xfrm>
            <a:off x="1469834" y="2690019"/>
            <a:ext cx="1096819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pPr>
            <a:r>
              <a:rPr lang="en-US" sz="3600" b="1" u="sng" dirty="0" err="1">
                <a:latin typeface="Times New Roman" pitchFamily="18" charset="0"/>
                <a:cs typeface="Times New Roman" pitchFamily="18" charset="0"/>
              </a:rPr>
              <a:t>Nội</a:t>
            </a:r>
            <a:r>
              <a:rPr lang="en-US" sz="3600" b="1" u="sng" dirty="0">
                <a:latin typeface="Times New Roman" pitchFamily="18" charset="0"/>
                <a:cs typeface="Times New Roman" pitchFamily="18" charset="0"/>
              </a:rPr>
              <a:t> dung:</a:t>
            </a:r>
            <a:endParaRPr lang="vi-VN" sz="4000" b="1"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3560848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WordArt 3"/>
          <p:cNvSpPr>
            <a:spLocks noChangeArrowheads="1" noChangeShapeType="1" noTextEdit="1"/>
          </p:cNvSpPr>
          <p:nvPr/>
        </p:nvSpPr>
        <p:spPr bwMode="auto">
          <a:xfrm>
            <a:off x="0" y="973139"/>
            <a:ext cx="12190413" cy="3571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3600" b="1" kern="10">
                <a:solidFill>
                  <a:srgbClr val="0070C0"/>
                </a:solidFill>
                <a:effectLst>
                  <a:outerShdw dist="53882" dir="2700000" algn="ctr" rotWithShape="0">
                    <a:srgbClr val="C0C0C0">
                      <a:alpha val="79999"/>
                    </a:srgbClr>
                  </a:outerShdw>
                </a:effectLst>
                <a:latin typeface="Times New Roman"/>
                <a:cs typeface="Times New Roman"/>
              </a:rPr>
              <a:t>Cảm ơn quý thầy cô và các em.</a:t>
            </a:r>
          </a:p>
          <a:p>
            <a:pPr algn="ctr"/>
            <a:r>
              <a:rPr lang="vi-VN" sz="3600" b="1" kern="10">
                <a:solidFill>
                  <a:srgbClr val="0070C0"/>
                </a:solidFill>
                <a:effectLst>
                  <a:outerShdw dist="53882" dir="2700000" algn="ctr" rotWithShape="0">
                    <a:srgbClr val="C0C0C0">
                      <a:alpha val="79999"/>
                    </a:srgbClr>
                  </a:outerShdw>
                </a:effectLst>
                <a:latin typeface="Times New Roman"/>
                <a:cs typeface="Times New Roman"/>
              </a:rPr>
              <a:t>Chúc thầy cô nhiều sức khỏe.</a:t>
            </a:r>
          </a:p>
          <a:p>
            <a:pPr algn="ctr"/>
            <a:r>
              <a:rPr lang="vi-VN" sz="3600" b="1" kern="10">
                <a:solidFill>
                  <a:srgbClr val="0070C0"/>
                </a:solidFill>
                <a:effectLst>
                  <a:outerShdw dist="53882" dir="2700000" algn="ctr" rotWithShape="0">
                    <a:srgbClr val="C0C0C0">
                      <a:alpha val="79999"/>
                    </a:srgbClr>
                  </a:outerShdw>
                </a:effectLst>
                <a:latin typeface="Times New Roman"/>
                <a:cs typeface="Times New Roman"/>
              </a:rPr>
              <a:t>Chúc các em học tốt.</a:t>
            </a:r>
            <a:endParaRPr lang="en-US" sz="3600" b="1" kern="10">
              <a:solidFill>
                <a:srgbClr val="0070C0"/>
              </a:solidFill>
              <a:effectLst>
                <a:outerShdw dist="53882" dir="2700000" algn="ctr" rotWithShape="0">
                  <a:srgbClr val="C0C0C0">
                    <a:alpha val="79999"/>
                  </a:srgbClr>
                </a:outerShdw>
              </a:effectLst>
              <a:latin typeface="Times New Roman"/>
              <a:cs typeface="Times New Roman"/>
            </a:endParaRPr>
          </a:p>
        </p:txBody>
      </p:sp>
      <p:pic>
        <p:nvPicPr>
          <p:cNvPr id="35843" name="Picture 3" descr="D:\l\Minio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967" y="4267200"/>
            <a:ext cx="1269834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descr="D:\l\tải xuống (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9328" y="20638"/>
            <a:ext cx="47745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 descr="Picture1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7936" y="-53975"/>
            <a:ext cx="152380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descr="Picture1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15867" y="-68263"/>
            <a:ext cx="1523802"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3" descr="Picture1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63470" y="-47625"/>
            <a:ext cx="1523802"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3" descr="Picture1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39668" y="-93663"/>
            <a:ext cx="1523802"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931973"/>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7"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3014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01" y="5391150"/>
            <a:ext cx="19301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0264" y="5410200"/>
            <a:ext cx="193014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60264" y="31750"/>
            <a:ext cx="193014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hú Voi Con Ở Bản Đôn - Cao Lê Hà Trang">
            <a:hlinkClick r:id="" action="ppaction://media"/>
            <a:extLst>
              <a:ext uri="{FF2B5EF4-FFF2-40B4-BE49-F238E27FC236}">
                <a16:creationId xmlns:a16="http://schemas.microsoft.com/office/drawing/2014/main" id="{BF44AB68-50F4-4472-BFBC-340DD140066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365760"/>
            <a:ext cx="12190413" cy="6490653"/>
          </a:xfrm>
          <a:prstGeom prst="rect">
            <a:avLst/>
          </a:prstGeom>
        </p:spPr>
      </p:pic>
    </p:spTree>
    <p:extLst>
      <p:ext uri="{BB962C8B-B14F-4D97-AF65-F5344CB8AC3E}">
        <p14:creationId xmlns:p14="http://schemas.microsoft.com/office/powerpoint/2010/main" val="17175363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02" y="-671462"/>
            <a:ext cx="609521" cy="609521"/>
          </a:xfrm>
          <a:prstGeom prst="rect">
            <a:avLst/>
          </a:prstGeom>
        </p:spPr>
      </p:pic>
      <p:sp>
        <p:nvSpPr>
          <p:cNvPr id="3" name="Rectangle 2"/>
          <p:cNvSpPr/>
          <p:nvPr/>
        </p:nvSpPr>
        <p:spPr>
          <a:xfrm>
            <a:off x="3399580" y="6350889"/>
            <a:ext cx="2270272" cy="345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pic>
        <p:nvPicPr>
          <p:cNvPr id="8" name="Picture 7">
            <a:extLst>
              <a:ext uri="{FF2B5EF4-FFF2-40B4-BE49-F238E27FC236}">
                <a16:creationId xmlns:a16="http://schemas.microsoft.com/office/drawing/2014/main" id="{89AAD609-0887-4DC6-9419-D969C0D68B97}"/>
              </a:ext>
            </a:extLst>
          </p:cNvPr>
          <p:cNvPicPr>
            <a:picLocks noChangeAspect="1"/>
          </p:cNvPicPr>
          <p:nvPr/>
        </p:nvPicPr>
        <p:blipFill>
          <a:blip r:embed="rId6"/>
          <a:stretch>
            <a:fillRect/>
          </a:stretch>
        </p:blipFill>
        <p:spPr>
          <a:xfrm>
            <a:off x="4329799" y="886690"/>
            <a:ext cx="7220958" cy="465512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a:extLst>
              <a:ext uri="{FF2B5EF4-FFF2-40B4-BE49-F238E27FC236}">
                <a16:creationId xmlns:a16="http://schemas.microsoft.com/office/drawing/2014/main" id="{407227B6-409F-4682-9E0C-95EA5325439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56" b="93956" l="100" r="99650">
                        <a14:foregroundMark x1="12206" y1="28444" x2="12756" y2="28800"/>
                        <a14:foregroundMark x1="18059" y1="39911" x2="18059" y2="39911"/>
                        <a14:foregroundMark x1="18159" y1="39733" x2="17609" y2="78400"/>
                        <a14:foregroundMark x1="17609" y1="78400" x2="36318" y2="79022"/>
                        <a14:foregroundMark x1="36318" y1="79022" x2="36318" y2="76533"/>
                        <a14:foregroundMark x1="23112" y1="52000" x2="22461" y2="52000"/>
                        <a14:foregroundMark x1="15258" y1="59200" x2="14907" y2="59911"/>
                        <a14:foregroundMark x1="14807" y1="58667" x2="9505" y2="63200"/>
                        <a14:foregroundMark x1="8704" y1="64089" x2="8154" y2="65956"/>
                        <a14:foregroundMark x1="7004" y1="68800" x2="5103" y2="71644"/>
                        <a14:foregroundMark x1="4652" y1="72800" x2="3302" y2="76000"/>
                        <a14:foregroundMark x1="3302" y1="76000" x2="4552" y2="76178"/>
                        <a14:foregroundMark x1="5753" y1="76533" x2="8904" y2="77867"/>
                        <a14:foregroundMark x1="9855" y1="78222" x2="13557" y2="81511"/>
                        <a14:foregroundMark x1="13557" y1="81511" x2="17159" y2="81511"/>
                        <a14:foregroundMark x1="19960" y1="83556" x2="26163" y2="86222"/>
                        <a14:foregroundMark x1="26513" y1="86400" x2="29765" y2="86400"/>
                        <a14:foregroundMark x1="30665" y1="86578" x2="38219" y2="87111"/>
                        <a14:foregroundMark x1="39920" y1="87111" x2="46373" y2="86933"/>
                        <a14:foregroundMark x1="46373" y1="86933" x2="46373" y2="86933"/>
                        <a14:foregroundMark x1="47474" y1="86933" x2="56028" y2="86756"/>
                        <a14:foregroundMark x1="56028" y1="86756" x2="56028" y2="86756"/>
                        <a14:foregroundMark x1="58279" y1="86756" x2="63932" y2="87733"/>
                        <a14:foregroundMark x1="94047" y1="8800" x2="94047" y2="8800"/>
                        <a14:foregroundMark x1="7254" y1="20089" x2="7254" y2="20089"/>
                        <a14:foregroundMark x1="12406" y1="14667" x2="12406" y2="14667"/>
                        <a14:foregroundMark x1="13207" y1="11200" x2="13207" y2="11200"/>
                        <a14:foregroundMark x1="13207" y1="11200" x2="13207" y2="11200"/>
                        <a14:foregroundMark x1="13307" y1="11022" x2="13307" y2="11022"/>
                        <a14:foregroundMark x1="8604" y1="57333" x2="8604" y2="57333"/>
                        <a14:foregroundMark x1="4852" y1="51111" x2="4852" y2="51111"/>
                        <a14:foregroundMark x1="4652" y1="50133" x2="4652" y2="50133"/>
                        <a14:foregroundMark x1="4552" y1="48089" x2="5103" y2="47289"/>
                        <a14:foregroundMark x1="15708" y1="37511" x2="15708" y2="37511"/>
                        <a14:foregroundMark x1="450" y1="53867" x2="450" y2="53867"/>
                        <a14:foregroundMark x1="31016" y1="87911" x2="31016" y2="87911"/>
                        <a14:foregroundMark x1="10605" y1="41244" x2="10605" y2="41244"/>
                        <a14:foregroundMark x1="11956" y1="21067" x2="11656" y2="22222"/>
                        <a14:foregroundMark x1="9155" y1="45067" x2="9155" y2="45067"/>
                        <a14:foregroundMark x1="7254" y1="47822" x2="6453" y2="48267"/>
                        <a14:foregroundMark x1="4102" y1="49956" x2="4102" y2="49956"/>
                        <a14:foregroundMark x1="5103" y1="55200" x2="5103" y2="55822"/>
                        <a14:foregroundMark x1="5103" y1="56711" x2="5103" y2="56711"/>
                        <a14:foregroundMark x1="5003" y1="57156" x2="4402" y2="57156"/>
                        <a14:foregroundMark x1="4302" y1="56889" x2="3752" y2="56000"/>
                        <a14:foregroundMark x1="3752" y1="55822" x2="2751" y2="52800"/>
                        <a14:foregroundMark x1="2151" y1="46756" x2="28414" y2="36889"/>
                        <a14:foregroundMark x1="35518" y1="55378" x2="33817" y2="53333"/>
                        <a14:foregroundMark x1="12856" y1="21956" x2="12856" y2="21956"/>
                        <a14:foregroundMark x1="12856" y1="21244" x2="15108" y2="21422"/>
                        <a14:foregroundMark x1="18409" y1="24089" x2="22911" y2="28000"/>
                        <a14:foregroundMark x1="22911" y1="28000" x2="22911" y2="28000"/>
                        <a14:foregroundMark x1="31016" y1="42222" x2="29115" y2="55378"/>
                        <a14:foregroundMark x1="30665" y1="93956" x2="30665" y2="93956"/>
                        <a14:foregroundMark x1="28864" y1="90578" x2="28864" y2="90578"/>
                        <a14:foregroundMark x1="28864" y1="89778" x2="29465" y2="89600"/>
                        <a14:foregroundMark x1="29465" y1="89600" x2="33067" y2="90133"/>
                        <a14:foregroundMark x1="69235" y1="86578" x2="69235" y2="86578"/>
                        <a14:foregroundMark x1="71286" y1="86578" x2="72836" y2="88267"/>
                        <a14:foregroundMark x1="73737" y1="90756" x2="73737" y2="90756"/>
                        <a14:foregroundMark x1="61031" y1="91111" x2="62931" y2="91111"/>
                        <a14:foregroundMark x1="69785" y1="90578" x2="71736" y2="90933"/>
                        <a14:foregroundMark x1="74087" y1="90133" x2="78139" y2="89600"/>
                        <a14:foregroundMark x1="79940" y1="88444" x2="83792" y2="86756"/>
                        <a14:foregroundMark x1="83792" y1="86756" x2="83792" y2="86756"/>
                        <a14:foregroundMark x1="85343" y1="86044" x2="88194" y2="85778"/>
                        <a14:foregroundMark x1="88644" y1="85600" x2="91096" y2="84889"/>
                        <a14:foregroundMark x1="91696" y1="84711" x2="94397" y2="83733"/>
                        <a14:foregroundMark x1="94697" y1="83733" x2="96648" y2="83911"/>
                        <a14:foregroundMark x1="96948" y1="83733" x2="96948" y2="83733"/>
                        <a14:foregroundMark x1="75988" y1="84533" x2="80640" y2="86044"/>
                        <a14:foregroundMark x1="80640" y1="86044" x2="99650" y2="61689"/>
                        <a14:foregroundMark x1="85043" y1="87556" x2="89545" y2="89422"/>
                        <a14:foregroundMark x1="94047" y1="87733" x2="94047" y2="87733"/>
                        <a14:foregroundMark x1="95598" y1="63556" x2="96898" y2="43022"/>
                        <a14:foregroundMark x1="96898" y1="43022" x2="95598" y2="24800"/>
                        <a14:foregroundMark x1="95748" y1="22578" x2="95748" y2="22578"/>
                        <a14:foregroundMark x1="98449" y1="20889" x2="98449" y2="11111"/>
                        <a14:foregroundMark x1="98449" y1="11111" x2="93697" y2="1956"/>
                        <a14:foregroundMark x1="93697" y1="1956" x2="14107" y2="10756"/>
                        <a14:foregroundMark x1="14107" y1="10756" x2="15058" y2="30311"/>
                        <a14:foregroundMark x1="15058" y1="30311" x2="23612" y2="52444"/>
                        <a14:foregroundMark x1="23612" y1="52444" x2="36818" y2="29778"/>
                        <a14:foregroundMark x1="36818" y1="29778" x2="15208" y2="12533"/>
                        <a14:foregroundMark x1="15208" y1="12533" x2="2951" y2="13867"/>
                        <a14:foregroundMark x1="2951" y1="13867" x2="4402" y2="22222"/>
                        <a14:foregroundMark x1="4402" y1="22222" x2="5903" y2="24622"/>
                        <a14:foregroundMark x1="23912" y1="30489" x2="23912" y2="30489"/>
                        <a14:foregroundMark x1="3752" y1="29778" x2="26013" y2="55022"/>
                        <a14:foregroundMark x1="26013" y1="55022" x2="27564" y2="61422"/>
                        <a14:foregroundMark x1="27564" y1="61422" x2="26113" y2="55022"/>
                        <a14:foregroundMark x1="26113" y1="55022" x2="26013" y2="20444"/>
                        <a14:foregroundMark x1="26013" y1="20444" x2="22961" y2="26133"/>
                        <a14:foregroundMark x1="22961" y1="26133" x2="23012" y2="29333"/>
                        <a14:foregroundMark x1="23462" y1="26756" x2="23462" y2="26756"/>
                        <a14:foregroundMark x1="7254" y1="49600" x2="25863" y2="61778"/>
                        <a14:foregroundMark x1="25863" y1="61778" x2="29615" y2="58933"/>
                        <a14:foregroundMark x1="29615" y1="58933" x2="23612" y2="50489"/>
                        <a14:foregroundMark x1="23612" y1="50489" x2="15258" y2="50844"/>
                        <a14:foregroundMark x1="27414" y1="55378" x2="27414" y2="55378"/>
                        <a14:foregroundMark x1="27414" y1="57689" x2="27414" y2="57689"/>
                        <a14:foregroundMark x1="25363" y1="53867" x2="26063" y2="63556"/>
                        <a14:foregroundMark x1="26063" y1="63556" x2="26813" y2="53600"/>
                        <a14:foregroundMark x1="26813" y1="53600" x2="21411" y2="53333"/>
                        <a14:foregroundMark x1="21411" y1="53333" x2="23612" y2="61422"/>
                        <a14:foregroundMark x1="23612" y1="61422" x2="29365" y2="58400"/>
                        <a14:foregroundMark x1="29365" y1="58400" x2="23962" y2="54311"/>
                        <a14:foregroundMark x1="23962" y1="54311" x2="23262" y2="55378"/>
                        <a14:foregroundMark x1="25063" y1="62578" x2="25063" y2="63556"/>
                        <a14:foregroundMark x1="23712" y1="60356" x2="30115" y2="55289"/>
                        <a14:foregroundMark x1="30115" y1="55289" x2="21261" y2="59200"/>
                        <a14:foregroundMark x1="21261" y1="59200" x2="30015" y2="58222"/>
                        <a14:foregroundMark x1="31816" y1="69600" x2="32166" y2="68978"/>
                        <a14:foregroundMark x1="24712" y1="69956" x2="24712" y2="69956"/>
                        <a14:foregroundMark x1="17259" y1="31822" x2="30115" y2="40533"/>
                        <a14:foregroundMark x1="20560" y1="43289" x2="20560" y2="43289"/>
                        <a14:foregroundMark x1="1701" y1="85422" x2="6403" y2="84000"/>
                        <a14:foregroundMark x1="6403" y1="84000" x2="21461" y2="89600"/>
                        <a14:foregroundMark x1="24262" y1="84089" x2="24262" y2="84089"/>
                        <a14:backgroundMark x1="3852" y1="86756" x2="8204" y2="87111"/>
                        <a14:backgroundMark x1="8204" y1="87111" x2="4402" y2="86756"/>
                      </a14:backgroundRemoval>
                    </a14:imgEffect>
                  </a14:imgLayer>
                </a14:imgProps>
              </a:ext>
              <a:ext uri="{28A0092B-C50C-407E-A947-70E740481C1C}">
                <a14:useLocalDpi xmlns:a14="http://schemas.microsoft.com/office/drawing/2010/main" val="0"/>
              </a:ext>
            </a:extLst>
          </a:blip>
          <a:srcRect b="10217"/>
          <a:stretch/>
        </p:blipFill>
        <p:spPr>
          <a:xfrm>
            <a:off x="-99853" y="-61941"/>
            <a:ext cx="12282507" cy="6198090"/>
          </a:xfrm>
          <a:prstGeom prst="rect">
            <a:avLst/>
          </a:prstGeom>
        </p:spPr>
      </p:pic>
      <p:pic>
        <p:nvPicPr>
          <p:cNvPr id="15" name="Picture 14">
            <a:extLst>
              <a:ext uri="{FF2B5EF4-FFF2-40B4-BE49-F238E27FC236}">
                <a16:creationId xmlns:a16="http://schemas.microsoft.com/office/drawing/2014/main" id="{635E45C2-FC0E-4478-B582-B554C74720EE}"/>
              </a:ext>
            </a:extLst>
          </p:cNvPr>
          <p:cNvPicPr>
            <a:picLocks noChangeAspect="1"/>
          </p:cNvPicPr>
          <p:nvPr/>
        </p:nvPicPr>
        <p:blipFill>
          <a:blip r:embed="rId9"/>
          <a:stretch>
            <a:fillRect/>
          </a:stretch>
        </p:blipFill>
        <p:spPr>
          <a:xfrm>
            <a:off x="-49834" y="5564536"/>
            <a:ext cx="4521746" cy="1395361"/>
          </a:xfrm>
          <a:prstGeom prst="rect">
            <a:avLst/>
          </a:prstGeom>
        </p:spPr>
      </p:pic>
      <p:pic>
        <p:nvPicPr>
          <p:cNvPr id="17" name="Picture 16">
            <a:extLst>
              <a:ext uri="{FF2B5EF4-FFF2-40B4-BE49-F238E27FC236}">
                <a16:creationId xmlns:a16="http://schemas.microsoft.com/office/drawing/2014/main" id="{62F5FA53-BE4A-4753-969B-97ED0A1743B3}"/>
              </a:ext>
            </a:extLst>
          </p:cNvPr>
          <p:cNvPicPr>
            <a:picLocks noChangeAspect="1"/>
          </p:cNvPicPr>
          <p:nvPr/>
        </p:nvPicPr>
        <p:blipFill>
          <a:blip r:embed="rId10"/>
          <a:stretch>
            <a:fillRect/>
          </a:stretch>
        </p:blipFill>
        <p:spPr>
          <a:xfrm>
            <a:off x="-184862" y="6136149"/>
            <a:ext cx="2896804" cy="782119"/>
          </a:xfrm>
          <a:prstGeom prst="rect">
            <a:avLst/>
          </a:prstGeom>
        </p:spPr>
      </p:pic>
      <p:pic>
        <p:nvPicPr>
          <p:cNvPr id="41" name="Picture 40">
            <a:extLst>
              <a:ext uri="{FF2B5EF4-FFF2-40B4-BE49-F238E27FC236}">
                <a16:creationId xmlns:a16="http://schemas.microsoft.com/office/drawing/2014/main" id="{B84BCFE7-4AF2-49D6-8815-1DF57E3B0F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7951" y="5417638"/>
            <a:ext cx="657735" cy="918894"/>
          </a:xfrm>
          <a:prstGeom prst="rect">
            <a:avLst/>
          </a:prstGeom>
        </p:spPr>
      </p:pic>
      <p:pic>
        <p:nvPicPr>
          <p:cNvPr id="42" name="Picture 41">
            <a:extLst>
              <a:ext uri="{FF2B5EF4-FFF2-40B4-BE49-F238E27FC236}">
                <a16:creationId xmlns:a16="http://schemas.microsoft.com/office/drawing/2014/main" id="{7F9BE2F4-E7F7-48D1-9732-E61E46B7EDF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0274" y="-233038"/>
            <a:ext cx="1761668" cy="6059160"/>
          </a:xfrm>
          <a:prstGeom prst="rect">
            <a:avLst/>
          </a:prstGeom>
        </p:spPr>
      </p:pic>
      <p:pic>
        <p:nvPicPr>
          <p:cNvPr id="43" name="Picture 42">
            <a:extLst>
              <a:ext uri="{FF2B5EF4-FFF2-40B4-BE49-F238E27FC236}">
                <a16:creationId xmlns:a16="http://schemas.microsoft.com/office/drawing/2014/main" id="{DF57290E-781C-4597-B650-DB43A361B2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813" y="1101755"/>
            <a:ext cx="1168443" cy="1168443"/>
          </a:xfrm>
          <a:prstGeom prst="rect">
            <a:avLst/>
          </a:prstGeom>
        </p:spPr>
      </p:pic>
      <p:pic>
        <p:nvPicPr>
          <p:cNvPr id="44" name="Picture 43">
            <a:extLst>
              <a:ext uri="{FF2B5EF4-FFF2-40B4-BE49-F238E27FC236}">
                <a16:creationId xmlns:a16="http://schemas.microsoft.com/office/drawing/2014/main" id="{D8D4F484-44F9-4704-B9A3-59277FF21C0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1" y="884307"/>
            <a:ext cx="1060969" cy="1060969"/>
          </a:xfrm>
          <a:prstGeom prst="rect">
            <a:avLst/>
          </a:prstGeom>
        </p:spPr>
      </p:pic>
      <p:pic>
        <p:nvPicPr>
          <p:cNvPr id="45" name="Picture 44">
            <a:extLst>
              <a:ext uri="{FF2B5EF4-FFF2-40B4-BE49-F238E27FC236}">
                <a16:creationId xmlns:a16="http://schemas.microsoft.com/office/drawing/2014/main" id="{DFFE8D5C-B049-416C-863D-18CAD1BDA9C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7874" y="1738389"/>
            <a:ext cx="1127424" cy="1127424"/>
          </a:xfrm>
          <a:prstGeom prst="rect">
            <a:avLst/>
          </a:prstGeom>
        </p:spPr>
      </p:pic>
      <p:pic>
        <p:nvPicPr>
          <p:cNvPr id="46" name="mau1">
            <a:hlinkClick r:id="rId16" action="ppaction://hlinksldjump"/>
            <a:extLst>
              <a:ext uri="{FF2B5EF4-FFF2-40B4-BE49-F238E27FC236}">
                <a16:creationId xmlns:a16="http://schemas.microsoft.com/office/drawing/2014/main" id="{D1F52F5D-A216-404F-A9F2-FE82E25924B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98749" y="671950"/>
            <a:ext cx="2651645" cy="2651645"/>
          </a:xfrm>
          <a:prstGeom prst="rect">
            <a:avLst/>
          </a:prstGeom>
        </p:spPr>
      </p:pic>
      <p:pic>
        <p:nvPicPr>
          <p:cNvPr id="47" name="mau2">
            <a:hlinkClick r:id="rId18" action="ppaction://hlinksldjump"/>
            <a:extLst>
              <a:ext uri="{FF2B5EF4-FFF2-40B4-BE49-F238E27FC236}">
                <a16:creationId xmlns:a16="http://schemas.microsoft.com/office/drawing/2014/main" id="{884F59D3-DE86-4E2A-AC0D-CEE05CFD129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08789" y="1067903"/>
            <a:ext cx="2633398" cy="2639466"/>
          </a:xfrm>
          <a:prstGeom prst="rect">
            <a:avLst/>
          </a:prstGeom>
        </p:spPr>
      </p:pic>
      <p:pic>
        <p:nvPicPr>
          <p:cNvPr id="48" name="mau3">
            <a:hlinkClick r:id="rId20" action="ppaction://hlinksldjump"/>
            <a:extLst>
              <a:ext uri="{FF2B5EF4-FFF2-40B4-BE49-F238E27FC236}">
                <a16:creationId xmlns:a16="http://schemas.microsoft.com/office/drawing/2014/main" id="{C322BE3D-E64A-4A56-B39D-644418D6B59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06103" y="702442"/>
            <a:ext cx="2639466" cy="2639466"/>
          </a:xfrm>
          <a:prstGeom prst="rect">
            <a:avLst/>
          </a:prstGeom>
        </p:spPr>
      </p:pic>
      <p:pic>
        <p:nvPicPr>
          <p:cNvPr id="49" name="mau4">
            <a:hlinkClick r:id="rId22" action="ppaction://hlinksldjump"/>
            <a:extLst>
              <a:ext uri="{FF2B5EF4-FFF2-40B4-BE49-F238E27FC236}">
                <a16:creationId xmlns:a16="http://schemas.microsoft.com/office/drawing/2014/main" id="{F17F762F-879B-4C77-A298-BA8BDB9EB73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36277" y="2990363"/>
            <a:ext cx="2651645" cy="2651645"/>
          </a:xfrm>
          <a:prstGeom prst="rect">
            <a:avLst/>
          </a:prstGeom>
        </p:spPr>
      </p:pic>
      <p:pic>
        <p:nvPicPr>
          <p:cNvPr id="50" name="mau5">
            <a:hlinkClick r:id="rId24" action="ppaction://hlinksldjump"/>
            <a:extLst>
              <a:ext uri="{FF2B5EF4-FFF2-40B4-BE49-F238E27FC236}">
                <a16:creationId xmlns:a16="http://schemas.microsoft.com/office/drawing/2014/main" id="{DDED3B9B-DB2D-40C5-8107-40AADFC07A1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559667" y="3374993"/>
            <a:ext cx="2633398" cy="2639466"/>
          </a:xfrm>
          <a:prstGeom prst="rect">
            <a:avLst/>
          </a:prstGeom>
        </p:spPr>
      </p:pic>
      <p:pic>
        <p:nvPicPr>
          <p:cNvPr id="51" name="mau6">
            <a:hlinkClick r:id="rId26" action="ppaction://hlinksldjump"/>
            <a:extLst>
              <a:ext uri="{FF2B5EF4-FFF2-40B4-BE49-F238E27FC236}">
                <a16:creationId xmlns:a16="http://schemas.microsoft.com/office/drawing/2014/main" id="{A5C6112A-CA6D-4E8D-BC94-BB472346568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864810" y="3005921"/>
            <a:ext cx="2651645" cy="2651645"/>
          </a:xfrm>
          <a:prstGeom prst="rect">
            <a:avLst/>
          </a:prstGeom>
        </p:spPr>
      </p:pic>
      <p:sp>
        <p:nvSpPr>
          <p:cNvPr id="52" name="Rounded Rectangle 5">
            <a:extLst>
              <a:ext uri="{FF2B5EF4-FFF2-40B4-BE49-F238E27FC236}">
                <a16:creationId xmlns:a16="http://schemas.microsoft.com/office/drawing/2014/main" id="{1B21E62C-EAEC-4FFD-AD09-8447BD8C43D1}"/>
              </a:ext>
            </a:extLst>
          </p:cNvPr>
          <p:cNvSpPr/>
          <p:nvPr/>
        </p:nvSpPr>
        <p:spPr>
          <a:xfrm>
            <a:off x="-99853" y="1858853"/>
            <a:ext cx="1522910" cy="157972"/>
          </a:xfrm>
          <a:prstGeom prst="round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UTM Avo"/>
            </a:endParaRPr>
          </a:p>
        </p:txBody>
      </p:sp>
      <p:pic>
        <p:nvPicPr>
          <p:cNvPr id="53" name="Picture 52">
            <a:hlinkClick r:id="rId28" action="ppaction://hlinksldjump"/>
            <a:extLst>
              <a:ext uri="{FF2B5EF4-FFF2-40B4-BE49-F238E27FC236}">
                <a16:creationId xmlns:a16="http://schemas.microsoft.com/office/drawing/2014/main" id="{63BC0F51-F125-44AF-BBC4-2B44DA54402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026575" y="5739867"/>
            <a:ext cx="1180667" cy="998090"/>
          </a:xfrm>
          <a:prstGeom prst="rect">
            <a:avLst/>
          </a:prstGeom>
        </p:spPr>
      </p:pic>
      <p:pic>
        <p:nvPicPr>
          <p:cNvPr id="5" name="Picture 4">
            <a:extLst>
              <a:ext uri="{FF2B5EF4-FFF2-40B4-BE49-F238E27FC236}">
                <a16:creationId xmlns:a16="http://schemas.microsoft.com/office/drawing/2014/main" id="{F84F3477-4C76-4277-9191-0DA9F1A5D6C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398155" y="-92420"/>
            <a:ext cx="1809087" cy="804039"/>
          </a:xfrm>
          <a:prstGeom prst="rect">
            <a:avLst/>
          </a:prstGeom>
        </p:spPr>
      </p:pic>
    </p:spTree>
    <p:extLst>
      <p:ext uri="{BB962C8B-B14F-4D97-AF65-F5344CB8AC3E}">
        <p14:creationId xmlns:p14="http://schemas.microsoft.com/office/powerpoint/2010/main" val="141576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4"/>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42"/>
                                        </p:tgtEl>
                                        <p:attrNameLst>
                                          <p:attrName>r</p:attrName>
                                        </p:attrNameLst>
                                      </p:cBhvr>
                                    </p:animRot>
                                    <p:animRot by="-240000">
                                      <p:cBhvr>
                                        <p:cTn id="9" dur="550" fill="hold">
                                          <p:stCondLst>
                                            <p:cond delay="550"/>
                                          </p:stCondLst>
                                        </p:cTn>
                                        <p:tgtEl>
                                          <p:spTgt spid="42"/>
                                        </p:tgtEl>
                                        <p:attrNameLst>
                                          <p:attrName>r</p:attrName>
                                        </p:attrNameLst>
                                      </p:cBhvr>
                                    </p:animRot>
                                    <p:animRot by="240000">
                                      <p:cBhvr>
                                        <p:cTn id="10" dur="550" fill="hold">
                                          <p:stCondLst>
                                            <p:cond delay="1100"/>
                                          </p:stCondLst>
                                        </p:cTn>
                                        <p:tgtEl>
                                          <p:spTgt spid="42"/>
                                        </p:tgtEl>
                                        <p:attrNameLst>
                                          <p:attrName>r</p:attrName>
                                        </p:attrNameLst>
                                      </p:cBhvr>
                                    </p:animRot>
                                    <p:animRot by="-240000">
                                      <p:cBhvr>
                                        <p:cTn id="11" dur="550" fill="hold">
                                          <p:stCondLst>
                                            <p:cond delay="1650"/>
                                          </p:stCondLst>
                                        </p:cTn>
                                        <p:tgtEl>
                                          <p:spTgt spid="42"/>
                                        </p:tgtEl>
                                        <p:attrNameLst>
                                          <p:attrName>r</p:attrName>
                                        </p:attrNameLst>
                                      </p:cBhvr>
                                    </p:animRot>
                                    <p:animRot by="120000">
                                      <p:cBhvr>
                                        <p:cTn id="12" dur="550" fill="hold">
                                          <p:stCondLst>
                                            <p:cond delay="22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4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6"/>
                                        </p:tgtEl>
                                      </p:cBhvr>
                                    </p:animEffect>
                                    <p:set>
                                      <p:cBhvr>
                                        <p:cTn id="1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0" restart="whenNotActive" fill="hold" evtFilter="cancelBubble" nodeType="interactiveSeq">
                <p:stCondLst>
                  <p:cond evt="onClick" delay="0">
                    <p:tgtEl>
                      <p:spTgt spid="4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7"/>
                                        </p:tgtEl>
                                      </p:cBhvr>
                                    </p:animEffect>
                                    <p:set>
                                      <p:cBhvr>
                                        <p:cTn id="25"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6" restart="whenNotActive" fill="hold" evtFilter="cancelBubble" nodeType="interactiveSeq">
                <p:stCondLst>
                  <p:cond evt="onClick" delay="0">
                    <p:tgtEl>
                      <p:spTgt spid="4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8"/>
                                        </p:tgtEl>
                                      </p:cBhvr>
                                    </p:animEffect>
                                    <p:set>
                                      <p:cBhvr>
                                        <p:cTn id="3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9"/>
                                        </p:tgtEl>
                                      </p:cBhvr>
                                    </p:animEffect>
                                    <p:set>
                                      <p:cBhvr>
                                        <p:cTn id="3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8" restart="whenNotActive" fill="hold" evtFilter="cancelBubble" nodeType="interactiveSeq">
                <p:stCondLst>
                  <p:cond evt="onClick" delay="0">
                    <p:tgtEl>
                      <p:spTgt spid="5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0"/>
                                        </p:tgtEl>
                                      </p:cBhvr>
                                    </p:animEffect>
                                    <p:set>
                                      <p:cBhvr>
                                        <p:cTn id="43"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1"/>
                                        </p:tgtEl>
                                      </p:cBhvr>
                                    </p:animEffect>
                                    <p:set>
                                      <p:cBhvr>
                                        <p:cTn id="4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317859" y="1195954"/>
            <a:ext cx="9554693" cy="1468012"/>
          </a:xfrm>
          <a:prstGeom prst="snip2DiagRect">
            <a:avLst/>
          </a:prstGeom>
          <a:solidFill>
            <a:srgbClr val="FFFF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lnSpc>
                <a:spcPct val="150000"/>
              </a:lnSpc>
            </a:pPr>
            <a:r>
              <a:rPr kumimoji="0" lang="en-US" sz="3600" b="1" i="0" u="none" strike="noStrike" kern="1200" cap="none" spc="0" normalizeH="0" baseline="0" noProof="0">
                <a:ln>
                  <a:noFill/>
                </a:ln>
                <a:solidFill>
                  <a:prstClr val="black"/>
                </a:solidFill>
                <a:effectLst/>
                <a:uLnTx/>
                <a:uFillTx/>
                <a:latin typeface="UTM Avo"/>
                <a:ea typeface="+mn-ea"/>
                <a:cs typeface="Arial" panose="020B0604020202020204" pitchFamily="34" charset="0"/>
              </a:rPr>
              <a:t> </a:t>
            </a:r>
            <a:r>
              <a:rPr lang="en-US" sz="3600">
                <a:solidFill>
                  <a:schemeClr val="tx1"/>
                </a:solidFill>
                <a:cs typeface="Arial" panose="020B0604020202020204" pitchFamily="34" charset="0"/>
              </a:rPr>
              <a:t>Hươu cao cổ cao như thế nào?</a:t>
            </a:r>
            <a:endParaRPr kumimoji="0" lang="vi-VN" sz="3600" b="1" i="0" u="none" strike="noStrike" kern="1200" cap="none" spc="0" normalizeH="0" baseline="0" noProof="0" dirty="0">
              <a:ln>
                <a:noFill/>
              </a:ln>
              <a:solidFill>
                <a:schemeClr val="tx1"/>
              </a:solidFill>
              <a:effectLst/>
              <a:uLnTx/>
              <a:uFillTx/>
              <a:latin typeface="+mj-lt"/>
              <a:cs typeface="Arial" panose="020B0604020202020204" pitchFamily="34" charset="0"/>
            </a:endParaRPr>
          </a:p>
        </p:txBody>
      </p:sp>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330" y="5387950"/>
            <a:ext cx="2399987" cy="1468012"/>
          </a:xfrm>
          <a:prstGeom prst="rect">
            <a:avLst/>
          </a:prstGeom>
        </p:spPr>
      </p:pic>
      <p:sp>
        <p:nvSpPr>
          <p:cNvPr id="5" name="Rectangle 4"/>
          <p:cNvSpPr/>
          <p:nvPr/>
        </p:nvSpPr>
        <p:spPr>
          <a:xfrm>
            <a:off x="952912" y="6258765"/>
            <a:ext cx="8911020" cy="39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7" name="TextBox 3">
            <a:extLst>
              <a:ext uri="{FF2B5EF4-FFF2-40B4-BE49-F238E27FC236}">
                <a16:creationId xmlns:a16="http://schemas.microsoft.com/office/drawing/2014/main" id="{9D629372-8361-465B-86EA-BA9F6A61BAF0}"/>
              </a:ext>
            </a:extLst>
          </p:cNvPr>
          <p:cNvSpPr txBox="1"/>
          <p:nvPr/>
        </p:nvSpPr>
        <p:spPr>
          <a:xfrm>
            <a:off x="1690290" y="3025601"/>
            <a:ext cx="9182262" cy="1477328"/>
          </a:xfrm>
          <a:prstGeom prst="rect">
            <a:avLst/>
          </a:prstGeom>
        </p:spPr>
        <p:txBody>
          <a:bodyPr wrap="square" lIns="0" tIns="0" rIns="0" bIns="0" rtlCol="0" anchor="t">
            <a:spAutoFit/>
          </a:bodyPr>
          <a:lstStyle/>
          <a:p>
            <a:pPr lvl="0">
              <a:defRPr/>
            </a:pPr>
            <a:r>
              <a:rPr lang="nl-NL" sz="3200">
                <a:solidFill>
                  <a:srgbClr val="000000"/>
                </a:solidFill>
                <a:ea typeface="Calibri" panose="020F0502020204030204" pitchFamily="34" charset="0"/>
                <a:cs typeface="Arial" panose="020B0604020202020204" pitchFamily="34" charset="0"/>
              </a:rPr>
              <a:t>- Con hươu cao cổ cao nhất cao tới gần... 6 mét, có thể ngó được vào cửa sổ tầng hai của một ngôi nhà.</a:t>
            </a:r>
            <a:endParaRPr lang="en-US" sz="3200">
              <a:solidFill>
                <a:prstClr val="black"/>
              </a:solidFill>
              <a:cs typeface="Times New Roman" pitchFamily="18" charset="0"/>
            </a:endParaRPr>
          </a:p>
        </p:txBody>
      </p:sp>
    </p:spTree>
    <p:extLst>
      <p:ext uri="{BB962C8B-B14F-4D97-AF65-F5344CB8AC3E}">
        <p14:creationId xmlns:p14="http://schemas.microsoft.com/office/powerpoint/2010/main" val="12446432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434157" y="780477"/>
            <a:ext cx="10164213" cy="1664608"/>
          </a:xfrm>
          <a:prstGeom prst="snip2Diag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lnSpc>
                <a:spcPct val="150000"/>
              </a:lnSpc>
            </a:pPr>
            <a:r>
              <a:rPr lang="en-US" sz="3600">
                <a:solidFill>
                  <a:prstClr val="black"/>
                </a:solidFill>
                <a:cs typeface="Arial" panose="020B0604020202020204" pitchFamily="34" charset="0"/>
              </a:rPr>
              <a:t>Chiều cao của hươu cao cổ có gì thuận tiện và có gì bất tiện?</a:t>
            </a:r>
            <a:endParaRPr kumimoji="0" lang="en-US" sz="3600" b="1" i="0" u="none" strike="noStrike" kern="1200" cap="none" spc="0" normalizeH="0" baseline="0" noProof="0" dirty="0">
              <a:ln>
                <a:noFill/>
              </a:ln>
              <a:solidFill>
                <a:prstClr val="black"/>
              </a:solidFill>
              <a:effectLst/>
              <a:uLnTx/>
              <a:uFillTx/>
              <a:latin typeface="UTM Avo"/>
              <a:cs typeface="Arial" panose="020B0604020202020204" pitchFamily="34"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2330" y="5387950"/>
            <a:ext cx="2399987" cy="1468012"/>
          </a:xfrm>
          <a:prstGeom prst="rect">
            <a:avLst/>
          </a:prstGeom>
        </p:spPr>
      </p:pic>
      <p:sp>
        <p:nvSpPr>
          <p:cNvPr id="2" name="Rectangle 1"/>
          <p:cNvSpPr/>
          <p:nvPr/>
        </p:nvSpPr>
        <p:spPr>
          <a:xfrm>
            <a:off x="952912" y="6258765"/>
            <a:ext cx="8911020" cy="39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5" name="TextBox 3">
            <a:extLst>
              <a:ext uri="{FF2B5EF4-FFF2-40B4-BE49-F238E27FC236}">
                <a16:creationId xmlns:a16="http://schemas.microsoft.com/office/drawing/2014/main" id="{5EFFA2A3-5464-426E-A18E-618350D82063}"/>
              </a:ext>
            </a:extLst>
          </p:cNvPr>
          <p:cNvSpPr txBox="1"/>
          <p:nvPr/>
        </p:nvSpPr>
        <p:spPr>
          <a:xfrm>
            <a:off x="1925132" y="2874597"/>
            <a:ext cx="9182262" cy="2462213"/>
          </a:xfrm>
          <a:prstGeom prst="rect">
            <a:avLst/>
          </a:prstGeom>
        </p:spPr>
        <p:txBody>
          <a:bodyPr wrap="square" lIns="0" tIns="0" rIns="0" bIns="0" rtlCol="0" anchor="t">
            <a:spAutoFit/>
          </a:bodyPr>
          <a:lstStyle/>
          <a:p>
            <a:pPr lvl="0" indent="457200">
              <a:defRPr/>
            </a:pPr>
            <a:r>
              <a:rPr lang="en-US" sz="3200">
                <a:cs typeface="Times New Roman" pitchFamily="18" charset="0"/>
              </a:rPr>
              <a:t>- Thuận tiện: chiếc cổ dài của hươu cao cổ giúp v</a:t>
            </a:r>
            <a:r>
              <a:rPr lang="vi-VN" sz="3200">
                <a:solidFill>
                  <a:srgbClr val="000000"/>
                </a:solidFill>
                <a:ea typeface="Calibri" panose="020F0502020204030204" pitchFamily="34" charset="0"/>
                <a:cs typeface="Arial" panose="020B0604020202020204" pitchFamily="34" charset="0"/>
              </a:rPr>
              <a:t>ới tới những cành lá trên cao</a:t>
            </a:r>
            <a:r>
              <a:rPr lang="en-US" sz="3200">
                <a:solidFill>
                  <a:srgbClr val="000000"/>
                </a:solidFill>
                <a:ea typeface="Calibri" panose="020F0502020204030204" pitchFamily="34" charset="0"/>
                <a:cs typeface="Arial" panose="020B0604020202020204" pitchFamily="34" charset="0"/>
              </a:rPr>
              <a:t> và cũng dễ phát hiện kẻ thù.</a:t>
            </a:r>
          </a:p>
          <a:p>
            <a:pPr lvl="0" indent="457200">
              <a:defRPr/>
            </a:pPr>
            <a:r>
              <a:rPr lang="en-US" sz="3200">
                <a:solidFill>
                  <a:srgbClr val="000000"/>
                </a:solidFill>
                <a:cs typeface="Arial" panose="020B0604020202020204" pitchFamily="34" charset="0"/>
              </a:rPr>
              <a:t>- Bất tiện:</a:t>
            </a:r>
            <a:r>
              <a:rPr lang="vi-VN" sz="3200">
                <a:solidFill>
                  <a:srgbClr val="000000"/>
                </a:solidFill>
                <a:ea typeface="Calibri" panose="020F0502020204030204" pitchFamily="34" charset="0"/>
                <a:cs typeface="Arial" panose="020B0604020202020204" pitchFamily="34" charset="0"/>
              </a:rPr>
              <a:t> Khi cúi thấp, phải xoạc </a:t>
            </a:r>
            <a:r>
              <a:rPr lang="en-US" sz="3200">
                <a:solidFill>
                  <a:srgbClr val="000000"/>
                </a:solidFill>
                <a:ea typeface="Calibri" panose="020F0502020204030204" pitchFamily="34" charset="0"/>
                <a:cs typeface="Arial" panose="020B0604020202020204" pitchFamily="34" charset="0"/>
              </a:rPr>
              <a:t>rộng </a:t>
            </a:r>
            <a:r>
              <a:rPr lang="vi-VN" sz="3200">
                <a:solidFill>
                  <a:srgbClr val="000000"/>
                </a:solidFill>
                <a:ea typeface="Calibri" panose="020F0502020204030204" pitchFamily="34" charset="0"/>
                <a:cs typeface="Arial" panose="020B0604020202020204" pitchFamily="34" charset="0"/>
              </a:rPr>
              <a:t>hai chân</a:t>
            </a:r>
            <a:r>
              <a:rPr lang="en-US" sz="3200">
                <a:solidFill>
                  <a:srgbClr val="000000"/>
                </a:solidFill>
                <a:ea typeface="Calibri" panose="020F0502020204030204" pitchFamily="34" charset="0"/>
                <a:cs typeface="Arial" panose="020B0604020202020204" pitchFamily="34" charset="0"/>
              </a:rPr>
              <a:t>.</a:t>
            </a:r>
            <a:endParaRPr lang="en-US" sz="3200">
              <a:solidFill>
                <a:prstClr val="black"/>
              </a:solidFill>
              <a:cs typeface="Times New Roman" pitchFamily="18" charset="0"/>
            </a:endParaRPr>
          </a:p>
        </p:txBody>
      </p:sp>
    </p:spTree>
    <p:extLst>
      <p:ext uri="{BB962C8B-B14F-4D97-AF65-F5344CB8AC3E}">
        <p14:creationId xmlns:p14="http://schemas.microsoft.com/office/powerpoint/2010/main" val="20058496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330" y="5387950"/>
            <a:ext cx="2399987" cy="1468012"/>
          </a:xfrm>
          <a:prstGeom prst="rect">
            <a:avLst/>
          </a:prstGeom>
        </p:spPr>
      </p:pic>
      <p:sp>
        <p:nvSpPr>
          <p:cNvPr id="5" name="Rectangle 4"/>
          <p:cNvSpPr/>
          <p:nvPr/>
        </p:nvSpPr>
        <p:spPr>
          <a:xfrm>
            <a:off x="952912" y="6258765"/>
            <a:ext cx="8911020" cy="39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pic>
        <p:nvPicPr>
          <p:cNvPr id="6" name="Picture 5">
            <a:extLst>
              <a:ext uri="{FF2B5EF4-FFF2-40B4-BE49-F238E27FC236}">
                <a16:creationId xmlns:a16="http://schemas.microsoft.com/office/drawing/2014/main" id="{CAC3B5BC-2EEB-4339-A48F-C7601C97F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6573" y="978476"/>
            <a:ext cx="3989171" cy="3989171"/>
          </a:xfrm>
          <a:prstGeom prst="rect">
            <a:avLst/>
          </a:prstGeom>
        </p:spPr>
      </p:pic>
      <p:sp>
        <p:nvSpPr>
          <p:cNvPr id="7" name="Rectangle 6">
            <a:extLst>
              <a:ext uri="{FF2B5EF4-FFF2-40B4-BE49-F238E27FC236}">
                <a16:creationId xmlns:a16="http://schemas.microsoft.com/office/drawing/2014/main" id="{036C18BE-B836-47C5-BAD1-9C286B2E6A0D}"/>
              </a:ext>
            </a:extLst>
          </p:cNvPr>
          <p:cNvSpPr/>
          <p:nvPr/>
        </p:nvSpPr>
        <p:spPr>
          <a:xfrm>
            <a:off x="4364743" y="1088654"/>
            <a:ext cx="3989172" cy="654731"/>
          </a:xfrm>
          <a:prstGeom prst="rect">
            <a:avLst/>
          </a:prstGeom>
        </p:spPr>
        <p:txBody>
          <a:bodyPr wrap="square">
            <a:spAutoFit/>
          </a:bodyPr>
          <a:lstStyle/>
          <a:p>
            <a:pPr algn="just">
              <a:lnSpc>
                <a:spcPct val="150000"/>
              </a:lnSpc>
              <a:spcBef>
                <a:spcPts val="700"/>
              </a:spcBef>
              <a:spcAft>
                <a:spcPts val="700"/>
              </a:spcAft>
            </a:pPr>
            <a:r>
              <a:rPr lang="en-US" sz="2800" b="1">
                <a:solidFill>
                  <a:srgbClr val="FF0000"/>
                </a:solidFill>
                <a:ea typeface="Calibri" panose="020F0502020204030204" pitchFamily="34" charset="0"/>
                <a:cs typeface="Arial" panose="020B0604020202020204" pitchFamily="34" charset="0"/>
              </a:rPr>
              <a:t>CHÚC MỪNG CON</a:t>
            </a:r>
          </a:p>
        </p:txBody>
      </p:sp>
    </p:spTree>
    <p:extLst>
      <p:ext uri="{BB962C8B-B14F-4D97-AF65-F5344CB8AC3E}">
        <p14:creationId xmlns:p14="http://schemas.microsoft.com/office/powerpoint/2010/main" val="39132199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375066" y="852891"/>
            <a:ext cx="10269097" cy="2227653"/>
          </a:xfrm>
          <a:prstGeom prst="snip2DiagRect">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lnSpc>
                <a:spcPct val="150000"/>
              </a:lnSpc>
            </a:pPr>
            <a:r>
              <a:rPr lang="en-US" sz="4000">
                <a:solidFill>
                  <a:prstClr val="black"/>
                </a:solidFill>
                <a:cs typeface="Arial" panose="020B0604020202020204" pitchFamily="34" charset="0"/>
              </a:rPr>
              <a:t>Hươu cao cổ sống với các loài vật khác nhau như thế nào</a:t>
            </a:r>
            <a:r>
              <a:rPr lang="en-US" sz="4000">
                <a:solidFill>
                  <a:schemeClr val="tx1"/>
                </a:solidFill>
                <a:cs typeface="Arial" panose="020B0604020202020204" pitchFamily="34" charset="0"/>
              </a:rPr>
              <a:t>?</a:t>
            </a:r>
            <a:endParaRPr kumimoji="0" lang="en-US" sz="4000" b="1" i="0" u="none" strike="noStrike" kern="1200" cap="none" spc="0" normalizeH="0" baseline="0" noProof="0" dirty="0">
              <a:ln>
                <a:noFill/>
              </a:ln>
              <a:solidFill>
                <a:schemeClr val="tx1"/>
              </a:solidFill>
              <a:effectLst/>
              <a:uLnTx/>
              <a:uFillTx/>
              <a:latin typeface="UTM Avo"/>
              <a:cs typeface="Arial" panose="020B0604020202020204" pitchFamily="34"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2330" y="5387950"/>
            <a:ext cx="2399987" cy="1468012"/>
          </a:xfrm>
          <a:prstGeom prst="rect">
            <a:avLst/>
          </a:prstGeom>
        </p:spPr>
      </p:pic>
      <p:sp>
        <p:nvSpPr>
          <p:cNvPr id="5" name="Rectangle 4"/>
          <p:cNvSpPr/>
          <p:nvPr/>
        </p:nvSpPr>
        <p:spPr>
          <a:xfrm>
            <a:off x="952912" y="6258765"/>
            <a:ext cx="8911020" cy="39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7" name="Rectangle 6">
            <a:extLst>
              <a:ext uri="{FF2B5EF4-FFF2-40B4-BE49-F238E27FC236}">
                <a16:creationId xmlns:a16="http://schemas.microsoft.com/office/drawing/2014/main" id="{6C303146-AC42-4EE7-ADFC-5D5969D4679C}"/>
              </a:ext>
            </a:extLst>
          </p:cNvPr>
          <p:cNvSpPr/>
          <p:nvPr/>
        </p:nvSpPr>
        <p:spPr>
          <a:xfrm>
            <a:off x="952912" y="3659047"/>
            <a:ext cx="10998379" cy="1939826"/>
          </a:xfrm>
          <a:prstGeom prst="rect">
            <a:avLst/>
          </a:prstGeom>
        </p:spPr>
        <p:txBody>
          <a:bodyPr wrap="square">
            <a:spAutoFit/>
          </a:bodyPr>
          <a:lstStyle/>
          <a:p>
            <a:pPr algn="just">
              <a:lnSpc>
                <a:spcPct val="150000"/>
              </a:lnSpc>
              <a:spcBef>
                <a:spcPts val="700"/>
              </a:spcBef>
              <a:spcAft>
                <a:spcPts val="700"/>
              </a:spcAft>
            </a:pPr>
            <a:r>
              <a:rPr lang="en-US" sz="2800">
                <a:solidFill>
                  <a:srgbClr val="000000"/>
                </a:solidFill>
                <a:ea typeface="Calibri" panose="020F0502020204030204" pitchFamily="34" charset="0"/>
                <a:cs typeface="Arial" panose="020B0604020202020204" pitchFamily="34" charset="0"/>
              </a:rPr>
              <a:t>- Hươu cao cổ k</a:t>
            </a:r>
            <a:r>
              <a:rPr lang="vi-VN" sz="2800">
                <a:solidFill>
                  <a:srgbClr val="000000"/>
                </a:solidFill>
                <a:ea typeface="Calibri" panose="020F0502020204030204" pitchFamily="34" charset="0"/>
                <a:cs typeface="Arial" panose="020B0604020202020204" pitchFamily="34" charset="0"/>
              </a:rPr>
              <a:t>hông bao gi</a:t>
            </a:r>
            <a:r>
              <a:rPr lang="en-US" sz="2800">
                <a:solidFill>
                  <a:srgbClr val="000000"/>
                </a:solidFill>
                <a:ea typeface="Calibri" panose="020F0502020204030204" pitchFamily="34" charset="0"/>
                <a:cs typeface="Arial" panose="020B0604020202020204" pitchFamily="34" charset="0"/>
              </a:rPr>
              <a:t>ờ</a:t>
            </a:r>
            <a:r>
              <a:rPr lang="vi-VN" sz="2800">
                <a:solidFill>
                  <a:srgbClr val="000000"/>
                </a:solidFill>
                <a:ea typeface="Calibri" panose="020F0502020204030204" pitchFamily="34" charset="0"/>
                <a:cs typeface="Arial" panose="020B0604020202020204" pitchFamily="34" charset="0"/>
              </a:rPr>
              <a:t> tranh giành thức ăn hay nơi ở với bất kì loài vật nào</a:t>
            </a:r>
            <a:r>
              <a:rPr lang="en-US" sz="2800">
                <a:solidFill>
                  <a:srgbClr val="000000"/>
                </a:solidFill>
                <a:ea typeface="Calibri" panose="020F0502020204030204" pitchFamily="34" charset="0"/>
                <a:cs typeface="Arial" panose="020B0604020202020204" pitchFamily="34" charset="0"/>
              </a:rPr>
              <a:t>. S</a:t>
            </a:r>
            <a:r>
              <a:rPr lang="vi-VN" sz="2800">
                <a:solidFill>
                  <a:srgbClr val="000000"/>
                </a:solidFill>
                <a:ea typeface="Calibri" panose="020F0502020204030204" pitchFamily="34" charset="0"/>
                <a:cs typeface="Arial" panose="020B0604020202020204" pitchFamily="34" charset="0"/>
              </a:rPr>
              <a:t>ống </a:t>
            </a:r>
            <a:r>
              <a:rPr lang="en-US" sz="2800">
                <a:solidFill>
                  <a:srgbClr val="000000"/>
                </a:solidFill>
                <a:ea typeface="Calibri" panose="020F0502020204030204" pitchFamily="34" charset="0"/>
                <a:cs typeface="Arial" panose="020B0604020202020204" pitchFamily="34" charset="0"/>
              </a:rPr>
              <a:t>rất </a:t>
            </a:r>
            <a:r>
              <a:rPr lang="vi-VN" sz="2800">
                <a:solidFill>
                  <a:srgbClr val="000000"/>
                </a:solidFill>
                <a:ea typeface="Calibri" panose="020F0502020204030204" pitchFamily="34" charset="0"/>
                <a:cs typeface="Arial" panose="020B0604020202020204" pitchFamily="34" charset="0"/>
              </a:rPr>
              <a:t>hoà </a:t>
            </a:r>
            <a:r>
              <a:rPr lang="en-US" sz="2800">
                <a:solidFill>
                  <a:srgbClr val="000000"/>
                </a:solidFill>
                <a:ea typeface="Calibri" panose="020F0502020204030204" pitchFamily="34" charset="0"/>
                <a:cs typeface="Arial" panose="020B0604020202020204" pitchFamily="34" charset="0"/>
              </a:rPr>
              <a:t>thuận </a:t>
            </a:r>
            <a:r>
              <a:rPr lang="vi-VN" sz="2800">
                <a:solidFill>
                  <a:srgbClr val="000000"/>
                </a:solidFill>
                <a:ea typeface="Calibri" panose="020F0502020204030204" pitchFamily="34" charset="0"/>
                <a:cs typeface="Arial" panose="020B0604020202020204" pitchFamily="34" charset="0"/>
              </a:rPr>
              <a:t>với nhiều loài thú ăn cỏ khác</a:t>
            </a:r>
            <a:r>
              <a:rPr lang="en-US" sz="2800">
                <a:solidFill>
                  <a:srgbClr val="000000"/>
                </a:solidFill>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505027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330" y="5387950"/>
            <a:ext cx="2399987" cy="1468012"/>
          </a:xfrm>
          <a:prstGeom prst="rect">
            <a:avLst/>
          </a:prstGeom>
        </p:spPr>
      </p:pic>
      <p:sp>
        <p:nvSpPr>
          <p:cNvPr id="5" name="Rectangle 4"/>
          <p:cNvSpPr/>
          <p:nvPr/>
        </p:nvSpPr>
        <p:spPr>
          <a:xfrm>
            <a:off x="952912" y="6258765"/>
            <a:ext cx="8911020" cy="39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pic>
        <p:nvPicPr>
          <p:cNvPr id="3" name="Picture 2">
            <a:extLst>
              <a:ext uri="{FF2B5EF4-FFF2-40B4-BE49-F238E27FC236}">
                <a16:creationId xmlns:a16="http://schemas.microsoft.com/office/drawing/2014/main" id="{D34EF672-4D6C-4A86-A537-AEA68E470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6573" y="978476"/>
            <a:ext cx="3989171" cy="3989171"/>
          </a:xfrm>
          <a:prstGeom prst="rect">
            <a:avLst/>
          </a:prstGeom>
        </p:spPr>
      </p:pic>
      <p:sp>
        <p:nvSpPr>
          <p:cNvPr id="7" name="Rectangle 6">
            <a:extLst>
              <a:ext uri="{FF2B5EF4-FFF2-40B4-BE49-F238E27FC236}">
                <a16:creationId xmlns:a16="http://schemas.microsoft.com/office/drawing/2014/main" id="{2FE5AAF1-036D-4A15-99BB-06B26C167C24}"/>
              </a:ext>
            </a:extLst>
          </p:cNvPr>
          <p:cNvSpPr/>
          <p:nvPr/>
        </p:nvSpPr>
        <p:spPr>
          <a:xfrm>
            <a:off x="4364743" y="1088654"/>
            <a:ext cx="3989172" cy="654731"/>
          </a:xfrm>
          <a:prstGeom prst="rect">
            <a:avLst/>
          </a:prstGeom>
        </p:spPr>
        <p:txBody>
          <a:bodyPr wrap="square">
            <a:spAutoFit/>
          </a:bodyPr>
          <a:lstStyle/>
          <a:p>
            <a:pPr algn="just">
              <a:lnSpc>
                <a:spcPct val="150000"/>
              </a:lnSpc>
              <a:spcBef>
                <a:spcPts val="700"/>
              </a:spcBef>
              <a:spcAft>
                <a:spcPts val="700"/>
              </a:spcAft>
            </a:pPr>
            <a:r>
              <a:rPr lang="en-US" sz="2800" b="1">
                <a:solidFill>
                  <a:srgbClr val="FF0000"/>
                </a:solidFill>
                <a:ea typeface="Calibri" panose="020F0502020204030204" pitchFamily="34" charset="0"/>
                <a:cs typeface="Arial" panose="020B0604020202020204" pitchFamily="34" charset="0"/>
              </a:rPr>
              <a:t>CHÚC MỪNG CON</a:t>
            </a:r>
          </a:p>
        </p:txBody>
      </p:sp>
    </p:spTree>
    <p:extLst>
      <p:ext uri="{BB962C8B-B14F-4D97-AF65-F5344CB8AC3E}">
        <p14:creationId xmlns:p14="http://schemas.microsoft.com/office/powerpoint/2010/main" val="19157767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1632</Words>
  <Application>Microsoft Office PowerPoint</Application>
  <PresentationFormat>Custom</PresentationFormat>
  <Paragraphs>134</Paragraphs>
  <Slides>28</Slides>
  <Notes>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.VnTime</vt:lpstr>
      <vt:lpstr>Arial</vt:lpstr>
      <vt:lpstr>Calibri</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2: Ai cũng có ích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tư ngày 12 tháng 03 năm 2025 Tiếng Việt Bài đọc 2:  Ai cũng có ích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2025-03-07T00:54:40Z</dcterms:modified>
</cp:coreProperties>
</file>