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7.xml" ContentType="application/vnd.openxmlformats-officedocument.presentationml.notesSlide+xml"/>
  <Override PartName="/ppt/activeX/activeX4.xml" ContentType="application/vnd.ms-office.activeX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32"/>
  </p:notesMasterIdLst>
  <p:sldIdLst>
    <p:sldId id="382" r:id="rId3"/>
    <p:sldId id="343" r:id="rId4"/>
    <p:sldId id="383" r:id="rId5"/>
    <p:sldId id="384" r:id="rId6"/>
    <p:sldId id="395" r:id="rId7"/>
    <p:sldId id="396" r:id="rId8"/>
    <p:sldId id="398" r:id="rId9"/>
    <p:sldId id="397" r:id="rId10"/>
    <p:sldId id="399" r:id="rId11"/>
    <p:sldId id="400" r:id="rId12"/>
    <p:sldId id="390" r:id="rId13"/>
    <p:sldId id="401" r:id="rId14"/>
    <p:sldId id="404" r:id="rId15"/>
    <p:sldId id="409" r:id="rId16"/>
    <p:sldId id="410" r:id="rId17"/>
    <p:sldId id="403" r:id="rId18"/>
    <p:sldId id="392" r:id="rId19"/>
    <p:sldId id="387" r:id="rId20"/>
    <p:sldId id="388" r:id="rId21"/>
    <p:sldId id="389" r:id="rId22"/>
    <p:sldId id="411" r:id="rId23"/>
    <p:sldId id="353" r:id="rId24"/>
    <p:sldId id="369" r:id="rId25"/>
    <p:sldId id="370" r:id="rId26"/>
    <p:sldId id="371" r:id="rId27"/>
    <p:sldId id="393" r:id="rId28"/>
    <p:sldId id="394" r:id="rId29"/>
    <p:sldId id="407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B8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8043" autoAdjust="0"/>
  </p:normalViewPr>
  <p:slideViewPr>
    <p:cSldViewPr snapToGrid="0">
      <p:cViewPr varScale="1">
        <p:scale>
          <a:sx n="90" d="100"/>
          <a:sy n="90" d="100"/>
        </p:scale>
        <p:origin x="-3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0418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48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0754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-1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945"/>
  <ax:ocxPr ax:name="_cy" ax:value="18596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1410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-1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510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moi truong xanh ZdvJNHc+9JGc6EdmIrHr+RLzQjHlZHP0v434n7t0RS0POFtZ2y0bTJCWt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486"/>
  <ax:ocxPr ax:name="_cy" ax:value="17855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fld id="{6EE12F29-6393-42F8-8245-51A739C377D8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B1E9A-E718-418C-867F-5D989214D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11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30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jp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984250" y="2743200"/>
            <a:ext cx="10190163" cy="17907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PHÂN MÔN HỌC VẦN LỚP 1 THEO HƯỚNG NGHIÊN CỨU BÀI HỌC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54625" y="4324350"/>
            <a:ext cx="5522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vi-VN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báo cáo</a:t>
            </a: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LÊ THỊ THÙY LIÊN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6250" y="661988"/>
            <a:ext cx="11239500" cy="793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8220"/>
              </a:avLst>
            </a:prstTxWarp>
          </a:bodyPr>
          <a:lstStyle/>
          <a:p>
            <a:pPr algn="ctr"/>
            <a:r>
              <a:rPr lang="en-US" sz="66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 QUÝ THẦY , CÔ GIÁO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0435" y="1836341"/>
            <a:ext cx="695471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VỀ DỰ CHUYÊN ĐỀ KHỐI  I</a:t>
            </a:r>
            <a:endParaRPr lang="en-US" sz="4400" dirty="0"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41530" y="3028120"/>
            <a:ext cx="10190163" cy="1790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44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 trải nghiệm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8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Bài:     Hoạt động giáo dục theo chủ đề</a:t>
            </a:r>
            <a:r>
              <a:rPr lang="vi-VN" sz="3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Môi trường quanh em</a:t>
            </a:r>
            <a:endParaRPr lang="en-US" sz="38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23854" y="827640"/>
            <a:ext cx="11239500" cy="793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8220"/>
              </a:avLst>
            </a:prstTxWarp>
          </a:bodyPr>
          <a:lstStyle/>
          <a:p>
            <a:pPr algn="ctr"/>
            <a:r>
              <a:rPr lang="en-US" sz="66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 QUÝ THẦY , CÔ GIÁO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5758" y="1969772"/>
            <a:ext cx="695471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VỀ DỰ CHUYÊN ĐỀ KHỐI  I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5878" y="5085124"/>
            <a:ext cx="6929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 dạy minh họa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Thanh</a:t>
            </a:r>
          </a:p>
          <a:p>
            <a:pPr algn="ctr" eaLnBrk="1" hangingPunct="1">
              <a:defRPr/>
            </a:pP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tiều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Nhơn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</a:p>
        </p:txBody>
      </p:sp>
    </p:spTree>
    <p:extLst>
      <p:ext uri="{BB962C8B-B14F-4D97-AF65-F5344CB8AC3E}">
        <p14:creationId xmlns:p14="http://schemas.microsoft.com/office/powerpoint/2010/main" val="18858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275"/>
            <a:ext cx="12192000" cy="6133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389"/>
            <a:ext cx="12192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0291" y="1247074"/>
            <a:ext cx="499431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 </a:t>
            </a:r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sạch,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9767" y="1262944"/>
            <a:ext cx="557604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sạch,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8" y="1749283"/>
            <a:ext cx="5355434" cy="23588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8" y="4280451"/>
            <a:ext cx="5359065" cy="2570921"/>
          </a:xfr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1927274" y="-223492"/>
            <a:ext cx="7329268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28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416" y="314653"/>
            <a:ext cx="10708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731234"/>
            <a:ext cx="4876800" cy="2376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1" y="4207768"/>
            <a:ext cx="4916761" cy="26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</a:t>
            </a:r>
            <a:r>
              <a:rPr lang="vi-VN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 2</a:t>
            </a:r>
            <a:r>
              <a:rPr 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986210" y="2522472"/>
            <a:ext cx="77254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Trưng bày tranh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1347396" y="-104224"/>
            <a:ext cx="9134315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8552" y="500181"/>
            <a:ext cx="121010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giáo dục theo chủ đề: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459"/>
            <a:ext cx="12192000" cy="51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6757" y="309840"/>
            <a:ext cx="671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6973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437" y="720263"/>
            <a:ext cx="11685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677335" y="1797482"/>
            <a:ext cx="10886308" cy="1888253"/>
          </a:xfrm>
          <a:prstGeom prst="irregularSeal1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quan phòng tranh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6757" y="309840"/>
            <a:ext cx="671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6973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437" y="720263"/>
            <a:ext cx="11685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829994" y="1858183"/>
            <a:ext cx="10396024" cy="1538441"/>
          </a:xfrm>
          <a:prstGeom prst="flowChartPunchedTape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bức tranh có môi trường sạch, đẹp là những bức tranh như thế nào ?</a:t>
            </a:r>
          </a:p>
        </p:txBody>
      </p:sp>
      <p:sp>
        <p:nvSpPr>
          <p:cNvPr id="10" name="Flowchart: Punched Tape 9"/>
          <p:cNvSpPr/>
          <p:nvPr/>
        </p:nvSpPr>
        <p:spPr>
          <a:xfrm>
            <a:off x="506437" y="2041063"/>
            <a:ext cx="10860258" cy="1409582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có môi trường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sạch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đẹp là những bức tranh như thế nào ?</a:t>
            </a:r>
          </a:p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6438" y="2239384"/>
            <a:ext cx="10860258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đã sạch, đẹp chưa 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0197" y="2509235"/>
            <a:ext cx="11971606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môi trường sạch, đẹp thì chúng ta phải làm gì ?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3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986210" y="2522472"/>
            <a:ext cx="77254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Xử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lí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huống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4"/>
            <a:ext cx="12192000" cy="34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565"/>
            <a:ext cx="12192000" cy="34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9095" y="1753849"/>
            <a:ext cx="804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Vidoevideo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1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9" name="WindowsMediaPlayer1" r:id="rId2" imgW="12192120" imgH="5934240"/>
        </mc:Choice>
        <mc:Fallback>
          <p:control name="WindowsMediaPlayer1" r:id="rId2" imgW="12192120" imgH="593424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27100"/>
                  <a:ext cx="12192000" cy="5930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665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2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2" name="WindowsMediaPlayer1" r:id="rId2" imgW="11858760" imgH="6696000"/>
        </mc:Choice>
        <mc:Fallback>
          <p:control name="WindowsMediaPlayer1" r:id="rId2" imgW="11858760" imgH="669600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7725"/>
                  <a:ext cx="12192000" cy="6010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351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126761" y="1629173"/>
            <a:ext cx="9938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US" sz="4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CÙNG KHỞI ĐỘNG : </a:t>
            </a:r>
            <a:endParaRPr lang="vi-VN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xanh</a:t>
            </a:r>
          </a:p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sĩ : Trịnh Công Sơn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3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6" name="WindowsMediaPlayer1" r:id="rId2" imgW="12192120" imgH="5943600"/>
        </mc:Choice>
        <mc:Fallback>
          <p:control name="WindowsMediaPlayer1" r:id="rId2" imgW="12192120" imgH="594360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5988"/>
                  <a:ext cx="12192000" cy="5942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72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27" y="3010574"/>
            <a:ext cx="2606373" cy="40217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</a:t>
            </a:r>
            <a:r>
              <a:rPr lang="vi-VN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4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749406" y="2522472"/>
            <a:ext cx="102937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400" b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 bảo vệ môi trường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0843"/>
            <a:ext cx="12192000" cy="6710289"/>
          </a:xfrm>
        </p:spPr>
      </p:pic>
      <p:sp>
        <p:nvSpPr>
          <p:cNvPr id="10" name="Rounded Rectangle 9"/>
          <p:cNvSpPr/>
          <p:nvPr/>
        </p:nvSpPr>
        <p:spPr>
          <a:xfrm>
            <a:off x="1092432" y="6228863"/>
            <a:ext cx="10128739" cy="6463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đang làm gì 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9603" y="6290419"/>
            <a:ext cx="6234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quét dọn, các bạn cần làm gì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5265" y="6287983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quét dọn xong, các bạn bỏ rác ở đâu </a:t>
            </a:r>
            <a:r>
              <a:rPr lang="en-US" smtClean="0"/>
              <a:t>?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42898" y="6228863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thấy có mấy thùng rác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2" y="1255931"/>
            <a:ext cx="3598458" cy="475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634" y="1255931"/>
            <a:ext cx="4242216" cy="4751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084620"/>
            <a:ext cx="265325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2759" y="2228670"/>
            <a:ext cx="239957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96" y="1219293"/>
            <a:ext cx="3596952" cy="4749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748" y="1148390"/>
            <a:ext cx="7687204" cy="4749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918" y="2199549"/>
            <a:ext cx="239957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1" y="934481"/>
            <a:ext cx="4243184" cy="4749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263" y="1722329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14" y="1032390"/>
            <a:ext cx="7950686" cy="4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5142" name="WindowsMediaPlayer1" r:id="rId2" imgW="11696760" imgH="6429240"/>
        </mc:Choice>
        <mc:Fallback>
          <p:control name="WindowsMediaPlayer1" r:id="rId2" imgW="11696760" imgH="642924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125" y="169863"/>
                  <a:ext cx="11696700" cy="64293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549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5906" y="3326158"/>
            <a:ext cx="813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i="1" dirty="0" smtClean="0">
                <a:solidFill>
                  <a:srgbClr val="B83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B83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906" y="3049158"/>
            <a:ext cx="851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i="1" dirty="0">
              <a:solidFill>
                <a:srgbClr val="B83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025" y="2490"/>
            <a:ext cx="12019722" cy="2691161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" y="49558"/>
            <a:ext cx="2019745" cy="1698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1775789" y="579886"/>
            <a:ext cx="101776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 CHUNG TAY BẢO VỆ </a:t>
            </a:r>
          </a:p>
          <a:p>
            <a:pPr algn="ctr" defTabSz="914411">
              <a:defRPr/>
            </a:pP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 TRƯỜNG!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" y="2194868"/>
            <a:ext cx="12173723" cy="46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thien nhien 15ae93c2d7a0d7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1" y="0"/>
            <a:ext cx="12296931" cy="80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2558" y="1689834"/>
            <a:ext cx="9681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29030" y="-33314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6"/>
            <a:ext cx="5355771" cy="1822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30" y="3429000"/>
            <a:ext cx="1770743" cy="31713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827040" y="4239713"/>
            <a:ext cx="4777682" cy="1625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19" y="3875158"/>
            <a:ext cx="1770743" cy="26125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0" y="5092359"/>
            <a:ext cx="12192000" cy="1978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833577" y="4359775"/>
            <a:ext cx="2792232" cy="2612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99770" y="5571298"/>
            <a:ext cx="754742" cy="6241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657462" y="4716766"/>
            <a:ext cx="1451428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12320" y="5212329"/>
            <a:ext cx="914400" cy="1161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8" y="5307249"/>
            <a:ext cx="696685" cy="5761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10772858" y="1003259"/>
            <a:ext cx="1500461" cy="2001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9349" y="202981"/>
            <a:ext cx="2479582" cy="14543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91204" y="1750701"/>
            <a:ext cx="1348315" cy="8865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431940" y="455583"/>
            <a:ext cx="2479582" cy="1454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5" y="219093"/>
            <a:ext cx="996117" cy="65494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85742" y="78277"/>
            <a:ext cx="1131267" cy="113126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848731" y="4454391"/>
            <a:ext cx="1977637" cy="239114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6783050" y="4656637"/>
            <a:ext cx="2352298" cy="228616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024" y="3002415"/>
            <a:ext cx="1253080" cy="749687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2593085" y="28296"/>
            <a:ext cx="7145624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5626446" y="1154488"/>
            <a:ext cx="1847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endParaRPr lang="en-US" sz="6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350" y="756747"/>
            <a:ext cx="10913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0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</a:t>
            </a: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oạt </a:t>
            </a:r>
            <a:r>
              <a:rPr lang="vi-VN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1: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237462" y="2469464"/>
            <a:ext cx="887177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Tìm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hiểu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trường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quanh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endParaRPr lang="en-US" sz="5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482</Words>
  <Application>Microsoft Office PowerPoint</Application>
  <PresentationFormat>Custom</PresentationFormat>
  <Paragraphs>76</Paragraphs>
  <Slides>29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264</cp:revision>
  <dcterms:created xsi:type="dcterms:W3CDTF">2020-08-03T08:33:18Z</dcterms:created>
  <dcterms:modified xsi:type="dcterms:W3CDTF">2025-03-14T09:14:20Z</dcterms:modified>
</cp:coreProperties>
</file>