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396" r:id="rId8"/>
    <p:sldId id="262" r:id="rId9"/>
    <p:sldId id="276" r:id="rId10"/>
    <p:sldId id="278" r:id="rId11"/>
    <p:sldId id="293" r:id="rId12"/>
    <p:sldId id="279" r:id="rId13"/>
    <p:sldId id="310" r:id="rId14"/>
    <p:sldId id="311" r:id="rId15"/>
    <p:sldId id="327" r:id="rId16"/>
    <p:sldId id="379" r:id="rId17"/>
    <p:sldId id="267" r:id="rId18"/>
    <p:sldId id="378" r:id="rId19"/>
    <p:sldId id="268" r:id="rId20"/>
    <p:sldId id="342" r:id="rId21"/>
    <p:sldId id="295" r:id="rId22"/>
    <p:sldId id="298" r:id="rId23"/>
    <p:sldId id="301" r:id="rId24"/>
    <p:sldId id="294" r:id="rId25"/>
    <p:sldId id="269" r:id="rId26"/>
    <p:sldId id="270" r:id="rId27"/>
    <p:sldId id="380" r:id="rId28"/>
    <p:sldId id="290" r:id="rId29"/>
    <p:sldId id="308" r:id="rId30"/>
    <p:sldId id="309" r:id="rId31"/>
    <p:sldId id="381" r:id="rId32"/>
    <p:sldId id="271" r:id="rId33"/>
  </p:sldIdLst>
  <p:sldSz cx="9144000" cy="5143500" type="screen16x9"/>
  <p:notesSz cx="6858000" cy="9144000"/>
  <p:embeddedFontLst>
    <p:embeddedFont>
      <p:font typeface="Wingdings 3" panose="05040102010807070707" pitchFamily="18" charset="2"/>
      <p:regular r:id="rId35"/>
    </p:embeddedFont>
    <p:embeddedFont>
      <p:font typeface="Spectral Medium" panose="020B0604020202020204" charset="0"/>
      <p:regular r:id="rId36"/>
      <p:bold r:id="rId37"/>
      <p:italic r:id="rId38"/>
      <p:boldItalic r:id="rId39"/>
    </p:embeddedFont>
    <p:embeddedFont>
      <p:font typeface="Bebas Neue" panose="020B0604020202020204" charset="0"/>
      <p:regular r:id="rId40"/>
    </p:embeddedFont>
    <p:embeddedFont>
      <p:font typeface="PT Sans" panose="020B0604020202020204" charset="0"/>
      <p:regular r:id="rId41"/>
    </p:embeddedFont>
    <p:embeddedFont>
      <p:font typeface="Mea Culpa" panose="020B0604020202020204" charset="0"/>
      <p:regular r:id="rId42"/>
    </p:embeddedFont>
    <p:embeddedFont>
      <p:font typeface="Comfortaa" panose="020B0604020202020204" charset="0"/>
      <p:regular r:id="rId43"/>
    </p:embeddedFont>
    <p:embeddedFont>
      <p:font typeface="Calibri" panose="020F0502020204030204" pitchFamily="34" charset="0"/>
      <p:regular r:id="rId44"/>
      <p:bold r:id="rId45"/>
      <p:italic r:id="rId46"/>
      <p:boldItalic r:id="rId47"/>
    </p:embeddedFont>
    <p:embeddedFont>
      <p:font typeface="Gwendolyn" panose="020B0604020202020204" charset="0"/>
      <p:regular r:id="rId48"/>
      <p:bold r:id="rId49"/>
    </p:embeddedFont>
    <p:embeddedFont>
      <p:font typeface="Pinyon Script" panose="020B0604020202020204" charset="0"/>
      <p:regular r:id="rId50"/>
    </p:embeddedFont>
    <p:embeddedFont>
      <p:font typeface="Titan One"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25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34480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28cc07e252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28cc07e252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8cc07e252e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8cc07e252e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8cc07e252e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8cc07e252e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8cc07e252e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8cc07e252e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8cc07e252e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8cc07e252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8cc07e252e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8cc07e252e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8cc07e252e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8cc07e252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28cc07e252e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28cc07e252e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8cc07e252e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8cc07e252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28cc1ac156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28cc1ac15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54dda1946d_6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11b604ca34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11b604ca3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28cc07e252e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28cc07e252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28cc07e252e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28cc07e252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28cc07e252e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28cc07e25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8cc07e252e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8cc07e252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d431007ba2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70125"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68400" y="9885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564675" y="678510"/>
            <a:ext cx="179095" cy="179095"/>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32625" y="763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280483">
            <a:off x="6698893" y="1495380"/>
            <a:ext cx="219085" cy="17908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8100086">
            <a:off x="2597176" y="1061040"/>
            <a:ext cx="310178" cy="25354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750318">
            <a:off x="6752609" y="1814405"/>
            <a:ext cx="159164" cy="13010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379100" y="1009575"/>
            <a:ext cx="6385800" cy="2412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5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2545650" y="3397863"/>
            <a:ext cx="4125000" cy="326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11"/>
          <p:cNvSpPr/>
          <p:nvPr/>
        </p:nvSpPr>
        <p:spPr>
          <a:xfrm rot="10800000">
            <a:off x="509747" y="-2075406"/>
            <a:ext cx="8429314" cy="7484755"/>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rot="10800000">
            <a:off x="7234007" y="4099787"/>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a:off x="2462270" y="4549793"/>
            <a:ext cx="333261" cy="33326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a:off x="1718339" y="4517872"/>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5280446">
            <a:off x="8425941" y="25883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rot="2699862">
            <a:off x="7740133" y="3699484"/>
            <a:ext cx="577163" cy="4717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rot="-7750363">
            <a:off x="8523270" y="31663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10800000">
            <a:off x="1122381" y="4080891"/>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0800000">
            <a:off x="8355994" y="350312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244518">
            <a:off x="206336" y="3021347"/>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10800000">
            <a:off x="593567" y="4263593"/>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10800000">
            <a:off x="8173619" y="4731767"/>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6479613">
            <a:off x="8263658" y="4142998"/>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flipH="1">
            <a:off x="472349" y="585859"/>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6479678">
            <a:off x="7391030" y="4706849"/>
            <a:ext cx="269812" cy="23540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10800000">
            <a:off x="8058618" y="5193089"/>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rot="10800000">
            <a:off x="8289445" y="1098267"/>
            <a:ext cx="181525" cy="186733"/>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rot="6479613">
            <a:off x="657318" y="1328836"/>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10800000">
            <a:off x="461883" y="187849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rot="10800000">
            <a:off x="779194" y="376376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rot="10800000">
            <a:off x="8600600" y="250286"/>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800000">
            <a:off x="8621323" y="19851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6479613">
            <a:off x="8727855" y="145711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0800000">
            <a:off x="8944806" y="3317515"/>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407788">
            <a:off x="8789964" y="833825"/>
            <a:ext cx="307803" cy="21106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0800000">
            <a:off x="8886370" y="407235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rot="10800000">
            <a:off x="22686" y="239886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10800000">
            <a:off x="8851057" y="250074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10659098">
            <a:off x="8688691" y="4612833"/>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10800000">
            <a:off x="6883782" y="447428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0800000">
            <a:off x="6820673" y="5006320"/>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10800000">
            <a:off x="8718051" y="5193067"/>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rot="10800000">
            <a:off x="-38914" y="17385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6479613">
            <a:off x="156508" y="1098817"/>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rot="10800000">
            <a:off x="2475332" y="504040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rot="10800000">
            <a:off x="2013839" y="4687118"/>
            <a:ext cx="114989" cy="11497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10800000">
            <a:off x="-95246" y="5040415"/>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10659098">
            <a:off x="-56355" y="218271"/>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6751207">
            <a:off x="1182642" y="4658778"/>
            <a:ext cx="301042" cy="33154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297" name="Google Shape;297;p11"/>
          <p:cNvSpPr/>
          <p:nvPr/>
        </p:nvSpPr>
        <p:spPr>
          <a:xfrm rot="10800000">
            <a:off x="-69452" y="2686334"/>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rot="10800000">
            <a:off x="228011" y="39650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10800000">
            <a:off x="38868" y="3424790"/>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800000">
            <a:off x="713352" y="5075721"/>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rot="5674396">
            <a:off x="-72530" y="447596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361624">
            <a:off x="1672226" y="5214408"/>
            <a:ext cx="307793" cy="21105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txBox="1">
            <a:spLocks noGrp="1"/>
          </p:cNvSpPr>
          <p:nvPr>
            <p:ph type="title" hasCustomPrompt="1"/>
          </p:nvPr>
        </p:nvSpPr>
        <p:spPr>
          <a:xfrm>
            <a:off x="1284000" y="1452088"/>
            <a:ext cx="6576000" cy="156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04" name="Google Shape;304;p11"/>
          <p:cNvSpPr txBox="1">
            <a:spLocks noGrp="1"/>
          </p:cNvSpPr>
          <p:nvPr>
            <p:ph type="subTitle" idx="1"/>
          </p:nvPr>
        </p:nvSpPr>
        <p:spPr>
          <a:xfrm>
            <a:off x="1284000" y="3194313"/>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6"/>
        <p:cNvGrpSpPr/>
        <p:nvPr/>
      </p:nvGrpSpPr>
      <p:grpSpPr>
        <a:xfrm>
          <a:off x="0" y="0"/>
          <a:ext cx="0" cy="0"/>
          <a:chOff x="0" y="0"/>
          <a:chExt cx="0" cy="0"/>
        </a:xfrm>
      </p:grpSpPr>
      <p:sp>
        <p:nvSpPr>
          <p:cNvPr id="307" name="Google Shape;30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8" name="Google Shape;308;p13"/>
          <p:cNvSpPr txBox="1">
            <a:spLocks noGrp="1"/>
          </p:cNvSpPr>
          <p:nvPr>
            <p:ph type="title" idx="2"/>
          </p:nvPr>
        </p:nvSpPr>
        <p:spPr>
          <a:xfrm>
            <a:off x="170780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9" name="Google Shape;309;p13"/>
          <p:cNvSpPr txBox="1">
            <a:spLocks noGrp="1"/>
          </p:cNvSpPr>
          <p:nvPr>
            <p:ph type="subTitle" idx="1"/>
          </p:nvPr>
        </p:nvSpPr>
        <p:spPr>
          <a:xfrm>
            <a:off x="1707800" y="2203100"/>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0" name="Google Shape;310;p13"/>
          <p:cNvSpPr txBox="1">
            <a:spLocks noGrp="1"/>
          </p:cNvSpPr>
          <p:nvPr>
            <p:ph type="title" idx="3"/>
          </p:nvPr>
        </p:nvSpPr>
        <p:spPr>
          <a:xfrm>
            <a:off x="555785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1" name="Google Shape;311;p13"/>
          <p:cNvSpPr txBox="1">
            <a:spLocks noGrp="1"/>
          </p:cNvSpPr>
          <p:nvPr>
            <p:ph type="subTitle" idx="4"/>
          </p:nvPr>
        </p:nvSpPr>
        <p:spPr>
          <a:xfrm>
            <a:off x="5557852" y="2203105"/>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2" name="Google Shape;312;p13"/>
          <p:cNvSpPr txBox="1">
            <a:spLocks noGrp="1"/>
          </p:cNvSpPr>
          <p:nvPr>
            <p:ph type="title" idx="5"/>
          </p:nvPr>
        </p:nvSpPr>
        <p:spPr>
          <a:xfrm>
            <a:off x="1707808"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3" name="Google Shape;313;p13"/>
          <p:cNvSpPr txBox="1">
            <a:spLocks noGrp="1"/>
          </p:cNvSpPr>
          <p:nvPr>
            <p:ph type="subTitle" idx="6"/>
          </p:nvPr>
        </p:nvSpPr>
        <p:spPr>
          <a:xfrm>
            <a:off x="1707799" y="3650149"/>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4" name="Google Shape;314;p13"/>
          <p:cNvSpPr txBox="1">
            <a:spLocks noGrp="1"/>
          </p:cNvSpPr>
          <p:nvPr>
            <p:ph type="title" idx="7"/>
          </p:nvPr>
        </p:nvSpPr>
        <p:spPr>
          <a:xfrm>
            <a:off x="5557850"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5" name="Google Shape;315;p13"/>
          <p:cNvSpPr txBox="1">
            <a:spLocks noGrp="1"/>
          </p:cNvSpPr>
          <p:nvPr>
            <p:ph type="subTitle" idx="8"/>
          </p:nvPr>
        </p:nvSpPr>
        <p:spPr>
          <a:xfrm>
            <a:off x="5557852" y="3659253"/>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6" name="Google Shape;316;p13"/>
          <p:cNvSpPr txBox="1">
            <a:spLocks noGrp="1"/>
          </p:cNvSpPr>
          <p:nvPr>
            <p:ph type="title" idx="9" hasCustomPrompt="1"/>
          </p:nvPr>
        </p:nvSpPr>
        <p:spPr>
          <a:xfrm>
            <a:off x="699156"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7" name="Google Shape;317;p13"/>
          <p:cNvSpPr txBox="1">
            <a:spLocks noGrp="1"/>
          </p:cNvSpPr>
          <p:nvPr>
            <p:ph type="title" idx="13" hasCustomPrompt="1"/>
          </p:nvPr>
        </p:nvSpPr>
        <p:spPr>
          <a:xfrm>
            <a:off x="699156"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8" name="Google Shape;318;p13"/>
          <p:cNvSpPr txBox="1">
            <a:spLocks noGrp="1"/>
          </p:cNvSpPr>
          <p:nvPr>
            <p:ph type="title" idx="14" hasCustomPrompt="1"/>
          </p:nvPr>
        </p:nvSpPr>
        <p:spPr>
          <a:xfrm>
            <a:off x="4579562"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9" name="Google Shape;319;p13"/>
          <p:cNvSpPr txBox="1">
            <a:spLocks noGrp="1"/>
          </p:cNvSpPr>
          <p:nvPr>
            <p:ph type="title" idx="15" hasCustomPrompt="1"/>
          </p:nvPr>
        </p:nvSpPr>
        <p:spPr>
          <a:xfrm>
            <a:off x="4579562"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20" name="Google Shape;320;p13"/>
          <p:cNvSpPr/>
          <p:nvPr/>
        </p:nvSpPr>
        <p:spPr>
          <a:xfrm>
            <a:off x="5955388" y="483063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129825" y="10177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50275" y="23111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6918975" y="47172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1188850" y="120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4320377">
            <a:off x="408834" y="15710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444932" flipH="1">
            <a:off x="7705257" y="47827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2135160">
            <a:off x="2838442" y="108301"/>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4320374">
            <a:off x="2068541" y="263515"/>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3741600" y="154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430800" y="35226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13"/>
          <p:cNvGrpSpPr/>
          <p:nvPr/>
        </p:nvGrpSpPr>
        <p:grpSpPr>
          <a:xfrm>
            <a:off x="129813" y="40902"/>
            <a:ext cx="777108" cy="672348"/>
            <a:chOff x="968013" y="650077"/>
            <a:chExt cx="777108" cy="672348"/>
          </a:xfrm>
        </p:grpSpPr>
        <p:sp>
          <p:nvSpPr>
            <p:cNvPr id="332" name="Google Shape;332;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3"/>
          <p:cNvGrpSpPr/>
          <p:nvPr/>
        </p:nvGrpSpPr>
        <p:grpSpPr>
          <a:xfrm rot="2235294">
            <a:off x="8410707" y="4470627"/>
            <a:ext cx="777157" cy="672390"/>
            <a:chOff x="968013" y="650077"/>
            <a:chExt cx="777108" cy="672348"/>
          </a:xfrm>
        </p:grpSpPr>
        <p:sp>
          <p:nvSpPr>
            <p:cNvPr id="336" name="Google Shape;336;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13"/>
          <p:cNvSpPr/>
          <p:nvPr/>
        </p:nvSpPr>
        <p:spPr>
          <a:xfrm>
            <a:off x="8498950" y="39875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4320377">
            <a:off x="8838459" y="33807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527900" y="2586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rot="2135160">
            <a:off x="8738517" y="193952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291500" y="47571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44"/>
        <p:cNvGrpSpPr/>
        <p:nvPr/>
      </p:nvGrpSpPr>
      <p:grpSpPr>
        <a:xfrm>
          <a:off x="0" y="0"/>
          <a:ext cx="0" cy="0"/>
          <a:chOff x="0" y="0"/>
          <a:chExt cx="0" cy="0"/>
        </a:xfrm>
      </p:grpSpPr>
      <p:sp>
        <p:nvSpPr>
          <p:cNvPr id="345" name="Google Shape;345;p14"/>
          <p:cNvSpPr txBox="1">
            <a:spLocks noGrp="1"/>
          </p:cNvSpPr>
          <p:nvPr>
            <p:ph type="title"/>
          </p:nvPr>
        </p:nvSpPr>
        <p:spPr>
          <a:xfrm>
            <a:off x="2247900" y="3691100"/>
            <a:ext cx="56697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6" name="Google Shape;346;p14"/>
          <p:cNvSpPr txBox="1">
            <a:spLocks noGrp="1"/>
          </p:cNvSpPr>
          <p:nvPr>
            <p:ph type="subTitle" idx="1"/>
          </p:nvPr>
        </p:nvSpPr>
        <p:spPr>
          <a:xfrm>
            <a:off x="1226400" y="1371600"/>
            <a:ext cx="6691200" cy="22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347" name="Google Shape;347;p14"/>
          <p:cNvSpPr/>
          <p:nvPr/>
        </p:nvSpPr>
        <p:spPr>
          <a:xfrm rot="5400000">
            <a:off x="933794" y="4499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1079623">
            <a:off x="4425117" y="5077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rot="5400000">
            <a:off x="5193382" y="3627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5540820">
            <a:off x="-2132" y="3237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5400000">
            <a:off x="2043026" y="2886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5400000">
            <a:off x="2823718" y="6290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274466">
            <a:off x="3591594" y="2906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4955068" flipH="1">
            <a:off x="7926524" y="45981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9720377">
            <a:off x="7184738" y="4147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5400000">
            <a:off x="6439402" y="5892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5400000">
            <a:off x="5899386" y="3967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404198">
            <a:off x="8852415" y="3306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8568400" y="6290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60"/>
        <p:cNvGrpSpPr/>
        <p:nvPr/>
      </p:nvGrpSpPr>
      <p:grpSpPr>
        <a:xfrm>
          <a:off x="0" y="0"/>
          <a:ext cx="0" cy="0"/>
          <a:chOff x="0" y="0"/>
          <a:chExt cx="0" cy="0"/>
        </a:xfrm>
      </p:grpSpPr>
      <p:sp>
        <p:nvSpPr>
          <p:cNvPr id="361" name="Google Shape;361;p15"/>
          <p:cNvSpPr/>
          <p:nvPr/>
        </p:nvSpPr>
        <p:spPr>
          <a:xfrm>
            <a:off x="377931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txBox="1">
            <a:spLocks noGrp="1"/>
          </p:cNvSpPr>
          <p:nvPr>
            <p:ph type="title"/>
          </p:nvPr>
        </p:nvSpPr>
        <p:spPr>
          <a:xfrm>
            <a:off x="4266825" y="2150850"/>
            <a:ext cx="355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3" name="Google Shape;363;p15"/>
          <p:cNvSpPr txBox="1">
            <a:spLocks noGrp="1"/>
          </p:cNvSpPr>
          <p:nvPr>
            <p:ph type="title" idx="2" hasCustomPrompt="1"/>
          </p:nvPr>
        </p:nvSpPr>
        <p:spPr>
          <a:xfrm>
            <a:off x="5268025" y="911850"/>
            <a:ext cx="1552500" cy="1214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4" name="Google Shape;364;p15"/>
          <p:cNvSpPr txBox="1">
            <a:spLocks noGrp="1"/>
          </p:cNvSpPr>
          <p:nvPr>
            <p:ph type="subTitle" idx="1"/>
          </p:nvPr>
        </p:nvSpPr>
        <p:spPr>
          <a:xfrm>
            <a:off x="36577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5" name="Google Shape;365;p15"/>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392"/>
        <p:cNvGrpSpPr/>
        <p:nvPr/>
      </p:nvGrpSpPr>
      <p:grpSpPr>
        <a:xfrm>
          <a:off x="0" y="0"/>
          <a:ext cx="0" cy="0"/>
          <a:chOff x="0" y="0"/>
          <a:chExt cx="0" cy="0"/>
        </a:xfrm>
      </p:grpSpPr>
      <p:sp>
        <p:nvSpPr>
          <p:cNvPr id="393" name="Google Shape;393;p16"/>
          <p:cNvSpPr/>
          <p:nvPr/>
        </p:nvSpPr>
        <p:spPr>
          <a:xfrm>
            <a:off x="68236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txBox="1">
            <a:spLocks noGrp="1"/>
          </p:cNvSpPr>
          <p:nvPr>
            <p:ph type="title"/>
          </p:nvPr>
        </p:nvSpPr>
        <p:spPr>
          <a:xfrm>
            <a:off x="1550575" y="2150850"/>
            <a:ext cx="2793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5" name="Google Shape;395;p16"/>
          <p:cNvSpPr txBox="1">
            <a:spLocks noGrp="1"/>
          </p:cNvSpPr>
          <p:nvPr>
            <p:ph type="title" idx="2" hasCustomPrompt="1"/>
          </p:nvPr>
        </p:nvSpPr>
        <p:spPr>
          <a:xfrm>
            <a:off x="217107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6" name="Google Shape;396;p16"/>
          <p:cNvSpPr txBox="1">
            <a:spLocks noGrp="1"/>
          </p:cNvSpPr>
          <p:nvPr>
            <p:ph type="subTitle" idx="1"/>
          </p:nvPr>
        </p:nvSpPr>
        <p:spPr>
          <a:xfrm>
            <a:off x="56082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7" name="Google Shape;397;p16"/>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2809975" y="4641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4_3_1">
    <p:spTree>
      <p:nvGrpSpPr>
        <p:cNvPr id="1" name="Shape 424"/>
        <p:cNvGrpSpPr/>
        <p:nvPr/>
      </p:nvGrpSpPr>
      <p:grpSpPr>
        <a:xfrm>
          <a:off x="0" y="0"/>
          <a:ext cx="0" cy="0"/>
          <a:chOff x="0" y="0"/>
          <a:chExt cx="0" cy="0"/>
        </a:xfrm>
      </p:grpSpPr>
      <p:sp>
        <p:nvSpPr>
          <p:cNvPr id="425" name="Google Shape;425;p17"/>
          <p:cNvSpPr txBox="1">
            <a:spLocks noGrp="1"/>
          </p:cNvSpPr>
          <p:nvPr>
            <p:ph type="title"/>
          </p:nvPr>
        </p:nvSpPr>
        <p:spPr>
          <a:xfrm>
            <a:off x="720000" y="1628175"/>
            <a:ext cx="3688500" cy="1867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17"/>
          <p:cNvSpPr/>
          <p:nvPr/>
        </p:nvSpPr>
        <p:spPr>
          <a:xfrm rot="5400000">
            <a:off x="914969" y="477471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1079623">
            <a:off x="4406292" y="483251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rot="5400000">
            <a:off x="5174557" y="46874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rot="5540820">
            <a:off x="-20957" y="464852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rot="5400000">
            <a:off x="2024201" y="46133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rot="5400000">
            <a:off x="2804893" y="495380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274466">
            <a:off x="3572769" y="461536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4955068" flipH="1">
            <a:off x="7907699" y="478456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9720377">
            <a:off x="7165913" y="473952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rot="-5400000">
            <a:off x="6420577" y="491399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rot="-5400000">
            <a:off x="5880561" y="472154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rot="404198">
            <a:off x="8833590" y="465538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8549575" y="49537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rot="5400000">
            <a:off x="933807" y="2975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rot="1079623">
            <a:off x="4425130" y="3553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rot="5400000">
            <a:off x="5193394" y="2103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rot="5540820">
            <a:off x="-2120" y="1713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rot="5400000">
            <a:off x="2043038" y="136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rot="5400000">
            <a:off x="2823731" y="4766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rot="274466">
            <a:off x="3591606" y="1382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rot="138487" flipH="1">
            <a:off x="7926544" y="307417"/>
            <a:ext cx="413050" cy="27494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rot="-9720377">
            <a:off x="7184750" y="2623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rot="-5400000">
            <a:off x="6439414" y="4368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rot="-5400000">
            <a:off x="5899398" y="2443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rot="404198">
            <a:off x="8852427" y="1782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8568413" y="476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52"/>
        <p:cNvGrpSpPr/>
        <p:nvPr/>
      </p:nvGrpSpPr>
      <p:grpSpPr>
        <a:xfrm>
          <a:off x="0" y="0"/>
          <a:ext cx="0" cy="0"/>
          <a:chOff x="0" y="0"/>
          <a:chExt cx="0" cy="0"/>
        </a:xfrm>
      </p:grpSpPr>
      <p:sp>
        <p:nvSpPr>
          <p:cNvPr id="453" name="Google Shape;453;p18"/>
          <p:cNvSpPr txBox="1">
            <a:spLocks noGrp="1"/>
          </p:cNvSpPr>
          <p:nvPr>
            <p:ph type="title"/>
          </p:nvPr>
        </p:nvSpPr>
        <p:spPr>
          <a:xfrm>
            <a:off x="713225" y="843025"/>
            <a:ext cx="3250800" cy="2346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4" name="Google Shape;454;p18"/>
          <p:cNvSpPr txBox="1">
            <a:spLocks noGrp="1"/>
          </p:cNvSpPr>
          <p:nvPr>
            <p:ph type="subTitle" idx="1"/>
          </p:nvPr>
        </p:nvSpPr>
        <p:spPr>
          <a:xfrm>
            <a:off x="713225" y="3384500"/>
            <a:ext cx="31035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720000" y="1399563"/>
            <a:ext cx="3233100" cy="1315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7" name="Google Shape;457;p19"/>
          <p:cNvSpPr txBox="1">
            <a:spLocks noGrp="1"/>
          </p:cNvSpPr>
          <p:nvPr>
            <p:ph type="subTitle" idx="1"/>
          </p:nvPr>
        </p:nvSpPr>
        <p:spPr>
          <a:xfrm>
            <a:off x="720000" y="2715213"/>
            <a:ext cx="3233100" cy="102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8" name="Google Shape;458;p19"/>
          <p:cNvSpPr/>
          <p:nvPr/>
        </p:nvSpPr>
        <p:spPr>
          <a:xfrm rot="5400000">
            <a:off x="914969" y="477471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rot="1079623">
            <a:off x="4406292" y="483251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rot="5400000">
            <a:off x="5174557" y="46874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rot="5540820">
            <a:off x="-20957" y="464852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rot="5400000">
            <a:off x="2024201" y="46133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rot="5400000">
            <a:off x="2804893" y="495380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rot="274466">
            <a:off x="3572769" y="461536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rot="-4955068" flipH="1">
            <a:off x="7907699" y="478456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rot="-9720377">
            <a:off x="7165913" y="473952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rot="-5400000">
            <a:off x="6420577" y="491399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rot="-5400000">
            <a:off x="5880561" y="472154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rot="404198">
            <a:off x="8833590" y="465538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8549575" y="49537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p:nvPr/>
        </p:nvSpPr>
        <p:spPr>
          <a:xfrm rot="5400000">
            <a:off x="933807" y="2975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rot="1079623">
            <a:off x="4425130" y="3553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rot="5400000">
            <a:off x="5193394" y="2103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rot="5540820">
            <a:off x="-2120" y="1713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rot="5400000">
            <a:off x="2043038" y="136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rot="5400000">
            <a:off x="2823731" y="4766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rot="274466">
            <a:off x="3591606" y="1382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rot="138487" flipH="1">
            <a:off x="7926544" y="307417"/>
            <a:ext cx="413050" cy="27494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rot="-9720377">
            <a:off x="7184750" y="2623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rot="-5400000">
            <a:off x="6439414" y="4368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rot="-5400000">
            <a:off x="5899398" y="2443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rot="404198">
            <a:off x="8852427" y="1782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8568413" y="476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484"/>
        <p:cNvGrpSpPr/>
        <p:nvPr/>
      </p:nvGrpSpPr>
      <p:grpSpPr>
        <a:xfrm>
          <a:off x="0" y="0"/>
          <a:ext cx="0" cy="0"/>
          <a:chOff x="0" y="0"/>
          <a:chExt cx="0" cy="0"/>
        </a:xfrm>
      </p:grpSpPr>
      <p:sp>
        <p:nvSpPr>
          <p:cNvPr id="485" name="Google Shape;485;p20"/>
          <p:cNvSpPr txBox="1">
            <a:spLocks noGrp="1"/>
          </p:cNvSpPr>
          <p:nvPr>
            <p:ph type="title"/>
          </p:nvPr>
        </p:nvSpPr>
        <p:spPr>
          <a:xfrm>
            <a:off x="5197675" y="1326150"/>
            <a:ext cx="3233100" cy="124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6" name="Google Shape;486;p20"/>
          <p:cNvSpPr txBox="1">
            <a:spLocks noGrp="1"/>
          </p:cNvSpPr>
          <p:nvPr>
            <p:ph type="subTitle" idx="1"/>
          </p:nvPr>
        </p:nvSpPr>
        <p:spPr>
          <a:xfrm>
            <a:off x="5197675" y="2571750"/>
            <a:ext cx="3233100" cy="124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20"/>
          <p:cNvSpPr/>
          <p:nvPr/>
        </p:nvSpPr>
        <p:spPr>
          <a:xfrm rot="-5400000">
            <a:off x="8031119" y="31765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rot="-9720377">
            <a:off x="4499818" y="25985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rot="-5400000">
            <a:off x="3771532" y="4048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rot="-5259180">
            <a:off x="8851488" y="382068"/>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rot="-5400000">
            <a:off x="6862989" y="41324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rot="-5400000">
            <a:off x="6209341" y="2066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rot="-10525534">
            <a:off x="5257758" y="415223"/>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rot="-801212" flipH="1">
            <a:off x="804419" y="211920"/>
            <a:ext cx="413060" cy="27497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rot="1079623">
            <a:off x="1740198" y="35284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rot="5400000">
            <a:off x="2525512" y="17837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rot="5400000">
            <a:off x="3133673" y="43895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rot="-10395802">
            <a:off x="31274" y="38894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rot="10800000">
            <a:off x="464659" y="20670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rot="-5400000">
            <a:off x="8012282" y="47948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rot="-9720377">
            <a:off x="4480980" y="473700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rot="-5400000">
            <a:off x="3752694" y="488202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rot="-5259180">
            <a:off x="8832650" y="4859218"/>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rot="-5400000">
            <a:off x="6844152" y="489039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rot="-5400000">
            <a:off x="6190504" y="4683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rot="-10525534">
            <a:off x="5238920" y="4892373"/>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rot="404174" flipH="1">
            <a:off x="785585" y="4689076"/>
            <a:ext cx="413061" cy="274938"/>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rot="1079623">
            <a:off x="1721360" y="482999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rot="5400000">
            <a:off x="2506675" y="46555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rot="5400000">
            <a:off x="3114836" y="491610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rot="-10395802">
            <a:off x="12436" y="486609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rot="10800000">
            <a:off x="445822" y="468385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226891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2336825" y="2150850"/>
            <a:ext cx="4394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75762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1473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 name="Google Shape;23;p3"/>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13"/>
        <p:cNvGrpSpPr/>
        <p:nvPr/>
      </p:nvGrpSpPr>
      <p:grpSpPr>
        <a:xfrm>
          <a:off x="0" y="0"/>
          <a:ext cx="0" cy="0"/>
          <a:chOff x="0" y="0"/>
          <a:chExt cx="0" cy="0"/>
        </a:xfrm>
      </p:grpSpPr>
      <p:sp>
        <p:nvSpPr>
          <p:cNvPr id="514" name="Google Shape;514;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5" name="Google Shape;515;p21"/>
          <p:cNvSpPr txBox="1">
            <a:spLocks noGrp="1"/>
          </p:cNvSpPr>
          <p:nvPr>
            <p:ph type="title" idx="2"/>
          </p:nvPr>
        </p:nvSpPr>
        <p:spPr>
          <a:xfrm>
            <a:off x="870625"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21"/>
          <p:cNvSpPr txBox="1">
            <a:spLocks noGrp="1"/>
          </p:cNvSpPr>
          <p:nvPr>
            <p:ph type="title" idx="3"/>
          </p:nvPr>
        </p:nvSpPr>
        <p:spPr>
          <a:xfrm>
            <a:off x="5064000"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7" name="Google Shape;517;p21"/>
          <p:cNvSpPr txBox="1">
            <a:spLocks noGrp="1"/>
          </p:cNvSpPr>
          <p:nvPr>
            <p:ph type="subTitle" idx="1"/>
          </p:nvPr>
        </p:nvSpPr>
        <p:spPr>
          <a:xfrm>
            <a:off x="5060599"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8" name="Google Shape;518;p21"/>
          <p:cNvSpPr txBox="1">
            <a:spLocks noGrp="1"/>
          </p:cNvSpPr>
          <p:nvPr>
            <p:ph type="subTitle" idx="4"/>
          </p:nvPr>
        </p:nvSpPr>
        <p:spPr>
          <a:xfrm>
            <a:off x="867300"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9" name="Google Shape;519;p21"/>
          <p:cNvSpPr/>
          <p:nvPr/>
        </p:nvSpPr>
        <p:spPr>
          <a:xfrm>
            <a:off x="855838" y="477568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a:off x="1819425" y="4662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rot="444932" flipH="1">
            <a:off x="2605707" y="472775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p:nvPr/>
        </p:nvSpPr>
        <p:spPr>
          <a:xfrm>
            <a:off x="191950" y="4702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a:off x="5775650" y="4756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1"/>
          <p:cNvSpPr/>
          <p:nvPr/>
        </p:nvSpPr>
        <p:spPr>
          <a:xfrm rot="-4320374">
            <a:off x="3512091" y="47328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p:nvPr/>
        </p:nvSpPr>
        <p:spPr>
          <a:xfrm>
            <a:off x="5185150" y="46239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a:off x="7200925" y="469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a:off x="8558050" y="4620238"/>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rot="-4320377">
            <a:off x="6530484" y="47757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1"/>
          <p:cNvSpPr/>
          <p:nvPr/>
        </p:nvSpPr>
        <p:spPr>
          <a:xfrm>
            <a:off x="7939925" y="46617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21"/>
          <p:cNvGrpSpPr/>
          <p:nvPr/>
        </p:nvGrpSpPr>
        <p:grpSpPr>
          <a:xfrm rot="1885733">
            <a:off x="4179998" y="4580036"/>
            <a:ext cx="615648" cy="532654"/>
            <a:chOff x="968013" y="650077"/>
            <a:chExt cx="777108" cy="672348"/>
          </a:xfrm>
        </p:grpSpPr>
        <p:sp>
          <p:nvSpPr>
            <p:cNvPr id="531" name="Google Shape;531;p2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534"/>
        <p:cNvGrpSpPr/>
        <p:nvPr/>
      </p:nvGrpSpPr>
      <p:grpSpPr>
        <a:xfrm>
          <a:off x="0" y="0"/>
          <a:ext cx="0" cy="0"/>
          <a:chOff x="0" y="0"/>
          <a:chExt cx="0" cy="0"/>
        </a:xfrm>
      </p:grpSpPr>
      <p:sp>
        <p:nvSpPr>
          <p:cNvPr id="535" name="Google Shape;535;p22"/>
          <p:cNvSpPr txBox="1">
            <a:spLocks noGrp="1"/>
          </p:cNvSpPr>
          <p:nvPr>
            <p:ph type="body" idx="1"/>
          </p:nvPr>
        </p:nvSpPr>
        <p:spPr>
          <a:xfrm>
            <a:off x="903475" y="1524050"/>
            <a:ext cx="3447300" cy="3080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42FFB7"/>
              </a:buClr>
              <a:buSzPts val="800"/>
              <a:buFont typeface="Nunito Light"/>
              <a:buChar char="●"/>
              <a:defRPr/>
            </a:lvl1pPr>
            <a:lvl2pPr marL="914400" lvl="1" indent="-317500">
              <a:spcBef>
                <a:spcPts val="0"/>
              </a:spcBef>
              <a:spcAft>
                <a:spcPts val="0"/>
              </a:spcAft>
              <a:buClr>
                <a:srgbClr val="FFC800"/>
              </a:buClr>
              <a:buSzPts val="1400"/>
              <a:buFont typeface="Nunito Light"/>
              <a:buChar char="○"/>
              <a:defRPr/>
            </a:lvl2pPr>
            <a:lvl3pPr marL="1371600" lvl="2" indent="-317500">
              <a:spcBef>
                <a:spcPts val="1600"/>
              </a:spcBef>
              <a:spcAft>
                <a:spcPts val="0"/>
              </a:spcAft>
              <a:buClr>
                <a:srgbClr val="FFC800"/>
              </a:buClr>
              <a:buSzPts val="1400"/>
              <a:buFont typeface="Nunito Light"/>
              <a:buChar char="■"/>
              <a:defRPr/>
            </a:lvl3pPr>
            <a:lvl4pPr marL="1828800" lvl="3" indent="-317500">
              <a:spcBef>
                <a:spcPts val="1600"/>
              </a:spcBef>
              <a:spcAft>
                <a:spcPts val="0"/>
              </a:spcAft>
              <a:buClr>
                <a:srgbClr val="FFC800"/>
              </a:buClr>
              <a:buSzPts val="1400"/>
              <a:buFont typeface="Nunito Light"/>
              <a:buChar char="●"/>
              <a:defRPr/>
            </a:lvl4pPr>
            <a:lvl5pPr marL="2286000" lvl="4" indent="-317500">
              <a:spcBef>
                <a:spcPts val="1600"/>
              </a:spcBef>
              <a:spcAft>
                <a:spcPts val="0"/>
              </a:spcAft>
              <a:buClr>
                <a:srgbClr val="434343"/>
              </a:buClr>
              <a:buSzPts val="1400"/>
              <a:buFont typeface="Nunito Light"/>
              <a:buChar char="○"/>
              <a:defRPr/>
            </a:lvl5pPr>
            <a:lvl6pPr marL="2743200" lvl="5" indent="-317500">
              <a:spcBef>
                <a:spcPts val="1600"/>
              </a:spcBef>
              <a:spcAft>
                <a:spcPts val="0"/>
              </a:spcAft>
              <a:buClr>
                <a:srgbClr val="434343"/>
              </a:buClr>
              <a:buSzPts val="1400"/>
              <a:buFont typeface="Nunito Light"/>
              <a:buChar char="■"/>
              <a:defRPr/>
            </a:lvl6pPr>
            <a:lvl7pPr marL="3200400" lvl="6" indent="-317500">
              <a:spcBef>
                <a:spcPts val="1600"/>
              </a:spcBef>
              <a:spcAft>
                <a:spcPts val="0"/>
              </a:spcAft>
              <a:buClr>
                <a:srgbClr val="434343"/>
              </a:buClr>
              <a:buSzPts val="1400"/>
              <a:buFont typeface="Nunito Light"/>
              <a:buChar char="●"/>
              <a:defRPr/>
            </a:lvl7pPr>
            <a:lvl8pPr marL="3657600" lvl="7" indent="-317500">
              <a:spcBef>
                <a:spcPts val="1600"/>
              </a:spcBef>
              <a:spcAft>
                <a:spcPts val="0"/>
              </a:spcAft>
              <a:buClr>
                <a:srgbClr val="434343"/>
              </a:buClr>
              <a:buSzPts val="1400"/>
              <a:buFont typeface="Nunito Light"/>
              <a:buChar char="○"/>
              <a:defRPr/>
            </a:lvl8pPr>
            <a:lvl9pPr marL="4114800" lvl="8" indent="-317500">
              <a:spcBef>
                <a:spcPts val="1600"/>
              </a:spcBef>
              <a:spcAft>
                <a:spcPts val="1600"/>
              </a:spcAft>
              <a:buClr>
                <a:srgbClr val="434343"/>
              </a:buClr>
              <a:buSzPts val="1400"/>
              <a:buFont typeface="Nunito Light"/>
              <a:buChar char="■"/>
              <a:defRPr/>
            </a:lvl9pPr>
          </a:lstStyle>
          <a:p>
            <a:endParaRPr/>
          </a:p>
        </p:txBody>
      </p:sp>
      <p:sp>
        <p:nvSpPr>
          <p:cNvPr id="536" name="Google Shape;536;p22"/>
          <p:cNvSpPr txBox="1">
            <a:spLocks noGrp="1"/>
          </p:cNvSpPr>
          <p:nvPr>
            <p:ph type="body" idx="2"/>
          </p:nvPr>
        </p:nvSpPr>
        <p:spPr>
          <a:xfrm>
            <a:off x="4793250" y="1524050"/>
            <a:ext cx="3447300" cy="3080100"/>
          </a:xfrm>
          <a:prstGeom prst="rect">
            <a:avLst/>
          </a:prstGeom>
        </p:spPr>
        <p:txBody>
          <a:bodyPr spcFirstLastPara="1" wrap="square" lIns="91425" tIns="91425" rIns="91425" bIns="91425" anchor="t" anchorCtr="0">
            <a:noAutofit/>
          </a:bodyPr>
          <a:lstStyle>
            <a:lvl1pPr marL="457200" lvl="0" indent="-279400" rtl="0">
              <a:spcBef>
                <a:spcPts val="300"/>
              </a:spcBef>
              <a:spcAft>
                <a:spcPts val="0"/>
              </a:spcAft>
              <a:buClr>
                <a:srgbClr val="42FFB7"/>
              </a:buClr>
              <a:buSzPts val="800"/>
              <a:buFont typeface="Nunito Light"/>
              <a:buChar char="●"/>
              <a:defRPr/>
            </a:lvl1pPr>
            <a:lvl2pPr marL="914400" lvl="1" indent="-317500" rtl="0">
              <a:spcBef>
                <a:spcPts val="0"/>
              </a:spcBef>
              <a:spcAft>
                <a:spcPts val="0"/>
              </a:spcAft>
              <a:buClr>
                <a:srgbClr val="FFC800"/>
              </a:buClr>
              <a:buSzPts val="1400"/>
              <a:buFont typeface="Nunito Light"/>
              <a:buChar char="○"/>
              <a:defRPr/>
            </a:lvl2pPr>
            <a:lvl3pPr marL="1371600" lvl="2" indent="-317500" rtl="0">
              <a:spcBef>
                <a:spcPts val="1600"/>
              </a:spcBef>
              <a:spcAft>
                <a:spcPts val="0"/>
              </a:spcAft>
              <a:buClr>
                <a:srgbClr val="FFC800"/>
              </a:buClr>
              <a:buSzPts val="1400"/>
              <a:buFont typeface="Nunito Light"/>
              <a:buChar char="■"/>
              <a:defRPr/>
            </a:lvl3pPr>
            <a:lvl4pPr marL="1828800" lvl="3" indent="-317500" rtl="0">
              <a:spcBef>
                <a:spcPts val="1600"/>
              </a:spcBef>
              <a:spcAft>
                <a:spcPts val="0"/>
              </a:spcAft>
              <a:buClr>
                <a:srgbClr val="FFC800"/>
              </a:buClr>
              <a:buSzPts val="1400"/>
              <a:buFont typeface="Nunito Light"/>
              <a:buChar char="●"/>
              <a:defRPr/>
            </a:lvl4pPr>
            <a:lvl5pPr marL="2286000" lvl="4" indent="-317500" rtl="0">
              <a:spcBef>
                <a:spcPts val="1600"/>
              </a:spcBef>
              <a:spcAft>
                <a:spcPts val="0"/>
              </a:spcAft>
              <a:buClr>
                <a:srgbClr val="434343"/>
              </a:buClr>
              <a:buSzPts val="1400"/>
              <a:buFont typeface="Nunito Light"/>
              <a:buChar char="○"/>
              <a:defRPr/>
            </a:lvl5pPr>
            <a:lvl6pPr marL="2743200" lvl="5" indent="-317500" rtl="0">
              <a:spcBef>
                <a:spcPts val="1600"/>
              </a:spcBef>
              <a:spcAft>
                <a:spcPts val="0"/>
              </a:spcAft>
              <a:buClr>
                <a:srgbClr val="434343"/>
              </a:buClr>
              <a:buSzPts val="1400"/>
              <a:buFont typeface="Nunito Light"/>
              <a:buChar char="■"/>
              <a:defRPr/>
            </a:lvl6pPr>
            <a:lvl7pPr marL="3200400" lvl="6" indent="-317500" rtl="0">
              <a:spcBef>
                <a:spcPts val="1600"/>
              </a:spcBef>
              <a:spcAft>
                <a:spcPts val="0"/>
              </a:spcAft>
              <a:buClr>
                <a:srgbClr val="434343"/>
              </a:buClr>
              <a:buSzPts val="1400"/>
              <a:buFont typeface="Nunito Light"/>
              <a:buChar char="●"/>
              <a:defRPr/>
            </a:lvl7pPr>
            <a:lvl8pPr marL="3657600" lvl="7" indent="-317500" rtl="0">
              <a:spcBef>
                <a:spcPts val="1600"/>
              </a:spcBef>
              <a:spcAft>
                <a:spcPts val="0"/>
              </a:spcAft>
              <a:buClr>
                <a:srgbClr val="434343"/>
              </a:buClr>
              <a:buSzPts val="1400"/>
              <a:buFont typeface="Nunito Light"/>
              <a:buChar char="○"/>
              <a:defRPr/>
            </a:lvl8pPr>
            <a:lvl9pPr marL="4114800" lvl="8" indent="-317500" rtl="0">
              <a:spcBef>
                <a:spcPts val="1600"/>
              </a:spcBef>
              <a:spcAft>
                <a:spcPts val="1600"/>
              </a:spcAft>
              <a:buClr>
                <a:srgbClr val="434343"/>
              </a:buClr>
              <a:buSzPts val="1400"/>
              <a:buFont typeface="Nunito Light"/>
              <a:buChar char="■"/>
              <a:defRPr/>
            </a:lvl9pPr>
          </a:lstStyle>
          <a:p>
            <a:endParaRPr/>
          </a:p>
        </p:txBody>
      </p:sp>
      <p:sp>
        <p:nvSpPr>
          <p:cNvPr id="537" name="Google Shape;53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8" name="Google Shape;538;p22"/>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22"/>
          <p:cNvGrpSpPr/>
          <p:nvPr/>
        </p:nvGrpSpPr>
        <p:grpSpPr>
          <a:xfrm flipH="1">
            <a:off x="8546501" y="57109"/>
            <a:ext cx="562549" cy="486713"/>
            <a:chOff x="968013" y="650077"/>
            <a:chExt cx="777108" cy="672348"/>
          </a:xfrm>
        </p:grpSpPr>
        <p:sp>
          <p:nvSpPr>
            <p:cNvPr id="550" name="Google Shape;550;p22"/>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22"/>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54"/>
        <p:cNvGrpSpPr/>
        <p:nvPr/>
      </p:nvGrpSpPr>
      <p:grpSpPr>
        <a:xfrm>
          <a:off x="0" y="0"/>
          <a:ext cx="0" cy="0"/>
          <a:chOff x="0" y="0"/>
          <a:chExt cx="0" cy="0"/>
        </a:xfrm>
      </p:grpSpPr>
      <p:sp>
        <p:nvSpPr>
          <p:cNvPr id="555" name="Google Shape;55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6" name="Google Shape;556;p23"/>
          <p:cNvSpPr txBox="1">
            <a:spLocks noGrp="1"/>
          </p:cNvSpPr>
          <p:nvPr>
            <p:ph type="title" idx="2"/>
          </p:nvPr>
        </p:nvSpPr>
        <p:spPr>
          <a:xfrm>
            <a:off x="88467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7" name="Google Shape;557;p23"/>
          <p:cNvSpPr txBox="1">
            <a:spLocks noGrp="1"/>
          </p:cNvSpPr>
          <p:nvPr>
            <p:ph type="subTitle" idx="1"/>
          </p:nvPr>
        </p:nvSpPr>
        <p:spPr>
          <a:xfrm>
            <a:off x="884675"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8" name="Google Shape;558;p23"/>
          <p:cNvSpPr txBox="1">
            <a:spLocks noGrp="1"/>
          </p:cNvSpPr>
          <p:nvPr>
            <p:ph type="title" idx="3"/>
          </p:nvPr>
        </p:nvSpPr>
        <p:spPr>
          <a:xfrm>
            <a:off x="3475797"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9" name="Google Shape;559;p23"/>
          <p:cNvSpPr txBox="1">
            <a:spLocks noGrp="1"/>
          </p:cNvSpPr>
          <p:nvPr>
            <p:ph type="subTitle" idx="4"/>
          </p:nvPr>
        </p:nvSpPr>
        <p:spPr>
          <a:xfrm>
            <a:off x="347579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0" name="Google Shape;560;p23"/>
          <p:cNvSpPr txBox="1">
            <a:spLocks noGrp="1"/>
          </p:cNvSpPr>
          <p:nvPr>
            <p:ph type="title" idx="5"/>
          </p:nvPr>
        </p:nvSpPr>
        <p:spPr>
          <a:xfrm>
            <a:off x="606692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1" name="Google Shape;561;p23"/>
          <p:cNvSpPr txBox="1">
            <a:spLocks noGrp="1"/>
          </p:cNvSpPr>
          <p:nvPr>
            <p:ph type="subTitle" idx="6"/>
          </p:nvPr>
        </p:nvSpPr>
        <p:spPr>
          <a:xfrm>
            <a:off x="606692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2" name="Google Shape;562;p23"/>
          <p:cNvSpPr/>
          <p:nvPr/>
        </p:nvSpPr>
        <p:spPr>
          <a:xfrm>
            <a:off x="2324650" y="4726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rot="-4320377">
            <a:off x="285359" y="11478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rot="140820">
            <a:off x="638241" y="4659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275900" y="25329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a:off x="339425" y="3941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p:nvPr/>
        </p:nvSpPr>
        <p:spPr>
          <a:xfrm rot="-5125534">
            <a:off x="2681349" y="1414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8602663" y="1723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5837050" y="48270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rot="444932" flipH="1">
            <a:off x="8626757" y="9681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4346975" y="48611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7029250" y="250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rot="2135160">
            <a:off x="4378492" y="26847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rot="-4320374">
            <a:off x="8703129" y="25418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1535188" y="2844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5726100" y="2063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a:off x="8511675" y="477910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rot="-4320377">
            <a:off x="8602659" y="37071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7322050" y="4726388"/>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581"/>
        <p:cNvGrpSpPr/>
        <p:nvPr/>
      </p:nvGrpSpPr>
      <p:grpSpPr>
        <a:xfrm>
          <a:off x="0" y="0"/>
          <a:ext cx="0" cy="0"/>
          <a:chOff x="0" y="0"/>
          <a:chExt cx="0" cy="0"/>
        </a:xfrm>
      </p:grpSpPr>
      <p:sp>
        <p:nvSpPr>
          <p:cNvPr id="582" name="Google Shape;58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3" name="Google Shape;583;p24"/>
          <p:cNvSpPr txBox="1">
            <a:spLocks noGrp="1"/>
          </p:cNvSpPr>
          <p:nvPr>
            <p:ph type="title" idx="2"/>
          </p:nvPr>
        </p:nvSpPr>
        <p:spPr>
          <a:xfrm>
            <a:off x="2130225" y="177165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4" name="Google Shape;584;p24"/>
          <p:cNvSpPr txBox="1">
            <a:spLocks noGrp="1"/>
          </p:cNvSpPr>
          <p:nvPr>
            <p:ph type="subTitle" idx="1"/>
          </p:nvPr>
        </p:nvSpPr>
        <p:spPr>
          <a:xfrm>
            <a:off x="2130200" y="22343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5" name="Google Shape;585;p24"/>
          <p:cNvSpPr txBox="1">
            <a:spLocks noGrp="1"/>
          </p:cNvSpPr>
          <p:nvPr>
            <p:ph type="title" idx="3"/>
          </p:nvPr>
        </p:nvSpPr>
        <p:spPr>
          <a:xfrm>
            <a:off x="5581575" y="178010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6" name="Google Shape;586;p24"/>
          <p:cNvSpPr txBox="1">
            <a:spLocks noGrp="1"/>
          </p:cNvSpPr>
          <p:nvPr>
            <p:ph type="subTitle" idx="4"/>
          </p:nvPr>
        </p:nvSpPr>
        <p:spPr>
          <a:xfrm>
            <a:off x="5581566" y="22343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7" name="Google Shape;587;p24"/>
          <p:cNvSpPr txBox="1">
            <a:spLocks noGrp="1"/>
          </p:cNvSpPr>
          <p:nvPr>
            <p:ph type="title" idx="5"/>
          </p:nvPr>
        </p:nvSpPr>
        <p:spPr>
          <a:xfrm>
            <a:off x="2130200" y="3289575"/>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8" name="Google Shape;588;p24"/>
          <p:cNvSpPr txBox="1">
            <a:spLocks noGrp="1"/>
          </p:cNvSpPr>
          <p:nvPr>
            <p:ph type="subTitle" idx="6"/>
          </p:nvPr>
        </p:nvSpPr>
        <p:spPr>
          <a:xfrm>
            <a:off x="2130200" y="37439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9" name="Google Shape;589;p24"/>
          <p:cNvSpPr txBox="1">
            <a:spLocks noGrp="1"/>
          </p:cNvSpPr>
          <p:nvPr>
            <p:ph type="title" idx="7"/>
          </p:nvPr>
        </p:nvSpPr>
        <p:spPr>
          <a:xfrm>
            <a:off x="5581575" y="328970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0" name="Google Shape;590;p24"/>
          <p:cNvSpPr txBox="1">
            <a:spLocks noGrp="1"/>
          </p:cNvSpPr>
          <p:nvPr>
            <p:ph type="subTitle" idx="8"/>
          </p:nvPr>
        </p:nvSpPr>
        <p:spPr>
          <a:xfrm>
            <a:off x="5581566" y="37439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1" name="Google Shape;591;p24"/>
          <p:cNvSpPr/>
          <p:nvPr/>
        </p:nvSpPr>
        <p:spPr>
          <a:xfrm rot="10800000">
            <a:off x="1365299" y="4798061"/>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rot="10464252">
            <a:off x="7714403" y="469573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rot="6143836">
            <a:off x="8449687" y="3946259"/>
            <a:ext cx="219075" cy="1790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rot="10464274">
            <a:off x="8120483" y="4833763"/>
            <a:ext cx="110946" cy="11094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rot="10464274">
            <a:off x="8809837" y="3679726"/>
            <a:ext cx="110946" cy="11094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rot="10605016">
            <a:off x="8676782" y="4208049"/>
            <a:ext cx="294651" cy="24085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rot="10464237">
            <a:off x="8759919" y="4765187"/>
            <a:ext cx="237990" cy="244817"/>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rot="10800000">
            <a:off x="129224" y="4695748"/>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rot="10800000">
            <a:off x="441107" y="365821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rot="10800000">
            <a:off x="909370" y="472981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rot="5674466">
            <a:off x="151151" y="4151178"/>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rot="10800000">
            <a:off x="8714572" y="8271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rot="10800000">
            <a:off x="8086412" y="25592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rot="10800000">
            <a:off x="8823432" y="68867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rot="10800000">
            <a:off x="1399370" y="11677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rot="442311">
            <a:off x="97974" y="688650"/>
            <a:ext cx="401048" cy="274969"/>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rot="10800000">
            <a:off x="408995" y="82161"/>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08"/>
        <p:cNvGrpSpPr/>
        <p:nvPr/>
      </p:nvGrpSpPr>
      <p:grpSpPr>
        <a:xfrm>
          <a:off x="0" y="0"/>
          <a:ext cx="0" cy="0"/>
          <a:chOff x="0" y="0"/>
          <a:chExt cx="0" cy="0"/>
        </a:xfrm>
      </p:grpSpPr>
      <p:sp>
        <p:nvSpPr>
          <p:cNvPr id="609" name="Google Shape;60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0" name="Google Shape;610;p25"/>
          <p:cNvSpPr txBox="1">
            <a:spLocks noGrp="1"/>
          </p:cNvSpPr>
          <p:nvPr>
            <p:ph type="title" idx="2"/>
          </p:nvPr>
        </p:nvSpPr>
        <p:spPr>
          <a:xfrm>
            <a:off x="1004375"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1" name="Google Shape;611;p25"/>
          <p:cNvSpPr txBox="1">
            <a:spLocks noGrp="1"/>
          </p:cNvSpPr>
          <p:nvPr>
            <p:ph type="subTitle" idx="1"/>
          </p:nvPr>
        </p:nvSpPr>
        <p:spPr>
          <a:xfrm>
            <a:off x="1004376"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2" name="Google Shape;612;p25"/>
          <p:cNvSpPr txBox="1">
            <a:spLocks noGrp="1"/>
          </p:cNvSpPr>
          <p:nvPr>
            <p:ph type="title" idx="3"/>
          </p:nvPr>
        </p:nvSpPr>
        <p:spPr>
          <a:xfrm>
            <a:off x="3457034"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3" name="Google Shape;613;p25"/>
          <p:cNvSpPr txBox="1">
            <a:spLocks noGrp="1"/>
          </p:cNvSpPr>
          <p:nvPr>
            <p:ph type="subTitle" idx="4"/>
          </p:nvPr>
        </p:nvSpPr>
        <p:spPr>
          <a:xfrm>
            <a:off x="3457036"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4" name="Google Shape;614;p25"/>
          <p:cNvSpPr txBox="1">
            <a:spLocks noGrp="1"/>
          </p:cNvSpPr>
          <p:nvPr>
            <p:ph type="title" idx="5"/>
          </p:nvPr>
        </p:nvSpPr>
        <p:spPr>
          <a:xfrm>
            <a:off x="1004375"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5" name="Google Shape;615;p25"/>
          <p:cNvSpPr txBox="1">
            <a:spLocks noGrp="1"/>
          </p:cNvSpPr>
          <p:nvPr>
            <p:ph type="subTitle" idx="6"/>
          </p:nvPr>
        </p:nvSpPr>
        <p:spPr>
          <a:xfrm>
            <a:off x="1004376"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6" name="Google Shape;616;p25"/>
          <p:cNvSpPr txBox="1">
            <a:spLocks noGrp="1"/>
          </p:cNvSpPr>
          <p:nvPr>
            <p:ph type="title" idx="7"/>
          </p:nvPr>
        </p:nvSpPr>
        <p:spPr>
          <a:xfrm>
            <a:off x="3457034"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7" name="Google Shape;617;p25"/>
          <p:cNvSpPr txBox="1">
            <a:spLocks noGrp="1"/>
          </p:cNvSpPr>
          <p:nvPr>
            <p:ph type="subTitle" idx="8"/>
          </p:nvPr>
        </p:nvSpPr>
        <p:spPr>
          <a:xfrm>
            <a:off x="3457036"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25"/>
          <p:cNvSpPr txBox="1">
            <a:spLocks noGrp="1"/>
          </p:cNvSpPr>
          <p:nvPr>
            <p:ph type="title" idx="9"/>
          </p:nvPr>
        </p:nvSpPr>
        <p:spPr>
          <a:xfrm>
            <a:off x="5909700"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9" name="Google Shape;619;p25"/>
          <p:cNvSpPr txBox="1">
            <a:spLocks noGrp="1"/>
          </p:cNvSpPr>
          <p:nvPr>
            <p:ph type="subTitle" idx="13"/>
          </p:nvPr>
        </p:nvSpPr>
        <p:spPr>
          <a:xfrm>
            <a:off x="5909703"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0" name="Google Shape;620;p25"/>
          <p:cNvSpPr txBox="1">
            <a:spLocks noGrp="1"/>
          </p:cNvSpPr>
          <p:nvPr>
            <p:ph type="title" idx="14"/>
          </p:nvPr>
        </p:nvSpPr>
        <p:spPr>
          <a:xfrm>
            <a:off x="5909700"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1" name="Google Shape;621;p25"/>
          <p:cNvSpPr txBox="1">
            <a:spLocks noGrp="1"/>
          </p:cNvSpPr>
          <p:nvPr>
            <p:ph type="subTitle" idx="15"/>
          </p:nvPr>
        </p:nvSpPr>
        <p:spPr>
          <a:xfrm>
            <a:off x="5909703"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2" name="Google Shape;622;p25"/>
          <p:cNvSpPr/>
          <p:nvPr/>
        </p:nvSpPr>
        <p:spPr>
          <a:xfrm rot="10800000">
            <a:off x="8629501" y="319113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rot="6479623">
            <a:off x="8340830" y="39479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rot="6479623">
            <a:off x="86430" y="60746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rot="10800000">
            <a:off x="463368" y="193876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rot="10800000">
            <a:off x="8595418" y="180211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rot="10800000">
            <a:off x="8907518" y="308762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rot="10800000">
            <a:off x="8851138" y="381590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rot="10800000">
            <a:off x="8629501" y="282095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rot="10800000">
            <a:off x="8817068" y="22996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5"/>
          <p:cNvSpPr/>
          <p:nvPr/>
        </p:nvSpPr>
        <p:spPr>
          <a:xfrm rot="-10659180">
            <a:off x="8660418" y="433737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5"/>
          <p:cNvSpPr/>
          <p:nvPr/>
        </p:nvSpPr>
        <p:spPr>
          <a:xfrm rot="10800000">
            <a:off x="8688757" y="489719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5"/>
          <p:cNvSpPr/>
          <p:nvPr/>
        </p:nvSpPr>
        <p:spPr>
          <a:xfrm rot="10800000">
            <a:off x="239918" y="156421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5"/>
          <p:cNvSpPr/>
          <p:nvPr/>
        </p:nvSpPr>
        <p:spPr>
          <a:xfrm rot="6479623">
            <a:off x="428468" y="94701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rot="10800000">
            <a:off x="185568" y="47499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rot="-10659180">
            <a:off x="223093" y="9745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rot="10800000">
            <a:off x="210469" y="247867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rot="10800000">
            <a:off x="497451" y="3712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rot="10800000">
            <a:off x="314963" y="319113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rot="5674466">
            <a:off x="207494" y="4205334"/>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644"/>
        <p:cNvGrpSpPr/>
        <p:nvPr/>
      </p:nvGrpSpPr>
      <p:grpSpPr>
        <a:xfrm>
          <a:off x="0" y="0"/>
          <a:ext cx="0" cy="0"/>
          <a:chOff x="0" y="0"/>
          <a:chExt cx="0" cy="0"/>
        </a:xfrm>
      </p:grpSpPr>
      <p:sp>
        <p:nvSpPr>
          <p:cNvPr id="645" name="Google Shape;645;p26"/>
          <p:cNvSpPr txBox="1">
            <a:spLocks noGrp="1"/>
          </p:cNvSpPr>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6" name="Google Shape;646;p26"/>
          <p:cNvSpPr txBox="1">
            <a:spLocks noGrp="1"/>
          </p:cNvSpPr>
          <p:nvPr>
            <p:ph type="subTitle" idx="1"/>
          </p:nvPr>
        </p:nvSpPr>
        <p:spPr>
          <a:xfrm>
            <a:off x="2223600" y="1439125"/>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47" name="Google Shape;647;p26"/>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8" name="Google Shape;648;p26"/>
          <p:cNvSpPr txBox="1">
            <a:spLocks noGrp="1"/>
          </p:cNvSpPr>
          <p:nvPr>
            <p:ph type="subTitle" idx="3"/>
          </p:nvPr>
        </p:nvSpPr>
        <p:spPr>
          <a:xfrm>
            <a:off x="2223600" y="2723200"/>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49" name="Google Shape;649;p26"/>
          <p:cNvSpPr txBox="1">
            <a:spLocks noGrp="1"/>
          </p:cNvSpPr>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0" name="Google Shape;650;p26"/>
          <p:cNvSpPr txBox="1">
            <a:spLocks noGrp="1"/>
          </p:cNvSpPr>
          <p:nvPr>
            <p:ph type="subTitle" idx="5"/>
          </p:nvPr>
        </p:nvSpPr>
        <p:spPr>
          <a:xfrm>
            <a:off x="2223600" y="4034550"/>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51" name="Google Shape;651;p26"/>
          <p:cNvSpPr/>
          <p:nvPr/>
        </p:nvSpPr>
        <p:spPr>
          <a:xfrm rot="10800000">
            <a:off x="174679" y="38672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rot="-1067460" flipH="1">
            <a:off x="150664" y="118727"/>
            <a:ext cx="413079" cy="27495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rot="6479623">
            <a:off x="154692" y="100544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rot="10800000">
            <a:off x="349154" y="17707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10800000">
            <a:off x="468799" y="32480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rot="10800000">
            <a:off x="8678604" y="10448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rot="6479623">
            <a:off x="8658617" y="40886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rot="10800000">
            <a:off x="8678604" y="478823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rot="-10659180">
            <a:off x="8716129" y="13578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rot="10800000">
            <a:off x="8777605" y="1835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rot="10800000">
            <a:off x="156712" y="23789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rot="10800000">
            <a:off x="8567649" y="262993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rot="10800000">
            <a:off x="468799" y="47460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5674466">
            <a:off x="8749268" y="3313714"/>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rot="10800000">
            <a:off x="5353201" y="471204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rot="10800000">
            <a:off x="7318254" y="47120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rot="10800000">
            <a:off x="6227049" y="4132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rot="10800000">
            <a:off x="2409979" y="3462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rot="-1423183" flipH="1">
            <a:off x="4066460" y="4740276"/>
            <a:ext cx="413034"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rot="10800000">
            <a:off x="6389787" y="46699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rot="10800000">
            <a:off x="7201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rot="10800000">
            <a:off x="3192741"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1186994">
            <a:off x="7168853" y="159803"/>
            <a:ext cx="296962" cy="20363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rot="-10395802">
            <a:off x="1097251" y="4576882"/>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rot="10800000">
            <a:off x="4701262" y="20614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rot="10800000">
            <a:off x="3013654" y="45623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rot="10800000">
            <a:off x="2008880" y="475535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678"/>
        <p:cNvGrpSpPr/>
        <p:nvPr/>
      </p:nvGrpSpPr>
      <p:grpSpPr>
        <a:xfrm>
          <a:off x="0" y="0"/>
          <a:ext cx="0" cy="0"/>
          <a:chOff x="0" y="0"/>
          <a:chExt cx="0" cy="0"/>
        </a:xfrm>
      </p:grpSpPr>
      <p:sp>
        <p:nvSpPr>
          <p:cNvPr id="679" name="Google Shape;679;p27"/>
          <p:cNvSpPr txBox="1">
            <a:spLocks noGrp="1"/>
          </p:cNvSpPr>
          <p:nvPr>
            <p:ph type="title" hasCustomPrompt="1"/>
          </p:nvPr>
        </p:nvSpPr>
        <p:spPr>
          <a:xfrm>
            <a:off x="980919"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0" name="Google Shape;680;p27"/>
          <p:cNvSpPr txBox="1">
            <a:spLocks noGrp="1"/>
          </p:cNvSpPr>
          <p:nvPr>
            <p:ph type="subTitle" idx="1"/>
          </p:nvPr>
        </p:nvSpPr>
        <p:spPr>
          <a:xfrm>
            <a:off x="980919"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1" name="Google Shape;681;p27"/>
          <p:cNvSpPr txBox="1">
            <a:spLocks noGrp="1"/>
          </p:cNvSpPr>
          <p:nvPr>
            <p:ph type="subTitle" idx="2"/>
          </p:nvPr>
        </p:nvSpPr>
        <p:spPr>
          <a:xfrm>
            <a:off x="980919"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2"/>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2" name="Google Shape;682;p27"/>
          <p:cNvSpPr txBox="1">
            <a:spLocks noGrp="1"/>
          </p:cNvSpPr>
          <p:nvPr>
            <p:ph type="title" idx="3" hasCustomPrompt="1"/>
          </p:nvPr>
        </p:nvSpPr>
        <p:spPr>
          <a:xfrm>
            <a:off x="3527815"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 name="Google Shape;683;p27"/>
          <p:cNvSpPr txBox="1">
            <a:spLocks noGrp="1"/>
          </p:cNvSpPr>
          <p:nvPr>
            <p:ph type="subTitle" idx="4"/>
          </p:nvPr>
        </p:nvSpPr>
        <p:spPr>
          <a:xfrm>
            <a:off x="3527815"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4" name="Google Shape;684;p27"/>
          <p:cNvSpPr txBox="1">
            <a:spLocks noGrp="1"/>
          </p:cNvSpPr>
          <p:nvPr>
            <p:ph type="subTitle" idx="5"/>
          </p:nvPr>
        </p:nvSpPr>
        <p:spPr>
          <a:xfrm>
            <a:off x="3527815"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3"/>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5" name="Google Shape;685;p27"/>
          <p:cNvSpPr txBox="1">
            <a:spLocks noGrp="1"/>
          </p:cNvSpPr>
          <p:nvPr>
            <p:ph type="title" idx="6" hasCustomPrompt="1"/>
          </p:nvPr>
        </p:nvSpPr>
        <p:spPr>
          <a:xfrm>
            <a:off x="6045155"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6" name="Google Shape;686;p27"/>
          <p:cNvSpPr txBox="1">
            <a:spLocks noGrp="1"/>
          </p:cNvSpPr>
          <p:nvPr>
            <p:ph type="subTitle" idx="7"/>
          </p:nvPr>
        </p:nvSpPr>
        <p:spPr>
          <a:xfrm>
            <a:off x="6045155"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7" name="Google Shape;687;p27"/>
          <p:cNvSpPr txBox="1">
            <a:spLocks noGrp="1"/>
          </p:cNvSpPr>
          <p:nvPr>
            <p:ph type="subTitle" idx="8"/>
          </p:nvPr>
        </p:nvSpPr>
        <p:spPr>
          <a:xfrm>
            <a:off x="6045155"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6"/>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8" name="Google Shape;688;p2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9" name="Google Shape;689;p27"/>
          <p:cNvSpPr/>
          <p:nvPr/>
        </p:nvSpPr>
        <p:spPr>
          <a:xfrm rot="10800000">
            <a:off x="174679" y="38672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3198899" flipH="1">
            <a:off x="150684" y="118715"/>
            <a:ext cx="413058" cy="27496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6479623">
            <a:off x="154692" y="100544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10800000">
            <a:off x="349154" y="17707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rot="10800000">
            <a:off x="453849" y="30956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rot="10800000">
            <a:off x="8678604" y="10448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10800000">
            <a:off x="8678604" y="478823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10659180">
            <a:off x="8716129" y="13578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10800000">
            <a:off x="8777605" y="1835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10800000">
            <a:off x="145237" y="231224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10800000">
            <a:off x="8567649" y="262993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rot="10800000">
            <a:off x="453849" y="49080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rot="5674466">
            <a:off x="8749268" y="356873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10800000">
            <a:off x="5783651" y="166654"/>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10800000">
            <a:off x="7095416" y="16665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10800000">
            <a:off x="7549449" y="3285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10800000">
            <a:off x="2657291" y="2330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926023" flipH="1">
            <a:off x="4492938" y="118706"/>
            <a:ext cx="413081" cy="27495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rot="10800000">
            <a:off x="5303937" y="14508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rot="10800000">
            <a:off x="7201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10800000">
            <a:off x="33546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160157">
            <a:off x="8012585" y="98742"/>
            <a:ext cx="296944" cy="20361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10395802">
            <a:off x="2030789" y="87007"/>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10800000">
            <a:off x="6490637" y="14508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10800000">
            <a:off x="3980604" y="1666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10800000">
            <a:off x="1339818" y="13380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715"/>
        <p:cNvGrpSpPr/>
        <p:nvPr/>
      </p:nvGrpSpPr>
      <p:grpSpPr>
        <a:xfrm>
          <a:off x="0" y="0"/>
          <a:ext cx="0" cy="0"/>
          <a:chOff x="0" y="0"/>
          <a:chExt cx="0" cy="0"/>
        </a:xfrm>
      </p:grpSpPr>
      <p:sp>
        <p:nvSpPr>
          <p:cNvPr id="716" name="Google Shape;716;p28"/>
          <p:cNvSpPr/>
          <p:nvPr/>
        </p:nvSpPr>
        <p:spPr>
          <a:xfrm rot="10800000">
            <a:off x="-2081297" y="-1006522"/>
            <a:ext cx="8481077" cy="7530718"/>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rot="10800000">
            <a:off x="5972873" y="2918837"/>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rot="10800000">
            <a:off x="5857612" y="886281"/>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rot="10800000">
            <a:off x="5571315" y="62901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rot="5519559">
            <a:off x="5648972" y="4523605"/>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rot="-1536614">
            <a:off x="5780832" y="2374712"/>
            <a:ext cx="363358" cy="29702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rot="3049656">
            <a:off x="5921842" y="4230000"/>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50" name="Google Shape;750;p28"/>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60" name="Google Shape;760;p28"/>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txBox="1">
            <a:spLocks noGrp="1"/>
          </p:cNvSpPr>
          <p:nvPr>
            <p:ph type="title"/>
          </p:nvPr>
        </p:nvSpPr>
        <p:spPr>
          <a:xfrm>
            <a:off x="716550" y="762575"/>
            <a:ext cx="4693500" cy="981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7" name="Google Shape;767;p28"/>
          <p:cNvSpPr txBox="1">
            <a:spLocks noGrp="1"/>
          </p:cNvSpPr>
          <p:nvPr>
            <p:ph type="subTitle" idx="1"/>
          </p:nvPr>
        </p:nvSpPr>
        <p:spPr>
          <a:xfrm>
            <a:off x="716550" y="1829375"/>
            <a:ext cx="4693500" cy="11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8" name="Google Shape;768;p28"/>
          <p:cNvSpPr txBox="1"/>
          <p:nvPr/>
        </p:nvSpPr>
        <p:spPr>
          <a:xfrm>
            <a:off x="712425" y="3402825"/>
            <a:ext cx="47187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GB" sz="1000">
                <a:solidFill>
                  <a:schemeClr val="dk1"/>
                </a:solidFill>
                <a:latin typeface="Comfortaa"/>
                <a:ea typeface="Comfortaa"/>
                <a:cs typeface="Comfortaa"/>
                <a:sym typeface="Comfortaa"/>
              </a:rPr>
              <a:t>CREDITS: This presentation template was created by </a:t>
            </a:r>
            <a:r>
              <a:rPr lang="en-GB" sz="1000" b="1">
                <a:solidFill>
                  <a:schemeClr val="dk1"/>
                </a:solidFill>
                <a:uFill>
                  <a:noFill/>
                </a:uFill>
                <a:latin typeface="Comfortaa"/>
                <a:ea typeface="Comfortaa"/>
                <a:cs typeface="Comfortaa"/>
                <a:sym typeface="Comfortaa"/>
                <a:hlinkClick r:id="rId2"/>
              </a:rPr>
              <a:t>Slidesgo</a:t>
            </a:r>
            <a:r>
              <a:rPr lang="en-GB" sz="1000">
                <a:solidFill>
                  <a:schemeClr val="dk1"/>
                </a:solidFill>
                <a:latin typeface="Comfortaa"/>
                <a:ea typeface="Comfortaa"/>
                <a:cs typeface="Comfortaa"/>
                <a:sym typeface="Comfortaa"/>
              </a:rPr>
              <a:t>, and includes icons by </a:t>
            </a:r>
            <a:r>
              <a:rPr lang="en-GB" sz="1000" b="1">
                <a:solidFill>
                  <a:schemeClr val="dk1"/>
                </a:solidFill>
                <a:uFill>
                  <a:noFill/>
                </a:uFill>
                <a:latin typeface="Comfortaa"/>
                <a:ea typeface="Comfortaa"/>
                <a:cs typeface="Comfortaa"/>
                <a:sym typeface="Comfortaa"/>
                <a:hlinkClick r:id="rId3"/>
              </a:rPr>
              <a:t>Flaticon</a:t>
            </a:r>
            <a:r>
              <a:rPr lang="en-GB" sz="1000">
                <a:solidFill>
                  <a:schemeClr val="dk1"/>
                </a:solidFill>
                <a:latin typeface="Comfortaa"/>
                <a:ea typeface="Comfortaa"/>
                <a:cs typeface="Comfortaa"/>
                <a:sym typeface="Comfortaa"/>
              </a:rPr>
              <a:t>, and infographics &amp; images by </a:t>
            </a:r>
            <a:r>
              <a:rPr lang="en-GB" sz="1000" b="1">
                <a:solidFill>
                  <a:schemeClr val="dk1"/>
                </a:solidFill>
                <a:uFill>
                  <a:noFill/>
                </a:uFill>
                <a:latin typeface="Comfortaa"/>
                <a:ea typeface="Comfortaa"/>
                <a:cs typeface="Comfortaa"/>
                <a:sym typeface="Comfortaa"/>
                <a:hlinkClick r:id="rId4"/>
              </a:rPr>
              <a:t>Freepik</a:t>
            </a:r>
            <a:endParaRPr sz="1000" b="1">
              <a:solidFill>
                <a:schemeClr val="dk1"/>
              </a:solidFill>
              <a:latin typeface="Comfortaa"/>
              <a:ea typeface="Comfortaa"/>
              <a:cs typeface="Comfortaa"/>
              <a:sym typeface="Comfortaa"/>
            </a:endParaRPr>
          </a:p>
        </p:txBody>
      </p:sp>
    </p:spTree>
  </p:cSld>
  <p:clrMapOvr>
    <a:masterClrMapping/>
  </p:clrMapOvr>
  <p:transition spd="med">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69"/>
        <p:cNvGrpSpPr/>
        <p:nvPr/>
      </p:nvGrpSpPr>
      <p:grpSpPr>
        <a:xfrm>
          <a:off x="0" y="0"/>
          <a:ext cx="0" cy="0"/>
          <a:chOff x="0" y="0"/>
          <a:chExt cx="0" cy="0"/>
        </a:xfrm>
      </p:grpSpPr>
      <p:sp>
        <p:nvSpPr>
          <p:cNvPr id="770" name="Google Shape;770;p29"/>
          <p:cNvSpPr/>
          <p:nvPr/>
        </p:nvSpPr>
        <p:spPr>
          <a:xfrm rot="1244518">
            <a:off x="265049" y="2863822"/>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rot="10800000">
            <a:off x="2965292" y="2337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flipH="1">
            <a:off x="2177324" y="184034"/>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rot="10800000">
            <a:off x="474733" y="7973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rot="10800000">
            <a:off x="228061" y="260381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rot="10800000">
            <a:off x="474736" y="187712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rot="6479613">
            <a:off x="237858" y="133134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rot="10800000">
            <a:off x="7698441" y="4848590"/>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rot="-10659098">
            <a:off x="198695" y="237009"/>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rot="10800000">
            <a:off x="1404485" y="234959"/>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rot="10800000">
            <a:off x="3837986" y="3043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rot="10800000">
            <a:off x="8633543" y="2514253"/>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rot="5674396">
            <a:off x="8684207" y="406911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5955000" y="4799513"/>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8454450"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8802288" y="4767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rot="4048916">
            <a:off x="8691684" y="3091728"/>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87" name="Google Shape;787;p29"/>
          <p:cNvSpPr/>
          <p:nvPr/>
        </p:nvSpPr>
        <p:spPr>
          <a:xfrm>
            <a:off x="7128325" y="46562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6607275" y="4885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rot="10800000">
            <a:off x="7281876" y="306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rot="10800000">
            <a:off x="8861168" y="20021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10800000">
            <a:off x="7964543" y="1283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rot="10800000">
            <a:off x="6607276" y="7308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rot="10800000">
            <a:off x="4452693" y="730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4916988" y="3604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rot="140820">
            <a:off x="4836591" y="48209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4273613"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5500538" y="40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5564050" y="4656252"/>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05063" y="3526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rot="1068680">
            <a:off x="3416228" y="4657243"/>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rot="2468770">
            <a:off x="6078804" y="336402"/>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366500" y="4104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11625" y="4829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rot="-4320377">
            <a:off x="2120171" y="47118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3039950" y="4996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343050" y="462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10"/>
        <p:cNvGrpSpPr/>
        <p:nvPr/>
      </p:nvGrpSpPr>
      <p:grpSpPr>
        <a:xfrm>
          <a:off x="0" y="0"/>
          <a:ext cx="0" cy="0"/>
          <a:chOff x="0" y="0"/>
          <a:chExt cx="0" cy="0"/>
        </a:xfrm>
      </p:grpSpPr>
      <p:sp>
        <p:nvSpPr>
          <p:cNvPr id="811" name="Google Shape;811;p30"/>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38" name="Google Shape;838;p30"/>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48" name="Google Shape;848;p30"/>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rot="10800000">
            <a:off x="3264447" y="488250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rot="10800000">
            <a:off x="2775920" y="3326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rot="10800000">
            <a:off x="696837" y="40605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rot="10800000">
            <a:off x="865887" y="31438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rot="6479623">
            <a:off x="2587825" y="397637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rot="157688" flipH="1">
            <a:off x="748921" y="756286"/>
            <a:ext cx="413049" cy="27497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rot="-8901577">
            <a:off x="1424567" y="2803499"/>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rot="10800000">
            <a:off x="1239470" y="4198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rot="10800000">
            <a:off x="3404007" y="187887"/>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rot="10800000">
            <a:off x="1139762" y="2218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rot="10800000">
            <a:off x="2299859" y="297543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rot="10800000">
            <a:off x="310062" y="22526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rot="10800000">
            <a:off x="165037" y="27520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rot="1312393">
            <a:off x="1611310" y="747585"/>
            <a:ext cx="296955" cy="20362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rot="10800000">
            <a:off x="2796520" y="44704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rot="10800000">
            <a:off x="603857" y="2361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rot="10800000">
            <a:off x="1139762" y="37043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rot="-10659180">
            <a:off x="1696000" y="222514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rot="10800000">
            <a:off x="2290412" y="19975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rot="10800000">
            <a:off x="1528463" y="3362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rot="10800000">
            <a:off x="1177988" y="4565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rot="10800000">
            <a:off x="424762" y="16243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rot="6479623">
            <a:off x="100137" y="92478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rot="10800000">
            <a:off x="2512387" y="48099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rot="10800000">
            <a:off x="2067132" y="446913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rot="-10659180">
            <a:off x="878512" y="137583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rot="-6751084">
            <a:off x="2552128" y="15539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81" name="Google Shape;881;p30"/>
          <p:cNvSpPr/>
          <p:nvPr/>
        </p:nvSpPr>
        <p:spPr>
          <a:xfrm rot="10800000">
            <a:off x="2069488" y="356279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rot="10800000">
            <a:off x="344145" y="37724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rot="10800000">
            <a:off x="120682" y="322391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rot="10800000">
            <a:off x="812407" y="48440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rot="5674466">
            <a:off x="54188" y="426542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rot="-642310">
            <a:off x="1694835" y="4870228"/>
            <a:ext cx="296980" cy="20364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rot="10800000">
            <a:off x="2290401" y="8651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rot="10800000">
            <a:off x="86612" y="21503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rot="10800000">
            <a:off x="1403124" y="1445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rot="-6751084">
            <a:off x="880616" y="622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91" name="Google Shape;891;p30"/>
          <p:cNvSpPr/>
          <p:nvPr/>
        </p:nvSpPr>
        <p:spPr>
          <a:xfrm rot="6479623">
            <a:off x="2492400" y="83534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rot="-8331230">
            <a:off x="1779231" y="403649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rot="10800000">
            <a:off x="1704332" y="306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rot="10800000">
            <a:off x="3063582" y="406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rot="-10659094">
            <a:off x="2018901" y="1305247"/>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rot="10800000">
            <a:off x="2482938" y="244824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389001" y="-1033888"/>
            <a:ext cx="8121323" cy="721127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4"/>
          <p:cNvSpPr txBox="1">
            <a:spLocks noGrp="1"/>
          </p:cNvSpPr>
          <p:nvPr>
            <p:ph type="body" idx="1"/>
          </p:nvPr>
        </p:nvSpPr>
        <p:spPr>
          <a:xfrm>
            <a:off x="720000" y="1010131"/>
            <a:ext cx="7704000" cy="4608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AutoNum type="arabicPeriod"/>
              <a:defRPr sz="1200">
                <a:latin typeface="Comfortaa Light"/>
                <a:ea typeface="Comfortaa Light"/>
                <a:cs typeface="Comfortaa Light"/>
                <a:sym typeface="Comfortaa Light"/>
              </a:defRPr>
            </a:lvl1pPr>
            <a:lvl2pPr marL="914400" lvl="1" indent="-304800" rtl="0">
              <a:lnSpc>
                <a:spcPct val="115000"/>
              </a:lnSpc>
              <a:spcBef>
                <a:spcPts val="0"/>
              </a:spcBef>
              <a:spcAft>
                <a:spcPts val="0"/>
              </a:spcAft>
              <a:buSzPts val="1200"/>
              <a:buFont typeface="Roboto Condensed"/>
              <a:buAutoNum type="alphaLcPeriod"/>
              <a:defRPr/>
            </a:lvl2pPr>
            <a:lvl3pPr marL="1371600" lvl="2" indent="-304800" rtl="0">
              <a:lnSpc>
                <a:spcPct val="115000"/>
              </a:lnSpc>
              <a:spcBef>
                <a:spcPts val="1600"/>
              </a:spcBef>
              <a:spcAft>
                <a:spcPts val="0"/>
              </a:spcAft>
              <a:buSzPts val="1200"/>
              <a:buFont typeface="Roboto Condensed"/>
              <a:buAutoNum type="romanLcPeriod"/>
              <a:defRPr/>
            </a:lvl3pPr>
            <a:lvl4pPr marL="1828800" lvl="3" indent="-304800" rtl="0">
              <a:lnSpc>
                <a:spcPct val="115000"/>
              </a:lnSpc>
              <a:spcBef>
                <a:spcPts val="1600"/>
              </a:spcBef>
              <a:spcAft>
                <a:spcPts val="0"/>
              </a:spcAft>
              <a:buSzPts val="1200"/>
              <a:buFont typeface="Roboto Condensed"/>
              <a:buAutoNum type="arabicPeriod"/>
              <a:defRPr/>
            </a:lvl4pPr>
            <a:lvl5pPr marL="2286000" lvl="4" indent="-304800" rtl="0">
              <a:lnSpc>
                <a:spcPct val="115000"/>
              </a:lnSpc>
              <a:spcBef>
                <a:spcPts val="1600"/>
              </a:spcBef>
              <a:spcAft>
                <a:spcPts val="0"/>
              </a:spcAft>
              <a:buSzPts val="1200"/>
              <a:buFont typeface="Roboto Condensed"/>
              <a:buAutoNum type="alphaLcPeriod"/>
              <a:defRPr/>
            </a:lvl5pPr>
            <a:lvl6pPr marL="2743200" lvl="5" indent="-304800" rtl="0">
              <a:lnSpc>
                <a:spcPct val="115000"/>
              </a:lnSpc>
              <a:spcBef>
                <a:spcPts val="1600"/>
              </a:spcBef>
              <a:spcAft>
                <a:spcPts val="0"/>
              </a:spcAft>
              <a:buSzPts val="1200"/>
              <a:buFont typeface="Roboto Condensed"/>
              <a:buAutoNum type="romanLcPeriod"/>
              <a:defRPr/>
            </a:lvl6pPr>
            <a:lvl7pPr marL="3200400" lvl="6" indent="-304800" rtl="0">
              <a:lnSpc>
                <a:spcPct val="115000"/>
              </a:lnSpc>
              <a:spcBef>
                <a:spcPts val="1600"/>
              </a:spcBef>
              <a:spcAft>
                <a:spcPts val="0"/>
              </a:spcAft>
              <a:buSzPts val="1200"/>
              <a:buFont typeface="Roboto Condensed"/>
              <a:buAutoNum type="arabicPeriod"/>
              <a:defRPr/>
            </a:lvl7pPr>
            <a:lvl8pPr marL="3657600" lvl="7" indent="-304800" rtl="0">
              <a:lnSpc>
                <a:spcPct val="115000"/>
              </a:lnSpc>
              <a:spcBef>
                <a:spcPts val="1600"/>
              </a:spcBef>
              <a:spcAft>
                <a:spcPts val="0"/>
              </a:spcAft>
              <a:buSzPts val="1200"/>
              <a:buFont typeface="Roboto Condensed"/>
              <a:buAutoNum type="alphaLcPeriod"/>
              <a:defRPr/>
            </a:lvl8pPr>
            <a:lvl9pPr marL="4114800" lvl="8" indent="-304800" rtl="0">
              <a:lnSpc>
                <a:spcPct val="115000"/>
              </a:lnSpc>
              <a:spcBef>
                <a:spcPts val="1600"/>
              </a:spcBef>
              <a:spcAft>
                <a:spcPts val="1600"/>
              </a:spcAft>
              <a:buSzPts val="1200"/>
              <a:buFont typeface="Roboto Condensed"/>
              <a:buAutoNum type="romanLcPeriod"/>
              <a:defRPr/>
            </a:lvl9pPr>
          </a:lstStyle>
          <a:p>
            <a:endParaRPr/>
          </a:p>
        </p:txBody>
      </p:sp>
      <p:sp>
        <p:nvSpPr>
          <p:cNvPr id="53" name="Google Shape;53;p4"/>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546501" y="57109"/>
            <a:ext cx="562549" cy="486713"/>
            <a:chOff x="968013" y="650077"/>
            <a:chExt cx="777108" cy="672348"/>
          </a:xfrm>
        </p:grpSpPr>
        <p:sp>
          <p:nvSpPr>
            <p:cNvPr id="65" name="Google Shape;65;p4"/>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4"/>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898"/>
        <p:cNvGrpSpPr/>
        <p:nvPr/>
      </p:nvGrpSpPr>
      <p:grpSpPr>
        <a:xfrm>
          <a:off x="0" y="0"/>
          <a:ext cx="0" cy="0"/>
          <a:chOff x="0" y="0"/>
          <a:chExt cx="0" cy="0"/>
        </a:xfrm>
      </p:grpSpPr>
      <p:sp>
        <p:nvSpPr>
          <p:cNvPr id="899" name="Google Shape;899;p31"/>
          <p:cNvSpPr/>
          <p:nvPr/>
        </p:nvSpPr>
        <p:spPr>
          <a:xfrm>
            <a:off x="1279900" y="4738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7051950" y="46594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8100075" y="4514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7723000" y="48719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rot="-4320377">
            <a:off x="2302534" y="48296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rot="444932" flipH="1">
            <a:off x="8543457" y="4690089"/>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rot="2135160">
            <a:off x="5536729" y="45580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rot="404198">
            <a:off x="6333540" y="48056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299860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3440825" y="48290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0" name="Google Shape;910;p31"/>
          <p:cNvGrpSpPr/>
          <p:nvPr/>
        </p:nvGrpSpPr>
        <p:grpSpPr>
          <a:xfrm rot="-1692578" flipH="1">
            <a:off x="3886620" y="4137212"/>
            <a:ext cx="1078945" cy="933554"/>
            <a:chOff x="968013" y="650077"/>
            <a:chExt cx="777108" cy="672348"/>
          </a:xfrm>
        </p:grpSpPr>
        <p:sp>
          <p:nvSpPr>
            <p:cNvPr id="911" name="Google Shape;911;p3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 name="Google Shape;914;p31"/>
          <p:cNvSpPr/>
          <p:nvPr/>
        </p:nvSpPr>
        <p:spPr>
          <a:xfrm>
            <a:off x="5071563" y="4905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CUSTOM_10">
    <p:spTree>
      <p:nvGrpSpPr>
        <p:cNvPr id="1" name="Shape 915"/>
        <p:cNvGrpSpPr/>
        <p:nvPr/>
      </p:nvGrpSpPr>
      <p:grpSpPr>
        <a:xfrm>
          <a:off x="0" y="0"/>
          <a:ext cx="0" cy="0"/>
          <a:chOff x="0" y="0"/>
          <a:chExt cx="0" cy="0"/>
        </a:xfrm>
      </p:grpSpPr>
      <p:sp>
        <p:nvSpPr>
          <p:cNvPr id="916" name="Google Shape;916;p3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1pPr>
            <a:lvl2pPr lvl="1"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2pPr>
            <a:lvl3pPr lvl="2"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3pPr>
            <a:lvl4pPr lvl="3"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4pPr>
            <a:lvl5pPr lvl="4"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5pPr>
            <a:lvl6pPr lvl="5"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6pPr>
            <a:lvl7pPr lvl="6"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7pPr>
            <a:lvl8pPr lvl="7"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8pPr>
            <a:lvl9pPr lvl="8"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9pPr>
          </a:lstStyle>
          <a:p>
            <a:endParaRPr/>
          </a:p>
        </p:txBody>
      </p:sp>
    </p:spTree>
  </p:cSld>
  <p:clrMapOvr>
    <a:masterClrMapping/>
  </p:clrMapOvr>
  <p:transition spd="med">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D6D27D59-6977-44DD-8E4E-5EC5FBCC1A34}" type="datetime1">
              <a:rPr lang="en-US" smtClean="0"/>
              <a:t>3/14/2025</a:t>
            </a:fld>
            <a:endParaRPr lang="en-US"/>
          </a:p>
        </p:txBody>
      </p:sp>
      <p:sp>
        <p:nvSpPr>
          <p:cNvPr id="3" name="Footer Placeholder 2"/>
          <p:cNvSpPr>
            <a:spLocks noGrp="1"/>
          </p:cNvSpPr>
          <p:nvPr>
            <p:ph type="ftr" sz="quarter" idx="11"/>
          </p:nvPr>
        </p:nvSpPr>
        <p:spPr>
          <a:xfrm>
            <a:off x="3028950" y="4767263"/>
            <a:ext cx="3086100" cy="273844"/>
          </a:xfrm>
        </p:spPr>
        <p:txBody>
          <a:bodyPr/>
          <a:lstStyle/>
          <a:p>
            <a:endParaRPr lang="en-US"/>
          </a:p>
        </p:txBody>
      </p:sp>
      <p:sp>
        <p:nvSpPr>
          <p:cNvPr id="4" name="Slide Number Placeholder 3"/>
          <p:cNvSpPr>
            <a:spLocks noGrp="1"/>
          </p:cNvSpPr>
          <p:nvPr>
            <p:ph type="sldNum" sz="quarter" idx="12"/>
          </p:nvPr>
        </p:nvSpPr>
        <p:spPr>
          <a:xfrm>
            <a:off x="6457950" y="4767263"/>
            <a:ext cx="2057400" cy="273844"/>
          </a:xfrm>
        </p:spPr>
        <p:txBody>
          <a:bodyPr/>
          <a:lstStyle/>
          <a:p>
            <a:fld id="{F9C20B1D-C678-4C69-9E65-5611E138EDCC}" type="slidenum">
              <a:rPr lang="en-US" smtClean="0"/>
              <a:t>‹#›</a:t>
            </a:fld>
            <a:endParaRPr lang="en-US"/>
          </a:p>
        </p:txBody>
      </p:sp>
    </p:spTree>
  </p:cSld>
  <p:clrMapOvr>
    <a:masterClrMapping/>
  </p:clrMapOvr>
  <p:transition spd="med">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683919"/>
            <a:ext cx="2133600" cy="357188"/>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a:xfrm>
            <a:off x="3124200" y="4683919"/>
            <a:ext cx="2895600" cy="357188"/>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4683919"/>
            <a:ext cx="2133600" cy="357188"/>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C1897E-2CB0-401E-B731-4CEDDD695E0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push/>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5"/>
          <p:cNvSpPr txBox="1">
            <a:spLocks noGrp="1"/>
          </p:cNvSpPr>
          <p:nvPr>
            <p:ph type="subTitle" idx="1"/>
          </p:nvPr>
        </p:nvSpPr>
        <p:spPr>
          <a:xfrm>
            <a:off x="3162353" y="3638549"/>
            <a:ext cx="2847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5"/>
          <p:cNvSpPr txBox="1">
            <a:spLocks noGrp="1"/>
          </p:cNvSpPr>
          <p:nvPr>
            <p:ph type="subTitle" idx="2"/>
          </p:nvPr>
        </p:nvSpPr>
        <p:spPr>
          <a:xfrm>
            <a:off x="3162350" y="2055775"/>
            <a:ext cx="2847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5"/>
          <p:cNvSpPr txBox="1">
            <a:spLocks noGrp="1"/>
          </p:cNvSpPr>
          <p:nvPr>
            <p:ph type="subTitle" idx="3"/>
          </p:nvPr>
        </p:nvSpPr>
        <p:spPr>
          <a:xfrm>
            <a:off x="3162350" y="3205663"/>
            <a:ext cx="2847900" cy="2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panose="020B0606020202050201"/>
              <a:buNone/>
              <a:defRPr sz="2400">
                <a:solidFill>
                  <a:schemeClr val="accent2"/>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4" name="Google Shape;74;p5"/>
          <p:cNvSpPr txBox="1">
            <a:spLocks noGrp="1"/>
          </p:cNvSpPr>
          <p:nvPr>
            <p:ph type="subTitle" idx="4"/>
          </p:nvPr>
        </p:nvSpPr>
        <p:spPr>
          <a:xfrm>
            <a:off x="3162350" y="1623050"/>
            <a:ext cx="2847900" cy="2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panose="020B0606020202050201"/>
              <a:buNone/>
              <a:defRPr sz="2400">
                <a:solidFill>
                  <a:schemeClr val="accent3"/>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5" name="Google Shape;75;p5"/>
          <p:cNvSpPr/>
          <p:nvPr/>
        </p:nvSpPr>
        <p:spPr>
          <a:xfrm>
            <a:off x="4980513" y="7596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754150" y="148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4320377">
            <a:off x="369084" y="14110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4320374">
            <a:off x="1908341" y="-2056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536838" y="182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rot="-4320377">
            <a:off x="3842371" y="48427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140820">
            <a:off x="208516" y="4267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103250" y="255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98025" y="4308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36838" y="-1370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6318800" y="75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8798925" y="759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086925" y="1100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1068680">
            <a:off x="7018465" y="-882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1473325" y="482168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669638" y="2209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4048916">
            <a:off x="2754659" y="48359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07" name="Google Shape;107;p5"/>
          <p:cNvSpPr/>
          <p:nvPr/>
        </p:nvSpPr>
        <p:spPr>
          <a:xfrm rot="1410214">
            <a:off x="5882559" y="4773729"/>
            <a:ext cx="219072" cy="17907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4320374">
            <a:off x="698012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4977175" y="4876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7693188" y="487345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 name="Google Shape;113;p6"/>
          <p:cNvSpPr/>
          <p:nvPr/>
        </p:nvSpPr>
        <p:spPr>
          <a:xfrm rot="-4320377">
            <a:off x="369084" y="15920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57750" y="2033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203700" y="1278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140820">
            <a:off x="208516" y="6743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236838" y="6583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1308650" y="17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076775" y="2052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1068680">
            <a:off x="2008315" y="8643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59488" y="3162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839825" y="35855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4320377">
            <a:off x="8516046" y="42312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5256418">
            <a:off x="7318007" y="4677333"/>
            <a:ext cx="179096" cy="17907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641013" y="30910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5256600">
            <a:off x="6297517" y="4711394"/>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5256600">
            <a:off x="8873904" y="2563221"/>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381987">
            <a:off x="7947748" y="4750025"/>
            <a:ext cx="294662"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6822163" y="48600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713225" y="704138"/>
            <a:ext cx="4559700" cy="1280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7"/>
          <p:cNvSpPr txBox="1">
            <a:spLocks noGrp="1"/>
          </p:cNvSpPr>
          <p:nvPr>
            <p:ph type="subTitle" idx="1"/>
          </p:nvPr>
        </p:nvSpPr>
        <p:spPr>
          <a:xfrm>
            <a:off x="722375" y="2141063"/>
            <a:ext cx="45414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1600"/>
              <a:buFont typeface="Nunito Light"/>
              <a:buChar char="●"/>
              <a:defRPr>
                <a:latin typeface="Comfortaa"/>
                <a:ea typeface="Comfortaa"/>
                <a:cs typeface="Comfortaa"/>
                <a:sym typeface="Comfortaa"/>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34" name="Google Shape;134;p7"/>
          <p:cNvSpPr/>
          <p:nvPr/>
        </p:nvSpPr>
        <p:spPr>
          <a:xfrm rot="5400000">
            <a:off x="914969" y="1706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rot="1079623">
            <a:off x="5037105" y="228475"/>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rot="5400000">
            <a:off x="5489957" y="834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rot="5540820">
            <a:off x="-20957" y="44495"/>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5400000">
            <a:off x="1708801" y="9365"/>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rot="5400000">
            <a:off x="2500093" y="34977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rot="274466">
            <a:off x="3156969" y="11356"/>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rot="-2068082" flipH="1">
            <a:off x="3903619" y="-28877"/>
            <a:ext cx="668294" cy="578203"/>
            <a:chOff x="968013" y="650077"/>
            <a:chExt cx="777108" cy="672348"/>
          </a:xfrm>
        </p:grpSpPr>
        <p:sp>
          <p:nvSpPr>
            <p:cNvPr id="142" name="Google Shape;142;p7"/>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7"/>
          <p:cNvSpPr/>
          <p:nvPr/>
        </p:nvSpPr>
        <p:spPr>
          <a:xfrm rot="-4955068" flipH="1">
            <a:off x="7907699" y="180535"/>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rot="-9720377">
            <a:off x="7165913" y="13549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rot="-5400000">
            <a:off x="6420577" y="30997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rot="-5400000">
            <a:off x="5880561" y="11751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rot="404198">
            <a:off x="8833590" y="51363"/>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549575" y="349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8"/>
          <p:cNvSpPr/>
          <p:nvPr/>
        </p:nvSpPr>
        <p:spPr>
          <a:xfrm rot="10800000">
            <a:off x="2000329" y="215582"/>
            <a:ext cx="5307022" cy="471233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10800000">
            <a:off x="6233885" y="4103449"/>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10800000">
            <a:off x="3229687" y="4386756"/>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10800000">
            <a:off x="2761328" y="436666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519559">
            <a:off x="1854122" y="3429830"/>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2699927">
            <a:off x="6552529" y="3851425"/>
            <a:ext cx="363362" cy="2970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3049656">
            <a:off x="1861392" y="3113475"/>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4320374">
            <a:off x="1581091" y="556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345063" y="484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4320377">
            <a:off x="33292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091750" y="449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947675"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89" name="Google Shape;189;p8"/>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3764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5835750" y="4499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42913" y="4402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rot="4048916">
            <a:off x="2237447" y="47723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99" name="Google Shape;199;p8"/>
          <p:cNvSpPr/>
          <p:nvPr/>
        </p:nvSpPr>
        <p:spPr>
          <a:xfrm rot="-4320377">
            <a:off x="62988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4320374">
            <a:off x="703677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307350" y="44361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140906">
            <a:off x="6630509" y="4519229"/>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7693188" y="47408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a:spLocks noGrp="1"/>
          </p:cNvSpPr>
          <p:nvPr>
            <p:ph type="title"/>
          </p:nvPr>
        </p:nvSpPr>
        <p:spPr>
          <a:xfrm>
            <a:off x="739350" y="1307100"/>
            <a:ext cx="7665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9"/>
          <p:cNvSpPr/>
          <p:nvPr/>
        </p:nvSpPr>
        <p:spPr>
          <a:xfrm>
            <a:off x="236861" y="138751"/>
            <a:ext cx="8207379" cy="7287689"/>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1695999" y="1212811"/>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6218623" y="651189"/>
            <a:ext cx="324484" cy="32448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7066431" y="805735"/>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rot="-5280446">
            <a:off x="8273541" y="21311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rot="-8100094">
            <a:off x="842266" y="1344231"/>
            <a:ext cx="561958" cy="45936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rot="-7750363">
            <a:off x="8370870" y="27091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a:spLocks noGrp="1"/>
          </p:cNvSpPr>
          <p:nvPr>
            <p:ph type="title"/>
          </p:nvPr>
        </p:nvSpPr>
        <p:spPr>
          <a:xfrm>
            <a:off x="1949700" y="1514400"/>
            <a:ext cx="5244600" cy="131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5" name="Google Shape;215;p9"/>
          <p:cNvSpPr txBox="1">
            <a:spLocks noGrp="1"/>
          </p:cNvSpPr>
          <p:nvPr>
            <p:ph type="subTitle" idx="1"/>
          </p:nvPr>
        </p:nvSpPr>
        <p:spPr>
          <a:xfrm>
            <a:off x="1949700" y="2989300"/>
            <a:ext cx="52446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 name="Google Shape;216;p9"/>
          <p:cNvSpPr/>
          <p:nvPr/>
        </p:nvSpPr>
        <p:spPr>
          <a:xfrm>
            <a:off x="7584163" y="1077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1294963" y="90165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4320374">
            <a:off x="1494841" y="42594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1000125" y="72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4320377">
            <a:off x="8032859" y="37331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8023400" y="14520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2065475" y="698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2067450"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248" name="Google Shape;248;p9"/>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a:spLocks noGrp="1"/>
          </p:cNvSpPr>
          <p:nvPr>
            <p:ph type="pic" idx="2"/>
          </p:nvPr>
        </p:nvSpPr>
        <p:spPr>
          <a:xfrm>
            <a:off x="0" y="0"/>
            <a:ext cx="9144000" cy="5143500"/>
          </a:xfrm>
          <a:prstGeom prst="rect">
            <a:avLst/>
          </a:prstGeom>
          <a:noFill/>
          <a:ln>
            <a:noFill/>
          </a:ln>
        </p:spPr>
      </p:sp>
      <p:sp>
        <p:nvSpPr>
          <p:cNvPr id="256" name="Google Shape;256;p10"/>
          <p:cNvSpPr txBox="1">
            <a:spLocks noGrp="1"/>
          </p:cNvSpPr>
          <p:nvPr>
            <p:ph type="title"/>
          </p:nvPr>
        </p:nvSpPr>
        <p:spPr>
          <a:xfrm>
            <a:off x="720000" y="2324000"/>
            <a:ext cx="7704000" cy="15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9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Titan One" panose="02000000000000000000"/>
              <a:buNone/>
              <a:defRPr sz="3500">
                <a:solidFill>
                  <a:schemeClr val="dk2"/>
                </a:solidFill>
                <a:latin typeface="Titan One" panose="02000000000000000000"/>
                <a:ea typeface="Titan One" panose="02000000000000000000"/>
                <a:cs typeface="Titan One" panose="02000000000000000000"/>
                <a:sym typeface="Titan One" panose="02000000000000000000"/>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920"/>
        <p:cNvGrpSpPr/>
        <p:nvPr/>
      </p:nvGrpSpPr>
      <p:grpSpPr>
        <a:xfrm>
          <a:off x="0" y="0"/>
          <a:ext cx="0" cy="0"/>
          <a:chOff x="0" y="0"/>
          <a:chExt cx="0" cy="0"/>
        </a:xfrm>
      </p:grpSpPr>
      <p:pic>
        <p:nvPicPr>
          <p:cNvPr id="921" name="Google Shape;921;p33"/>
          <p:cNvPicPr preferRelativeResize="0"/>
          <p:nvPr/>
        </p:nvPicPr>
        <p:blipFill>
          <a:blip r:embed="rId3"/>
          <a:stretch>
            <a:fillRect/>
          </a:stretch>
        </p:blipFill>
        <p:spPr>
          <a:xfrm>
            <a:off x="1534700" y="408525"/>
            <a:ext cx="6306126" cy="4165200"/>
          </a:xfrm>
          <a:prstGeom prst="rect">
            <a:avLst/>
          </a:prstGeom>
          <a:noFill/>
          <a:ln>
            <a:noFill/>
          </a:ln>
        </p:spPr>
      </p:pic>
      <p:sp>
        <p:nvSpPr>
          <p:cNvPr id="922" name="Google Shape;922;p33"/>
          <p:cNvSpPr/>
          <p:nvPr/>
        </p:nvSpPr>
        <p:spPr>
          <a:xfrm>
            <a:off x="459600" y="1375899"/>
            <a:ext cx="8055276" cy="925182"/>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33"/>
          <p:cNvGrpSpPr/>
          <p:nvPr/>
        </p:nvGrpSpPr>
        <p:grpSpPr>
          <a:xfrm>
            <a:off x="6960699" y="2457070"/>
            <a:ext cx="1935956" cy="1517623"/>
            <a:chOff x="6649199" y="1554770"/>
            <a:chExt cx="1935956" cy="1517623"/>
          </a:xfrm>
        </p:grpSpPr>
        <p:sp>
          <p:nvSpPr>
            <p:cNvPr id="924" name="Google Shape;924;p33"/>
            <p:cNvSpPr/>
            <p:nvPr/>
          </p:nvSpPr>
          <p:spPr>
            <a:xfrm rot="-207569" flipH="1">
              <a:off x="6784467" y="1754302"/>
              <a:ext cx="1665404" cy="1118583"/>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33"/>
            <p:cNvGrpSpPr/>
            <p:nvPr/>
          </p:nvGrpSpPr>
          <p:grpSpPr>
            <a:xfrm rot="314654">
              <a:off x="6707406" y="1635084"/>
              <a:ext cx="1819541" cy="1356995"/>
              <a:chOff x="6706439" y="539489"/>
              <a:chExt cx="1819567" cy="1357014"/>
            </a:xfrm>
          </p:grpSpPr>
          <p:grpSp>
            <p:nvGrpSpPr>
              <p:cNvPr id="926" name="Google Shape;926;p33"/>
              <p:cNvGrpSpPr/>
              <p:nvPr/>
            </p:nvGrpSpPr>
            <p:grpSpPr>
              <a:xfrm rot="-522161" flipH="1">
                <a:off x="6783474" y="658740"/>
                <a:ext cx="1665496" cy="1118511"/>
                <a:chOff x="415175" y="1554775"/>
                <a:chExt cx="1910550" cy="1297725"/>
              </a:xfrm>
            </p:grpSpPr>
            <p:sp>
              <p:nvSpPr>
                <p:cNvPr id="927" name="Google Shape;927;p33"/>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28" name="Google Shape;928;p33"/>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29" name="Google Shape;929;p33"/>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40" name="Google Shape;940;p33"/>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33"/>
              <p:cNvSpPr/>
              <p:nvPr/>
            </p:nvSpPr>
            <p:spPr>
              <a:xfrm rot="-402299">
                <a:off x="7474092" y="1292156"/>
                <a:ext cx="99258" cy="5061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rot="-402299">
                <a:off x="7256443" y="1168255"/>
                <a:ext cx="164994" cy="165127"/>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rot="-402299">
                <a:off x="7296756" y="1203290"/>
                <a:ext cx="119496" cy="112257"/>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rot="-402299">
                <a:off x="7328978" y="1232891"/>
                <a:ext cx="55636" cy="5249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rot="-402299">
                <a:off x="7256283" y="1163507"/>
                <a:ext cx="130866" cy="6549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rot="-402299">
                <a:off x="7631100" y="1173442"/>
                <a:ext cx="164369" cy="161716"/>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rot="-402299">
                <a:off x="7636348" y="1206145"/>
                <a:ext cx="119477" cy="112257"/>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rot="-402299">
                <a:off x="7669232" y="1236200"/>
                <a:ext cx="55011" cy="5249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rot="-402299">
                <a:off x="7670042" y="1165076"/>
                <a:ext cx="124878" cy="83018"/>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rot="-402299">
                <a:off x="7363549" y="1376902"/>
                <a:ext cx="326805" cy="120197"/>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rot="-402299">
                <a:off x="7424820" y="1451699"/>
                <a:ext cx="182693" cy="46938"/>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rot="-402299">
                <a:off x="7443668" y="1379226"/>
                <a:ext cx="152355" cy="59521"/>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8" name="Google Shape;958;p33"/>
          <p:cNvGrpSpPr/>
          <p:nvPr/>
        </p:nvGrpSpPr>
        <p:grpSpPr>
          <a:xfrm>
            <a:off x="557861" y="2830925"/>
            <a:ext cx="1646325" cy="1118279"/>
            <a:chOff x="669286" y="1573888"/>
            <a:chExt cx="1646325" cy="1118279"/>
          </a:xfrm>
        </p:grpSpPr>
        <p:sp>
          <p:nvSpPr>
            <p:cNvPr id="959" name="Google Shape;959;p33"/>
            <p:cNvSpPr/>
            <p:nvPr/>
          </p:nvSpPr>
          <p:spPr>
            <a:xfrm>
              <a:off x="669286" y="1573888"/>
              <a:ext cx="1646321" cy="1118250"/>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33"/>
            <p:cNvGrpSpPr/>
            <p:nvPr/>
          </p:nvGrpSpPr>
          <p:grpSpPr>
            <a:xfrm>
              <a:off x="669290" y="1573917"/>
              <a:ext cx="1646321" cy="1118250"/>
              <a:chOff x="669290" y="1689555"/>
              <a:chExt cx="1646321" cy="1118250"/>
            </a:xfrm>
          </p:grpSpPr>
          <p:grpSp>
            <p:nvGrpSpPr>
              <p:cNvPr id="961" name="Google Shape;961;p33"/>
              <p:cNvGrpSpPr/>
              <p:nvPr/>
            </p:nvGrpSpPr>
            <p:grpSpPr>
              <a:xfrm>
                <a:off x="669290" y="1689555"/>
                <a:ext cx="1646321" cy="1118250"/>
                <a:chOff x="415175" y="1554775"/>
                <a:chExt cx="1910550" cy="1297725"/>
              </a:xfrm>
            </p:grpSpPr>
            <p:sp>
              <p:nvSpPr>
                <p:cNvPr id="962" name="Google Shape;962;p33"/>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1566825" y="2331025"/>
                  <a:ext cx="101775" cy="75225"/>
                </a:xfrm>
                <a:custGeom>
                  <a:avLst/>
                  <a:gdLst/>
                  <a:ahLst/>
                  <a:cxnLst/>
                  <a:rect l="l" t="t" r="r" b="b"/>
                  <a:pathLst>
                    <a:path w="4071" h="3009" extrusionOk="0">
                      <a:moveTo>
                        <a:pt x="2244" y="0"/>
                      </a:moveTo>
                      <a:cubicBezTo>
                        <a:pt x="2055" y="0"/>
                        <a:pt x="1862" y="33"/>
                        <a:pt x="1668" y="106"/>
                      </a:cubicBezTo>
                      <a:cubicBezTo>
                        <a:pt x="1402" y="206"/>
                        <a:pt x="1168" y="340"/>
                        <a:pt x="935" y="540"/>
                      </a:cubicBezTo>
                      <a:cubicBezTo>
                        <a:pt x="734" y="740"/>
                        <a:pt x="534" y="1007"/>
                        <a:pt x="401" y="1274"/>
                      </a:cubicBezTo>
                      <a:cubicBezTo>
                        <a:pt x="134" y="1807"/>
                        <a:pt x="1" y="2408"/>
                        <a:pt x="1" y="3008"/>
                      </a:cubicBezTo>
                      <a:cubicBezTo>
                        <a:pt x="201" y="2474"/>
                        <a:pt x="434" y="1941"/>
                        <a:pt x="734" y="1540"/>
                      </a:cubicBezTo>
                      <a:cubicBezTo>
                        <a:pt x="1001" y="1140"/>
                        <a:pt x="1368" y="840"/>
                        <a:pt x="1769" y="706"/>
                      </a:cubicBezTo>
                      <a:cubicBezTo>
                        <a:pt x="1969" y="640"/>
                        <a:pt x="2169" y="606"/>
                        <a:pt x="2369" y="606"/>
                      </a:cubicBezTo>
                      <a:cubicBezTo>
                        <a:pt x="2569" y="606"/>
                        <a:pt x="2769" y="640"/>
                        <a:pt x="2969" y="706"/>
                      </a:cubicBezTo>
                      <a:cubicBezTo>
                        <a:pt x="3370" y="873"/>
                        <a:pt x="3770" y="1107"/>
                        <a:pt x="4070" y="1507"/>
                      </a:cubicBezTo>
                      <a:cubicBezTo>
                        <a:pt x="3937" y="940"/>
                        <a:pt x="3603" y="506"/>
                        <a:pt x="3170" y="273"/>
                      </a:cubicBezTo>
                      <a:cubicBezTo>
                        <a:pt x="2893" y="103"/>
                        <a:pt x="2576" y="0"/>
                        <a:pt x="224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1561825" y="2408725"/>
                  <a:ext cx="119275" cy="51000"/>
                </a:xfrm>
                <a:custGeom>
                  <a:avLst/>
                  <a:gdLst/>
                  <a:ahLst/>
                  <a:cxnLst/>
                  <a:rect l="l" t="t" r="r" b="b"/>
                  <a:pathLst>
                    <a:path w="4771" h="2040" extrusionOk="0">
                      <a:moveTo>
                        <a:pt x="4771" y="0"/>
                      </a:moveTo>
                      <a:lnTo>
                        <a:pt x="4771" y="0"/>
                      </a:lnTo>
                      <a:cubicBezTo>
                        <a:pt x="4504" y="334"/>
                        <a:pt x="4203" y="667"/>
                        <a:pt x="3870" y="968"/>
                      </a:cubicBezTo>
                      <a:cubicBezTo>
                        <a:pt x="3770" y="1001"/>
                        <a:pt x="3703" y="1068"/>
                        <a:pt x="3636" y="1101"/>
                      </a:cubicBezTo>
                      <a:cubicBezTo>
                        <a:pt x="3336" y="1301"/>
                        <a:pt x="2969" y="1468"/>
                        <a:pt x="2602" y="1568"/>
                      </a:cubicBezTo>
                      <a:cubicBezTo>
                        <a:pt x="2469" y="1601"/>
                        <a:pt x="2335" y="1635"/>
                        <a:pt x="2202" y="1635"/>
                      </a:cubicBezTo>
                      <a:cubicBezTo>
                        <a:pt x="2007" y="1674"/>
                        <a:pt x="1811" y="1690"/>
                        <a:pt x="1616" y="1690"/>
                      </a:cubicBezTo>
                      <a:cubicBezTo>
                        <a:pt x="1478" y="1690"/>
                        <a:pt x="1339" y="1682"/>
                        <a:pt x="1201" y="1668"/>
                      </a:cubicBezTo>
                      <a:cubicBezTo>
                        <a:pt x="768" y="1635"/>
                        <a:pt x="334" y="1501"/>
                        <a:pt x="0" y="1334"/>
                      </a:cubicBezTo>
                      <a:lnTo>
                        <a:pt x="0" y="1334"/>
                      </a:lnTo>
                      <a:cubicBezTo>
                        <a:pt x="101" y="1635"/>
                        <a:pt x="501" y="1868"/>
                        <a:pt x="1001" y="1968"/>
                      </a:cubicBezTo>
                      <a:cubicBezTo>
                        <a:pt x="1218" y="2015"/>
                        <a:pt x="1463" y="2040"/>
                        <a:pt x="1728" y="2040"/>
                      </a:cubicBezTo>
                      <a:cubicBezTo>
                        <a:pt x="2033" y="2040"/>
                        <a:pt x="2363" y="2006"/>
                        <a:pt x="2702" y="1935"/>
                      </a:cubicBezTo>
                      <a:cubicBezTo>
                        <a:pt x="2736" y="1902"/>
                        <a:pt x="2769" y="1902"/>
                        <a:pt x="2802" y="1902"/>
                      </a:cubicBezTo>
                      <a:cubicBezTo>
                        <a:pt x="3069" y="1801"/>
                        <a:pt x="3336" y="1701"/>
                        <a:pt x="3570" y="1568"/>
                      </a:cubicBezTo>
                      <a:cubicBezTo>
                        <a:pt x="3770" y="1468"/>
                        <a:pt x="3937" y="1334"/>
                        <a:pt x="4070" y="1201"/>
                      </a:cubicBezTo>
                      <a:cubicBezTo>
                        <a:pt x="4137" y="1168"/>
                        <a:pt x="4170" y="1101"/>
                        <a:pt x="4203" y="1068"/>
                      </a:cubicBezTo>
                      <a:cubicBezTo>
                        <a:pt x="4537" y="734"/>
                        <a:pt x="4737" y="334"/>
                        <a:pt x="4771"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1214900" y="2284625"/>
                  <a:ext cx="220875" cy="121400"/>
                </a:xfrm>
                <a:custGeom>
                  <a:avLst/>
                  <a:gdLst/>
                  <a:ahLst/>
                  <a:cxnLst/>
                  <a:rect l="l" t="t" r="r" b="b"/>
                  <a:pathLst>
                    <a:path w="8835" h="4856" extrusionOk="0">
                      <a:moveTo>
                        <a:pt x="4357" y="0"/>
                      </a:moveTo>
                      <a:cubicBezTo>
                        <a:pt x="2128" y="0"/>
                        <a:pt x="159" y="1722"/>
                        <a:pt x="1" y="4831"/>
                      </a:cubicBezTo>
                      <a:cubicBezTo>
                        <a:pt x="1" y="4847"/>
                        <a:pt x="9" y="4856"/>
                        <a:pt x="22" y="4856"/>
                      </a:cubicBezTo>
                      <a:cubicBezTo>
                        <a:pt x="34" y="4856"/>
                        <a:pt x="51" y="4847"/>
                        <a:pt x="68" y="4831"/>
                      </a:cubicBezTo>
                      <a:cubicBezTo>
                        <a:pt x="780" y="2442"/>
                        <a:pt x="2847" y="1054"/>
                        <a:pt x="5022" y="1054"/>
                      </a:cubicBezTo>
                      <a:cubicBezTo>
                        <a:pt x="6310" y="1054"/>
                        <a:pt x="7636" y="1541"/>
                        <a:pt x="8740" y="2596"/>
                      </a:cubicBezTo>
                      <a:cubicBezTo>
                        <a:pt x="8747" y="2602"/>
                        <a:pt x="8754" y="2605"/>
                        <a:pt x="8762" y="2605"/>
                      </a:cubicBezTo>
                      <a:cubicBezTo>
                        <a:pt x="8796" y="2605"/>
                        <a:pt x="8834" y="2556"/>
                        <a:pt x="8807" y="2529"/>
                      </a:cubicBezTo>
                      <a:cubicBezTo>
                        <a:pt x="7533" y="807"/>
                        <a:pt x="5884" y="0"/>
                        <a:pt x="435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1360850" y="2259300"/>
                  <a:ext cx="64225" cy="25175"/>
                </a:xfrm>
                <a:custGeom>
                  <a:avLst/>
                  <a:gdLst/>
                  <a:ahLst/>
                  <a:cxnLst/>
                  <a:rect l="l" t="t" r="r" b="b"/>
                  <a:pathLst>
                    <a:path w="2569" h="1007" extrusionOk="0">
                      <a:moveTo>
                        <a:pt x="1373" y="0"/>
                      </a:moveTo>
                      <a:cubicBezTo>
                        <a:pt x="937" y="0"/>
                        <a:pt x="455" y="169"/>
                        <a:pt x="34" y="440"/>
                      </a:cubicBezTo>
                      <a:cubicBezTo>
                        <a:pt x="0" y="473"/>
                        <a:pt x="0" y="540"/>
                        <a:pt x="34" y="540"/>
                      </a:cubicBezTo>
                      <a:cubicBezTo>
                        <a:pt x="193" y="506"/>
                        <a:pt x="345" y="491"/>
                        <a:pt x="492" y="491"/>
                      </a:cubicBezTo>
                      <a:cubicBezTo>
                        <a:pt x="1210" y="491"/>
                        <a:pt x="1810" y="841"/>
                        <a:pt x="2502" y="1007"/>
                      </a:cubicBezTo>
                      <a:cubicBezTo>
                        <a:pt x="2536" y="1007"/>
                        <a:pt x="2569" y="940"/>
                        <a:pt x="2569" y="874"/>
                      </a:cubicBezTo>
                      <a:cubicBezTo>
                        <a:pt x="2367" y="251"/>
                        <a:pt x="1904" y="0"/>
                        <a:pt x="137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1666075" y="2177125"/>
                  <a:ext cx="139875" cy="125225"/>
                </a:xfrm>
                <a:custGeom>
                  <a:avLst/>
                  <a:gdLst/>
                  <a:ahLst/>
                  <a:cxnLst/>
                  <a:rect l="l" t="t" r="r" b="b"/>
                  <a:pathLst>
                    <a:path w="5595" h="5009" extrusionOk="0">
                      <a:moveTo>
                        <a:pt x="3035" y="1"/>
                      </a:moveTo>
                      <a:cubicBezTo>
                        <a:pt x="1695" y="1"/>
                        <a:pt x="372" y="1793"/>
                        <a:pt x="0" y="4961"/>
                      </a:cubicBezTo>
                      <a:cubicBezTo>
                        <a:pt x="0" y="4985"/>
                        <a:pt x="17" y="5008"/>
                        <a:pt x="38" y="5008"/>
                      </a:cubicBezTo>
                      <a:cubicBezTo>
                        <a:pt x="47" y="5008"/>
                        <a:pt x="57" y="5004"/>
                        <a:pt x="67" y="4994"/>
                      </a:cubicBezTo>
                      <a:cubicBezTo>
                        <a:pt x="618" y="2525"/>
                        <a:pt x="1931" y="1179"/>
                        <a:pt x="3249" y="1179"/>
                      </a:cubicBezTo>
                      <a:cubicBezTo>
                        <a:pt x="4085" y="1179"/>
                        <a:pt x="4923" y="1720"/>
                        <a:pt x="5571" y="2860"/>
                      </a:cubicBezTo>
                      <a:cubicBezTo>
                        <a:pt x="5571" y="2869"/>
                        <a:pt x="5574" y="2873"/>
                        <a:pt x="5577" y="2873"/>
                      </a:cubicBezTo>
                      <a:cubicBezTo>
                        <a:pt x="5585" y="2873"/>
                        <a:pt x="5594" y="2850"/>
                        <a:pt x="5571" y="2826"/>
                      </a:cubicBezTo>
                      <a:cubicBezTo>
                        <a:pt x="4936" y="894"/>
                        <a:pt x="3981" y="1"/>
                        <a:pt x="303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651250" y="2194250"/>
                  <a:ext cx="36525" cy="42925"/>
                </a:xfrm>
                <a:custGeom>
                  <a:avLst/>
                  <a:gdLst/>
                  <a:ahLst/>
                  <a:cxnLst/>
                  <a:rect l="l" t="t" r="r" b="b"/>
                  <a:pathLst>
                    <a:path w="1461" h="1717" extrusionOk="0">
                      <a:moveTo>
                        <a:pt x="1297" y="0"/>
                      </a:moveTo>
                      <a:cubicBezTo>
                        <a:pt x="639" y="0"/>
                        <a:pt x="1" y="483"/>
                        <a:pt x="126" y="1641"/>
                      </a:cubicBezTo>
                      <a:cubicBezTo>
                        <a:pt x="126" y="1668"/>
                        <a:pt x="148" y="1717"/>
                        <a:pt x="174" y="1717"/>
                      </a:cubicBezTo>
                      <a:cubicBezTo>
                        <a:pt x="180" y="1717"/>
                        <a:pt x="186" y="1714"/>
                        <a:pt x="193" y="1708"/>
                      </a:cubicBezTo>
                      <a:cubicBezTo>
                        <a:pt x="593" y="1107"/>
                        <a:pt x="860" y="373"/>
                        <a:pt x="1427" y="73"/>
                      </a:cubicBezTo>
                      <a:cubicBezTo>
                        <a:pt x="1460" y="73"/>
                        <a:pt x="1460" y="6"/>
                        <a:pt x="1427" y="6"/>
                      </a:cubicBezTo>
                      <a:cubicBezTo>
                        <a:pt x="1384" y="2"/>
                        <a:pt x="1341" y="0"/>
                        <a:pt x="129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3"/>
              <p:cNvSpPr/>
              <p:nvPr/>
            </p:nvSpPr>
            <p:spPr>
              <a:xfrm>
                <a:off x="1426500" y="2425950"/>
                <a:ext cx="130854" cy="13085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1784625" y="2328950"/>
                <a:ext cx="107100" cy="1070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9" name="Google Shape;989;p33"/>
          <p:cNvGrpSpPr/>
          <p:nvPr/>
        </p:nvGrpSpPr>
        <p:grpSpPr>
          <a:xfrm>
            <a:off x="6406323" y="22617"/>
            <a:ext cx="1327273" cy="1353272"/>
            <a:chOff x="6668535" y="352430"/>
            <a:chExt cx="1327273" cy="1353272"/>
          </a:xfrm>
        </p:grpSpPr>
        <p:sp>
          <p:nvSpPr>
            <p:cNvPr id="990" name="Google Shape;990;p33"/>
            <p:cNvSpPr/>
            <p:nvPr/>
          </p:nvSpPr>
          <p:spPr>
            <a:xfrm rot="-1119824" flipH="1">
              <a:off x="6853004" y="503093"/>
              <a:ext cx="955262" cy="981627"/>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33"/>
            <p:cNvGrpSpPr/>
            <p:nvPr/>
          </p:nvGrpSpPr>
          <p:grpSpPr>
            <a:xfrm>
              <a:off x="6668535" y="352430"/>
              <a:ext cx="1327273" cy="1353272"/>
              <a:chOff x="6791273" y="469542"/>
              <a:chExt cx="1327273" cy="1353272"/>
            </a:xfrm>
          </p:grpSpPr>
          <p:grpSp>
            <p:nvGrpSpPr>
              <p:cNvPr id="992" name="Google Shape;992;p33"/>
              <p:cNvGrpSpPr/>
              <p:nvPr/>
            </p:nvGrpSpPr>
            <p:grpSpPr>
              <a:xfrm rot="-1497512" flipH="1">
                <a:off x="6956948" y="633678"/>
                <a:ext cx="995922" cy="1025000"/>
                <a:chOff x="853879" y="3531065"/>
                <a:chExt cx="1005363" cy="1027001"/>
              </a:xfrm>
            </p:grpSpPr>
            <p:sp>
              <p:nvSpPr>
                <p:cNvPr id="993" name="Google Shape;993;p33"/>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33"/>
              <p:cNvSpPr/>
              <p:nvPr/>
            </p:nvSpPr>
            <p:spPr>
              <a:xfrm rot="1129148" flipH="1">
                <a:off x="7578502" y="1354616"/>
                <a:ext cx="80629" cy="77134"/>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rot="1129148" flipH="1">
                <a:off x="7271332" y="1303010"/>
                <a:ext cx="195996" cy="96836"/>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rot="1129148" flipH="1">
                <a:off x="7398374" y="1295680"/>
                <a:ext cx="59053" cy="15936"/>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rot="1129148" flipH="1">
                <a:off x="7680558" y="1224798"/>
                <a:ext cx="115129" cy="130755"/>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rot="1129148" flipH="1">
                <a:off x="7663646" y="1240544"/>
                <a:ext cx="28825" cy="45348"/>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rot="1129148" flipH="1">
                <a:off x="7379500" y="1363116"/>
                <a:ext cx="335074" cy="180240"/>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rot="1129148" flipH="1">
                <a:off x="7416626" y="1369269"/>
                <a:ext cx="296928" cy="180240"/>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2" name="Google Shape;1022;p33"/>
          <p:cNvSpPr txBox="1">
            <a:spLocks noGrp="1"/>
          </p:cNvSpPr>
          <p:nvPr>
            <p:ph type="subTitle" idx="1"/>
          </p:nvPr>
        </p:nvSpPr>
        <p:spPr>
          <a:xfrm>
            <a:off x="557838" y="1562138"/>
            <a:ext cx="7858800" cy="3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36406D"/>
                </a:solidFill>
                <a:latin typeface="Titan One" panose="02000000000000000000"/>
                <a:ea typeface="Titan One" panose="02000000000000000000"/>
                <a:cs typeface="Titan One" panose="02000000000000000000"/>
                <a:sym typeface="Titan One" panose="02000000000000000000"/>
              </a:rPr>
              <a:t>C</a:t>
            </a:r>
            <a:r>
              <a:rPr lang="en-GB" sz="3000">
                <a:solidFill>
                  <a:srgbClr val="FFC71F"/>
                </a:solidFill>
                <a:latin typeface="Titan One" panose="02000000000000000000"/>
                <a:ea typeface="Titan One" panose="02000000000000000000"/>
                <a:cs typeface="Titan One" panose="02000000000000000000"/>
                <a:sym typeface="Titan One" panose="02000000000000000000"/>
              </a:rPr>
              <a:t>h</a:t>
            </a:r>
            <a:r>
              <a:rPr lang="en-GB" sz="3000">
                <a:solidFill>
                  <a:srgbClr val="FF5E5E"/>
                </a:solidFill>
                <a:latin typeface="Titan One" panose="02000000000000000000"/>
                <a:ea typeface="Titan One" panose="02000000000000000000"/>
                <a:cs typeface="Titan One" panose="02000000000000000000"/>
                <a:sym typeface="Titan One" panose="02000000000000000000"/>
              </a:rPr>
              <a:t>à</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o</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5E5E"/>
                </a:solidFill>
                <a:latin typeface="Titan One" panose="02000000000000000000"/>
                <a:ea typeface="Titan One" panose="02000000000000000000"/>
                <a:cs typeface="Titan One" panose="02000000000000000000"/>
                <a:sym typeface="Titan One" panose="02000000000000000000"/>
              </a:rPr>
              <a:t>m</a:t>
            </a:r>
            <a:r>
              <a:rPr lang="en-GB" sz="3000">
                <a:solidFill>
                  <a:srgbClr val="FF7CD3"/>
                </a:solidFill>
                <a:latin typeface="Titan One" panose="02000000000000000000"/>
                <a:ea typeface="Titan One" panose="02000000000000000000"/>
                <a:cs typeface="Titan One" panose="02000000000000000000"/>
                <a:sym typeface="Titan One" panose="02000000000000000000"/>
              </a:rPr>
              <a:t>ù</a:t>
            </a:r>
            <a:r>
              <a:rPr lang="en-GB" sz="3000">
                <a:solidFill>
                  <a:srgbClr val="36406D"/>
                </a:solidFill>
                <a:latin typeface="Titan One" panose="02000000000000000000"/>
                <a:ea typeface="Titan One" panose="02000000000000000000"/>
                <a:cs typeface="Titan One" panose="02000000000000000000"/>
                <a:sym typeface="Titan One" panose="02000000000000000000"/>
              </a:rPr>
              <a:t>n</a:t>
            </a:r>
            <a:r>
              <a:rPr lang="en-GB" sz="3000">
                <a:solidFill>
                  <a:srgbClr val="92E3D0"/>
                </a:solidFill>
                <a:latin typeface="Titan One" panose="02000000000000000000"/>
                <a:ea typeface="Titan One" panose="02000000000000000000"/>
                <a:cs typeface="Titan One" panose="02000000000000000000"/>
                <a:sym typeface="Titan One" panose="02000000000000000000"/>
              </a:rPr>
              <a:t>g</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8639"/>
                </a:solidFill>
                <a:latin typeface="Titan One" panose="02000000000000000000"/>
                <a:ea typeface="Titan One" panose="02000000000000000000"/>
                <a:cs typeface="Titan One" panose="02000000000000000000"/>
                <a:sym typeface="Titan One" panose="02000000000000000000"/>
              </a:rPr>
              <a:t>q</a:t>
            </a:r>
            <a:r>
              <a:rPr lang="en-GB" sz="3000">
                <a:solidFill>
                  <a:srgbClr val="2888E1"/>
                </a:solidFill>
                <a:latin typeface="Titan One" panose="02000000000000000000"/>
                <a:ea typeface="Titan One" panose="02000000000000000000"/>
                <a:cs typeface="Titan One" panose="02000000000000000000"/>
                <a:sym typeface="Titan One" panose="02000000000000000000"/>
              </a:rPr>
              <a:t>u</a:t>
            </a:r>
            <a:r>
              <a:rPr lang="en-GB" sz="3000">
                <a:solidFill>
                  <a:srgbClr val="FFC71F"/>
                </a:solidFill>
                <a:latin typeface="Titan One" panose="02000000000000000000"/>
                <a:ea typeface="Titan One" panose="02000000000000000000"/>
                <a:cs typeface="Titan One" panose="02000000000000000000"/>
                <a:sym typeface="Titan One" panose="02000000000000000000"/>
              </a:rPr>
              <a:t>ý </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t</a:t>
            </a:r>
            <a:r>
              <a:rPr lang="en-GB" sz="3000">
                <a:solidFill>
                  <a:srgbClr val="92E3D0"/>
                </a:solidFill>
                <a:latin typeface="Titan One" panose="02000000000000000000"/>
                <a:ea typeface="Titan One" panose="02000000000000000000"/>
                <a:cs typeface="Titan One" panose="02000000000000000000"/>
                <a:sym typeface="Titan One" panose="02000000000000000000"/>
              </a:rPr>
              <a:t>h</a:t>
            </a:r>
            <a:r>
              <a:rPr lang="en-GB" sz="3000">
                <a:solidFill>
                  <a:srgbClr val="FF7CD3"/>
                </a:solidFill>
                <a:latin typeface="Titan One" panose="02000000000000000000"/>
                <a:ea typeface="Titan One" panose="02000000000000000000"/>
                <a:cs typeface="Titan One" panose="02000000000000000000"/>
                <a:sym typeface="Titan One" panose="02000000000000000000"/>
              </a:rPr>
              <a:t>â</a:t>
            </a:r>
            <a:r>
              <a:rPr lang="en-GB" sz="3000">
                <a:solidFill>
                  <a:srgbClr val="465498"/>
                </a:solidFill>
                <a:latin typeface="Titan One" panose="02000000000000000000"/>
                <a:ea typeface="Titan One" panose="02000000000000000000"/>
                <a:cs typeface="Titan One" panose="02000000000000000000"/>
                <a:sym typeface="Titan One" panose="02000000000000000000"/>
              </a:rPr>
              <a:t>y</a:t>
            </a:r>
            <a:r>
              <a:rPr lang="en-GB" sz="3000">
                <a:solidFill>
                  <a:srgbClr val="FFC71F"/>
                </a:solidFill>
                <a:latin typeface="Titan One" panose="02000000000000000000"/>
                <a:ea typeface="Titan One" panose="02000000000000000000"/>
                <a:cs typeface="Titan One" panose="02000000000000000000"/>
                <a:sym typeface="Titan One" panose="02000000000000000000"/>
              </a:rPr>
              <a:t> c</a:t>
            </a:r>
            <a:r>
              <a:rPr lang="en-GB" sz="3000">
                <a:solidFill>
                  <a:srgbClr val="FF8639"/>
                </a:solidFill>
                <a:latin typeface="Titan One" panose="02000000000000000000"/>
                <a:ea typeface="Titan One" panose="02000000000000000000"/>
                <a:cs typeface="Titan One" panose="02000000000000000000"/>
                <a:sym typeface="Titan One" panose="02000000000000000000"/>
              </a:rPr>
              <a:t>ô</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465498"/>
                </a:solidFill>
                <a:latin typeface="Titan One" panose="02000000000000000000"/>
                <a:ea typeface="Titan One" panose="02000000000000000000"/>
                <a:cs typeface="Titan One" panose="02000000000000000000"/>
                <a:sym typeface="Titan One" panose="02000000000000000000"/>
              </a:rPr>
              <a:t>g</a:t>
            </a:r>
            <a:r>
              <a:rPr lang="en-GB" sz="3000">
                <a:solidFill>
                  <a:srgbClr val="FF7CD3"/>
                </a:solidFill>
                <a:latin typeface="Titan One" panose="02000000000000000000"/>
                <a:ea typeface="Titan One" panose="02000000000000000000"/>
                <a:cs typeface="Titan One" panose="02000000000000000000"/>
                <a:sym typeface="Titan One" panose="02000000000000000000"/>
              </a:rPr>
              <a:t>i</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á</a:t>
            </a:r>
            <a:r>
              <a:rPr lang="en-GB" sz="3000">
                <a:solidFill>
                  <a:srgbClr val="FF8639"/>
                </a:solidFill>
                <a:latin typeface="Titan One" panose="02000000000000000000"/>
                <a:ea typeface="Titan One" panose="02000000000000000000"/>
                <a:cs typeface="Titan One" panose="02000000000000000000"/>
                <a:sym typeface="Titan One" panose="02000000000000000000"/>
              </a:rPr>
              <a:t>o</a:t>
            </a:r>
            <a:r>
              <a:rPr lang="en-GB" sz="3000">
                <a:solidFill>
                  <a:srgbClr val="FFC71F"/>
                </a:solidFill>
                <a:latin typeface="Titan One" panose="02000000000000000000"/>
                <a:ea typeface="Titan One" panose="02000000000000000000"/>
                <a:cs typeface="Titan One" panose="02000000000000000000"/>
                <a:sym typeface="Titan One" panose="02000000000000000000"/>
              </a:rPr>
              <a:t> v</a:t>
            </a:r>
            <a:r>
              <a:rPr lang="en-GB" sz="3000">
                <a:solidFill>
                  <a:srgbClr val="2888E1"/>
                </a:solidFill>
                <a:latin typeface="Titan One" panose="02000000000000000000"/>
                <a:ea typeface="Titan One" panose="02000000000000000000"/>
                <a:cs typeface="Titan One" panose="02000000000000000000"/>
                <a:sym typeface="Titan One" panose="02000000000000000000"/>
              </a:rPr>
              <a:t>ê</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5E5E"/>
                </a:solidFill>
                <a:latin typeface="Titan One" panose="02000000000000000000"/>
                <a:ea typeface="Titan One" panose="02000000000000000000"/>
                <a:cs typeface="Titan One" panose="02000000000000000000"/>
                <a:sym typeface="Titan One" panose="02000000000000000000"/>
              </a:rPr>
              <a:t>d</a:t>
            </a:r>
            <a:r>
              <a:rPr lang="en-GB" sz="3000">
                <a:solidFill>
                  <a:srgbClr val="FFC71F"/>
                </a:solidFill>
                <a:latin typeface="Titan One" panose="02000000000000000000"/>
                <a:ea typeface="Titan One" panose="02000000000000000000"/>
                <a:cs typeface="Titan One" panose="02000000000000000000"/>
                <a:sym typeface="Titan One" panose="02000000000000000000"/>
              </a:rPr>
              <a:t>u </a:t>
            </a:r>
            <a:r>
              <a:rPr lang="en-GB" sz="3000">
                <a:solidFill>
                  <a:srgbClr val="465498"/>
                </a:solidFill>
                <a:latin typeface="Titan One" panose="02000000000000000000"/>
                <a:ea typeface="Titan One" panose="02000000000000000000"/>
                <a:cs typeface="Titan One" panose="02000000000000000000"/>
                <a:sym typeface="Titan One" panose="02000000000000000000"/>
              </a:rPr>
              <a:t>g</a:t>
            </a:r>
            <a:r>
              <a:rPr lang="en-GB" sz="3000">
                <a:solidFill>
                  <a:srgbClr val="92E3D0"/>
                </a:solidFill>
                <a:latin typeface="Titan One" panose="02000000000000000000"/>
                <a:ea typeface="Titan One" panose="02000000000000000000"/>
                <a:cs typeface="Titan One" panose="02000000000000000000"/>
                <a:sym typeface="Titan One" panose="02000000000000000000"/>
              </a:rPr>
              <a:t>i</a:t>
            </a:r>
            <a:r>
              <a:rPr lang="en-GB" sz="3000">
                <a:solidFill>
                  <a:srgbClr val="2888E1"/>
                </a:solidFill>
                <a:latin typeface="Titan One" panose="02000000000000000000"/>
                <a:ea typeface="Titan One" panose="02000000000000000000"/>
                <a:cs typeface="Titan One" panose="02000000000000000000"/>
                <a:sym typeface="Titan One" panose="02000000000000000000"/>
              </a:rPr>
              <a:t>ò</a:t>
            </a:r>
            <a:endParaRPr sz="3000">
              <a:solidFill>
                <a:srgbClr val="2888E1"/>
              </a:solidFill>
              <a:latin typeface="Titan One" panose="02000000000000000000"/>
              <a:ea typeface="Titan One" panose="02000000000000000000"/>
              <a:cs typeface="Titan One" panose="02000000000000000000"/>
              <a:sym typeface="Titan One" panose="02000000000000000000"/>
            </a:endParaRPr>
          </a:p>
        </p:txBody>
      </p:sp>
      <p:grpSp>
        <p:nvGrpSpPr>
          <p:cNvPr id="1023" name="Google Shape;1023;p33"/>
          <p:cNvGrpSpPr/>
          <p:nvPr/>
        </p:nvGrpSpPr>
        <p:grpSpPr>
          <a:xfrm>
            <a:off x="1044466" y="458203"/>
            <a:ext cx="1005345" cy="869884"/>
            <a:chOff x="968013" y="650077"/>
            <a:chExt cx="777108" cy="672348"/>
          </a:xfrm>
        </p:grpSpPr>
        <p:sp>
          <p:nvSpPr>
            <p:cNvPr id="1024" name="Google Shape;1024;p3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33"/>
          <p:cNvGrpSpPr/>
          <p:nvPr/>
        </p:nvGrpSpPr>
        <p:grpSpPr>
          <a:xfrm rot="2235294">
            <a:off x="7016957" y="4070577"/>
            <a:ext cx="777157" cy="672390"/>
            <a:chOff x="968013" y="650077"/>
            <a:chExt cx="777108" cy="672348"/>
          </a:xfrm>
        </p:grpSpPr>
        <p:sp>
          <p:nvSpPr>
            <p:cNvPr id="1028" name="Google Shape;1028;p3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33"/>
          <p:cNvSpPr/>
          <p:nvPr/>
        </p:nvSpPr>
        <p:spPr>
          <a:xfrm rot="-445239">
            <a:off x="2707823" y="4434040"/>
            <a:ext cx="252944" cy="16842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3874900" y="8035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rot="2135071">
            <a:off x="4341242" y="630028"/>
            <a:ext cx="398926" cy="273548"/>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E35959"/>
              </a:highlight>
            </a:endParaRPr>
          </a:p>
        </p:txBody>
      </p:sp>
      <p:sp>
        <p:nvSpPr>
          <p:cNvPr id="1034" name="Google Shape;1034;p33"/>
          <p:cNvSpPr/>
          <p:nvPr/>
        </p:nvSpPr>
        <p:spPr>
          <a:xfrm rot="-4320374">
            <a:off x="5040091" y="105009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6781600" y="3522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rot="444932" flipH="1">
            <a:off x="7825332" y="38539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5966575" y="41603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6670638" y="4462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2313638" y="2676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rot="444932" flipH="1">
            <a:off x="2395957" y="6999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6337213" y="609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8106925" y="837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8151950" y="137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4224338" y="1211575"/>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4298888" y="40494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FF9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rot="444932" flipH="1">
            <a:off x="4597932" y="39674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3356513" y="4234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1044475" y="44286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txBox="1">
            <a:spLocks noGrp="1"/>
          </p:cNvSpPr>
          <p:nvPr>
            <p:ph type="ctrTitle"/>
          </p:nvPr>
        </p:nvSpPr>
        <p:spPr>
          <a:xfrm>
            <a:off x="1379100" y="2356383"/>
            <a:ext cx="6385800" cy="159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5300">
                <a:solidFill>
                  <a:srgbClr val="FF8639"/>
                </a:solidFill>
              </a:rPr>
              <a:t>T</a:t>
            </a:r>
            <a:r>
              <a:rPr lang="en-GB" sz="5300">
                <a:solidFill>
                  <a:srgbClr val="42A219"/>
                </a:solidFill>
              </a:rPr>
              <a:t>I</a:t>
            </a:r>
            <a:r>
              <a:rPr lang="en-GB" sz="5300">
                <a:solidFill>
                  <a:srgbClr val="FF5E5E"/>
                </a:solidFill>
              </a:rPr>
              <a:t>Ê</a:t>
            </a:r>
            <a:r>
              <a:rPr lang="en-GB" sz="5300">
                <a:solidFill>
                  <a:srgbClr val="FF8639"/>
                </a:solidFill>
              </a:rPr>
              <a:t>N</a:t>
            </a:r>
            <a:r>
              <a:rPr lang="en-GB" sz="5300">
                <a:solidFill>
                  <a:srgbClr val="92E3D0"/>
                </a:solidFill>
              </a:rPr>
              <a:t>G</a:t>
            </a:r>
            <a:r>
              <a:rPr lang="en-GB" sz="5300">
                <a:solidFill>
                  <a:schemeClr val="accent2"/>
                </a:solidFill>
              </a:rPr>
              <a:t> </a:t>
            </a:r>
            <a:r>
              <a:rPr lang="en-GB" sz="5300">
                <a:solidFill>
                  <a:srgbClr val="FF64A5"/>
                </a:solidFill>
              </a:rPr>
              <a:t>V</a:t>
            </a:r>
            <a:r>
              <a:rPr lang="en-GB" sz="5300">
                <a:solidFill>
                  <a:srgbClr val="FFC71F"/>
                </a:solidFill>
              </a:rPr>
              <a:t>I</a:t>
            </a:r>
            <a:r>
              <a:rPr lang="en-GB" sz="5300">
                <a:solidFill>
                  <a:srgbClr val="42A219"/>
                </a:solidFill>
              </a:rPr>
              <a:t>Ê</a:t>
            </a:r>
            <a:r>
              <a:rPr lang="en-GB" sz="5300">
                <a:solidFill>
                  <a:srgbClr val="FF8639"/>
                </a:solidFill>
              </a:rPr>
              <a:t>T</a:t>
            </a:r>
            <a:r>
              <a:rPr lang="en-GB" sz="5300">
                <a:solidFill>
                  <a:schemeClr val="dk2"/>
                </a:solidFill>
                <a:latin typeface="Titan One" panose="02000000000000000000"/>
                <a:ea typeface="Titan One" panose="02000000000000000000"/>
                <a:cs typeface="Titan One" panose="02000000000000000000"/>
                <a:sym typeface="Titan One" panose="02000000000000000000"/>
              </a:rPr>
              <a:t> </a:t>
            </a:r>
            <a:endParaRPr sz="5300">
              <a:solidFill>
                <a:schemeClr val="dk2"/>
              </a:solidFill>
              <a:latin typeface="Titan One" panose="02000000000000000000"/>
              <a:ea typeface="Titan One" panose="02000000000000000000"/>
              <a:cs typeface="Titan One" panose="02000000000000000000"/>
              <a:sym typeface="Titan One" panose="02000000000000000000"/>
            </a:endParaRPr>
          </a:p>
          <a:p>
            <a:pPr marL="0" lvl="0" indent="0" algn="ctr" rtl="0">
              <a:spcBef>
                <a:spcPts val="0"/>
              </a:spcBef>
              <a:spcAft>
                <a:spcPts val="0"/>
              </a:spcAft>
              <a:buNone/>
            </a:pPr>
            <a:r>
              <a:rPr lang="en-GB" sz="5300">
                <a:solidFill>
                  <a:srgbClr val="FF5E5E"/>
                </a:solidFill>
              </a:rPr>
              <a:t>L</a:t>
            </a:r>
            <a:r>
              <a:rPr lang="en-GB" sz="5300">
                <a:solidFill>
                  <a:srgbClr val="FFC71F"/>
                </a:solidFill>
              </a:rPr>
              <a:t>Ó</a:t>
            </a:r>
            <a:r>
              <a:rPr lang="en-GB" sz="5300">
                <a:solidFill>
                  <a:srgbClr val="2888E1"/>
                </a:solidFill>
              </a:rPr>
              <a:t>P</a:t>
            </a:r>
            <a:r>
              <a:rPr lang="en-GB" sz="5300">
                <a:solidFill>
                  <a:schemeClr val="accent2"/>
                </a:solidFill>
              </a:rPr>
              <a:t> </a:t>
            </a:r>
            <a:r>
              <a:rPr lang="en-GB" sz="5300">
                <a:solidFill>
                  <a:srgbClr val="FF8639"/>
                </a:solidFill>
              </a:rPr>
              <a:t>4</a:t>
            </a:r>
            <a:endParaRPr sz="3800">
              <a:solidFill>
                <a:srgbClr val="FF8639"/>
              </a:solidFill>
              <a:latin typeface="Titan One" panose="02000000000000000000"/>
              <a:ea typeface="Titan One" panose="02000000000000000000"/>
              <a:cs typeface="Titan One" panose="02000000000000000000"/>
              <a:sym typeface="Titan One" panose="02000000000000000000"/>
            </a:endParaRPr>
          </a:p>
        </p:txBody>
      </p:sp>
      <p:sp>
        <p:nvSpPr>
          <p:cNvPr id="1050" name="Google Shape;1050;p33"/>
          <p:cNvSpPr txBox="1">
            <a:spLocks noGrp="1"/>
          </p:cNvSpPr>
          <p:nvPr>
            <p:ph type="ctrTitle"/>
          </p:nvPr>
        </p:nvSpPr>
        <p:spPr>
          <a:xfrm rot="-1342414">
            <a:off x="3228432" y="2173368"/>
            <a:ext cx="569036" cy="5600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500">
                <a:solidFill>
                  <a:srgbClr val="FF5E5E"/>
                </a:solidFill>
              </a:rPr>
              <a:t>-</a:t>
            </a:r>
            <a:endParaRPr sz="2000">
              <a:solidFill>
                <a:srgbClr val="FF5E5E"/>
              </a:solidFill>
              <a:latin typeface="Titan One" panose="02000000000000000000"/>
              <a:ea typeface="Titan One" panose="02000000000000000000"/>
              <a:cs typeface="Titan One" panose="02000000000000000000"/>
              <a:sym typeface="Titan One" panose="02000000000000000000"/>
            </a:endParaRPr>
          </a:p>
        </p:txBody>
      </p:sp>
      <p:sp>
        <p:nvSpPr>
          <p:cNvPr id="1051" name="Google Shape;1051;p33"/>
          <p:cNvSpPr txBox="1"/>
          <p:nvPr/>
        </p:nvSpPr>
        <p:spPr>
          <a:xfrm>
            <a:off x="5582825" y="2679550"/>
            <a:ext cx="518700" cy="726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4400">
                <a:solidFill>
                  <a:srgbClr val="42A219"/>
                </a:solidFill>
                <a:latin typeface="Titan One" panose="02000000000000000000"/>
                <a:ea typeface="Titan One" panose="02000000000000000000"/>
                <a:cs typeface="Titan One" panose="02000000000000000000"/>
                <a:sym typeface="Titan One" panose="02000000000000000000"/>
              </a:rPr>
              <a:t>.</a:t>
            </a:r>
            <a:endParaRPr sz="300">
              <a:solidFill>
                <a:srgbClr val="42A219"/>
              </a:solidFill>
            </a:endParaRPr>
          </a:p>
        </p:txBody>
      </p:sp>
      <p:sp>
        <p:nvSpPr>
          <p:cNvPr id="1052" name="Google Shape;1052;p33"/>
          <p:cNvSpPr txBox="1"/>
          <p:nvPr/>
        </p:nvSpPr>
        <p:spPr>
          <a:xfrm>
            <a:off x="3986000" y="2755300"/>
            <a:ext cx="888600" cy="7143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4300">
                <a:solidFill>
                  <a:srgbClr val="FFC71F"/>
                </a:solidFill>
                <a:latin typeface="Titan One" panose="02000000000000000000"/>
                <a:ea typeface="Titan One" panose="02000000000000000000"/>
                <a:cs typeface="Titan One" panose="02000000000000000000"/>
                <a:sym typeface="Titan One" panose="02000000000000000000"/>
              </a:rPr>
              <a:t>,</a:t>
            </a:r>
            <a:endParaRPr sz="200">
              <a:solidFill>
                <a:srgbClr val="FFC71F"/>
              </a:solidFill>
            </a:endParaRPr>
          </a:p>
        </p:txBody>
      </p:sp>
      <p:sp>
        <p:nvSpPr>
          <p:cNvPr id="1053" name="Google Shape;1053;p33"/>
          <p:cNvSpPr txBox="1"/>
          <p:nvPr/>
        </p:nvSpPr>
        <p:spPr>
          <a:xfrm>
            <a:off x="2313650" y="1494350"/>
            <a:ext cx="192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FF7CD3"/>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4" name="Google Shape;1054;p33"/>
          <p:cNvSpPr txBox="1"/>
          <p:nvPr/>
        </p:nvSpPr>
        <p:spPr>
          <a:xfrm rot="1522414">
            <a:off x="4248522" y="1428995"/>
            <a:ext cx="477459" cy="4924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FF7CD3"/>
                </a:solidFill>
                <a:latin typeface="Titan One" panose="02000000000000000000"/>
                <a:ea typeface="Titan One" panose="02000000000000000000"/>
                <a:cs typeface="Titan One" panose="02000000000000000000"/>
                <a:sym typeface="Titan One" panose="02000000000000000000"/>
              </a:rPr>
              <a:t>-</a:t>
            </a:r>
            <a:endParaRPr sz="1000"/>
          </a:p>
        </p:txBody>
      </p:sp>
      <p:sp>
        <p:nvSpPr>
          <p:cNvPr id="1055" name="Google Shape;1055;p33"/>
          <p:cNvSpPr txBox="1"/>
          <p:nvPr/>
        </p:nvSpPr>
        <p:spPr>
          <a:xfrm rot="1304645">
            <a:off x="6648451" y="1439791"/>
            <a:ext cx="445390" cy="4771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a:solidFill>
                  <a:srgbClr val="2888E1"/>
                </a:solidFill>
                <a:latin typeface="Titan One" panose="02000000000000000000"/>
                <a:ea typeface="Titan One" panose="02000000000000000000"/>
                <a:cs typeface="Titan One" panose="02000000000000000000"/>
                <a:sym typeface="Titan One" panose="02000000000000000000"/>
              </a:rPr>
              <a:t>-</a:t>
            </a:r>
            <a:endParaRPr sz="300"/>
          </a:p>
        </p:txBody>
      </p:sp>
      <p:sp>
        <p:nvSpPr>
          <p:cNvPr id="1056" name="Google Shape;1056;p33"/>
          <p:cNvSpPr txBox="1"/>
          <p:nvPr/>
        </p:nvSpPr>
        <p:spPr>
          <a:xfrm>
            <a:off x="7401875" y="1494338"/>
            <a:ext cx="296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FFC71F"/>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7" name="Google Shape;1057;p33"/>
          <p:cNvSpPr txBox="1"/>
          <p:nvPr/>
        </p:nvSpPr>
        <p:spPr>
          <a:xfrm>
            <a:off x="7257338" y="1794688"/>
            <a:ext cx="29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FFC71F"/>
                </a:solidFill>
                <a:latin typeface="Titan One" panose="02000000000000000000"/>
                <a:ea typeface="Titan One" panose="02000000000000000000"/>
                <a:cs typeface="Titan One" panose="02000000000000000000"/>
                <a:sym typeface="Titan One" panose="02000000000000000000"/>
              </a:rPr>
              <a:t>.</a:t>
            </a:r>
            <a:endParaRPr sz="2000"/>
          </a:p>
        </p:txBody>
      </p:sp>
      <p:sp>
        <p:nvSpPr>
          <p:cNvPr id="1058" name="Google Shape;1058;p33"/>
          <p:cNvSpPr txBox="1"/>
          <p:nvPr/>
        </p:nvSpPr>
        <p:spPr>
          <a:xfrm>
            <a:off x="8046000" y="1494350"/>
            <a:ext cx="40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2888E1"/>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9" name="Google Shape;1059;p33"/>
          <p:cNvSpPr txBox="1"/>
          <p:nvPr/>
        </p:nvSpPr>
        <p:spPr>
          <a:xfrm>
            <a:off x="50" y="4618100"/>
            <a:ext cx="91440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dirty="0" err="1">
                <a:solidFill>
                  <a:schemeClr val="dk2"/>
                </a:solidFill>
                <a:latin typeface="Comfortaa"/>
                <a:ea typeface="Comfortaa"/>
                <a:cs typeface="Comfortaa"/>
                <a:sym typeface="Comfortaa"/>
              </a:rPr>
              <a:t>Giáo</a:t>
            </a:r>
            <a:r>
              <a:rPr lang="en-GB" sz="2100" dirty="0">
                <a:solidFill>
                  <a:schemeClr val="dk2"/>
                </a:solidFill>
                <a:latin typeface="Comfortaa"/>
                <a:ea typeface="Comfortaa"/>
                <a:cs typeface="Comfortaa"/>
                <a:sym typeface="Comfortaa"/>
              </a:rPr>
              <a:t> </a:t>
            </a:r>
            <a:r>
              <a:rPr lang="en-GB" sz="2100" dirty="0" err="1">
                <a:solidFill>
                  <a:schemeClr val="dk2"/>
                </a:solidFill>
                <a:latin typeface="Comfortaa"/>
                <a:ea typeface="Comfortaa"/>
                <a:cs typeface="Comfortaa"/>
                <a:sym typeface="Comfortaa"/>
              </a:rPr>
              <a:t>viên</a:t>
            </a:r>
            <a:r>
              <a:rPr lang="en-GB" sz="2100" dirty="0">
                <a:solidFill>
                  <a:schemeClr val="dk2"/>
                </a:solidFill>
                <a:latin typeface="Comfortaa"/>
                <a:ea typeface="Comfortaa"/>
                <a:cs typeface="Comfortaa"/>
                <a:sym typeface="Comfortaa"/>
              </a:rPr>
              <a:t>: </a:t>
            </a:r>
            <a:r>
              <a:rPr lang="en-US" sz="2100" dirty="0" smtClean="0">
                <a:solidFill>
                  <a:schemeClr val="dk2"/>
                </a:solidFill>
                <a:latin typeface="Comfortaa"/>
                <a:ea typeface="Comfortaa"/>
                <a:cs typeface="Comfortaa"/>
                <a:sym typeface="Comfortaa"/>
              </a:rPr>
              <a:t>Phan </a:t>
            </a:r>
            <a:r>
              <a:rPr lang="en-US" sz="2100" dirty="0" err="1" smtClean="0">
                <a:solidFill>
                  <a:schemeClr val="dk2"/>
                </a:solidFill>
                <a:latin typeface="Comfortaa"/>
                <a:ea typeface="Comfortaa"/>
                <a:cs typeface="Comfortaa"/>
                <a:sym typeface="Comfortaa"/>
              </a:rPr>
              <a:t>Trúc</a:t>
            </a:r>
            <a:r>
              <a:rPr lang="en-US" sz="2100" dirty="0" smtClean="0">
                <a:solidFill>
                  <a:schemeClr val="dk2"/>
                </a:solidFill>
                <a:latin typeface="Comfortaa"/>
                <a:ea typeface="Comfortaa"/>
                <a:cs typeface="Comfortaa"/>
                <a:sym typeface="Comfortaa"/>
              </a:rPr>
              <a:t> </a:t>
            </a:r>
            <a:r>
              <a:rPr lang="en-US" sz="2100" dirty="0" err="1" smtClean="0">
                <a:solidFill>
                  <a:schemeClr val="dk2"/>
                </a:solidFill>
                <a:latin typeface="Comfortaa"/>
                <a:ea typeface="Comfortaa"/>
                <a:cs typeface="Comfortaa"/>
                <a:sym typeface="Comfortaa"/>
              </a:rPr>
              <a:t>Nhi</a:t>
            </a:r>
            <a:endParaRPr lang="en-US" sz="2100" smtClean="0">
              <a:solidFill>
                <a:schemeClr val="dk2"/>
              </a:solidFill>
              <a:latin typeface="Comfortaa"/>
              <a:ea typeface="Comfortaa"/>
              <a:cs typeface="Comfortaa"/>
              <a:sym typeface="Comfortaa"/>
            </a:endParaRPr>
          </a:p>
          <a:p>
            <a:pPr marL="0" lvl="0" indent="0" algn="ctr" rtl="0">
              <a:spcBef>
                <a:spcPts val="0"/>
              </a:spcBef>
              <a:spcAft>
                <a:spcPts val="0"/>
              </a:spcAft>
              <a:buNone/>
            </a:pPr>
            <a:endParaRPr lang="en-US" altLang="en-GB" sz="2100" dirty="0">
              <a:solidFill>
                <a:schemeClr val="dk2"/>
              </a:solidFill>
              <a:latin typeface="Comfortaa"/>
              <a:ea typeface="Comfortaa"/>
              <a:cs typeface="Comfortaa"/>
              <a:sym typeface="Comfortaa"/>
            </a:endParaRPr>
          </a:p>
        </p:txBody>
      </p:sp>
      <p:sp>
        <p:nvSpPr>
          <p:cNvPr id="2" name="Text Box 1"/>
          <p:cNvSpPr txBox="1"/>
          <p:nvPr/>
        </p:nvSpPr>
        <p:spPr>
          <a:xfrm>
            <a:off x="1692275" y="135255"/>
            <a:ext cx="6120130" cy="645160"/>
          </a:xfrm>
          <a:prstGeom prst="rect">
            <a:avLst/>
          </a:prstGeom>
          <a:noFill/>
        </p:spPr>
        <p:txBody>
          <a:bodyPr wrap="square" rtlCol="0">
            <a:spAutoFit/>
          </a:bodyPr>
          <a:lstStyle/>
          <a:p>
            <a:pPr algn="ctr"/>
            <a:r>
              <a:rPr lang="en-US" sz="1800" b="1" dirty="0">
                <a:latin typeface="Times New Roman" panose="02020603050405020304" charset="0"/>
                <a:cs typeface="Times New Roman" panose="02020603050405020304" charset="0"/>
              </a:rPr>
              <a:t>UBND THÀNH PHỐ QUY NHƠN</a:t>
            </a:r>
          </a:p>
          <a:p>
            <a:pPr algn="ctr"/>
            <a:r>
              <a:rPr lang="en-US" sz="1800" b="1" dirty="0">
                <a:latin typeface="Times New Roman" panose="02020603050405020304" charset="0"/>
                <a:cs typeface="Times New Roman" panose="02020603050405020304" charset="0"/>
              </a:rPr>
              <a:t>TRƯỜNG TIỂU HỌC NHƠN </a:t>
            </a:r>
            <a:r>
              <a:rPr lang="en-US" sz="1800" b="1" dirty="0" smtClean="0">
                <a:latin typeface="Times New Roman" panose="02020603050405020304" charset="0"/>
                <a:cs typeface="Times New Roman" panose="02020603050405020304" charset="0"/>
              </a:rPr>
              <a:t>HỘI</a:t>
            </a:r>
            <a:endParaRPr lang="en-US" sz="1800" b="1" dirty="0">
              <a:latin typeface="Times New Roman" panose="02020603050405020304" charset="0"/>
              <a:cs typeface="Times New Roman" panose="02020603050405020304" charset="0"/>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121444" y="68603"/>
            <a:ext cx="8901112" cy="494631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vi-VN" kern="0" dirty="0">
              <a:solidFill>
                <a:srgbClr val="FFFFFF"/>
              </a:solidFill>
              <a:latin typeface="Arial" panose="020B0604020202020204" pitchFamily="34" charset="0"/>
              <a:sym typeface="Arial" panose="020B0604020202020204"/>
            </a:endParaRPr>
          </a:p>
        </p:txBody>
      </p:sp>
      <p:sp>
        <p:nvSpPr>
          <p:cNvPr id="7" name="TextBox 6"/>
          <p:cNvSpPr txBox="1"/>
          <p:nvPr/>
        </p:nvSpPr>
        <p:spPr>
          <a:xfrm>
            <a:off x="121445" y="709682"/>
            <a:ext cx="9022556" cy="119888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Ba tôi đi làm xa nên những câu chuyện đầu tiên tôi nghe được là từ bà nội và chú tôi. Bà kể tôi nghe chuyện “Tấm Cám”, “Thạch Sanh”, “Cây tre trăm đốt”, “Đôi hài bảy dặm”,….Chú tôi lại thích kể chuyện “Tôn Ngộ Không” và một số chuyện trong “Nghìn lẻ một đêm”.</a:t>
            </a:r>
            <a:endParaRPr lang="en-US" sz="1800" dirty="0">
              <a:latin typeface="Times New Roman" panose="02020603050405020304" charset="0"/>
              <a:cs typeface="Times New Roman" panose="02020603050405020304" charset="0"/>
            </a:endParaRPr>
          </a:p>
        </p:txBody>
      </p:sp>
      <p:sp>
        <p:nvSpPr>
          <p:cNvPr id="9" name="TextBox 8"/>
          <p:cNvSpPr txBox="1"/>
          <p:nvPr/>
        </p:nvSpPr>
        <p:spPr>
          <a:xfrm>
            <a:off x="121442" y="2593199"/>
            <a:ext cx="8901110" cy="92202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1800" dirty="0">
              <a:latin typeface="Times New Roman" panose="02020603050405020304" charset="0"/>
              <a:cs typeface="Times New Roman" panose="02020603050405020304" charset="0"/>
            </a:endParaRPr>
          </a:p>
        </p:txBody>
      </p:sp>
      <p:sp>
        <p:nvSpPr>
          <p:cNvPr id="11" name="TextBox 10"/>
          <p:cNvSpPr txBox="1"/>
          <p:nvPr/>
        </p:nvSpPr>
        <p:spPr>
          <a:xfrm>
            <a:off x="121442" y="3542387"/>
            <a:ext cx="8901110" cy="1753235"/>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a:t>
            </a:r>
          </a:p>
          <a:p>
            <a:r>
              <a:rPr lang="vi-VN" sz="1800" b="0" i="0" dirty="0">
                <a:solidFill>
                  <a:srgbClr val="000000"/>
                </a:solidFill>
                <a:effectLst/>
                <a:latin typeface="Times New Roman" panose="02020603050405020304" charset="0"/>
                <a:cs typeface="Times New Roman" panose="02020603050405020304" charset="0"/>
              </a:rPr>
              <a:t> </a:t>
            </a:r>
            <a:r>
              <a:rPr lang="en-US" altLang="vi-VN" sz="1800" b="0" i="0" dirty="0">
                <a:solidFill>
                  <a:srgbClr val="000000"/>
                </a:solidFill>
                <a:effectLst/>
                <a:latin typeface="Times New Roman" panose="02020603050405020304" charset="0"/>
                <a:cs typeface="Times New Roman" panose="02020603050405020304" charset="0"/>
              </a:rPr>
              <a:t>                                                                                                            </a:t>
            </a:r>
            <a:r>
              <a:rPr lang="en-US" sz="1600" dirty="0">
                <a:latin typeface="Times New Roman" panose="02020603050405020304" charset="0"/>
                <a:cs typeface="Times New Roman" panose="02020603050405020304" charset="0"/>
                <a:sym typeface="+mn-ea"/>
              </a:rPr>
              <a:t>Theo Nguyễn Nhật Ánh</a:t>
            </a:r>
            <a:endParaRPr lang="en-US" sz="1800" dirty="0">
              <a:latin typeface="Times New Roman" panose="02020603050405020304" charset="0"/>
              <a:cs typeface="Times New Roman" panose="02020603050405020304" charset="0"/>
            </a:endParaRPr>
          </a:p>
          <a:p>
            <a:endParaRPr lang="en-US" sz="1800" dirty="0">
              <a:latin typeface="Times New Roman" panose="02020603050405020304" charset="0"/>
              <a:cs typeface="Times New Roman" panose="02020603050405020304" charset="0"/>
            </a:endParaRPr>
          </a:p>
        </p:txBody>
      </p:sp>
      <p:sp>
        <p:nvSpPr>
          <p:cNvPr id="13" name="TextBox 12"/>
          <p:cNvSpPr txBox="1"/>
          <p:nvPr/>
        </p:nvSpPr>
        <p:spPr>
          <a:xfrm>
            <a:off x="121442" y="1685527"/>
            <a:ext cx="8901110" cy="92202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1800" dirty="0">
              <a:latin typeface="Times New Roman" panose="02020603050405020304" charset="0"/>
              <a:cs typeface="Times New Roman" panose="02020603050405020304" charset="0"/>
            </a:endParaRPr>
          </a:p>
        </p:txBody>
      </p:sp>
      <p:sp>
        <p:nvSpPr>
          <p:cNvPr id="10" name="5-Point Star 22"/>
          <p:cNvSpPr/>
          <p:nvPr/>
        </p:nvSpPr>
        <p:spPr>
          <a:xfrm>
            <a:off x="418011" y="754788"/>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1</a:t>
            </a:r>
          </a:p>
        </p:txBody>
      </p:sp>
      <p:sp>
        <p:nvSpPr>
          <p:cNvPr id="12" name="5-Point Star 23"/>
          <p:cNvSpPr/>
          <p:nvPr/>
        </p:nvSpPr>
        <p:spPr>
          <a:xfrm>
            <a:off x="418011" y="1734470"/>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2</a:t>
            </a:r>
          </a:p>
        </p:txBody>
      </p:sp>
      <p:sp>
        <p:nvSpPr>
          <p:cNvPr id="14" name="5-Point Star 24"/>
          <p:cNvSpPr/>
          <p:nvPr/>
        </p:nvSpPr>
        <p:spPr>
          <a:xfrm>
            <a:off x="418011" y="2597964"/>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3</a:t>
            </a:r>
          </a:p>
        </p:txBody>
      </p:sp>
      <p:sp>
        <p:nvSpPr>
          <p:cNvPr id="15" name="5-Point Star 24"/>
          <p:cNvSpPr/>
          <p:nvPr/>
        </p:nvSpPr>
        <p:spPr>
          <a:xfrm>
            <a:off x="418011" y="3544486"/>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4</a:t>
            </a:r>
          </a:p>
        </p:txBody>
      </p:sp>
      <p:sp>
        <p:nvSpPr>
          <p:cNvPr id="2" name="Rectangle: Rounded Corners 1"/>
          <p:cNvSpPr/>
          <p:nvPr/>
        </p:nvSpPr>
        <p:spPr>
          <a:xfrm>
            <a:off x="1979930" y="68580"/>
            <a:ext cx="4841875" cy="546735"/>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r>
              <a:rPr lang="en-US" sz="2400" b="1" dirty="0" err="1">
                <a:solidFill>
                  <a:srgbClr val="002060"/>
                </a:solidFill>
                <a:latin typeface="Times New Roman" panose="02020603050405020304" charset="0"/>
                <a:cs typeface="Times New Roman" panose="02020603050405020304" charset="0"/>
                <a:sym typeface="+mn-ea"/>
              </a:rPr>
              <a:t>Những</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trang</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sách</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tuổi</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thơ</a:t>
            </a:r>
            <a:endParaRPr lang="en-US" sz="2400" b="1" dirty="0">
              <a:solidFill>
                <a:schemeClr val="bg1">
                  <a:lumMod val="95000"/>
                </a:schemeClr>
              </a:solidFill>
              <a:latin typeface="UTM Centur" panose="02040603050506020204" pitchFamily="18"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500"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500"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42"/>
          <p:cNvSpPr/>
          <p:nvPr/>
        </p:nvSpPr>
        <p:spPr>
          <a:xfrm rot="10800000" flipH="1">
            <a:off x="1377913" y="1002102"/>
            <a:ext cx="6388166" cy="3139298"/>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txBox="1">
            <a:spLocks noGrp="1"/>
          </p:cNvSpPr>
          <p:nvPr>
            <p:ph type="title" idx="2"/>
          </p:nvPr>
        </p:nvSpPr>
        <p:spPr>
          <a:xfrm>
            <a:off x="1549850" y="1706550"/>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FF5E5E"/>
              </a:solidFill>
            </a:endParaRPr>
          </a:p>
          <a:p>
            <a:pPr marL="0" lvl="0" indent="0" algn="ctr" rtl="0">
              <a:spcBef>
                <a:spcPts val="0"/>
              </a:spcBef>
              <a:spcAft>
                <a:spcPts val="0"/>
              </a:spcAft>
              <a:buNone/>
            </a:pPr>
            <a:r>
              <a:rPr lang="en-GB" sz="5200" b="1">
                <a:solidFill>
                  <a:srgbClr val="00B050"/>
                </a:solidFill>
                <a:latin typeface="Times New Roman" panose="02020603050405020304" charset="0"/>
                <a:cs typeface="Times New Roman" panose="02020603050405020304" charset="0"/>
              </a:rPr>
              <a:t>Đ</a:t>
            </a:r>
            <a:r>
              <a:rPr lang="en-US" altLang="en-GB" sz="5200" b="1">
                <a:solidFill>
                  <a:srgbClr val="00B050"/>
                </a:solidFill>
                <a:latin typeface="Times New Roman" panose="02020603050405020304" charset="0"/>
                <a:cs typeface="Times New Roman" panose="02020603050405020304" charset="0"/>
              </a:rPr>
              <a:t>ọ</a:t>
            </a:r>
            <a:r>
              <a:rPr lang="en-GB" sz="5200" b="1">
                <a:solidFill>
                  <a:srgbClr val="00B050"/>
                </a:solidFill>
                <a:latin typeface="Times New Roman" panose="02020603050405020304" charset="0"/>
                <a:cs typeface="Times New Roman" panose="02020603050405020304" charset="0"/>
              </a:rPr>
              <a:t>c </a:t>
            </a:r>
            <a:r>
              <a:rPr lang="en-US" altLang="en-GB" sz="5200" b="1">
                <a:solidFill>
                  <a:srgbClr val="00B050"/>
                </a:solidFill>
                <a:latin typeface="Times New Roman" panose="02020603050405020304" charset="0"/>
                <a:cs typeface="Times New Roman" panose="02020603050405020304" charset="0"/>
              </a:rPr>
              <a:t>trong nhóm</a:t>
            </a:r>
          </a:p>
        </p:txBody>
      </p:sp>
      <p:sp>
        <p:nvSpPr>
          <p:cNvPr id="1429" name="Google Shape;1429;p42"/>
          <p:cNvSpPr txBox="1"/>
          <p:nvPr/>
        </p:nvSpPr>
        <p:spPr>
          <a:xfrm>
            <a:off x="1998200" y="2640775"/>
            <a:ext cx="929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200">
                <a:solidFill>
                  <a:srgbClr val="FFC800"/>
                </a:solidFill>
                <a:latin typeface="Titan One" panose="02000000000000000000"/>
                <a:ea typeface="Titan One" panose="02000000000000000000"/>
                <a:cs typeface="Titan One" panose="02000000000000000000"/>
                <a:sym typeface="Titan One" panose="02000000000000000000"/>
              </a:rPr>
              <a:t>.</a:t>
            </a:r>
            <a:endParaRPr>
              <a:solidFill>
                <a:srgbClr val="FFC8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6375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95655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ct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 Bài đọc :</a:t>
            </a: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7160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7927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827246"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5438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Line 25"/>
          <p:cNvSpPr>
            <a:spLocks noChangeShapeType="1"/>
          </p:cNvSpPr>
          <p:nvPr/>
        </p:nvSpPr>
        <p:spPr bwMode="auto">
          <a:xfrm rot="9960000" flipV="1">
            <a:off x="2148205" y="336804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Line 25"/>
          <p:cNvSpPr>
            <a:spLocks noChangeShapeType="1"/>
          </p:cNvSpPr>
          <p:nvPr/>
        </p:nvSpPr>
        <p:spPr bwMode="auto">
          <a:xfrm rot="9960000" flipV="1">
            <a:off x="2868295"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5" name="Line 25"/>
          <p:cNvSpPr>
            <a:spLocks noChangeShapeType="1"/>
          </p:cNvSpPr>
          <p:nvPr/>
        </p:nvSpPr>
        <p:spPr bwMode="auto">
          <a:xfrm rot="9960000" flipV="1">
            <a:off x="1644650" y="396811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7" name="Line 25"/>
          <p:cNvSpPr>
            <a:spLocks noChangeShapeType="1"/>
          </p:cNvSpPr>
          <p:nvPr/>
        </p:nvSpPr>
        <p:spPr bwMode="auto">
          <a:xfrm rot="9960000" flipV="1">
            <a:off x="1716405" y="396748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0262"/>
                                        </p:tgtEl>
                                        <p:attrNameLst>
                                          <p:attrName>style.visibility</p:attrName>
                                        </p:attrNameLst>
                                      </p:cBhvr>
                                      <p:to>
                                        <p:strVal val="visible"/>
                                      </p:to>
                                    </p:set>
                                    <p:anim calcmode="lin" valueType="num">
                                      <p:cBhvr additive="base">
                                        <p:cTn id="7" dur="500" fill="hold"/>
                                        <p:tgtEl>
                                          <p:spTgt spid="10262"/>
                                        </p:tgtEl>
                                        <p:attrNameLst>
                                          <p:attrName>ppt_x</p:attrName>
                                        </p:attrNameLst>
                                      </p:cBhvr>
                                      <p:tavLst>
                                        <p:tav tm="0">
                                          <p:val>
                                            <p:strVal val="#ppt_x"/>
                                          </p:val>
                                        </p:tav>
                                        <p:tav tm="100000">
                                          <p:val>
                                            <p:strVal val="#ppt_x"/>
                                          </p:val>
                                        </p:tav>
                                      </p:tavLst>
                                    </p:anim>
                                    <p:anim calcmode="lin" valueType="num">
                                      <p:cBhvr additive="base">
                                        <p:cTn id="8" dur="500" fill="hold"/>
                                        <p:tgtEl>
                                          <p:spTgt spid="102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4704715" cy="5143500"/>
          </a:xfrm>
          <a:prstGeom prst="rect">
            <a:avLst/>
          </a:prstGeom>
        </p:spPr>
      </p:pic>
      <p:sp>
        <p:nvSpPr>
          <p:cNvPr id="5" name="Text Box 4"/>
          <p:cNvSpPr txBox="1"/>
          <p:nvPr/>
        </p:nvSpPr>
        <p:spPr>
          <a:xfrm>
            <a:off x="5509895" y="1851660"/>
            <a:ext cx="220281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Rương</a:t>
            </a: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4266565" cy="4304665"/>
          </a:xfrm>
          <a:prstGeom prst="rect">
            <a:avLst/>
          </a:prstGeom>
        </p:spPr>
      </p:pic>
      <p:pic>
        <p:nvPicPr>
          <p:cNvPr id="5" name="Picture 4"/>
          <p:cNvPicPr>
            <a:picLocks noChangeAspect="1"/>
          </p:cNvPicPr>
          <p:nvPr/>
        </p:nvPicPr>
        <p:blipFill>
          <a:blip r:embed="rId4"/>
          <a:stretch>
            <a:fillRect/>
          </a:stretch>
        </p:blipFill>
        <p:spPr>
          <a:xfrm>
            <a:off x="4974590" y="17780"/>
            <a:ext cx="4169410" cy="4308475"/>
          </a:xfrm>
          <a:prstGeom prst="rect">
            <a:avLst/>
          </a:prstGeom>
        </p:spPr>
      </p:pic>
      <p:sp>
        <p:nvSpPr>
          <p:cNvPr id="6" name="Text Box 5"/>
          <p:cNvSpPr txBox="1"/>
          <p:nvPr/>
        </p:nvSpPr>
        <p:spPr>
          <a:xfrm>
            <a:off x="683260" y="4449445"/>
            <a:ext cx="3048000" cy="460375"/>
          </a:xfrm>
          <a:prstGeom prst="rect">
            <a:avLst/>
          </a:prstGeom>
          <a:noFill/>
        </p:spPr>
        <p:txBody>
          <a:bodyPr wrap="square" rtlCol="0">
            <a:spAutoFit/>
          </a:bodyPr>
          <a:lstStyle/>
          <a:p>
            <a:pPr algn="ctr"/>
            <a:r>
              <a:rPr lang="en-US" sz="2400" b="1">
                <a:latin typeface="Times New Roman" panose="02020603050405020304" charset="0"/>
                <a:cs typeface="Times New Roman" panose="02020603050405020304" charset="0"/>
              </a:rPr>
              <a:t>Trung Hoa</a:t>
            </a:r>
          </a:p>
        </p:txBody>
      </p:sp>
      <p:sp>
        <p:nvSpPr>
          <p:cNvPr id="7" name="Text Box 6"/>
          <p:cNvSpPr txBox="1"/>
          <p:nvPr/>
        </p:nvSpPr>
        <p:spPr>
          <a:xfrm>
            <a:off x="5507990" y="4449445"/>
            <a:ext cx="3048000" cy="460375"/>
          </a:xfrm>
          <a:prstGeom prst="rect">
            <a:avLst/>
          </a:prstGeom>
          <a:noFill/>
        </p:spPr>
        <p:txBody>
          <a:bodyPr wrap="square" rtlCol="0">
            <a:spAutoFit/>
          </a:bodyPr>
          <a:lstStyle/>
          <a:p>
            <a:pPr algn="ctr"/>
            <a:r>
              <a:rPr lang="en-US" sz="2400" b="1">
                <a:latin typeface="Times New Roman" panose="02020603050405020304" charset="0"/>
                <a:cs typeface="Times New Roman" panose="02020603050405020304" charset="0"/>
              </a:rPr>
              <a:t>Trung Quốc</a:t>
            </a:r>
          </a:p>
        </p:txBody>
      </p:sp>
    </p:spTree>
  </p:cSld>
  <p:clrMapOvr>
    <a:masterClrMapping/>
  </p:clrMapOvr>
  <p:transition spd="med">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44"/>
          <p:cNvSpPr/>
          <p:nvPr/>
        </p:nvSpPr>
        <p:spPr>
          <a:xfrm rot="10800000" flipH="1">
            <a:off x="1380438" y="828056"/>
            <a:ext cx="6383122" cy="314517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441" name="Google Shape;1441;p44"/>
          <p:cNvSpPr txBox="1">
            <a:spLocks noGrp="1"/>
          </p:cNvSpPr>
          <p:nvPr>
            <p:ph type="title"/>
          </p:nvPr>
        </p:nvSpPr>
        <p:spPr>
          <a:xfrm>
            <a:off x="720000" y="1131470"/>
            <a:ext cx="7704000" cy="151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a:t>
            </a:r>
            <a:r>
              <a:rPr lang="en-US" altLang="en-GB" sz="5600" b="1">
                <a:solidFill>
                  <a:srgbClr val="00B050"/>
                </a:solidFill>
                <a:latin typeface="Times New Roman" panose="02020603050405020304" charset="0"/>
                <a:cs typeface="Times New Roman" panose="02020603050405020304" charset="0"/>
              </a:rPr>
              <a:t>theo cặp</a:t>
            </a:r>
          </a:p>
        </p:txBody>
      </p:sp>
      <p:sp>
        <p:nvSpPr>
          <p:cNvPr id="2" name="Picture Placeholder 1"/>
          <p:cNvSpPr>
            <a:spLocks noGrp="1"/>
          </p:cNvSpPr>
          <p:nvPr>
            <p:ph type="pic" idx="2"/>
          </p:nvPr>
        </p:nvSpPr>
        <p:spPr/>
      </p:sp>
    </p:spTree>
  </p:cSld>
  <p:clrMapOvr>
    <a:masterClrMapping/>
  </p:clrMapOvr>
  <p:transition spd="med">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6375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95655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ct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 Bài đọc :</a:t>
            </a: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7160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7927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827246"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5438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Line 25"/>
          <p:cNvSpPr>
            <a:spLocks noChangeShapeType="1"/>
          </p:cNvSpPr>
          <p:nvPr/>
        </p:nvSpPr>
        <p:spPr bwMode="auto">
          <a:xfrm rot="9960000" flipV="1">
            <a:off x="2148205" y="336804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Line 25"/>
          <p:cNvSpPr>
            <a:spLocks noChangeShapeType="1"/>
          </p:cNvSpPr>
          <p:nvPr/>
        </p:nvSpPr>
        <p:spPr bwMode="auto">
          <a:xfrm rot="9960000" flipV="1">
            <a:off x="2868295"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5" name="Line 25"/>
          <p:cNvSpPr>
            <a:spLocks noChangeShapeType="1"/>
          </p:cNvSpPr>
          <p:nvPr/>
        </p:nvSpPr>
        <p:spPr bwMode="auto">
          <a:xfrm rot="9960000" flipV="1">
            <a:off x="1644650" y="396811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7" name="Line 25"/>
          <p:cNvSpPr>
            <a:spLocks noChangeShapeType="1"/>
          </p:cNvSpPr>
          <p:nvPr/>
        </p:nvSpPr>
        <p:spPr bwMode="auto">
          <a:xfrm rot="9960000" flipV="1">
            <a:off x="1716405" y="396748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44"/>
          <p:cNvSpPr/>
          <p:nvPr/>
        </p:nvSpPr>
        <p:spPr>
          <a:xfrm rot="10800000" flipH="1">
            <a:off x="1380438" y="828056"/>
            <a:ext cx="6383122" cy="314517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441" name="Google Shape;1441;p44"/>
          <p:cNvSpPr txBox="1">
            <a:spLocks noGrp="1"/>
          </p:cNvSpPr>
          <p:nvPr>
            <p:ph type="title" idx="2"/>
          </p:nvPr>
        </p:nvSpPr>
        <p:spPr>
          <a:xfrm>
            <a:off x="1443250" y="1739388"/>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hi</a:t>
            </a:r>
            <a:r>
              <a:rPr lang="en-US" altLang="en-GB" sz="5600" b="1">
                <a:solidFill>
                  <a:srgbClr val="00B050"/>
                </a:solidFill>
                <a:latin typeface="Times New Roman" panose="02020603050405020304" charset="0"/>
                <a:cs typeface="Times New Roman" panose="02020603050405020304" charset="0"/>
              </a:rPr>
              <a:t>ể</a:t>
            </a:r>
            <a:r>
              <a:rPr lang="en-GB" sz="5600" b="1">
                <a:solidFill>
                  <a:srgbClr val="00B050"/>
                </a:solidFill>
                <a:latin typeface="Times New Roman" panose="02020603050405020304" charset="0"/>
                <a:cs typeface="Times New Roman" panose="02020603050405020304" charset="0"/>
              </a:rPr>
              <a:t>u</a:t>
            </a:r>
          </a:p>
        </p:txBody>
      </p:sp>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a:xfrm>
            <a:off x="-323940" y="5307855"/>
            <a:ext cx="7704000" cy="572700"/>
          </a:xfrm>
        </p:spPr>
        <p:txBody>
          <a:bodyPr/>
          <a:lstStyle/>
          <a:p>
            <a:endParaRPr lang="en-US"/>
          </a:p>
        </p:txBody>
      </p:sp>
      <p:sp>
        <p:nvSpPr>
          <p:cNvPr id="9" name="Title 8"/>
          <p:cNvSpPr>
            <a:spLocks noGrp="1"/>
          </p:cNvSpPr>
          <p:nvPr>
            <p:ph type="title" idx="7"/>
          </p:nvPr>
        </p:nvSpPr>
        <p:spPr>
          <a:xfrm>
            <a:off x="735240" y="396130"/>
            <a:ext cx="7704000" cy="572700"/>
          </a:xfrm>
        </p:spPr>
        <p:txBody>
          <a:bodyPr/>
          <a:lstStyle/>
          <a:p>
            <a:r>
              <a:rPr lang="en-GB" sz="2400" b="1">
                <a:solidFill>
                  <a:srgbClr val="2888E1"/>
                </a:solidFill>
                <a:latin typeface="Times New Roman" panose="02020603050405020304" charset="0"/>
                <a:ea typeface="Comfortaa"/>
                <a:cs typeface="Times New Roman" panose="02020603050405020304" charset="0"/>
                <a:sym typeface="Comfortaa"/>
              </a:rPr>
              <a:t>Câu 1:</a:t>
            </a:r>
            <a:r>
              <a:rPr lang="en-GB" sz="2400" b="1">
                <a:latin typeface="Times New Roman" panose="02020603050405020304" charset="0"/>
                <a:ea typeface="Comfortaa"/>
                <a:cs typeface="Times New Roman" panose="02020603050405020304" charset="0"/>
                <a:sym typeface="Comfortaa"/>
              </a:rPr>
              <a:t> </a:t>
            </a:r>
            <a:r>
              <a:rPr lang="en-GB" sz="2400" b="1">
                <a:solidFill>
                  <a:schemeClr val="bg1">
                    <a:lumMod val="10000"/>
                  </a:schemeClr>
                </a:solidFill>
                <a:latin typeface="Times New Roman" panose="02020603050405020304" charset="0"/>
                <a:ea typeface="Comfortaa"/>
                <a:cs typeface="Times New Roman" panose="02020603050405020304" charset="0"/>
                <a:sym typeface="Comfortaa"/>
              </a:rPr>
              <a:t>Bài đọc trên là lời kể của ai?</a:t>
            </a:r>
          </a:p>
        </p:txBody>
      </p:sp>
      <p:sp>
        <p:nvSpPr>
          <p:cNvPr id="1451" name="Google Shape;1451;p45"/>
          <p:cNvSpPr txBox="1"/>
          <p:nvPr/>
        </p:nvSpPr>
        <p:spPr>
          <a:xfrm>
            <a:off x="683895" y="788670"/>
            <a:ext cx="8260080" cy="1423035"/>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2: </a:t>
            </a:r>
            <a:r>
              <a:rPr lang="en-GB" sz="2400" b="1">
                <a:latin typeface="Times New Roman" panose="02020603050405020304" charset="0"/>
                <a:ea typeface="Comfortaa"/>
                <a:cs typeface="Times New Roman" panose="02020603050405020304" charset="0"/>
                <a:sym typeface="Comfortaa"/>
              </a:rPr>
              <a:t>Tóm tắt nội dung của mỗi đoạn văn.</a:t>
            </a:r>
          </a:p>
          <a:p>
            <a:pPr marL="0" lvl="0" indent="0" algn="l" rtl="0" eaLnBrk="1" fontAlgn="auto" latinLnBrk="0" hangingPunct="1">
              <a:lnSpc>
                <a:spcPct val="100000"/>
              </a:lnSpc>
              <a:spcBef>
                <a:spcPts val="0"/>
              </a:spcBef>
              <a:spcAft>
                <a:spcPts val="0"/>
              </a:spcAft>
              <a:buNone/>
            </a:pPr>
            <a:r>
              <a:rPr lang="en-GB" sz="2400" b="1">
                <a:latin typeface="Times New Roman" panose="02020603050405020304" charset="0"/>
                <a:ea typeface="Comfortaa"/>
                <a:cs typeface="Times New Roman" panose="02020603050405020304" charset="0"/>
                <a:sym typeface="Comfortaa"/>
              </a:rPr>
              <a:t>M: Đoạn 1: Những câu chuyện đầu tiên</a:t>
            </a:r>
            <a:endParaRPr sz="2400" b="1">
              <a:latin typeface="Times New Roman" panose="02020603050405020304" charset="0"/>
              <a:ea typeface="Comfortaa"/>
              <a:cs typeface="Times New Roman" panose="02020603050405020304" charset="0"/>
              <a:sym typeface="Comfortaa"/>
            </a:endParaRPr>
          </a:p>
          <a:p>
            <a:pPr marL="0" lvl="0" indent="0" algn="l" rtl="0">
              <a:lnSpc>
                <a:spcPct val="177000"/>
              </a:lnSpc>
              <a:spcBef>
                <a:spcPts val="900"/>
              </a:spcBef>
              <a:spcAft>
                <a:spcPts val="900"/>
              </a:spcAft>
              <a:buNone/>
            </a:pPr>
            <a:endParaRPr sz="2400" b="1">
              <a:latin typeface="Times New Roman" panose="02020603050405020304" charset="0"/>
              <a:ea typeface="Comfortaa"/>
              <a:cs typeface="Times New Roman" panose="02020603050405020304" charset="0"/>
              <a:sym typeface="Comfortaa"/>
            </a:endParaRPr>
          </a:p>
        </p:txBody>
      </p:sp>
      <p:sp>
        <p:nvSpPr>
          <p:cNvPr id="1452" name="Google Shape;1452;p45"/>
          <p:cNvSpPr txBox="1"/>
          <p:nvPr/>
        </p:nvSpPr>
        <p:spPr>
          <a:xfrm>
            <a:off x="720090" y="1635760"/>
            <a:ext cx="7899400" cy="920115"/>
          </a:xfrm>
          <a:prstGeom prst="rect">
            <a:avLst/>
          </a:prstGeom>
          <a:noFill/>
          <a:ln>
            <a:noFill/>
          </a:ln>
        </p:spPr>
        <p:txBody>
          <a:bodyPr spcFirstLastPara="1" wrap="square" lIns="91425" tIns="91425" rIns="91425" bIns="91425" anchor="t" anchorCtr="0">
            <a:spAutoFit/>
          </a:bodyPr>
          <a:lstStyle/>
          <a:p>
            <a:pPr marL="0" lvl="0" indent="0" algn="just" rtl="0" eaLnBrk="1" fontAlgn="auto" latinLnBrk="0" hangingPunct="1">
              <a:lnSpc>
                <a:spcPct val="100000"/>
              </a:lnSpc>
              <a:spcBef>
                <a:spcPts val="0"/>
              </a:spcBef>
              <a:buNone/>
            </a:pPr>
            <a:r>
              <a:rPr lang="en-GB" sz="2400" b="1">
                <a:solidFill>
                  <a:srgbClr val="2888E1"/>
                </a:solidFill>
                <a:latin typeface="Times New Roman" panose="02020603050405020304" charset="0"/>
                <a:ea typeface="Comfortaa"/>
                <a:cs typeface="Times New Roman" panose="02020603050405020304" charset="0"/>
                <a:sym typeface="Comfortaa"/>
              </a:rPr>
              <a:t>Câu 3: </a:t>
            </a:r>
            <a:r>
              <a:rPr lang="en-GB" sz="2400" b="1">
                <a:latin typeface="Times New Roman" panose="02020603050405020304" charset="0"/>
                <a:ea typeface="Comfortaa"/>
                <a:cs typeface="Times New Roman" panose="02020603050405020304" charset="0"/>
                <a:sym typeface="Comfortaa"/>
              </a:rPr>
              <a:t>Bạn nhỏ trong bài đọc cố gắng học chữ để làm gì, kết quả như thế nào? </a:t>
            </a:r>
            <a:endParaRPr sz="2400" b="1">
              <a:latin typeface="Times New Roman" panose="02020603050405020304" charset="0"/>
              <a:ea typeface="Comfortaa"/>
              <a:cs typeface="Times New Roman" panose="02020603050405020304" charset="0"/>
              <a:sym typeface="Comfortaa"/>
            </a:endParaRPr>
          </a:p>
        </p:txBody>
      </p:sp>
      <p:sp>
        <p:nvSpPr>
          <p:cNvPr id="1453" name="Google Shape;1453;p45"/>
          <p:cNvSpPr txBox="1"/>
          <p:nvPr/>
        </p:nvSpPr>
        <p:spPr>
          <a:xfrm>
            <a:off x="755650" y="2427605"/>
            <a:ext cx="7763510" cy="2479040"/>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4: </a:t>
            </a:r>
            <a:r>
              <a:rPr lang="en-GB" sz="2400" b="1">
                <a:latin typeface="Times New Roman" panose="02020603050405020304" charset="0"/>
                <a:ea typeface="Comfortaa"/>
                <a:cs typeface="Times New Roman" panose="02020603050405020304" charset="0"/>
                <a:sym typeface="Comfortaa"/>
              </a:rPr>
              <a:t>Chia sẻ với bạn: </a:t>
            </a:r>
            <a:endParaRPr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a, Những điều em đã trải qua giống như nhân vật trong bài đọc trên.</a:t>
            </a: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b, Những điều em có thể học hỏi từ nhân vật trong bài đọc trên. </a:t>
            </a:r>
            <a:endParaRPr sz="2400" b="1">
              <a:latin typeface="Times New Roman" panose="02020603050405020304" charset="0"/>
              <a:ea typeface="Comfortaa"/>
              <a:cs typeface="Times New Roman" panose="02020603050405020304" charset="0"/>
              <a:sym typeface="Comfortaa"/>
            </a:endParaRPr>
          </a:p>
        </p:txBody>
      </p:sp>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49"/>
        <p:cNvGrpSpPr/>
        <p:nvPr/>
      </p:nvGrpSpPr>
      <p:grpSpPr>
        <a:xfrm>
          <a:off x="0" y="0"/>
          <a:ext cx="0" cy="0"/>
          <a:chOff x="0" y="0"/>
          <a:chExt cx="0" cy="0"/>
        </a:xfrm>
      </p:grpSpPr>
      <p:sp>
        <p:nvSpPr>
          <p:cNvPr id="1450" name="Google Shape;1450;p45"/>
          <p:cNvSpPr txBox="1"/>
          <p:nvPr/>
        </p:nvSpPr>
        <p:spPr>
          <a:xfrm>
            <a:off x="883950" y="820425"/>
            <a:ext cx="7376100" cy="834390"/>
          </a:xfrm>
          <a:prstGeom prst="rect">
            <a:avLst/>
          </a:prstGeom>
          <a:noFill/>
          <a:ln>
            <a:noFill/>
          </a:ln>
        </p:spPr>
        <p:txBody>
          <a:bodyPr spcFirstLastPara="1" wrap="square" lIns="91425" tIns="91425" rIns="91425" bIns="91425" anchor="t" anchorCtr="0">
            <a:spAutoFit/>
          </a:bodyPr>
          <a:lstStyle/>
          <a:p>
            <a:pPr marL="0" lvl="0" indent="0" algn="just" rtl="0">
              <a:lnSpc>
                <a:spcPct val="177000"/>
              </a:lnSpc>
              <a:spcBef>
                <a:spcPts val="0"/>
              </a:spcBef>
              <a:spcAft>
                <a:spcPts val="900"/>
              </a:spcAft>
              <a:buNone/>
            </a:pPr>
            <a:r>
              <a:rPr lang="en-GB" sz="2400" b="1">
                <a:solidFill>
                  <a:srgbClr val="2888E1"/>
                </a:solidFill>
                <a:latin typeface="Times New Roman" panose="02020603050405020304" charset="0"/>
                <a:ea typeface="Comfortaa"/>
                <a:cs typeface="Times New Roman" panose="02020603050405020304" charset="0"/>
                <a:sym typeface="Comfortaa"/>
              </a:rPr>
              <a:t>Câu 1:</a:t>
            </a:r>
            <a:r>
              <a:rPr lang="en-GB" sz="2400" b="1">
                <a:latin typeface="Times New Roman" panose="02020603050405020304" charset="0"/>
                <a:ea typeface="Comfortaa"/>
                <a:cs typeface="Times New Roman" panose="02020603050405020304" charset="0"/>
                <a:sym typeface="Comfortaa"/>
              </a:rPr>
              <a:t> Bài đọc trên là lời kể của ai?</a:t>
            </a:r>
            <a:endParaRPr sz="2400" b="1">
              <a:latin typeface="Times New Roman" panose="02020603050405020304" charset="0"/>
              <a:ea typeface="Comfortaa"/>
              <a:cs typeface="Times New Roman" panose="02020603050405020304" charset="0"/>
              <a:sym typeface="Comfortaa"/>
            </a:endParaRPr>
          </a:p>
        </p:txBody>
      </p:sp>
      <p:sp>
        <p:nvSpPr>
          <p:cNvPr id="5" name="TextBox 4"/>
          <p:cNvSpPr txBox="1"/>
          <p:nvPr/>
        </p:nvSpPr>
        <p:spPr>
          <a:xfrm>
            <a:off x="755650" y="1733550"/>
            <a:ext cx="6626225" cy="619760"/>
          </a:xfrm>
          <a:prstGeom prst="rect">
            <a:avLst/>
          </a:prstGeom>
          <a:noFill/>
        </p:spPr>
        <p:txBody>
          <a:bodyPr wrap="square">
            <a:noAutofit/>
          </a:bodyPr>
          <a:lstStyle/>
          <a:p>
            <a:pPr marL="180340" marR="0" algn="just">
              <a:lnSpc>
                <a:spcPct val="150000"/>
              </a:lnSpc>
              <a:spcBef>
                <a:spcPts val="0"/>
              </a:spcBef>
              <a:spcAft>
                <a:spcPts val="0"/>
              </a:spcAft>
              <a:tabLst>
                <a:tab pos="270510" algn="l"/>
              </a:tabLst>
            </a:pPr>
            <a:r>
              <a:rPr lang="en-US" sz="2800" b="1" kern="0" dirty="0">
                <a:solidFill>
                  <a:schemeClr val="accent5">
                    <a:lumMod val="75000"/>
                  </a:schemeClr>
                </a:solidFill>
                <a:effectLst/>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Bài</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đọc</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trên</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là</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lời</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kể</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của</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tác giả xưng “tôi”</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0"/>
                                        </p:tgtEl>
                                        <p:attrNameLst>
                                          <p:attrName>style.visibility</p:attrName>
                                        </p:attrNameLst>
                                      </p:cBhvr>
                                      <p:to>
                                        <p:strVal val="visible"/>
                                      </p:to>
                                    </p:set>
                                    <p:animEffect transition="in" filter="fade">
                                      <p:cBhvr>
                                        <p:cTn id="7" dur="500"/>
                                        <p:tgtEl>
                                          <p:spTgt spid="14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063"/>
        <p:cNvGrpSpPr/>
        <p:nvPr/>
      </p:nvGrpSpPr>
      <p:grpSpPr>
        <a:xfrm>
          <a:off x="0" y="0"/>
          <a:ext cx="0" cy="0"/>
          <a:chOff x="0" y="0"/>
          <a:chExt cx="0" cy="0"/>
        </a:xfrm>
      </p:grpSpPr>
      <p:pic>
        <p:nvPicPr>
          <p:cNvPr id="1064" name="Google Shape;1064;p34"/>
          <p:cNvPicPr preferRelativeResize="0"/>
          <p:nvPr/>
        </p:nvPicPr>
        <p:blipFill>
          <a:blip r:embed="rId3"/>
          <a:stretch>
            <a:fillRect/>
          </a:stretch>
        </p:blipFill>
        <p:spPr>
          <a:xfrm>
            <a:off x="1527000" y="381344"/>
            <a:ext cx="6306149" cy="4199256"/>
          </a:xfrm>
          <a:prstGeom prst="rect">
            <a:avLst/>
          </a:prstGeom>
          <a:noFill/>
          <a:ln>
            <a:noFill/>
          </a:ln>
        </p:spPr>
      </p:pic>
      <p:sp>
        <p:nvSpPr>
          <p:cNvPr id="1065" name="Google Shape;1065;p34"/>
          <p:cNvSpPr/>
          <p:nvPr/>
        </p:nvSpPr>
        <p:spPr>
          <a:xfrm>
            <a:off x="2162775" y="3105826"/>
            <a:ext cx="4742189" cy="593131"/>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txBox="1">
            <a:spLocks noGrp="1"/>
          </p:cNvSpPr>
          <p:nvPr>
            <p:ph type="title"/>
          </p:nvPr>
        </p:nvSpPr>
        <p:spPr>
          <a:xfrm>
            <a:off x="2395063" y="2227675"/>
            <a:ext cx="4394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2888E1"/>
                </a:solidFill>
              </a:rPr>
              <a:t>K</a:t>
            </a:r>
            <a:r>
              <a:rPr lang="en-GB">
                <a:solidFill>
                  <a:srgbClr val="FF5E5E"/>
                </a:solidFill>
              </a:rPr>
              <a:t>H</a:t>
            </a:r>
            <a:r>
              <a:rPr lang="en-GB">
                <a:solidFill>
                  <a:srgbClr val="FF7CD3"/>
                </a:solidFill>
              </a:rPr>
              <a:t>O</a:t>
            </a:r>
            <a:r>
              <a:rPr lang="en-GB">
                <a:solidFill>
                  <a:srgbClr val="FFC71F"/>
                </a:solidFill>
              </a:rPr>
              <a:t>I</a:t>
            </a:r>
            <a:r>
              <a:rPr lang="en-GB">
                <a:solidFill>
                  <a:schemeClr val="accent3"/>
                </a:solidFill>
              </a:rPr>
              <a:t> </a:t>
            </a:r>
            <a:r>
              <a:rPr lang="en-GB">
                <a:solidFill>
                  <a:srgbClr val="FF8639"/>
                </a:solidFill>
              </a:rPr>
              <a:t>Đ</a:t>
            </a:r>
            <a:r>
              <a:rPr lang="en-GB">
                <a:solidFill>
                  <a:srgbClr val="2888E1"/>
                </a:solidFill>
              </a:rPr>
              <a:t>Ô</a:t>
            </a:r>
            <a:r>
              <a:rPr lang="en-GB">
                <a:solidFill>
                  <a:srgbClr val="3EC272"/>
                </a:solidFill>
              </a:rPr>
              <a:t>N</a:t>
            </a:r>
            <a:r>
              <a:rPr lang="en-GB">
                <a:solidFill>
                  <a:srgbClr val="FF5E5E"/>
                </a:solidFill>
              </a:rPr>
              <a:t>G</a:t>
            </a:r>
            <a:endParaRPr>
              <a:solidFill>
                <a:srgbClr val="FF5E5E"/>
              </a:solidFill>
            </a:endParaRPr>
          </a:p>
        </p:txBody>
      </p:sp>
      <p:sp>
        <p:nvSpPr>
          <p:cNvPr id="1067" name="Google Shape;1067;p34"/>
          <p:cNvSpPr txBox="1">
            <a:spLocks noGrp="1"/>
          </p:cNvSpPr>
          <p:nvPr>
            <p:ph type="subTitle" idx="1"/>
          </p:nvPr>
        </p:nvSpPr>
        <p:spPr>
          <a:xfrm>
            <a:off x="2147375" y="3119325"/>
            <a:ext cx="4773000" cy="37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a:solidFill>
                  <a:srgbClr val="FFFFFF"/>
                </a:solidFill>
                <a:latin typeface="Spectral Medium" panose="02020502060000000000"/>
                <a:ea typeface="Spectral Medium" panose="02020502060000000000"/>
                <a:cs typeface="Spectral Medium" panose="02020502060000000000"/>
                <a:sym typeface="Spectral Medium" panose="02020502060000000000"/>
              </a:rPr>
              <a:t>Trò chơi: Đuổi hình bắt chữ</a:t>
            </a:r>
            <a:endParaRPr sz="2000">
              <a:solidFill>
                <a:srgbClr val="FFFFFF"/>
              </a:solidFill>
              <a:latin typeface="Spectral Medium" panose="02020502060000000000"/>
              <a:ea typeface="Spectral Medium" panose="02020502060000000000"/>
              <a:cs typeface="Spectral Medium" panose="02020502060000000000"/>
              <a:sym typeface="Spectral Medium" panose="02020502060000000000"/>
            </a:endParaRPr>
          </a:p>
        </p:txBody>
      </p:sp>
      <p:grpSp>
        <p:nvGrpSpPr>
          <p:cNvPr id="1068" name="Google Shape;1068;p34"/>
          <p:cNvGrpSpPr/>
          <p:nvPr/>
        </p:nvGrpSpPr>
        <p:grpSpPr>
          <a:xfrm>
            <a:off x="7151251" y="3383205"/>
            <a:ext cx="1105076" cy="994381"/>
            <a:chOff x="6972101" y="876305"/>
            <a:chExt cx="1105076" cy="994381"/>
          </a:xfrm>
        </p:grpSpPr>
        <p:sp>
          <p:nvSpPr>
            <p:cNvPr id="1069" name="Google Shape;1069;p34"/>
            <p:cNvSpPr/>
            <p:nvPr/>
          </p:nvSpPr>
          <p:spPr>
            <a:xfrm>
              <a:off x="6972149" y="880502"/>
              <a:ext cx="1105028" cy="990184"/>
            </a:xfrm>
            <a:custGeom>
              <a:avLst/>
              <a:gdLst/>
              <a:ahLst/>
              <a:cxnLst/>
              <a:rect l="l" t="t" r="r" b="b"/>
              <a:pathLst>
                <a:path w="47168" h="44180" extrusionOk="0">
                  <a:moveTo>
                    <a:pt x="19019" y="1"/>
                  </a:moveTo>
                  <a:cubicBezTo>
                    <a:pt x="17373" y="1"/>
                    <a:pt x="15730" y="309"/>
                    <a:pt x="14178" y="1062"/>
                  </a:cubicBezTo>
                  <a:cubicBezTo>
                    <a:pt x="13144" y="1595"/>
                    <a:pt x="12109" y="2296"/>
                    <a:pt x="11175" y="3263"/>
                  </a:cubicBezTo>
                  <a:cubicBezTo>
                    <a:pt x="10942" y="3530"/>
                    <a:pt x="10708" y="3764"/>
                    <a:pt x="10508" y="4064"/>
                  </a:cubicBezTo>
                  <a:cubicBezTo>
                    <a:pt x="10308" y="4264"/>
                    <a:pt x="10175" y="4497"/>
                    <a:pt x="10041" y="4731"/>
                  </a:cubicBezTo>
                  <a:cubicBezTo>
                    <a:pt x="10308" y="4664"/>
                    <a:pt x="10542" y="4598"/>
                    <a:pt x="10809" y="4531"/>
                  </a:cubicBezTo>
                  <a:cubicBezTo>
                    <a:pt x="11776" y="4331"/>
                    <a:pt x="12777" y="4164"/>
                    <a:pt x="13744" y="4164"/>
                  </a:cubicBezTo>
                  <a:cubicBezTo>
                    <a:pt x="13877" y="4131"/>
                    <a:pt x="13977" y="4131"/>
                    <a:pt x="14111" y="4131"/>
                  </a:cubicBezTo>
                  <a:cubicBezTo>
                    <a:pt x="13977" y="4231"/>
                    <a:pt x="13844" y="4297"/>
                    <a:pt x="13744" y="4364"/>
                  </a:cubicBezTo>
                  <a:cubicBezTo>
                    <a:pt x="12476" y="5165"/>
                    <a:pt x="11376" y="5965"/>
                    <a:pt x="10408" y="6766"/>
                  </a:cubicBezTo>
                  <a:cubicBezTo>
                    <a:pt x="4971" y="11302"/>
                    <a:pt x="4070" y="15739"/>
                    <a:pt x="3470" y="16706"/>
                  </a:cubicBezTo>
                  <a:cubicBezTo>
                    <a:pt x="4671" y="16973"/>
                    <a:pt x="5972" y="17207"/>
                    <a:pt x="7406" y="17407"/>
                  </a:cubicBezTo>
                  <a:cubicBezTo>
                    <a:pt x="7273" y="17707"/>
                    <a:pt x="7139" y="18007"/>
                    <a:pt x="7006" y="18307"/>
                  </a:cubicBezTo>
                  <a:cubicBezTo>
                    <a:pt x="6502" y="18102"/>
                    <a:pt x="5936" y="17991"/>
                    <a:pt x="5366" y="17991"/>
                  </a:cubicBezTo>
                  <a:cubicBezTo>
                    <a:pt x="4916" y="17991"/>
                    <a:pt x="4464" y="18060"/>
                    <a:pt x="4037" y="18207"/>
                  </a:cubicBezTo>
                  <a:cubicBezTo>
                    <a:pt x="2669" y="18708"/>
                    <a:pt x="1702" y="19808"/>
                    <a:pt x="1102" y="20976"/>
                  </a:cubicBezTo>
                  <a:cubicBezTo>
                    <a:pt x="134" y="22844"/>
                    <a:pt x="1" y="24979"/>
                    <a:pt x="701" y="26813"/>
                  </a:cubicBezTo>
                  <a:cubicBezTo>
                    <a:pt x="1302" y="28415"/>
                    <a:pt x="2503" y="29782"/>
                    <a:pt x="4070" y="30683"/>
                  </a:cubicBezTo>
                  <a:cubicBezTo>
                    <a:pt x="4738" y="33318"/>
                    <a:pt x="6305" y="35686"/>
                    <a:pt x="8707" y="37288"/>
                  </a:cubicBezTo>
                  <a:cubicBezTo>
                    <a:pt x="12743" y="39956"/>
                    <a:pt x="17013" y="41991"/>
                    <a:pt x="21616" y="43425"/>
                  </a:cubicBezTo>
                  <a:cubicBezTo>
                    <a:pt x="22720" y="43771"/>
                    <a:pt x="23840" y="43937"/>
                    <a:pt x="24944" y="43937"/>
                  </a:cubicBezTo>
                  <a:cubicBezTo>
                    <a:pt x="26609" y="43937"/>
                    <a:pt x="28238" y="43560"/>
                    <a:pt x="29722" y="42858"/>
                  </a:cubicBezTo>
                  <a:cubicBezTo>
                    <a:pt x="29855" y="43025"/>
                    <a:pt x="30089" y="43125"/>
                    <a:pt x="30289" y="43259"/>
                  </a:cubicBezTo>
                  <a:cubicBezTo>
                    <a:pt x="31496" y="43862"/>
                    <a:pt x="32793" y="44180"/>
                    <a:pt x="34052" y="44180"/>
                  </a:cubicBezTo>
                  <a:cubicBezTo>
                    <a:pt x="34812" y="44180"/>
                    <a:pt x="35557" y="44064"/>
                    <a:pt x="36260" y="43826"/>
                  </a:cubicBezTo>
                  <a:cubicBezTo>
                    <a:pt x="38128" y="43192"/>
                    <a:pt x="39696" y="41757"/>
                    <a:pt x="40530" y="39823"/>
                  </a:cubicBezTo>
                  <a:cubicBezTo>
                    <a:pt x="41064" y="38622"/>
                    <a:pt x="41330" y="37154"/>
                    <a:pt x="40830" y="35820"/>
                  </a:cubicBezTo>
                  <a:cubicBezTo>
                    <a:pt x="40363" y="34452"/>
                    <a:pt x="39129" y="33385"/>
                    <a:pt x="37895" y="33218"/>
                  </a:cubicBezTo>
                  <a:cubicBezTo>
                    <a:pt x="37778" y="33201"/>
                    <a:pt x="37669" y="33193"/>
                    <a:pt x="37565" y="33193"/>
                  </a:cubicBezTo>
                  <a:cubicBezTo>
                    <a:pt x="37461" y="33193"/>
                    <a:pt x="37361" y="33201"/>
                    <a:pt x="37261" y="33218"/>
                  </a:cubicBezTo>
                  <a:cubicBezTo>
                    <a:pt x="37261" y="33185"/>
                    <a:pt x="37261" y="33185"/>
                    <a:pt x="37261" y="33151"/>
                  </a:cubicBezTo>
                  <a:cubicBezTo>
                    <a:pt x="38762" y="31884"/>
                    <a:pt x="40163" y="30483"/>
                    <a:pt x="41064" y="28415"/>
                  </a:cubicBezTo>
                  <a:cubicBezTo>
                    <a:pt x="41264" y="27914"/>
                    <a:pt x="41430" y="27414"/>
                    <a:pt x="41597" y="26880"/>
                  </a:cubicBezTo>
                  <a:cubicBezTo>
                    <a:pt x="41931" y="27214"/>
                    <a:pt x="42198" y="27514"/>
                    <a:pt x="42431" y="27814"/>
                  </a:cubicBezTo>
                  <a:cubicBezTo>
                    <a:pt x="43065" y="28815"/>
                    <a:pt x="43198" y="29749"/>
                    <a:pt x="43465" y="30816"/>
                  </a:cubicBezTo>
                  <a:cubicBezTo>
                    <a:pt x="43599" y="30583"/>
                    <a:pt x="43732" y="30349"/>
                    <a:pt x="43866" y="30116"/>
                  </a:cubicBezTo>
                  <a:cubicBezTo>
                    <a:pt x="43999" y="29882"/>
                    <a:pt x="44733" y="28214"/>
                    <a:pt x="45233" y="26080"/>
                  </a:cubicBezTo>
                  <a:cubicBezTo>
                    <a:pt x="45900" y="23144"/>
                    <a:pt x="46100" y="19341"/>
                    <a:pt x="43632" y="17040"/>
                  </a:cubicBezTo>
                  <a:lnTo>
                    <a:pt x="43632" y="17040"/>
                  </a:lnTo>
                  <a:cubicBezTo>
                    <a:pt x="43765" y="17073"/>
                    <a:pt x="43866" y="17073"/>
                    <a:pt x="43966" y="17073"/>
                  </a:cubicBezTo>
                  <a:cubicBezTo>
                    <a:pt x="45166" y="17273"/>
                    <a:pt x="46234" y="17974"/>
                    <a:pt x="47101" y="18808"/>
                  </a:cubicBezTo>
                  <a:cubicBezTo>
                    <a:pt x="47108" y="18814"/>
                    <a:pt x="47114" y="18817"/>
                    <a:pt x="47120" y="18817"/>
                  </a:cubicBezTo>
                  <a:cubicBezTo>
                    <a:pt x="47146" y="18817"/>
                    <a:pt x="47168" y="18768"/>
                    <a:pt x="47168" y="18741"/>
                  </a:cubicBezTo>
                  <a:cubicBezTo>
                    <a:pt x="46634" y="17307"/>
                    <a:pt x="45533" y="16306"/>
                    <a:pt x="44066" y="15839"/>
                  </a:cubicBezTo>
                  <a:cubicBezTo>
                    <a:pt x="43658" y="15726"/>
                    <a:pt x="43188" y="15658"/>
                    <a:pt x="42720" y="15658"/>
                  </a:cubicBezTo>
                  <a:cubicBezTo>
                    <a:pt x="42499" y="15658"/>
                    <a:pt x="42278" y="15673"/>
                    <a:pt x="42064" y="15705"/>
                  </a:cubicBezTo>
                  <a:cubicBezTo>
                    <a:pt x="42631" y="15038"/>
                    <a:pt x="43065" y="14138"/>
                    <a:pt x="43298" y="13471"/>
                  </a:cubicBezTo>
                  <a:cubicBezTo>
                    <a:pt x="43866" y="11869"/>
                    <a:pt x="43966" y="10135"/>
                    <a:pt x="43432" y="8500"/>
                  </a:cubicBezTo>
                  <a:cubicBezTo>
                    <a:pt x="43432" y="8470"/>
                    <a:pt x="43405" y="8454"/>
                    <a:pt x="43375" y="8454"/>
                  </a:cubicBezTo>
                  <a:cubicBezTo>
                    <a:pt x="43339" y="8454"/>
                    <a:pt x="43298" y="8479"/>
                    <a:pt x="43298" y="8534"/>
                  </a:cubicBezTo>
                  <a:cubicBezTo>
                    <a:pt x="43132" y="9801"/>
                    <a:pt x="42831" y="11002"/>
                    <a:pt x="42364" y="12136"/>
                  </a:cubicBezTo>
                  <a:cubicBezTo>
                    <a:pt x="42298" y="11936"/>
                    <a:pt x="42198" y="11736"/>
                    <a:pt x="42098" y="11536"/>
                  </a:cubicBezTo>
                  <a:cubicBezTo>
                    <a:pt x="40830" y="9134"/>
                    <a:pt x="38762" y="6933"/>
                    <a:pt x="36694" y="5231"/>
                  </a:cubicBezTo>
                  <a:cubicBezTo>
                    <a:pt x="34792" y="3664"/>
                    <a:pt x="32624" y="2363"/>
                    <a:pt x="30256" y="1429"/>
                  </a:cubicBezTo>
                  <a:lnTo>
                    <a:pt x="30256" y="1429"/>
                  </a:lnTo>
                  <a:cubicBezTo>
                    <a:pt x="31457" y="2696"/>
                    <a:pt x="33091" y="4297"/>
                    <a:pt x="33191" y="6065"/>
                  </a:cubicBezTo>
                  <a:cubicBezTo>
                    <a:pt x="33216" y="6114"/>
                    <a:pt x="33169" y="6145"/>
                    <a:pt x="33128" y="6145"/>
                  </a:cubicBezTo>
                  <a:cubicBezTo>
                    <a:pt x="33114" y="6145"/>
                    <a:pt x="33100" y="6141"/>
                    <a:pt x="33091" y="6132"/>
                  </a:cubicBezTo>
                  <a:cubicBezTo>
                    <a:pt x="32105" y="4853"/>
                    <a:pt x="25546" y="1"/>
                    <a:pt x="19019"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34"/>
            <p:cNvGrpSpPr/>
            <p:nvPr/>
          </p:nvGrpSpPr>
          <p:grpSpPr>
            <a:xfrm>
              <a:off x="6972101" y="876305"/>
              <a:ext cx="1105028" cy="990162"/>
              <a:chOff x="7056575" y="164888"/>
              <a:chExt cx="1179200" cy="1104475"/>
            </a:xfrm>
          </p:grpSpPr>
          <p:sp>
            <p:nvSpPr>
              <p:cNvPr id="1071" name="Google Shape;1071;p34"/>
              <p:cNvSpPr/>
              <p:nvPr/>
            </p:nvSpPr>
            <p:spPr>
              <a:xfrm>
                <a:off x="7056575" y="614363"/>
                <a:ext cx="226850" cy="333075"/>
              </a:xfrm>
              <a:custGeom>
                <a:avLst/>
                <a:gdLst/>
                <a:ahLst/>
                <a:cxnLst/>
                <a:rect l="l" t="t" r="r" b="b"/>
                <a:pathLst>
                  <a:path w="9074" h="13323" extrusionOk="0">
                    <a:moveTo>
                      <a:pt x="5403" y="1"/>
                    </a:moveTo>
                    <a:cubicBezTo>
                      <a:pt x="4941" y="1"/>
                      <a:pt x="4475" y="75"/>
                      <a:pt x="4037" y="228"/>
                    </a:cubicBezTo>
                    <a:cubicBezTo>
                      <a:pt x="2669" y="729"/>
                      <a:pt x="1702" y="1829"/>
                      <a:pt x="1102" y="2997"/>
                    </a:cubicBezTo>
                    <a:cubicBezTo>
                      <a:pt x="134" y="4865"/>
                      <a:pt x="1" y="7000"/>
                      <a:pt x="701" y="8834"/>
                    </a:cubicBezTo>
                    <a:cubicBezTo>
                      <a:pt x="1368" y="10702"/>
                      <a:pt x="2903" y="12237"/>
                      <a:pt x="4904" y="13138"/>
                    </a:cubicBezTo>
                    <a:cubicBezTo>
                      <a:pt x="5148" y="13219"/>
                      <a:pt x="5392" y="13322"/>
                      <a:pt x="5654" y="13322"/>
                    </a:cubicBezTo>
                    <a:cubicBezTo>
                      <a:pt x="5715" y="13322"/>
                      <a:pt x="5776" y="13317"/>
                      <a:pt x="5838" y="13304"/>
                    </a:cubicBezTo>
                    <a:cubicBezTo>
                      <a:pt x="6472" y="13204"/>
                      <a:pt x="6839" y="12570"/>
                      <a:pt x="7039" y="12037"/>
                    </a:cubicBezTo>
                    <a:cubicBezTo>
                      <a:pt x="7806" y="9902"/>
                      <a:pt x="8440" y="7667"/>
                      <a:pt x="8774" y="5465"/>
                    </a:cubicBezTo>
                    <a:cubicBezTo>
                      <a:pt x="9007" y="3998"/>
                      <a:pt x="9074" y="1996"/>
                      <a:pt x="7906" y="895"/>
                    </a:cubicBezTo>
                    <a:cubicBezTo>
                      <a:pt x="7279" y="313"/>
                      <a:pt x="6350" y="1"/>
                      <a:pt x="540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7094950" y="682013"/>
                <a:ext cx="102600" cy="203850"/>
              </a:xfrm>
              <a:custGeom>
                <a:avLst/>
                <a:gdLst/>
                <a:ahLst/>
                <a:cxnLst/>
                <a:rect l="l" t="t" r="r" b="b"/>
                <a:pathLst>
                  <a:path w="4104" h="8154" extrusionOk="0">
                    <a:moveTo>
                      <a:pt x="1912" y="0"/>
                    </a:moveTo>
                    <a:cubicBezTo>
                      <a:pt x="1673" y="0"/>
                      <a:pt x="1404" y="49"/>
                      <a:pt x="1101" y="158"/>
                    </a:cubicBezTo>
                    <a:cubicBezTo>
                      <a:pt x="1068" y="158"/>
                      <a:pt x="1068" y="191"/>
                      <a:pt x="1101" y="191"/>
                    </a:cubicBezTo>
                    <a:cubicBezTo>
                      <a:pt x="2836" y="191"/>
                      <a:pt x="3236" y="2559"/>
                      <a:pt x="3303" y="3894"/>
                    </a:cubicBezTo>
                    <a:lnTo>
                      <a:pt x="3303" y="3960"/>
                    </a:lnTo>
                    <a:cubicBezTo>
                      <a:pt x="2745" y="3338"/>
                      <a:pt x="2063" y="2730"/>
                      <a:pt x="1310" y="2730"/>
                    </a:cubicBezTo>
                    <a:cubicBezTo>
                      <a:pt x="892" y="2730"/>
                      <a:pt x="453" y="2917"/>
                      <a:pt x="0" y="3393"/>
                    </a:cubicBezTo>
                    <a:cubicBezTo>
                      <a:pt x="0" y="3417"/>
                      <a:pt x="0" y="3440"/>
                      <a:pt x="12" y="3440"/>
                    </a:cubicBezTo>
                    <a:cubicBezTo>
                      <a:pt x="17" y="3440"/>
                      <a:pt x="24" y="3436"/>
                      <a:pt x="34" y="3427"/>
                    </a:cubicBezTo>
                    <a:cubicBezTo>
                      <a:pt x="279" y="3307"/>
                      <a:pt x="520" y="3254"/>
                      <a:pt x="754" y="3254"/>
                    </a:cubicBezTo>
                    <a:cubicBezTo>
                      <a:pt x="1760" y="3254"/>
                      <a:pt x="2641" y="4235"/>
                      <a:pt x="3236" y="5128"/>
                    </a:cubicBezTo>
                    <a:cubicBezTo>
                      <a:pt x="3136" y="5995"/>
                      <a:pt x="2869" y="6862"/>
                      <a:pt x="2502" y="7730"/>
                    </a:cubicBezTo>
                    <a:cubicBezTo>
                      <a:pt x="2388" y="7996"/>
                      <a:pt x="2567" y="8154"/>
                      <a:pt x="2778" y="8154"/>
                    </a:cubicBezTo>
                    <a:cubicBezTo>
                      <a:pt x="2938" y="8154"/>
                      <a:pt x="3117" y="8064"/>
                      <a:pt x="3203" y="7863"/>
                    </a:cubicBezTo>
                    <a:cubicBezTo>
                      <a:pt x="3469" y="7296"/>
                      <a:pt x="3670" y="6696"/>
                      <a:pt x="3803" y="6095"/>
                    </a:cubicBezTo>
                    <a:cubicBezTo>
                      <a:pt x="3903" y="5695"/>
                      <a:pt x="3970" y="5295"/>
                      <a:pt x="4003" y="4894"/>
                    </a:cubicBezTo>
                    <a:cubicBezTo>
                      <a:pt x="4103" y="3994"/>
                      <a:pt x="4036" y="3060"/>
                      <a:pt x="3803" y="2192"/>
                    </a:cubicBezTo>
                    <a:cubicBezTo>
                      <a:pt x="3527" y="1142"/>
                      <a:pt x="3067" y="0"/>
                      <a:pt x="191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7121625" y="298838"/>
                <a:ext cx="1002400" cy="964675"/>
              </a:xfrm>
              <a:custGeom>
                <a:avLst/>
                <a:gdLst/>
                <a:ahLst/>
                <a:cxnLst/>
                <a:rect l="l" t="t" r="r" b="b"/>
                <a:pathLst>
                  <a:path w="40096" h="38587" extrusionOk="0">
                    <a:moveTo>
                      <a:pt x="17764" y="1"/>
                    </a:moveTo>
                    <a:cubicBezTo>
                      <a:pt x="13812" y="1"/>
                      <a:pt x="10055" y="2112"/>
                      <a:pt x="8073" y="5711"/>
                    </a:cubicBezTo>
                    <a:cubicBezTo>
                      <a:pt x="5771" y="9847"/>
                      <a:pt x="3737" y="14150"/>
                      <a:pt x="1969" y="18553"/>
                    </a:cubicBezTo>
                    <a:cubicBezTo>
                      <a:pt x="1" y="23424"/>
                      <a:pt x="1702" y="29028"/>
                      <a:pt x="6105" y="31930"/>
                    </a:cubicBezTo>
                    <a:cubicBezTo>
                      <a:pt x="10141" y="34598"/>
                      <a:pt x="14411" y="36633"/>
                      <a:pt x="19014" y="38067"/>
                    </a:cubicBezTo>
                    <a:cubicBezTo>
                      <a:pt x="20119" y="38419"/>
                      <a:pt x="21242" y="38587"/>
                      <a:pt x="22349" y="38587"/>
                    </a:cubicBezTo>
                    <a:cubicBezTo>
                      <a:pt x="26286" y="38587"/>
                      <a:pt x="30019" y="36457"/>
                      <a:pt x="32024" y="32864"/>
                    </a:cubicBezTo>
                    <a:cubicBezTo>
                      <a:pt x="34325" y="28727"/>
                      <a:pt x="36360" y="24424"/>
                      <a:pt x="38128" y="20054"/>
                    </a:cubicBezTo>
                    <a:cubicBezTo>
                      <a:pt x="40096" y="15151"/>
                      <a:pt x="38395" y="9547"/>
                      <a:pt x="33992" y="6645"/>
                    </a:cubicBezTo>
                    <a:cubicBezTo>
                      <a:pt x="29955" y="3976"/>
                      <a:pt x="25686" y="1941"/>
                      <a:pt x="21082" y="507"/>
                    </a:cubicBezTo>
                    <a:cubicBezTo>
                      <a:pt x="19984" y="165"/>
                      <a:pt x="18866" y="1"/>
                      <a:pt x="1776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340950" y="900938"/>
                <a:ext cx="93425" cy="88575"/>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01975" y="815613"/>
                <a:ext cx="212450" cy="65650"/>
              </a:xfrm>
              <a:custGeom>
                <a:avLst/>
                <a:gdLst/>
                <a:ahLst/>
                <a:cxnLst/>
                <a:rect l="l" t="t" r="r" b="b"/>
                <a:pathLst>
                  <a:path w="8498" h="2626" extrusionOk="0">
                    <a:moveTo>
                      <a:pt x="3303" y="1"/>
                    </a:moveTo>
                    <a:cubicBezTo>
                      <a:pt x="2316" y="1"/>
                      <a:pt x="1302" y="217"/>
                      <a:pt x="334" y="684"/>
                    </a:cubicBezTo>
                    <a:cubicBezTo>
                      <a:pt x="167" y="751"/>
                      <a:pt x="34" y="951"/>
                      <a:pt x="34" y="1118"/>
                    </a:cubicBezTo>
                    <a:cubicBezTo>
                      <a:pt x="0" y="1285"/>
                      <a:pt x="34" y="1318"/>
                      <a:pt x="100" y="1452"/>
                    </a:cubicBezTo>
                    <a:cubicBezTo>
                      <a:pt x="177" y="1554"/>
                      <a:pt x="312" y="1597"/>
                      <a:pt x="431" y="1597"/>
                    </a:cubicBezTo>
                    <a:cubicBezTo>
                      <a:pt x="467" y="1597"/>
                      <a:pt x="503" y="1593"/>
                      <a:pt x="534" y="1585"/>
                    </a:cubicBezTo>
                    <a:cubicBezTo>
                      <a:pt x="1592" y="1369"/>
                      <a:pt x="2599" y="1243"/>
                      <a:pt x="3562" y="1243"/>
                    </a:cubicBezTo>
                    <a:cubicBezTo>
                      <a:pt x="5271" y="1243"/>
                      <a:pt x="6846" y="1638"/>
                      <a:pt x="8340" y="2619"/>
                    </a:cubicBezTo>
                    <a:cubicBezTo>
                      <a:pt x="8349" y="2624"/>
                      <a:pt x="8358" y="2626"/>
                      <a:pt x="8368" y="2626"/>
                    </a:cubicBezTo>
                    <a:cubicBezTo>
                      <a:pt x="8430" y="2626"/>
                      <a:pt x="8498" y="2539"/>
                      <a:pt x="8440" y="2452"/>
                    </a:cubicBezTo>
                    <a:cubicBezTo>
                      <a:pt x="7271" y="924"/>
                      <a:pt x="5344" y="1"/>
                      <a:pt x="3303"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7319275" y="625488"/>
                <a:ext cx="114125" cy="118975"/>
              </a:xfrm>
              <a:custGeom>
                <a:avLst/>
                <a:gdLst/>
                <a:ahLst/>
                <a:cxnLst/>
                <a:rect l="l" t="t" r="r" b="b"/>
                <a:pathLst>
                  <a:path w="4565" h="4759" extrusionOk="0">
                    <a:moveTo>
                      <a:pt x="531" y="1"/>
                    </a:moveTo>
                    <a:cubicBezTo>
                      <a:pt x="400" y="1"/>
                      <a:pt x="268" y="6"/>
                      <a:pt x="134" y="17"/>
                    </a:cubicBezTo>
                    <a:cubicBezTo>
                      <a:pt x="67" y="17"/>
                      <a:pt x="0" y="150"/>
                      <a:pt x="67" y="184"/>
                    </a:cubicBezTo>
                    <a:cubicBezTo>
                      <a:pt x="2135" y="784"/>
                      <a:pt x="3103" y="2352"/>
                      <a:pt x="3636" y="4553"/>
                    </a:cubicBezTo>
                    <a:cubicBezTo>
                      <a:pt x="3666" y="4643"/>
                      <a:pt x="3749" y="4759"/>
                      <a:pt x="3862" y="4759"/>
                    </a:cubicBezTo>
                    <a:cubicBezTo>
                      <a:pt x="3875" y="4759"/>
                      <a:pt x="3889" y="4757"/>
                      <a:pt x="3903" y="4754"/>
                    </a:cubicBezTo>
                    <a:cubicBezTo>
                      <a:pt x="4037" y="4720"/>
                      <a:pt x="4070" y="4720"/>
                      <a:pt x="4203" y="4587"/>
                    </a:cubicBezTo>
                    <a:cubicBezTo>
                      <a:pt x="4337" y="4487"/>
                      <a:pt x="4470" y="4287"/>
                      <a:pt x="4470" y="4153"/>
                    </a:cubicBezTo>
                    <a:cubicBezTo>
                      <a:pt x="4565" y="1629"/>
                      <a:pt x="2810" y="1"/>
                      <a:pt x="531"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7563675" y="936688"/>
                <a:ext cx="227100" cy="111200"/>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7596125" y="909513"/>
                <a:ext cx="68425" cy="18300"/>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7227550" y="713988"/>
                <a:ext cx="133400" cy="150150"/>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7353450" y="755988"/>
                <a:ext cx="33400" cy="52075"/>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7250450" y="933588"/>
                <a:ext cx="388250" cy="206975"/>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250450" y="933588"/>
                <a:ext cx="344050" cy="206975"/>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787100" y="994663"/>
                <a:ext cx="302750" cy="274700"/>
              </a:xfrm>
              <a:custGeom>
                <a:avLst/>
                <a:gdLst/>
                <a:ahLst/>
                <a:cxnLst/>
                <a:rect l="l" t="t" r="r" b="b"/>
                <a:pathLst>
                  <a:path w="12110" h="10988" extrusionOk="0">
                    <a:moveTo>
                      <a:pt x="8274" y="0"/>
                    </a:moveTo>
                    <a:cubicBezTo>
                      <a:pt x="6836" y="0"/>
                      <a:pt x="5460" y="1211"/>
                      <a:pt x="4537" y="2195"/>
                    </a:cubicBezTo>
                    <a:cubicBezTo>
                      <a:pt x="3036" y="3863"/>
                      <a:pt x="1735" y="5764"/>
                      <a:pt x="568" y="7733"/>
                    </a:cubicBezTo>
                    <a:cubicBezTo>
                      <a:pt x="268" y="8233"/>
                      <a:pt x="1" y="8867"/>
                      <a:pt x="301" y="9434"/>
                    </a:cubicBezTo>
                    <a:cubicBezTo>
                      <a:pt x="468" y="9734"/>
                      <a:pt x="768" y="9901"/>
                      <a:pt x="1035" y="10034"/>
                    </a:cubicBezTo>
                    <a:cubicBezTo>
                      <a:pt x="2247" y="10661"/>
                      <a:pt x="3564" y="10987"/>
                      <a:pt x="4838" y="10987"/>
                    </a:cubicBezTo>
                    <a:cubicBezTo>
                      <a:pt x="5597" y="10987"/>
                      <a:pt x="6342" y="10871"/>
                      <a:pt x="7039" y="10635"/>
                    </a:cubicBezTo>
                    <a:cubicBezTo>
                      <a:pt x="8907" y="10001"/>
                      <a:pt x="10475" y="8566"/>
                      <a:pt x="11309" y="6632"/>
                    </a:cubicBezTo>
                    <a:cubicBezTo>
                      <a:pt x="11843" y="5431"/>
                      <a:pt x="12109" y="3963"/>
                      <a:pt x="11609" y="2629"/>
                    </a:cubicBezTo>
                    <a:cubicBezTo>
                      <a:pt x="11142" y="1261"/>
                      <a:pt x="9908" y="194"/>
                      <a:pt x="8640" y="27"/>
                    </a:cubicBezTo>
                    <a:cubicBezTo>
                      <a:pt x="8518" y="9"/>
                      <a:pt x="8396" y="0"/>
                      <a:pt x="8274"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7842975" y="1106763"/>
                <a:ext cx="196825" cy="112300"/>
              </a:xfrm>
              <a:custGeom>
                <a:avLst/>
                <a:gdLst/>
                <a:ahLst/>
                <a:cxnLst/>
                <a:rect l="l" t="t" r="r" b="b"/>
                <a:pathLst>
                  <a:path w="7873" h="4492" extrusionOk="0">
                    <a:moveTo>
                      <a:pt x="6152" y="0"/>
                    </a:moveTo>
                    <a:cubicBezTo>
                      <a:pt x="5671" y="0"/>
                      <a:pt x="5152" y="128"/>
                      <a:pt x="4671" y="280"/>
                    </a:cubicBezTo>
                    <a:cubicBezTo>
                      <a:pt x="3837" y="547"/>
                      <a:pt x="3036" y="980"/>
                      <a:pt x="2302" y="1547"/>
                    </a:cubicBezTo>
                    <a:cubicBezTo>
                      <a:pt x="1969" y="1814"/>
                      <a:pt x="1668" y="2081"/>
                      <a:pt x="1402" y="2381"/>
                    </a:cubicBezTo>
                    <a:cubicBezTo>
                      <a:pt x="968" y="2815"/>
                      <a:pt x="568" y="3282"/>
                      <a:pt x="201" y="3816"/>
                    </a:cubicBezTo>
                    <a:cubicBezTo>
                      <a:pt x="1" y="4116"/>
                      <a:pt x="232" y="4491"/>
                      <a:pt x="473" y="4491"/>
                    </a:cubicBezTo>
                    <a:cubicBezTo>
                      <a:pt x="553" y="4491"/>
                      <a:pt x="634" y="4449"/>
                      <a:pt x="701" y="4349"/>
                    </a:cubicBezTo>
                    <a:cubicBezTo>
                      <a:pt x="1235" y="3549"/>
                      <a:pt x="1835" y="2882"/>
                      <a:pt x="2536" y="2315"/>
                    </a:cubicBezTo>
                    <a:cubicBezTo>
                      <a:pt x="3837" y="2348"/>
                      <a:pt x="5538" y="2681"/>
                      <a:pt x="5671" y="4149"/>
                    </a:cubicBezTo>
                    <a:cubicBezTo>
                      <a:pt x="5671" y="4166"/>
                      <a:pt x="5680" y="4174"/>
                      <a:pt x="5688" y="4174"/>
                    </a:cubicBezTo>
                    <a:cubicBezTo>
                      <a:pt x="5696" y="4174"/>
                      <a:pt x="5705" y="4166"/>
                      <a:pt x="5705" y="4149"/>
                    </a:cubicBezTo>
                    <a:cubicBezTo>
                      <a:pt x="6172" y="2348"/>
                      <a:pt x="4771" y="1881"/>
                      <a:pt x="3470" y="1647"/>
                    </a:cubicBezTo>
                    <a:cubicBezTo>
                      <a:pt x="3503" y="1647"/>
                      <a:pt x="3503" y="1614"/>
                      <a:pt x="3536" y="1614"/>
                    </a:cubicBezTo>
                    <a:cubicBezTo>
                      <a:pt x="4243" y="1210"/>
                      <a:pt x="5329" y="708"/>
                      <a:pt x="6283" y="708"/>
                    </a:cubicBezTo>
                    <a:cubicBezTo>
                      <a:pt x="6905" y="708"/>
                      <a:pt x="7471" y="922"/>
                      <a:pt x="7840" y="1514"/>
                    </a:cubicBezTo>
                    <a:cubicBezTo>
                      <a:pt x="7840" y="1514"/>
                      <a:pt x="7873" y="1514"/>
                      <a:pt x="7873" y="1481"/>
                    </a:cubicBezTo>
                    <a:cubicBezTo>
                      <a:pt x="7625" y="342"/>
                      <a:pt x="6939" y="0"/>
                      <a:pt x="615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7143300" y="164888"/>
                <a:ext cx="1092475" cy="887175"/>
              </a:xfrm>
              <a:custGeom>
                <a:avLst/>
                <a:gdLst/>
                <a:ahLst/>
                <a:cxnLst/>
                <a:rect l="l" t="t" r="r" b="b"/>
                <a:pathLst>
                  <a:path w="43699" h="35487" extrusionOk="0">
                    <a:moveTo>
                      <a:pt x="15550" y="1"/>
                    </a:moveTo>
                    <a:cubicBezTo>
                      <a:pt x="13904" y="1"/>
                      <a:pt x="12261" y="309"/>
                      <a:pt x="10709" y="1062"/>
                    </a:cubicBezTo>
                    <a:cubicBezTo>
                      <a:pt x="9675" y="1595"/>
                      <a:pt x="8640" y="2296"/>
                      <a:pt x="7706" y="3263"/>
                    </a:cubicBezTo>
                    <a:cubicBezTo>
                      <a:pt x="7473" y="3530"/>
                      <a:pt x="7239" y="3764"/>
                      <a:pt x="7039" y="4030"/>
                    </a:cubicBezTo>
                    <a:cubicBezTo>
                      <a:pt x="6839" y="4264"/>
                      <a:pt x="6706" y="4497"/>
                      <a:pt x="6572" y="4731"/>
                    </a:cubicBezTo>
                    <a:cubicBezTo>
                      <a:pt x="6806" y="4664"/>
                      <a:pt x="7073" y="4598"/>
                      <a:pt x="7340" y="4531"/>
                    </a:cubicBezTo>
                    <a:cubicBezTo>
                      <a:pt x="8307" y="4331"/>
                      <a:pt x="9308" y="4164"/>
                      <a:pt x="10275" y="4164"/>
                    </a:cubicBezTo>
                    <a:cubicBezTo>
                      <a:pt x="10408" y="4131"/>
                      <a:pt x="10508" y="4131"/>
                      <a:pt x="10642" y="4131"/>
                    </a:cubicBezTo>
                    <a:cubicBezTo>
                      <a:pt x="10508" y="4231"/>
                      <a:pt x="10375" y="4297"/>
                      <a:pt x="10275" y="4364"/>
                    </a:cubicBezTo>
                    <a:cubicBezTo>
                      <a:pt x="9007" y="5165"/>
                      <a:pt x="7873" y="5965"/>
                      <a:pt x="6939" y="6766"/>
                    </a:cubicBezTo>
                    <a:cubicBezTo>
                      <a:pt x="1502" y="11269"/>
                      <a:pt x="601" y="15739"/>
                      <a:pt x="1" y="16706"/>
                    </a:cubicBezTo>
                    <a:cubicBezTo>
                      <a:pt x="2543" y="17257"/>
                      <a:pt x="5506" y="17752"/>
                      <a:pt x="9175" y="17752"/>
                    </a:cubicBezTo>
                    <a:cubicBezTo>
                      <a:pt x="9503" y="17752"/>
                      <a:pt x="9836" y="17748"/>
                      <a:pt x="10175" y="17740"/>
                    </a:cubicBezTo>
                    <a:cubicBezTo>
                      <a:pt x="12110" y="17707"/>
                      <a:pt x="14244" y="17540"/>
                      <a:pt x="16613" y="17140"/>
                    </a:cubicBezTo>
                    <a:cubicBezTo>
                      <a:pt x="17614" y="16973"/>
                      <a:pt x="18648" y="16773"/>
                      <a:pt x="19748" y="16539"/>
                    </a:cubicBezTo>
                    <a:lnTo>
                      <a:pt x="19748" y="16539"/>
                    </a:lnTo>
                    <a:cubicBezTo>
                      <a:pt x="19048" y="17006"/>
                      <a:pt x="18347" y="17473"/>
                      <a:pt x="17614" y="17874"/>
                    </a:cubicBezTo>
                    <a:cubicBezTo>
                      <a:pt x="16713" y="18374"/>
                      <a:pt x="15846" y="18841"/>
                      <a:pt x="14945" y="19275"/>
                    </a:cubicBezTo>
                    <a:cubicBezTo>
                      <a:pt x="14311" y="19575"/>
                      <a:pt x="13644" y="19875"/>
                      <a:pt x="12977" y="20109"/>
                    </a:cubicBezTo>
                    <a:cubicBezTo>
                      <a:pt x="12577" y="20309"/>
                      <a:pt x="12143" y="20442"/>
                      <a:pt x="11709" y="20609"/>
                    </a:cubicBezTo>
                    <a:cubicBezTo>
                      <a:pt x="13377" y="20943"/>
                      <a:pt x="15379" y="21676"/>
                      <a:pt x="17647" y="22143"/>
                    </a:cubicBezTo>
                    <a:cubicBezTo>
                      <a:pt x="18846" y="22380"/>
                      <a:pt x="20127" y="22550"/>
                      <a:pt x="21476" y="22550"/>
                    </a:cubicBezTo>
                    <a:cubicBezTo>
                      <a:pt x="22979" y="22550"/>
                      <a:pt x="24567" y="22339"/>
                      <a:pt x="26220" y="21777"/>
                    </a:cubicBezTo>
                    <a:cubicBezTo>
                      <a:pt x="27687" y="21276"/>
                      <a:pt x="29222" y="20509"/>
                      <a:pt x="30823" y="19341"/>
                    </a:cubicBezTo>
                    <a:lnTo>
                      <a:pt x="30823" y="19341"/>
                    </a:lnTo>
                    <a:cubicBezTo>
                      <a:pt x="30289" y="20342"/>
                      <a:pt x="29622" y="21510"/>
                      <a:pt x="28955" y="22577"/>
                    </a:cubicBezTo>
                    <a:cubicBezTo>
                      <a:pt x="28421" y="23411"/>
                      <a:pt x="27888" y="24178"/>
                      <a:pt x="27354" y="24779"/>
                    </a:cubicBezTo>
                    <a:cubicBezTo>
                      <a:pt x="27020" y="25179"/>
                      <a:pt x="26720" y="25479"/>
                      <a:pt x="26420" y="25713"/>
                    </a:cubicBezTo>
                    <a:cubicBezTo>
                      <a:pt x="28588" y="25613"/>
                      <a:pt x="30122" y="25212"/>
                      <a:pt x="31257" y="24645"/>
                    </a:cubicBezTo>
                    <a:cubicBezTo>
                      <a:pt x="32191" y="24145"/>
                      <a:pt x="32858" y="23544"/>
                      <a:pt x="33358" y="22877"/>
                    </a:cubicBezTo>
                    <a:cubicBezTo>
                      <a:pt x="33558" y="22644"/>
                      <a:pt x="33758" y="22377"/>
                      <a:pt x="33925" y="22110"/>
                    </a:cubicBezTo>
                    <a:lnTo>
                      <a:pt x="33925" y="22110"/>
                    </a:lnTo>
                    <a:cubicBezTo>
                      <a:pt x="33859" y="22344"/>
                      <a:pt x="33792" y="22610"/>
                      <a:pt x="33725" y="22877"/>
                    </a:cubicBezTo>
                    <a:cubicBezTo>
                      <a:pt x="33592" y="23378"/>
                      <a:pt x="33458" y="23878"/>
                      <a:pt x="33325" y="24378"/>
                    </a:cubicBezTo>
                    <a:cubicBezTo>
                      <a:pt x="32924" y="26080"/>
                      <a:pt x="32491" y="27814"/>
                      <a:pt x="32091" y="29615"/>
                    </a:cubicBezTo>
                    <a:cubicBezTo>
                      <a:pt x="31657" y="31550"/>
                      <a:pt x="31290" y="33518"/>
                      <a:pt x="31023" y="35486"/>
                    </a:cubicBezTo>
                    <a:cubicBezTo>
                      <a:pt x="33392" y="33351"/>
                      <a:pt x="36127" y="31717"/>
                      <a:pt x="37595" y="28415"/>
                    </a:cubicBezTo>
                    <a:cubicBezTo>
                      <a:pt x="37795" y="27914"/>
                      <a:pt x="37961" y="27414"/>
                      <a:pt x="38128" y="26880"/>
                    </a:cubicBezTo>
                    <a:cubicBezTo>
                      <a:pt x="38462" y="27214"/>
                      <a:pt x="38729" y="27514"/>
                      <a:pt x="38962" y="27814"/>
                    </a:cubicBezTo>
                    <a:cubicBezTo>
                      <a:pt x="39596" y="28782"/>
                      <a:pt x="39729" y="29749"/>
                      <a:pt x="39996" y="30816"/>
                    </a:cubicBezTo>
                    <a:cubicBezTo>
                      <a:pt x="40130" y="30583"/>
                      <a:pt x="40263" y="30349"/>
                      <a:pt x="40397" y="30116"/>
                    </a:cubicBezTo>
                    <a:cubicBezTo>
                      <a:pt x="40530" y="29882"/>
                      <a:pt x="41264" y="28214"/>
                      <a:pt x="41731" y="26080"/>
                    </a:cubicBezTo>
                    <a:cubicBezTo>
                      <a:pt x="42431" y="23144"/>
                      <a:pt x="42631" y="19341"/>
                      <a:pt x="40163" y="17040"/>
                    </a:cubicBezTo>
                    <a:lnTo>
                      <a:pt x="40163" y="17040"/>
                    </a:lnTo>
                    <a:cubicBezTo>
                      <a:pt x="40296" y="17073"/>
                      <a:pt x="40397" y="17073"/>
                      <a:pt x="40497" y="17073"/>
                    </a:cubicBezTo>
                    <a:cubicBezTo>
                      <a:pt x="41697" y="17273"/>
                      <a:pt x="42765" y="17974"/>
                      <a:pt x="43632" y="18808"/>
                    </a:cubicBezTo>
                    <a:cubicBezTo>
                      <a:pt x="43639" y="18814"/>
                      <a:pt x="43645" y="18817"/>
                      <a:pt x="43651" y="18817"/>
                    </a:cubicBezTo>
                    <a:cubicBezTo>
                      <a:pt x="43677" y="18817"/>
                      <a:pt x="43699" y="18768"/>
                      <a:pt x="43699" y="18741"/>
                    </a:cubicBezTo>
                    <a:cubicBezTo>
                      <a:pt x="43165" y="17307"/>
                      <a:pt x="42064" y="16306"/>
                      <a:pt x="40597" y="15839"/>
                    </a:cubicBezTo>
                    <a:cubicBezTo>
                      <a:pt x="40212" y="15711"/>
                      <a:pt x="39772" y="15651"/>
                      <a:pt x="39330" y="15651"/>
                    </a:cubicBezTo>
                    <a:cubicBezTo>
                      <a:pt x="39083" y="15651"/>
                      <a:pt x="38835" y="15670"/>
                      <a:pt x="38595" y="15705"/>
                    </a:cubicBezTo>
                    <a:cubicBezTo>
                      <a:pt x="39162" y="15038"/>
                      <a:pt x="39563" y="14104"/>
                      <a:pt x="39829" y="13437"/>
                    </a:cubicBezTo>
                    <a:cubicBezTo>
                      <a:pt x="40397" y="11836"/>
                      <a:pt x="40463" y="10135"/>
                      <a:pt x="39963" y="8500"/>
                    </a:cubicBezTo>
                    <a:cubicBezTo>
                      <a:pt x="39963" y="8470"/>
                      <a:pt x="39936" y="8454"/>
                      <a:pt x="39906" y="8454"/>
                    </a:cubicBezTo>
                    <a:cubicBezTo>
                      <a:pt x="39870" y="8454"/>
                      <a:pt x="39829" y="8479"/>
                      <a:pt x="39829" y="8534"/>
                    </a:cubicBezTo>
                    <a:cubicBezTo>
                      <a:pt x="39663" y="9801"/>
                      <a:pt x="39362" y="10969"/>
                      <a:pt x="38862" y="12136"/>
                    </a:cubicBezTo>
                    <a:cubicBezTo>
                      <a:pt x="38795" y="11936"/>
                      <a:pt x="38729" y="11736"/>
                      <a:pt x="38629" y="11536"/>
                    </a:cubicBezTo>
                    <a:cubicBezTo>
                      <a:pt x="37361" y="9134"/>
                      <a:pt x="35293" y="6933"/>
                      <a:pt x="33225" y="5231"/>
                    </a:cubicBezTo>
                    <a:cubicBezTo>
                      <a:pt x="31323" y="3664"/>
                      <a:pt x="29155" y="2363"/>
                      <a:pt x="26787" y="1395"/>
                    </a:cubicBezTo>
                    <a:lnTo>
                      <a:pt x="26787" y="1395"/>
                    </a:lnTo>
                    <a:cubicBezTo>
                      <a:pt x="27954" y="2663"/>
                      <a:pt x="29622" y="4297"/>
                      <a:pt x="29722" y="6065"/>
                    </a:cubicBezTo>
                    <a:cubicBezTo>
                      <a:pt x="29722" y="6114"/>
                      <a:pt x="29686" y="6145"/>
                      <a:pt x="29654" y="6145"/>
                    </a:cubicBezTo>
                    <a:cubicBezTo>
                      <a:pt x="29642" y="6145"/>
                      <a:pt x="29631" y="6141"/>
                      <a:pt x="29622" y="6132"/>
                    </a:cubicBezTo>
                    <a:cubicBezTo>
                      <a:pt x="28636" y="4853"/>
                      <a:pt x="22077" y="1"/>
                      <a:pt x="15550" y="1"/>
                    </a:cubicBezTo>
                    <a:close/>
                  </a:path>
                </a:pathLst>
              </a:custGeom>
              <a:solidFill>
                <a:srgbClr val="5C3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7326775" y="191413"/>
                <a:ext cx="84250" cy="86750"/>
              </a:xfrm>
              <a:custGeom>
                <a:avLst/>
                <a:gdLst/>
                <a:ahLst/>
                <a:cxnLst/>
                <a:rect l="l" t="t" r="r" b="b"/>
                <a:pathLst>
                  <a:path w="3370" h="3470" extrusionOk="0">
                    <a:moveTo>
                      <a:pt x="3370" y="1"/>
                    </a:moveTo>
                    <a:lnTo>
                      <a:pt x="3370" y="1"/>
                    </a:lnTo>
                    <a:cubicBezTo>
                      <a:pt x="2336" y="534"/>
                      <a:pt x="1301" y="1235"/>
                      <a:pt x="367" y="2202"/>
                    </a:cubicBezTo>
                    <a:cubicBezTo>
                      <a:pt x="234" y="2636"/>
                      <a:pt x="134" y="3070"/>
                      <a:pt x="1" y="3470"/>
                    </a:cubicBezTo>
                    <a:cubicBezTo>
                      <a:pt x="968" y="3270"/>
                      <a:pt x="1969" y="3103"/>
                      <a:pt x="2936" y="3103"/>
                    </a:cubicBezTo>
                    <a:cubicBezTo>
                      <a:pt x="2969" y="2069"/>
                      <a:pt x="3136" y="1035"/>
                      <a:pt x="337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7313425" y="273988"/>
                <a:ext cx="90100" cy="102575"/>
              </a:xfrm>
              <a:custGeom>
                <a:avLst/>
                <a:gdLst/>
                <a:ahLst/>
                <a:cxnLst/>
                <a:rect l="l" t="t" r="r" b="b"/>
                <a:pathLst>
                  <a:path w="3604" h="4103" extrusionOk="0">
                    <a:moveTo>
                      <a:pt x="3470" y="0"/>
                    </a:moveTo>
                    <a:lnTo>
                      <a:pt x="3470" y="0"/>
                    </a:lnTo>
                    <a:cubicBezTo>
                      <a:pt x="2202" y="801"/>
                      <a:pt x="1102" y="1601"/>
                      <a:pt x="134" y="2402"/>
                    </a:cubicBezTo>
                    <a:cubicBezTo>
                      <a:pt x="68" y="2969"/>
                      <a:pt x="1" y="3536"/>
                      <a:pt x="1" y="4103"/>
                    </a:cubicBezTo>
                    <a:cubicBezTo>
                      <a:pt x="1168" y="3402"/>
                      <a:pt x="2369" y="2702"/>
                      <a:pt x="3603" y="2035"/>
                    </a:cubicBezTo>
                    <a:cubicBezTo>
                      <a:pt x="3503" y="1368"/>
                      <a:pt x="3437" y="667"/>
                      <a:pt x="34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7313425" y="345688"/>
                <a:ext cx="105100" cy="81750"/>
              </a:xfrm>
              <a:custGeom>
                <a:avLst/>
                <a:gdLst/>
                <a:ahLst/>
                <a:cxnLst/>
                <a:rect l="l" t="t" r="r" b="b"/>
                <a:pathLst>
                  <a:path w="4204" h="3270" extrusionOk="0">
                    <a:moveTo>
                      <a:pt x="3737" y="1"/>
                    </a:moveTo>
                    <a:cubicBezTo>
                      <a:pt x="2469" y="768"/>
                      <a:pt x="1202" y="1569"/>
                      <a:pt x="1" y="2369"/>
                    </a:cubicBezTo>
                    <a:cubicBezTo>
                      <a:pt x="34" y="2669"/>
                      <a:pt x="34" y="2970"/>
                      <a:pt x="101" y="3270"/>
                    </a:cubicBezTo>
                    <a:cubicBezTo>
                      <a:pt x="1435" y="2669"/>
                      <a:pt x="2803" y="2069"/>
                      <a:pt x="4204" y="1535"/>
                    </a:cubicBezTo>
                    <a:cubicBezTo>
                      <a:pt x="4004" y="1035"/>
                      <a:pt x="3870" y="501"/>
                      <a:pt x="373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7319275" y="402413"/>
                <a:ext cx="239350" cy="206825"/>
              </a:xfrm>
              <a:custGeom>
                <a:avLst/>
                <a:gdLst/>
                <a:ahLst/>
                <a:cxnLst/>
                <a:rect l="l" t="t" r="r" b="b"/>
                <a:pathLst>
                  <a:path w="9574" h="8273" extrusionOk="0">
                    <a:moveTo>
                      <a:pt x="4203" y="0"/>
                    </a:moveTo>
                    <a:cubicBezTo>
                      <a:pt x="2802" y="634"/>
                      <a:pt x="1401" y="1268"/>
                      <a:pt x="67" y="1935"/>
                    </a:cubicBezTo>
                    <a:lnTo>
                      <a:pt x="0" y="1968"/>
                    </a:lnTo>
                    <a:cubicBezTo>
                      <a:pt x="301" y="3503"/>
                      <a:pt x="834" y="5004"/>
                      <a:pt x="1735" y="6405"/>
                    </a:cubicBezTo>
                    <a:cubicBezTo>
                      <a:pt x="2169" y="7072"/>
                      <a:pt x="2636" y="7706"/>
                      <a:pt x="3136" y="8273"/>
                    </a:cubicBezTo>
                    <a:cubicBezTo>
                      <a:pt x="5071" y="8206"/>
                      <a:pt x="7205" y="8039"/>
                      <a:pt x="9574" y="7639"/>
                    </a:cubicBezTo>
                    <a:cubicBezTo>
                      <a:pt x="8406" y="6705"/>
                      <a:pt x="7306" y="5671"/>
                      <a:pt x="6472" y="4403"/>
                    </a:cubicBezTo>
                    <a:cubicBezTo>
                      <a:pt x="5604" y="3102"/>
                      <a:pt x="4804" y="1568"/>
                      <a:pt x="42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7467700" y="611713"/>
                <a:ext cx="215200" cy="106775"/>
              </a:xfrm>
              <a:custGeom>
                <a:avLst/>
                <a:gdLst/>
                <a:ahLst/>
                <a:cxnLst/>
                <a:rect l="l" t="t" r="r" b="b"/>
                <a:pathLst>
                  <a:path w="8608" h="4271" extrusionOk="0">
                    <a:moveTo>
                      <a:pt x="4638" y="1"/>
                    </a:moveTo>
                    <a:cubicBezTo>
                      <a:pt x="3737" y="501"/>
                      <a:pt x="2870" y="968"/>
                      <a:pt x="1969" y="1402"/>
                    </a:cubicBezTo>
                    <a:cubicBezTo>
                      <a:pt x="1335" y="1702"/>
                      <a:pt x="668" y="2002"/>
                      <a:pt x="1" y="2269"/>
                    </a:cubicBezTo>
                    <a:cubicBezTo>
                      <a:pt x="1435" y="3170"/>
                      <a:pt x="3003" y="3803"/>
                      <a:pt x="4671" y="4270"/>
                    </a:cubicBezTo>
                    <a:lnTo>
                      <a:pt x="4704" y="4270"/>
                    </a:lnTo>
                    <a:cubicBezTo>
                      <a:pt x="6005" y="3637"/>
                      <a:pt x="7306" y="3003"/>
                      <a:pt x="8607" y="2336"/>
                    </a:cubicBezTo>
                    <a:cubicBezTo>
                      <a:pt x="7973" y="2069"/>
                      <a:pt x="7339" y="1769"/>
                      <a:pt x="6739" y="1368"/>
                    </a:cubicBezTo>
                    <a:cubicBezTo>
                      <a:pt x="6005" y="935"/>
                      <a:pt x="5305" y="501"/>
                      <a:pt x="463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7639500" y="683438"/>
                <a:ext cx="159300" cy="45625"/>
              </a:xfrm>
              <a:custGeom>
                <a:avLst/>
                <a:gdLst/>
                <a:ahLst/>
                <a:cxnLst/>
                <a:rect l="l" t="t" r="r" b="b"/>
                <a:pathLst>
                  <a:path w="6372" h="1825" extrusionOk="0">
                    <a:moveTo>
                      <a:pt x="3036" y="0"/>
                    </a:moveTo>
                    <a:cubicBezTo>
                      <a:pt x="2035" y="601"/>
                      <a:pt x="1035" y="1168"/>
                      <a:pt x="0" y="1735"/>
                    </a:cubicBezTo>
                    <a:cubicBezTo>
                      <a:pt x="559" y="1792"/>
                      <a:pt x="1132" y="1824"/>
                      <a:pt x="1717" y="1824"/>
                    </a:cubicBezTo>
                    <a:cubicBezTo>
                      <a:pt x="3192" y="1824"/>
                      <a:pt x="4748" y="1617"/>
                      <a:pt x="6372" y="1068"/>
                    </a:cubicBezTo>
                    <a:cubicBezTo>
                      <a:pt x="5238" y="734"/>
                      <a:pt x="4137" y="401"/>
                      <a:pt x="30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7827125" y="730138"/>
                <a:ext cx="150150" cy="55075"/>
              </a:xfrm>
              <a:custGeom>
                <a:avLst/>
                <a:gdLst/>
                <a:ahLst/>
                <a:cxnLst/>
                <a:rect l="l" t="t" r="r" b="b"/>
                <a:pathLst>
                  <a:path w="6006" h="2203" extrusionOk="0">
                    <a:moveTo>
                      <a:pt x="1602" y="0"/>
                    </a:moveTo>
                    <a:cubicBezTo>
                      <a:pt x="1068" y="801"/>
                      <a:pt x="535" y="1568"/>
                      <a:pt x="1" y="2202"/>
                    </a:cubicBezTo>
                    <a:cubicBezTo>
                      <a:pt x="635" y="2202"/>
                      <a:pt x="1268" y="2202"/>
                      <a:pt x="1902" y="2169"/>
                    </a:cubicBezTo>
                    <a:cubicBezTo>
                      <a:pt x="2536" y="2135"/>
                      <a:pt x="3203" y="2069"/>
                      <a:pt x="3904" y="2035"/>
                    </a:cubicBezTo>
                    <a:cubicBezTo>
                      <a:pt x="4838" y="1535"/>
                      <a:pt x="5505" y="934"/>
                      <a:pt x="6005" y="267"/>
                    </a:cubicBezTo>
                    <a:lnTo>
                      <a:pt x="6005" y="267"/>
                    </a:lnTo>
                    <a:cubicBezTo>
                      <a:pt x="5772" y="301"/>
                      <a:pt x="5538" y="301"/>
                      <a:pt x="5338" y="301"/>
                    </a:cubicBezTo>
                    <a:cubicBezTo>
                      <a:pt x="4471" y="301"/>
                      <a:pt x="3603" y="267"/>
                      <a:pt x="2736" y="134"/>
                    </a:cubicBezTo>
                    <a:cubicBezTo>
                      <a:pt x="2336" y="101"/>
                      <a:pt x="1969" y="34"/>
                      <a:pt x="16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8069800" y="696788"/>
                <a:ext cx="85100" cy="50050"/>
              </a:xfrm>
              <a:custGeom>
                <a:avLst/>
                <a:gdLst/>
                <a:ahLst/>
                <a:cxnLst/>
                <a:rect l="l" t="t" r="r" b="b"/>
                <a:pathLst>
                  <a:path w="3404" h="2002" extrusionOk="0">
                    <a:moveTo>
                      <a:pt x="3403" y="0"/>
                    </a:moveTo>
                    <a:lnTo>
                      <a:pt x="3403" y="0"/>
                    </a:lnTo>
                    <a:cubicBezTo>
                      <a:pt x="2269" y="501"/>
                      <a:pt x="1135" y="834"/>
                      <a:pt x="34" y="1101"/>
                    </a:cubicBezTo>
                    <a:cubicBezTo>
                      <a:pt x="34" y="1401"/>
                      <a:pt x="1" y="1701"/>
                      <a:pt x="1" y="2002"/>
                    </a:cubicBezTo>
                    <a:cubicBezTo>
                      <a:pt x="1102" y="1535"/>
                      <a:pt x="2236" y="867"/>
                      <a:pt x="34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7977250" y="728463"/>
                <a:ext cx="74225" cy="45900"/>
              </a:xfrm>
              <a:custGeom>
                <a:avLst/>
                <a:gdLst/>
                <a:ahLst/>
                <a:cxnLst/>
                <a:rect l="l" t="t" r="r" b="b"/>
                <a:pathLst>
                  <a:path w="2969" h="1836" extrusionOk="0">
                    <a:moveTo>
                      <a:pt x="2969" y="1"/>
                    </a:moveTo>
                    <a:cubicBezTo>
                      <a:pt x="2035" y="168"/>
                      <a:pt x="1134" y="268"/>
                      <a:pt x="367" y="334"/>
                    </a:cubicBezTo>
                    <a:cubicBezTo>
                      <a:pt x="234" y="835"/>
                      <a:pt x="100" y="1335"/>
                      <a:pt x="0" y="1835"/>
                    </a:cubicBezTo>
                    <a:cubicBezTo>
                      <a:pt x="901" y="1669"/>
                      <a:pt x="1835" y="1435"/>
                      <a:pt x="2802" y="1102"/>
                    </a:cubicBezTo>
                    <a:cubicBezTo>
                      <a:pt x="2869" y="735"/>
                      <a:pt x="2902" y="368"/>
                      <a:pt x="29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7919700" y="875238"/>
                <a:ext cx="163475" cy="176825"/>
              </a:xfrm>
              <a:custGeom>
                <a:avLst/>
                <a:gdLst/>
                <a:ahLst/>
                <a:cxnLst/>
                <a:rect l="l" t="t" r="r" b="b"/>
                <a:pathLst>
                  <a:path w="6539" h="7073" extrusionOk="0">
                    <a:moveTo>
                      <a:pt x="6539" y="1"/>
                    </a:moveTo>
                    <a:lnTo>
                      <a:pt x="6539" y="1"/>
                    </a:lnTo>
                    <a:cubicBezTo>
                      <a:pt x="4771" y="634"/>
                      <a:pt x="2903" y="1001"/>
                      <a:pt x="1035" y="1201"/>
                    </a:cubicBezTo>
                    <a:cubicBezTo>
                      <a:pt x="601" y="3136"/>
                      <a:pt x="234" y="5104"/>
                      <a:pt x="0" y="7072"/>
                    </a:cubicBezTo>
                    <a:cubicBezTo>
                      <a:pt x="2336" y="4937"/>
                      <a:pt x="5071" y="3303"/>
                      <a:pt x="653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8117350" y="816863"/>
                <a:ext cx="70075" cy="118450"/>
              </a:xfrm>
              <a:custGeom>
                <a:avLst/>
                <a:gdLst/>
                <a:ahLst/>
                <a:cxnLst/>
                <a:rect l="l" t="t" r="r" b="b"/>
                <a:pathLst>
                  <a:path w="2803" h="4738" extrusionOk="0">
                    <a:moveTo>
                      <a:pt x="2802" y="1"/>
                    </a:moveTo>
                    <a:lnTo>
                      <a:pt x="2802" y="1"/>
                    </a:lnTo>
                    <a:cubicBezTo>
                      <a:pt x="1935" y="668"/>
                      <a:pt x="1001" y="1268"/>
                      <a:pt x="0" y="1735"/>
                    </a:cubicBezTo>
                    <a:cubicBezTo>
                      <a:pt x="634" y="2736"/>
                      <a:pt x="767" y="3670"/>
                      <a:pt x="1034" y="4737"/>
                    </a:cubicBezTo>
                    <a:cubicBezTo>
                      <a:pt x="1168" y="4504"/>
                      <a:pt x="1301" y="4270"/>
                      <a:pt x="1435" y="4037"/>
                    </a:cubicBezTo>
                    <a:cubicBezTo>
                      <a:pt x="1568" y="3803"/>
                      <a:pt x="2302" y="2135"/>
                      <a:pt x="280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7" name="Google Shape;1097;p34"/>
          <p:cNvSpPr/>
          <p:nvPr/>
        </p:nvSpPr>
        <p:spPr>
          <a:xfrm rot="3363349">
            <a:off x="3715369" y="992373"/>
            <a:ext cx="1780055" cy="139691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rgbClr val="3EC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 name="Google Shape;1099;p34"/>
          <p:cNvGrpSpPr/>
          <p:nvPr/>
        </p:nvGrpSpPr>
        <p:grpSpPr>
          <a:xfrm>
            <a:off x="2934451" y="3812123"/>
            <a:ext cx="2927410" cy="993144"/>
            <a:chOff x="2917051" y="3610848"/>
            <a:chExt cx="2927410" cy="993144"/>
          </a:xfrm>
        </p:grpSpPr>
        <p:sp>
          <p:nvSpPr>
            <p:cNvPr id="1100" name="Google Shape;1100;p34"/>
            <p:cNvSpPr/>
            <p:nvPr/>
          </p:nvSpPr>
          <p:spPr>
            <a:xfrm rot="-624127">
              <a:off x="4282254" y="3744312"/>
              <a:ext cx="1526687" cy="532416"/>
            </a:xfrm>
            <a:custGeom>
              <a:avLst/>
              <a:gdLst/>
              <a:ahLst/>
              <a:cxnLst/>
              <a:rect l="l" t="t" r="r" b="b"/>
              <a:pathLst>
                <a:path w="46367" h="16170" extrusionOk="0">
                  <a:moveTo>
                    <a:pt x="44499" y="0"/>
                  </a:moveTo>
                  <a:cubicBezTo>
                    <a:pt x="44499" y="0"/>
                    <a:pt x="11108" y="5905"/>
                    <a:pt x="10708" y="6105"/>
                  </a:cubicBezTo>
                  <a:cubicBezTo>
                    <a:pt x="10341" y="6338"/>
                    <a:pt x="9774" y="7239"/>
                    <a:pt x="9574" y="7239"/>
                  </a:cubicBezTo>
                  <a:cubicBezTo>
                    <a:pt x="9340" y="7272"/>
                    <a:pt x="0" y="12276"/>
                    <a:pt x="67" y="12609"/>
                  </a:cubicBezTo>
                  <a:cubicBezTo>
                    <a:pt x="267" y="13610"/>
                    <a:pt x="301" y="13143"/>
                    <a:pt x="334" y="13977"/>
                  </a:cubicBezTo>
                  <a:cubicBezTo>
                    <a:pt x="367" y="14778"/>
                    <a:pt x="11108" y="15812"/>
                    <a:pt x="11108" y="15812"/>
                  </a:cubicBezTo>
                  <a:cubicBezTo>
                    <a:pt x="11108" y="15812"/>
                    <a:pt x="12028" y="16169"/>
                    <a:pt x="12749" y="16169"/>
                  </a:cubicBezTo>
                  <a:cubicBezTo>
                    <a:pt x="12852" y="16169"/>
                    <a:pt x="12951" y="16162"/>
                    <a:pt x="13043" y="16145"/>
                  </a:cubicBezTo>
                  <a:cubicBezTo>
                    <a:pt x="13310" y="16112"/>
                    <a:pt x="46367" y="10141"/>
                    <a:pt x="46367" y="10141"/>
                  </a:cubicBezTo>
                  <a:lnTo>
                    <a:pt x="44499" y="0"/>
                  </a:ln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rot="-624127">
              <a:off x="4676611" y="3727185"/>
              <a:ext cx="1076389" cy="512265"/>
            </a:xfrm>
            <a:custGeom>
              <a:avLst/>
              <a:gdLst/>
              <a:ahLst/>
              <a:cxnLst/>
              <a:rect l="l" t="t" r="r" b="b"/>
              <a:pathLst>
                <a:path w="32691" h="15558" extrusionOk="0">
                  <a:moveTo>
                    <a:pt x="30570" y="0"/>
                  </a:moveTo>
                  <a:cubicBezTo>
                    <a:pt x="28807" y="0"/>
                    <a:pt x="395" y="4767"/>
                    <a:pt x="201" y="5350"/>
                  </a:cubicBezTo>
                  <a:cubicBezTo>
                    <a:pt x="0" y="5951"/>
                    <a:pt x="2069" y="15558"/>
                    <a:pt x="2069" y="15558"/>
                  </a:cubicBezTo>
                  <a:cubicBezTo>
                    <a:pt x="2069" y="15558"/>
                    <a:pt x="32390" y="10387"/>
                    <a:pt x="32524" y="10187"/>
                  </a:cubicBezTo>
                  <a:cubicBezTo>
                    <a:pt x="32690" y="9987"/>
                    <a:pt x="30789" y="313"/>
                    <a:pt x="30656" y="13"/>
                  </a:cubicBezTo>
                  <a:cubicBezTo>
                    <a:pt x="30652" y="4"/>
                    <a:pt x="30623" y="0"/>
                    <a:pt x="30570" y="0"/>
                  </a:cubicBezTo>
                  <a:close/>
                </a:path>
              </a:pathLst>
            </a:custGeom>
            <a:solidFill>
              <a:srgbClr val="F5D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rot="-624127">
              <a:off x="4754297" y="3937698"/>
              <a:ext cx="163445" cy="361364"/>
            </a:xfrm>
            <a:custGeom>
              <a:avLst/>
              <a:gdLst/>
              <a:ahLst/>
              <a:cxnLst/>
              <a:rect l="l" t="t" r="r" b="b"/>
              <a:pathLst>
                <a:path w="4964" h="10975" extrusionOk="0">
                  <a:moveTo>
                    <a:pt x="2862" y="0"/>
                  </a:moveTo>
                  <a:cubicBezTo>
                    <a:pt x="2862" y="0"/>
                    <a:pt x="627" y="467"/>
                    <a:pt x="327" y="467"/>
                  </a:cubicBezTo>
                  <a:cubicBezTo>
                    <a:pt x="327" y="467"/>
                    <a:pt x="326" y="467"/>
                    <a:pt x="326" y="467"/>
                  </a:cubicBezTo>
                  <a:cubicBezTo>
                    <a:pt x="1" y="467"/>
                    <a:pt x="2229" y="10975"/>
                    <a:pt x="2229" y="10975"/>
                  </a:cubicBezTo>
                  <a:lnTo>
                    <a:pt x="4964" y="10641"/>
                  </a:lnTo>
                  <a:lnTo>
                    <a:pt x="2862"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rot="-624127">
              <a:off x="5505239" y="3654816"/>
              <a:ext cx="162359" cy="361364"/>
            </a:xfrm>
            <a:custGeom>
              <a:avLst/>
              <a:gdLst/>
              <a:ahLst/>
              <a:cxnLst/>
              <a:rect l="l" t="t" r="r" b="b"/>
              <a:pathLst>
                <a:path w="4931" h="10975" extrusionOk="0">
                  <a:moveTo>
                    <a:pt x="2829" y="0"/>
                  </a:moveTo>
                  <a:cubicBezTo>
                    <a:pt x="2829" y="0"/>
                    <a:pt x="627" y="467"/>
                    <a:pt x="294" y="467"/>
                  </a:cubicBezTo>
                  <a:cubicBezTo>
                    <a:pt x="293" y="467"/>
                    <a:pt x="293" y="467"/>
                    <a:pt x="292" y="467"/>
                  </a:cubicBezTo>
                  <a:cubicBezTo>
                    <a:pt x="0" y="467"/>
                    <a:pt x="2195" y="10975"/>
                    <a:pt x="2195" y="10975"/>
                  </a:cubicBezTo>
                  <a:lnTo>
                    <a:pt x="4930" y="10674"/>
                  </a:lnTo>
                  <a:lnTo>
                    <a:pt x="2829"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rot="-624127">
              <a:off x="5004490" y="3895667"/>
              <a:ext cx="445326" cy="157519"/>
            </a:xfrm>
            <a:custGeom>
              <a:avLst/>
              <a:gdLst/>
              <a:ahLst/>
              <a:cxnLst/>
              <a:rect l="l" t="t" r="r" b="b"/>
              <a:pathLst>
                <a:path w="13525" h="4784" extrusionOk="0">
                  <a:moveTo>
                    <a:pt x="10165" y="1"/>
                  </a:moveTo>
                  <a:cubicBezTo>
                    <a:pt x="8398" y="1"/>
                    <a:pt x="6120" y="416"/>
                    <a:pt x="4076" y="962"/>
                  </a:cubicBezTo>
                  <a:cubicBezTo>
                    <a:pt x="407" y="1929"/>
                    <a:pt x="73" y="3797"/>
                    <a:pt x="73" y="3797"/>
                  </a:cubicBezTo>
                  <a:cubicBezTo>
                    <a:pt x="0" y="4465"/>
                    <a:pt x="1612" y="4784"/>
                    <a:pt x="3726" y="4784"/>
                  </a:cubicBezTo>
                  <a:cubicBezTo>
                    <a:pt x="7420" y="4784"/>
                    <a:pt x="12649" y="3811"/>
                    <a:pt x="13116" y="2029"/>
                  </a:cubicBezTo>
                  <a:cubicBezTo>
                    <a:pt x="13524" y="538"/>
                    <a:pt x="12175" y="1"/>
                    <a:pt x="10165"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rot="-624127">
              <a:off x="4386139" y="4284475"/>
              <a:ext cx="295479" cy="39248"/>
            </a:xfrm>
            <a:custGeom>
              <a:avLst/>
              <a:gdLst/>
              <a:ahLst/>
              <a:cxnLst/>
              <a:rect l="l" t="t" r="r" b="b"/>
              <a:pathLst>
                <a:path w="8974" h="1192" extrusionOk="0">
                  <a:moveTo>
                    <a:pt x="4069" y="0"/>
                  </a:moveTo>
                  <a:cubicBezTo>
                    <a:pt x="2795" y="0"/>
                    <a:pt x="1592" y="79"/>
                    <a:pt x="1102" y="324"/>
                  </a:cubicBezTo>
                  <a:cubicBezTo>
                    <a:pt x="1" y="891"/>
                    <a:pt x="8173" y="1191"/>
                    <a:pt x="8173" y="1191"/>
                  </a:cubicBezTo>
                  <a:cubicBezTo>
                    <a:pt x="8974" y="1091"/>
                    <a:pt x="8907" y="524"/>
                    <a:pt x="8107" y="224"/>
                  </a:cubicBezTo>
                  <a:cubicBezTo>
                    <a:pt x="7909" y="165"/>
                    <a:pt x="5914" y="0"/>
                    <a:pt x="4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rot="1124110">
              <a:off x="2972844" y="3818972"/>
              <a:ext cx="1391109" cy="576896"/>
            </a:xfrm>
            <a:custGeom>
              <a:avLst/>
              <a:gdLst/>
              <a:ahLst/>
              <a:cxnLst/>
              <a:rect l="l" t="t" r="r" b="b"/>
              <a:pathLst>
                <a:path w="37328" h="15480" extrusionOk="0">
                  <a:moveTo>
                    <a:pt x="14044" y="5139"/>
                  </a:moveTo>
                  <a:cubicBezTo>
                    <a:pt x="14678" y="7074"/>
                    <a:pt x="14211" y="8608"/>
                    <a:pt x="13777" y="9442"/>
                  </a:cubicBezTo>
                  <a:cubicBezTo>
                    <a:pt x="13010" y="10977"/>
                    <a:pt x="11676" y="11844"/>
                    <a:pt x="10842" y="11844"/>
                  </a:cubicBezTo>
                  <a:cubicBezTo>
                    <a:pt x="10812" y="11846"/>
                    <a:pt x="10783" y="11847"/>
                    <a:pt x="10754" y="11847"/>
                  </a:cubicBezTo>
                  <a:cubicBezTo>
                    <a:pt x="10349" y="11847"/>
                    <a:pt x="10168" y="11631"/>
                    <a:pt x="10075" y="11444"/>
                  </a:cubicBezTo>
                  <a:cubicBezTo>
                    <a:pt x="9875" y="11110"/>
                    <a:pt x="10342" y="9509"/>
                    <a:pt x="12243" y="7074"/>
                  </a:cubicBezTo>
                  <a:cubicBezTo>
                    <a:pt x="12810" y="6407"/>
                    <a:pt x="13411" y="5739"/>
                    <a:pt x="14044" y="5139"/>
                  </a:cubicBezTo>
                  <a:close/>
                  <a:moveTo>
                    <a:pt x="10644" y="1"/>
                  </a:moveTo>
                  <a:cubicBezTo>
                    <a:pt x="10610" y="1"/>
                    <a:pt x="10576" y="1"/>
                    <a:pt x="10542" y="2"/>
                  </a:cubicBezTo>
                  <a:cubicBezTo>
                    <a:pt x="5738" y="135"/>
                    <a:pt x="568" y="8308"/>
                    <a:pt x="1" y="9209"/>
                  </a:cubicBezTo>
                  <a:lnTo>
                    <a:pt x="1435" y="10109"/>
                  </a:lnTo>
                  <a:cubicBezTo>
                    <a:pt x="2836" y="7774"/>
                    <a:pt x="7273" y="1770"/>
                    <a:pt x="10575" y="1670"/>
                  </a:cubicBezTo>
                  <a:cubicBezTo>
                    <a:pt x="10606" y="1669"/>
                    <a:pt x="10637" y="1668"/>
                    <a:pt x="10668" y="1668"/>
                  </a:cubicBezTo>
                  <a:cubicBezTo>
                    <a:pt x="11562" y="1668"/>
                    <a:pt x="12333" y="2137"/>
                    <a:pt x="13010" y="3104"/>
                  </a:cubicBezTo>
                  <a:cubicBezTo>
                    <a:pt x="13110" y="3238"/>
                    <a:pt x="13210" y="3404"/>
                    <a:pt x="13277" y="3538"/>
                  </a:cubicBezTo>
                  <a:cubicBezTo>
                    <a:pt x="12443" y="4305"/>
                    <a:pt x="11676" y="5172"/>
                    <a:pt x="10975" y="6040"/>
                  </a:cubicBezTo>
                  <a:cubicBezTo>
                    <a:pt x="9941" y="7341"/>
                    <a:pt x="7640" y="10510"/>
                    <a:pt x="8640" y="12277"/>
                  </a:cubicBezTo>
                  <a:cubicBezTo>
                    <a:pt x="9092" y="13051"/>
                    <a:pt x="9855" y="13513"/>
                    <a:pt x="10779" y="13513"/>
                  </a:cubicBezTo>
                  <a:cubicBezTo>
                    <a:pt x="10811" y="13513"/>
                    <a:pt x="10843" y="13513"/>
                    <a:pt x="10875" y="13512"/>
                  </a:cubicBezTo>
                  <a:cubicBezTo>
                    <a:pt x="12510" y="13478"/>
                    <a:pt x="14311" y="12111"/>
                    <a:pt x="15279" y="10209"/>
                  </a:cubicBezTo>
                  <a:cubicBezTo>
                    <a:pt x="16246" y="8275"/>
                    <a:pt x="16279" y="6073"/>
                    <a:pt x="15379" y="3938"/>
                  </a:cubicBezTo>
                  <a:cubicBezTo>
                    <a:pt x="16860" y="2764"/>
                    <a:pt x="18389" y="1941"/>
                    <a:pt x="19591" y="1941"/>
                  </a:cubicBezTo>
                  <a:cubicBezTo>
                    <a:pt x="19823" y="1941"/>
                    <a:pt x="20044" y="1972"/>
                    <a:pt x="20249" y="2037"/>
                  </a:cubicBezTo>
                  <a:cubicBezTo>
                    <a:pt x="21650" y="2470"/>
                    <a:pt x="22083" y="4572"/>
                    <a:pt x="22217" y="6240"/>
                  </a:cubicBezTo>
                  <a:cubicBezTo>
                    <a:pt x="22584" y="11243"/>
                    <a:pt x="24285" y="14446"/>
                    <a:pt x="26987" y="15280"/>
                  </a:cubicBezTo>
                  <a:cubicBezTo>
                    <a:pt x="27454" y="15413"/>
                    <a:pt x="27921" y="15480"/>
                    <a:pt x="28388" y="15480"/>
                  </a:cubicBezTo>
                  <a:cubicBezTo>
                    <a:pt x="31056" y="15480"/>
                    <a:pt x="34159" y="13378"/>
                    <a:pt x="37328" y="9409"/>
                  </a:cubicBezTo>
                  <a:lnTo>
                    <a:pt x="35993" y="8375"/>
                  </a:lnTo>
                  <a:cubicBezTo>
                    <a:pt x="33207" y="11887"/>
                    <a:pt x="30496" y="13808"/>
                    <a:pt x="28389" y="13808"/>
                  </a:cubicBezTo>
                  <a:cubicBezTo>
                    <a:pt x="28074" y="13808"/>
                    <a:pt x="27773" y="13765"/>
                    <a:pt x="27487" y="13678"/>
                  </a:cubicBezTo>
                  <a:cubicBezTo>
                    <a:pt x="25519" y="13078"/>
                    <a:pt x="24185" y="10309"/>
                    <a:pt x="23885" y="6106"/>
                  </a:cubicBezTo>
                  <a:cubicBezTo>
                    <a:pt x="23651" y="2904"/>
                    <a:pt x="22584" y="1003"/>
                    <a:pt x="20749" y="436"/>
                  </a:cubicBezTo>
                  <a:cubicBezTo>
                    <a:pt x="20389" y="324"/>
                    <a:pt x="20014" y="272"/>
                    <a:pt x="19628" y="272"/>
                  </a:cubicBezTo>
                  <a:cubicBezTo>
                    <a:pt x="18043" y="272"/>
                    <a:pt x="16268" y="1150"/>
                    <a:pt x="14578" y="2437"/>
                  </a:cubicBezTo>
                  <a:cubicBezTo>
                    <a:pt x="14511" y="2337"/>
                    <a:pt x="14445" y="2270"/>
                    <a:pt x="14378" y="2170"/>
                  </a:cubicBezTo>
                  <a:cubicBezTo>
                    <a:pt x="13367" y="703"/>
                    <a:pt x="12102" y="1"/>
                    <a:pt x="10644"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4"/>
          <p:cNvGrpSpPr/>
          <p:nvPr/>
        </p:nvGrpSpPr>
        <p:grpSpPr>
          <a:xfrm>
            <a:off x="939574" y="3499738"/>
            <a:ext cx="1288610" cy="967180"/>
            <a:chOff x="939574" y="3499738"/>
            <a:chExt cx="1288610" cy="967180"/>
          </a:xfrm>
        </p:grpSpPr>
        <p:sp>
          <p:nvSpPr>
            <p:cNvPr id="1108" name="Google Shape;1108;p34"/>
            <p:cNvSpPr/>
            <p:nvPr/>
          </p:nvSpPr>
          <p:spPr>
            <a:xfrm>
              <a:off x="942721" y="3499738"/>
              <a:ext cx="1285464" cy="967157"/>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chemeClr val="lt2"/>
            </a:solidFill>
            <a:ln w="228600" cap="flat" cmpd="sng">
              <a:solidFill>
                <a:srgbClr val="FFFFFF"/>
              </a:solidFill>
              <a:prstDash val="solid"/>
              <a:round/>
              <a:headEnd type="none" w="sm" len="sm"/>
              <a:tailEnd type="none" w="sm" len="sm"/>
            </a:ln>
            <a:effectLst>
              <a:outerShdw dist="38100"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9" name="Google Shape;1109;p34"/>
            <p:cNvGrpSpPr/>
            <p:nvPr/>
          </p:nvGrpSpPr>
          <p:grpSpPr>
            <a:xfrm>
              <a:off x="939574" y="3499760"/>
              <a:ext cx="1285464" cy="967157"/>
              <a:chOff x="787850" y="3378725"/>
              <a:chExt cx="1465250" cy="1102425"/>
            </a:xfrm>
          </p:grpSpPr>
          <p:sp>
            <p:nvSpPr>
              <p:cNvPr id="1110" name="Google Shape;1110;p34"/>
              <p:cNvSpPr/>
              <p:nvPr/>
            </p:nvSpPr>
            <p:spPr>
              <a:xfrm>
                <a:off x="787850" y="3378725"/>
                <a:ext cx="1465250" cy="1102425"/>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787850" y="3995625"/>
                <a:ext cx="1465250" cy="485525"/>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950475" y="3863150"/>
                <a:ext cx="236025" cy="342250"/>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1900325" y="3987000"/>
                <a:ext cx="271050" cy="321725"/>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965850" y="4094375"/>
                <a:ext cx="173000" cy="147500"/>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983825" y="3974150"/>
                <a:ext cx="135625" cy="177375"/>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1106425" y="3413425"/>
                <a:ext cx="945700" cy="96845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1485850" y="4060650"/>
                <a:ext cx="130950" cy="66775"/>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1210650" y="3869325"/>
                <a:ext cx="217675" cy="217850"/>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1262350" y="3918175"/>
                <a:ext cx="157650" cy="148100"/>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1304900" y="3957275"/>
                <a:ext cx="73400" cy="6925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19000" y="3860900"/>
                <a:ext cx="172650" cy="8640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1701000" y="3933800"/>
                <a:ext cx="216850" cy="213350"/>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1706850" y="3974225"/>
                <a:ext cx="157625" cy="148100"/>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1750200" y="4013975"/>
                <a:ext cx="72575" cy="6925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1759550" y="3926150"/>
                <a:ext cx="164750" cy="109525"/>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1186650" y="3793450"/>
                <a:ext cx="227500" cy="68075"/>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1749375" y="3849100"/>
                <a:ext cx="204100" cy="118050"/>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1321575" y="4171875"/>
                <a:ext cx="431150" cy="158575"/>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1396625" y="4268550"/>
                <a:ext cx="241025" cy="61925"/>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1431650" y="4174100"/>
                <a:ext cx="201000" cy="78525"/>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1108925" y="3387775"/>
                <a:ext cx="966550" cy="535325"/>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1117250" y="3678750"/>
                <a:ext cx="46725" cy="61725"/>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1175625" y="3697075"/>
                <a:ext cx="144300" cy="92600"/>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1319075" y="3735450"/>
                <a:ext cx="67575" cy="76750"/>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1390775" y="3748800"/>
                <a:ext cx="130950" cy="97575"/>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1540900" y="3768800"/>
                <a:ext cx="78400" cy="95100"/>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2029575" y="3770475"/>
                <a:ext cx="45050" cy="91750"/>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1632625" y="3776300"/>
                <a:ext cx="67575" cy="96775"/>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1716850" y="3781300"/>
                <a:ext cx="59225" cy="94275"/>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1791900" y="3776300"/>
                <a:ext cx="226025" cy="100100"/>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1479175" y="4027325"/>
                <a:ext cx="154300" cy="40050"/>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1593425" y="3737450"/>
                <a:ext cx="460350" cy="482750"/>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1073900" y="3677400"/>
                <a:ext cx="460350" cy="482125"/>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4" name="Google Shape;1144;p34"/>
          <p:cNvSpPr/>
          <p:nvPr/>
        </p:nvSpPr>
        <p:spPr>
          <a:xfrm>
            <a:off x="6553475" y="1173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7151250" y="26656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rot="-4320377">
            <a:off x="8244771" y="20836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1129600" y="2817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2478225" y="1173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2067063" y="2588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rot="444932" flipH="1">
            <a:off x="6300007" y="39705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5997425" y="911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7006213" y="20150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34"/>
          <p:cNvGrpSpPr/>
          <p:nvPr/>
        </p:nvGrpSpPr>
        <p:grpSpPr>
          <a:xfrm>
            <a:off x="939568" y="866774"/>
            <a:ext cx="1127502" cy="1379505"/>
            <a:chOff x="939568" y="866774"/>
            <a:chExt cx="1127502" cy="1379505"/>
          </a:xfrm>
        </p:grpSpPr>
        <p:sp>
          <p:nvSpPr>
            <p:cNvPr id="1154" name="Google Shape;1154;p34"/>
            <p:cNvSpPr/>
            <p:nvPr/>
          </p:nvSpPr>
          <p:spPr>
            <a:xfrm>
              <a:off x="949976" y="866774"/>
              <a:ext cx="1106650" cy="1379484"/>
            </a:xfrm>
            <a:custGeom>
              <a:avLst/>
              <a:gdLst/>
              <a:ahLst/>
              <a:cxnLst/>
              <a:rect l="l" t="t" r="r" b="b"/>
              <a:pathLst>
                <a:path w="49570" h="61791" extrusionOk="0">
                  <a:moveTo>
                    <a:pt x="24764" y="1"/>
                  </a:moveTo>
                  <a:cubicBezTo>
                    <a:pt x="23558" y="1"/>
                    <a:pt x="22347" y="82"/>
                    <a:pt x="21149" y="180"/>
                  </a:cubicBezTo>
                  <a:cubicBezTo>
                    <a:pt x="17447" y="480"/>
                    <a:pt x="13711" y="1114"/>
                    <a:pt x="10408" y="2949"/>
                  </a:cubicBezTo>
                  <a:cubicBezTo>
                    <a:pt x="5471" y="5684"/>
                    <a:pt x="1" y="10287"/>
                    <a:pt x="2202" y="26766"/>
                  </a:cubicBezTo>
                  <a:cubicBezTo>
                    <a:pt x="1969" y="26933"/>
                    <a:pt x="1769" y="27166"/>
                    <a:pt x="1569" y="27400"/>
                  </a:cubicBezTo>
                  <a:cubicBezTo>
                    <a:pt x="701" y="28567"/>
                    <a:pt x="535" y="30035"/>
                    <a:pt x="668" y="31303"/>
                  </a:cubicBezTo>
                  <a:cubicBezTo>
                    <a:pt x="935" y="33404"/>
                    <a:pt x="1969" y="35239"/>
                    <a:pt x="3570" y="36406"/>
                  </a:cubicBezTo>
                  <a:cubicBezTo>
                    <a:pt x="3737" y="36506"/>
                    <a:pt x="3870" y="36606"/>
                    <a:pt x="4037" y="36706"/>
                  </a:cubicBezTo>
                  <a:cubicBezTo>
                    <a:pt x="4404" y="38574"/>
                    <a:pt x="4771" y="40476"/>
                    <a:pt x="4971" y="42344"/>
                  </a:cubicBezTo>
                  <a:cubicBezTo>
                    <a:pt x="5038" y="42777"/>
                    <a:pt x="5071" y="43211"/>
                    <a:pt x="5105" y="43645"/>
                  </a:cubicBezTo>
                  <a:cubicBezTo>
                    <a:pt x="5438" y="48048"/>
                    <a:pt x="5438" y="52418"/>
                    <a:pt x="5772" y="56821"/>
                  </a:cubicBezTo>
                  <a:cubicBezTo>
                    <a:pt x="5772" y="56866"/>
                    <a:pt x="5799" y="56884"/>
                    <a:pt x="5832" y="56884"/>
                  </a:cubicBezTo>
                  <a:cubicBezTo>
                    <a:pt x="5872" y="56884"/>
                    <a:pt x="5920" y="56857"/>
                    <a:pt x="5938" y="56821"/>
                  </a:cubicBezTo>
                  <a:cubicBezTo>
                    <a:pt x="6205" y="54319"/>
                    <a:pt x="6372" y="51717"/>
                    <a:pt x="6472" y="49082"/>
                  </a:cubicBezTo>
                  <a:cubicBezTo>
                    <a:pt x="6539" y="49882"/>
                    <a:pt x="6639" y="50650"/>
                    <a:pt x="6806" y="51417"/>
                  </a:cubicBezTo>
                  <a:cubicBezTo>
                    <a:pt x="7239" y="53485"/>
                    <a:pt x="7440" y="55453"/>
                    <a:pt x="7840" y="57521"/>
                  </a:cubicBezTo>
                  <a:cubicBezTo>
                    <a:pt x="8073" y="58655"/>
                    <a:pt x="8173" y="60890"/>
                    <a:pt x="8974" y="61791"/>
                  </a:cubicBezTo>
                  <a:cubicBezTo>
                    <a:pt x="11176" y="60890"/>
                    <a:pt x="13344" y="60123"/>
                    <a:pt x="15545" y="59489"/>
                  </a:cubicBezTo>
                  <a:cubicBezTo>
                    <a:pt x="15012" y="55787"/>
                    <a:pt x="14978" y="52084"/>
                    <a:pt x="13811" y="48515"/>
                  </a:cubicBezTo>
                  <a:cubicBezTo>
                    <a:pt x="13789" y="48450"/>
                    <a:pt x="13838" y="48399"/>
                    <a:pt x="13893" y="48399"/>
                  </a:cubicBezTo>
                  <a:cubicBezTo>
                    <a:pt x="13923" y="48399"/>
                    <a:pt x="13954" y="48413"/>
                    <a:pt x="13978" y="48448"/>
                  </a:cubicBezTo>
                  <a:cubicBezTo>
                    <a:pt x="15345" y="51917"/>
                    <a:pt x="15712" y="55587"/>
                    <a:pt x="16413" y="59222"/>
                  </a:cubicBezTo>
                  <a:cubicBezTo>
                    <a:pt x="17013" y="59056"/>
                    <a:pt x="17647" y="58889"/>
                    <a:pt x="18281" y="58722"/>
                  </a:cubicBezTo>
                  <a:cubicBezTo>
                    <a:pt x="18014" y="57688"/>
                    <a:pt x="17747" y="56687"/>
                    <a:pt x="17580" y="55687"/>
                  </a:cubicBezTo>
                  <a:cubicBezTo>
                    <a:pt x="17558" y="55598"/>
                    <a:pt x="17625" y="55524"/>
                    <a:pt x="17691" y="55524"/>
                  </a:cubicBezTo>
                  <a:cubicBezTo>
                    <a:pt x="17725" y="55524"/>
                    <a:pt x="17758" y="55542"/>
                    <a:pt x="17780" y="55587"/>
                  </a:cubicBezTo>
                  <a:cubicBezTo>
                    <a:pt x="18381" y="56420"/>
                    <a:pt x="18714" y="57488"/>
                    <a:pt x="19014" y="58522"/>
                  </a:cubicBezTo>
                  <a:cubicBezTo>
                    <a:pt x="23851" y="57321"/>
                    <a:pt x="28821" y="56621"/>
                    <a:pt x="34059" y="56387"/>
                  </a:cubicBezTo>
                  <a:cubicBezTo>
                    <a:pt x="33925" y="55253"/>
                    <a:pt x="33825" y="54152"/>
                    <a:pt x="33758" y="53085"/>
                  </a:cubicBezTo>
                  <a:cubicBezTo>
                    <a:pt x="33740" y="52960"/>
                    <a:pt x="33818" y="52892"/>
                    <a:pt x="33905" y="52892"/>
                  </a:cubicBezTo>
                  <a:cubicBezTo>
                    <a:pt x="33980" y="52892"/>
                    <a:pt x="34061" y="52943"/>
                    <a:pt x="34092" y="53051"/>
                  </a:cubicBezTo>
                  <a:cubicBezTo>
                    <a:pt x="34359" y="54119"/>
                    <a:pt x="34659" y="55220"/>
                    <a:pt x="34959" y="56354"/>
                  </a:cubicBezTo>
                  <a:cubicBezTo>
                    <a:pt x="35960" y="56320"/>
                    <a:pt x="36969" y="56304"/>
                    <a:pt x="37986" y="56304"/>
                  </a:cubicBezTo>
                  <a:cubicBezTo>
                    <a:pt x="39004" y="56304"/>
                    <a:pt x="40029" y="56320"/>
                    <a:pt x="41064" y="56354"/>
                  </a:cubicBezTo>
                  <a:cubicBezTo>
                    <a:pt x="41064" y="55653"/>
                    <a:pt x="41064" y="54953"/>
                    <a:pt x="40997" y="54219"/>
                  </a:cubicBezTo>
                  <a:cubicBezTo>
                    <a:pt x="40830" y="52251"/>
                    <a:pt x="40430" y="50249"/>
                    <a:pt x="40396" y="48281"/>
                  </a:cubicBezTo>
                  <a:cubicBezTo>
                    <a:pt x="40396" y="48223"/>
                    <a:pt x="40453" y="48188"/>
                    <a:pt x="40506" y="48188"/>
                  </a:cubicBezTo>
                  <a:cubicBezTo>
                    <a:pt x="40545" y="48188"/>
                    <a:pt x="40583" y="48206"/>
                    <a:pt x="40597" y="48248"/>
                  </a:cubicBezTo>
                  <a:cubicBezTo>
                    <a:pt x="41197" y="50416"/>
                    <a:pt x="41497" y="52684"/>
                    <a:pt x="41731" y="54919"/>
                  </a:cubicBezTo>
                  <a:cubicBezTo>
                    <a:pt x="41797" y="55386"/>
                    <a:pt x="41864" y="55887"/>
                    <a:pt x="41897" y="56387"/>
                  </a:cubicBezTo>
                  <a:cubicBezTo>
                    <a:pt x="42164" y="56420"/>
                    <a:pt x="42398" y="56420"/>
                    <a:pt x="42631" y="56420"/>
                  </a:cubicBezTo>
                  <a:cubicBezTo>
                    <a:pt x="42698" y="55553"/>
                    <a:pt x="42698" y="54719"/>
                    <a:pt x="42665" y="53852"/>
                  </a:cubicBezTo>
                  <a:cubicBezTo>
                    <a:pt x="42565" y="50950"/>
                    <a:pt x="42264" y="48014"/>
                    <a:pt x="41531" y="45212"/>
                  </a:cubicBezTo>
                  <a:cubicBezTo>
                    <a:pt x="41509" y="45147"/>
                    <a:pt x="41572" y="45096"/>
                    <a:pt x="41628" y="45096"/>
                  </a:cubicBezTo>
                  <a:cubicBezTo>
                    <a:pt x="41658" y="45096"/>
                    <a:pt x="41686" y="45111"/>
                    <a:pt x="41697" y="45146"/>
                  </a:cubicBezTo>
                  <a:cubicBezTo>
                    <a:pt x="42798" y="48048"/>
                    <a:pt x="43298" y="51017"/>
                    <a:pt x="43499" y="54119"/>
                  </a:cubicBezTo>
                  <a:cubicBezTo>
                    <a:pt x="43565" y="54886"/>
                    <a:pt x="43632" y="55687"/>
                    <a:pt x="43665" y="56487"/>
                  </a:cubicBezTo>
                  <a:cubicBezTo>
                    <a:pt x="44966" y="56554"/>
                    <a:pt x="46301" y="56654"/>
                    <a:pt x="47668" y="56787"/>
                  </a:cubicBezTo>
                  <a:cubicBezTo>
                    <a:pt x="47602" y="56787"/>
                    <a:pt x="47068" y="47514"/>
                    <a:pt x="46934" y="46780"/>
                  </a:cubicBezTo>
                  <a:cubicBezTo>
                    <a:pt x="46334" y="43912"/>
                    <a:pt x="45400" y="41176"/>
                    <a:pt x="44633" y="38374"/>
                  </a:cubicBezTo>
                  <a:cubicBezTo>
                    <a:pt x="44366" y="37474"/>
                    <a:pt x="44132" y="36573"/>
                    <a:pt x="43932" y="35639"/>
                  </a:cubicBezTo>
                  <a:lnTo>
                    <a:pt x="43932" y="35639"/>
                  </a:lnTo>
                  <a:cubicBezTo>
                    <a:pt x="44199" y="36506"/>
                    <a:pt x="44499" y="37407"/>
                    <a:pt x="44800" y="38274"/>
                  </a:cubicBezTo>
                  <a:cubicBezTo>
                    <a:pt x="45066" y="38975"/>
                    <a:pt x="45333" y="39675"/>
                    <a:pt x="45600" y="40409"/>
                  </a:cubicBezTo>
                  <a:cubicBezTo>
                    <a:pt x="46668" y="43144"/>
                    <a:pt x="47702" y="46180"/>
                    <a:pt x="49536" y="48448"/>
                  </a:cubicBezTo>
                  <a:lnTo>
                    <a:pt x="49570" y="48448"/>
                  </a:lnTo>
                  <a:cubicBezTo>
                    <a:pt x="49069" y="45346"/>
                    <a:pt x="47702" y="42377"/>
                    <a:pt x="46801" y="39342"/>
                  </a:cubicBezTo>
                  <a:cubicBezTo>
                    <a:pt x="46601" y="38674"/>
                    <a:pt x="46401" y="37974"/>
                    <a:pt x="46234" y="37273"/>
                  </a:cubicBezTo>
                  <a:cubicBezTo>
                    <a:pt x="45600" y="35005"/>
                    <a:pt x="45033" y="32737"/>
                    <a:pt x="44533" y="30469"/>
                  </a:cubicBezTo>
                  <a:cubicBezTo>
                    <a:pt x="44533" y="30435"/>
                    <a:pt x="44566" y="30402"/>
                    <a:pt x="44599" y="30402"/>
                  </a:cubicBezTo>
                  <a:cubicBezTo>
                    <a:pt x="45800" y="28834"/>
                    <a:pt x="46267" y="26733"/>
                    <a:pt x="45900" y="24664"/>
                  </a:cubicBezTo>
                  <a:cubicBezTo>
                    <a:pt x="45667" y="23397"/>
                    <a:pt x="45066" y="22029"/>
                    <a:pt x="43932" y="21195"/>
                  </a:cubicBezTo>
                  <a:cubicBezTo>
                    <a:pt x="43599" y="20928"/>
                    <a:pt x="43232" y="20762"/>
                    <a:pt x="42865" y="20628"/>
                  </a:cubicBezTo>
                  <a:cubicBezTo>
                    <a:pt x="42298" y="10955"/>
                    <a:pt x="38695" y="3249"/>
                    <a:pt x="29655" y="614"/>
                  </a:cubicBezTo>
                  <a:cubicBezTo>
                    <a:pt x="28057" y="152"/>
                    <a:pt x="26414" y="1"/>
                    <a:pt x="24764" y="1"/>
                  </a:cubicBezTo>
                  <a:close/>
                </a:path>
              </a:pathLst>
            </a:custGeom>
            <a:solidFill>
              <a:srgbClr val="FFFFFF"/>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34"/>
            <p:cNvGrpSpPr/>
            <p:nvPr/>
          </p:nvGrpSpPr>
          <p:grpSpPr>
            <a:xfrm>
              <a:off x="939568" y="866795"/>
              <a:ext cx="1127502" cy="1379484"/>
              <a:chOff x="831475" y="3598725"/>
              <a:chExt cx="1262600" cy="1544775"/>
            </a:xfrm>
          </p:grpSpPr>
          <p:sp>
            <p:nvSpPr>
              <p:cNvPr id="1156" name="Google Shape;1156;p34"/>
              <p:cNvSpPr/>
              <p:nvPr/>
            </p:nvSpPr>
            <p:spPr>
              <a:xfrm>
                <a:off x="831475" y="3598725"/>
                <a:ext cx="1262600" cy="1544775"/>
              </a:xfrm>
              <a:custGeom>
                <a:avLst/>
                <a:gdLst/>
                <a:ahLst/>
                <a:cxnLst/>
                <a:rect l="l" t="t" r="r" b="b"/>
                <a:pathLst>
                  <a:path w="50504" h="61791" extrusionOk="0">
                    <a:moveTo>
                      <a:pt x="25698" y="1"/>
                    </a:moveTo>
                    <a:cubicBezTo>
                      <a:pt x="24492" y="1"/>
                      <a:pt x="23281" y="82"/>
                      <a:pt x="22083" y="180"/>
                    </a:cubicBezTo>
                    <a:cubicBezTo>
                      <a:pt x="18381" y="480"/>
                      <a:pt x="14645" y="1114"/>
                      <a:pt x="11342" y="2949"/>
                    </a:cubicBezTo>
                    <a:cubicBezTo>
                      <a:pt x="6005" y="5918"/>
                      <a:pt x="1" y="11055"/>
                      <a:pt x="3837" y="31136"/>
                    </a:cubicBezTo>
                    <a:cubicBezTo>
                      <a:pt x="4537" y="34838"/>
                      <a:pt x="5505" y="38574"/>
                      <a:pt x="5905" y="42344"/>
                    </a:cubicBezTo>
                    <a:cubicBezTo>
                      <a:pt x="5972" y="42777"/>
                      <a:pt x="6005" y="43211"/>
                      <a:pt x="6039" y="43645"/>
                    </a:cubicBezTo>
                    <a:cubicBezTo>
                      <a:pt x="6405" y="48048"/>
                      <a:pt x="6372" y="52418"/>
                      <a:pt x="6706" y="56821"/>
                    </a:cubicBezTo>
                    <a:cubicBezTo>
                      <a:pt x="6706" y="56871"/>
                      <a:pt x="6747" y="56896"/>
                      <a:pt x="6789" y="56896"/>
                    </a:cubicBezTo>
                    <a:cubicBezTo>
                      <a:pt x="6831" y="56896"/>
                      <a:pt x="6872" y="56871"/>
                      <a:pt x="6872" y="56821"/>
                    </a:cubicBezTo>
                    <a:cubicBezTo>
                      <a:pt x="7139" y="54319"/>
                      <a:pt x="7306" y="51717"/>
                      <a:pt x="7406" y="49115"/>
                    </a:cubicBezTo>
                    <a:cubicBezTo>
                      <a:pt x="7473" y="49882"/>
                      <a:pt x="7573" y="50650"/>
                      <a:pt x="7740" y="51417"/>
                    </a:cubicBezTo>
                    <a:cubicBezTo>
                      <a:pt x="8173" y="53485"/>
                      <a:pt x="8407" y="55486"/>
                      <a:pt x="8807" y="57555"/>
                    </a:cubicBezTo>
                    <a:cubicBezTo>
                      <a:pt x="9007" y="58655"/>
                      <a:pt x="9107" y="60890"/>
                      <a:pt x="9908" y="61791"/>
                    </a:cubicBezTo>
                    <a:cubicBezTo>
                      <a:pt x="12110" y="60890"/>
                      <a:pt x="14278" y="60123"/>
                      <a:pt x="16479" y="59489"/>
                    </a:cubicBezTo>
                    <a:cubicBezTo>
                      <a:pt x="15946" y="55787"/>
                      <a:pt x="15912" y="52117"/>
                      <a:pt x="14745" y="48515"/>
                    </a:cubicBezTo>
                    <a:cubicBezTo>
                      <a:pt x="14723" y="48450"/>
                      <a:pt x="14772" y="48399"/>
                      <a:pt x="14827" y="48399"/>
                    </a:cubicBezTo>
                    <a:cubicBezTo>
                      <a:pt x="14857" y="48399"/>
                      <a:pt x="14888" y="48413"/>
                      <a:pt x="14912" y="48448"/>
                    </a:cubicBezTo>
                    <a:cubicBezTo>
                      <a:pt x="16279" y="51917"/>
                      <a:pt x="16646" y="55587"/>
                      <a:pt x="17347" y="59222"/>
                    </a:cubicBezTo>
                    <a:cubicBezTo>
                      <a:pt x="17980" y="59056"/>
                      <a:pt x="18581" y="58889"/>
                      <a:pt x="19215" y="58722"/>
                    </a:cubicBezTo>
                    <a:cubicBezTo>
                      <a:pt x="18981" y="57721"/>
                      <a:pt x="18681" y="56721"/>
                      <a:pt x="18514" y="55687"/>
                    </a:cubicBezTo>
                    <a:cubicBezTo>
                      <a:pt x="18492" y="55598"/>
                      <a:pt x="18559" y="55538"/>
                      <a:pt x="18635" y="55538"/>
                    </a:cubicBezTo>
                    <a:cubicBezTo>
                      <a:pt x="18673" y="55538"/>
                      <a:pt x="18714" y="55553"/>
                      <a:pt x="18748" y="55587"/>
                    </a:cubicBezTo>
                    <a:cubicBezTo>
                      <a:pt x="19348" y="56420"/>
                      <a:pt x="19648" y="57488"/>
                      <a:pt x="19948" y="58555"/>
                    </a:cubicBezTo>
                    <a:cubicBezTo>
                      <a:pt x="24785" y="57321"/>
                      <a:pt x="29755" y="56621"/>
                      <a:pt x="34993" y="56420"/>
                    </a:cubicBezTo>
                    <a:cubicBezTo>
                      <a:pt x="34859" y="55286"/>
                      <a:pt x="34759" y="54152"/>
                      <a:pt x="34692" y="53118"/>
                    </a:cubicBezTo>
                    <a:cubicBezTo>
                      <a:pt x="34674" y="52971"/>
                      <a:pt x="34756" y="52895"/>
                      <a:pt x="34846" y="52895"/>
                    </a:cubicBezTo>
                    <a:cubicBezTo>
                      <a:pt x="34918" y="52895"/>
                      <a:pt x="34996" y="52946"/>
                      <a:pt x="35026" y="53051"/>
                    </a:cubicBezTo>
                    <a:cubicBezTo>
                      <a:pt x="35293" y="54119"/>
                      <a:pt x="35593" y="55220"/>
                      <a:pt x="35893" y="56354"/>
                    </a:cubicBezTo>
                    <a:cubicBezTo>
                      <a:pt x="36894" y="56320"/>
                      <a:pt x="37903" y="56304"/>
                      <a:pt x="38920" y="56304"/>
                    </a:cubicBezTo>
                    <a:cubicBezTo>
                      <a:pt x="39938" y="56304"/>
                      <a:pt x="40963" y="56320"/>
                      <a:pt x="41998" y="56354"/>
                    </a:cubicBezTo>
                    <a:cubicBezTo>
                      <a:pt x="41998" y="55653"/>
                      <a:pt x="41998" y="54953"/>
                      <a:pt x="41931" y="54219"/>
                    </a:cubicBezTo>
                    <a:cubicBezTo>
                      <a:pt x="41764" y="52251"/>
                      <a:pt x="41364" y="50283"/>
                      <a:pt x="41330" y="48281"/>
                    </a:cubicBezTo>
                    <a:cubicBezTo>
                      <a:pt x="41330" y="48223"/>
                      <a:pt x="41387" y="48188"/>
                      <a:pt x="41440" y="48188"/>
                    </a:cubicBezTo>
                    <a:cubicBezTo>
                      <a:pt x="41479" y="48188"/>
                      <a:pt x="41517" y="48206"/>
                      <a:pt x="41531" y="48248"/>
                    </a:cubicBezTo>
                    <a:cubicBezTo>
                      <a:pt x="42131" y="50416"/>
                      <a:pt x="42431" y="52718"/>
                      <a:pt x="42698" y="54919"/>
                    </a:cubicBezTo>
                    <a:cubicBezTo>
                      <a:pt x="42731" y="55386"/>
                      <a:pt x="42798" y="55887"/>
                      <a:pt x="42831" y="56387"/>
                    </a:cubicBezTo>
                    <a:cubicBezTo>
                      <a:pt x="43098" y="56420"/>
                      <a:pt x="43332" y="56420"/>
                      <a:pt x="43599" y="56420"/>
                    </a:cubicBezTo>
                    <a:cubicBezTo>
                      <a:pt x="43632" y="55587"/>
                      <a:pt x="43632" y="54719"/>
                      <a:pt x="43599" y="53852"/>
                    </a:cubicBezTo>
                    <a:cubicBezTo>
                      <a:pt x="43532" y="50950"/>
                      <a:pt x="43232" y="48014"/>
                      <a:pt x="42465" y="45212"/>
                    </a:cubicBezTo>
                    <a:cubicBezTo>
                      <a:pt x="42443" y="45148"/>
                      <a:pt x="42505" y="45111"/>
                      <a:pt x="42560" y="45111"/>
                    </a:cubicBezTo>
                    <a:cubicBezTo>
                      <a:pt x="42591" y="45111"/>
                      <a:pt x="42619" y="45122"/>
                      <a:pt x="42631" y="45146"/>
                    </a:cubicBezTo>
                    <a:cubicBezTo>
                      <a:pt x="43732" y="48048"/>
                      <a:pt x="44232" y="51017"/>
                      <a:pt x="44466" y="54119"/>
                    </a:cubicBezTo>
                    <a:cubicBezTo>
                      <a:pt x="44499" y="54886"/>
                      <a:pt x="44566" y="55687"/>
                      <a:pt x="44599" y="56487"/>
                    </a:cubicBezTo>
                    <a:cubicBezTo>
                      <a:pt x="45900" y="56554"/>
                      <a:pt x="47235" y="56654"/>
                      <a:pt x="48602" y="56787"/>
                    </a:cubicBezTo>
                    <a:cubicBezTo>
                      <a:pt x="48536" y="56787"/>
                      <a:pt x="48002" y="47547"/>
                      <a:pt x="47868" y="46780"/>
                    </a:cubicBezTo>
                    <a:cubicBezTo>
                      <a:pt x="47268" y="43912"/>
                      <a:pt x="46334" y="41176"/>
                      <a:pt x="45567" y="38374"/>
                    </a:cubicBezTo>
                    <a:cubicBezTo>
                      <a:pt x="45300" y="37474"/>
                      <a:pt x="45066" y="36573"/>
                      <a:pt x="44866" y="35639"/>
                    </a:cubicBezTo>
                    <a:lnTo>
                      <a:pt x="44866" y="35639"/>
                    </a:lnTo>
                    <a:cubicBezTo>
                      <a:pt x="45166" y="36540"/>
                      <a:pt x="45433" y="37407"/>
                      <a:pt x="45734" y="38274"/>
                    </a:cubicBezTo>
                    <a:cubicBezTo>
                      <a:pt x="46000" y="38975"/>
                      <a:pt x="46267" y="39709"/>
                      <a:pt x="46534" y="40409"/>
                    </a:cubicBezTo>
                    <a:cubicBezTo>
                      <a:pt x="47602" y="43144"/>
                      <a:pt x="48636" y="46180"/>
                      <a:pt x="50470" y="48448"/>
                    </a:cubicBezTo>
                    <a:cubicBezTo>
                      <a:pt x="50470" y="48459"/>
                      <a:pt x="50474" y="48463"/>
                      <a:pt x="50479" y="48463"/>
                    </a:cubicBezTo>
                    <a:cubicBezTo>
                      <a:pt x="50489" y="48463"/>
                      <a:pt x="50504" y="48448"/>
                      <a:pt x="50504" y="48448"/>
                    </a:cubicBezTo>
                    <a:cubicBezTo>
                      <a:pt x="50003" y="45346"/>
                      <a:pt x="48636" y="42377"/>
                      <a:pt x="47735" y="39342"/>
                    </a:cubicBezTo>
                    <a:cubicBezTo>
                      <a:pt x="47535" y="38674"/>
                      <a:pt x="47335" y="37974"/>
                      <a:pt x="47168" y="37273"/>
                    </a:cubicBezTo>
                    <a:cubicBezTo>
                      <a:pt x="46434" y="34605"/>
                      <a:pt x="45767" y="31903"/>
                      <a:pt x="45166" y="29201"/>
                    </a:cubicBezTo>
                    <a:cubicBezTo>
                      <a:pt x="44599" y="26532"/>
                      <a:pt x="44232" y="23864"/>
                      <a:pt x="43832" y="21162"/>
                    </a:cubicBezTo>
                    <a:cubicBezTo>
                      <a:pt x="43799" y="21095"/>
                      <a:pt x="43799" y="21028"/>
                      <a:pt x="43799" y="20962"/>
                    </a:cubicBezTo>
                    <a:cubicBezTo>
                      <a:pt x="43332" y="11155"/>
                      <a:pt x="39763" y="3282"/>
                      <a:pt x="30589" y="614"/>
                    </a:cubicBezTo>
                    <a:cubicBezTo>
                      <a:pt x="28991" y="152"/>
                      <a:pt x="27348" y="1"/>
                      <a:pt x="25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979100" y="4558075"/>
                <a:ext cx="1067450" cy="585425"/>
              </a:xfrm>
              <a:custGeom>
                <a:avLst/>
                <a:gdLst/>
                <a:ahLst/>
                <a:cxnLst/>
                <a:rect l="l" t="t" r="r" b="b"/>
                <a:pathLst>
                  <a:path w="42698" h="23417" extrusionOk="0">
                    <a:moveTo>
                      <a:pt x="39662" y="0"/>
                    </a:moveTo>
                    <a:cubicBezTo>
                      <a:pt x="33424" y="4170"/>
                      <a:pt x="26085" y="6638"/>
                      <a:pt x="18613" y="7105"/>
                    </a:cubicBezTo>
                    <a:cubicBezTo>
                      <a:pt x="17805" y="7152"/>
                      <a:pt x="16997" y="7175"/>
                      <a:pt x="16189" y="7175"/>
                    </a:cubicBezTo>
                    <a:cubicBezTo>
                      <a:pt x="13496" y="7175"/>
                      <a:pt x="10808" y="6918"/>
                      <a:pt x="8139" y="6405"/>
                    </a:cubicBezTo>
                    <a:cubicBezTo>
                      <a:pt x="5371" y="5871"/>
                      <a:pt x="2635" y="5037"/>
                      <a:pt x="0" y="3970"/>
                    </a:cubicBezTo>
                    <a:lnTo>
                      <a:pt x="0" y="3970"/>
                    </a:lnTo>
                    <a:cubicBezTo>
                      <a:pt x="67" y="4403"/>
                      <a:pt x="100" y="4837"/>
                      <a:pt x="134" y="5271"/>
                    </a:cubicBezTo>
                    <a:cubicBezTo>
                      <a:pt x="500" y="9674"/>
                      <a:pt x="467" y="14044"/>
                      <a:pt x="801" y="18447"/>
                    </a:cubicBezTo>
                    <a:cubicBezTo>
                      <a:pt x="801" y="18492"/>
                      <a:pt x="835" y="18510"/>
                      <a:pt x="872" y="18510"/>
                    </a:cubicBezTo>
                    <a:cubicBezTo>
                      <a:pt x="917" y="18510"/>
                      <a:pt x="967" y="18483"/>
                      <a:pt x="967" y="18447"/>
                    </a:cubicBezTo>
                    <a:cubicBezTo>
                      <a:pt x="1234" y="15945"/>
                      <a:pt x="1401" y="13343"/>
                      <a:pt x="1501" y="10708"/>
                    </a:cubicBezTo>
                    <a:cubicBezTo>
                      <a:pt x="1568" y="11508"/>
                      <a:pt x="1668" y="12276"/>
                      <a:pt x="1835" y="13043"/>
                    </a:cubicBezTo>
                    <a:cubicBezTo>
                      <a:pt x="2268" y="15111"/>
                      <a:pt x="2502" y="17079"/>
                      <a:pt x="2902" y="19147"/>
                    </a:cubicBezTo>
                    <a:cubicBezTo>
                      <a:pt x="3102" y="20281"/>
                      <a:pt x="3202" y="22516"/>
                      <a:pt x="4003" y="23417"/>
                    </a:cubicBezTo>
                    <a:cubicBezTo>
                      <a:pt x="6205" y="22516"/>
                      <a:pt x="8373" y="21749"/>
                      <a:pt x="10574" y="21115"/>
                    </a:cubicBezTo>
                    <a:cubicBezTo>
                      <a:pt x="10041" y="17413"/>
                      <a:pt x="10007" y="13743"/>
                      <a:pt x="8840" y="10141"/>
                    </a:cubicBezTo>
                    <a:cubicBezTo>
                      <a:pt x="8818" y="10076"/>
                      <a:pt x="8867" y="10025"/>
                      <a:pt x="8922" y="10025"/>
                    </a:cubicBezTo>
                    <a:cubicBezTo>
                      <a:pt x="8952" y="10025"/>
                      <a:pt x="8983" y="10039"/>
                      <a:pt x="9007" y="10074"/>
                    </a:cubicBezTo>
                    <a:cubicBezTo>
                      <a:pt x="10374" y="13543"/>
                      <a:pt x="10741" y="17213"/>
                      <a:pt x="11442" y="20848"/>
                    </a:cubicBezTo>
                    <a:cubicBezTo>
                      <a:pt x="12075" y="20682"/>
                      <a:pt x="12676" y="20515"/>
                      <a:pt x="13310" y="20348"/>
                    </a:cubicBezTo>
                    <a:cubicBezTo>
                      <a:pt x="13076" y="19347"/>
                      <a:pt x="12776" y="18347"/>
                      <a:pt x="12609" y="17313"/>
                    </a:cubicBezTo>
                    <a:cubicBezTo>
                      <a:pt x="12587" y="17224"/>
                      <a:pt x="12654" y="17164"/>
                      <a:pt x="12730" y="17164"/>
                    </a:cubicBezTo>
                    <a:cubicBezTo>
                      <a:pt x="12768" y="17164"/>
                      <a:pt x="12809" y="17179"/>
                      <a:pt x="12843" y="17213"/>
                    </a:cubicBezTo>
                    <a:cubicBezTo>
                      <a:pt x="13443" y="18046"/>
                      <a:pt x="13743" y="19114"/>
                      <a:pt x="14043" y="20148"/>
                    </a:cubicBezTo>
                    <a:cubicBezTo>
                      <a:pt x="18880" y="18947"/>
                      <a:pt x="23850" y="18247"/>
                      <a:pt x="29088" y="18013"/>
                    </a:cubicBezTo>
                    <a:cubicBezTo>
                      <a:pt x="28954" y="16912"/>
                      <a:pt x="28854" y="15778"/>
                      <a:pt x="28787" y="14744"/>
                    </a:cubicBezTo>
                    <a:cubicBezTo>
                      <a:pt x="28769" y="14597"/>
                      <a:pt x="28851" y="14521"/>
                      <a:pt x="28941" y="14521"/>
                    </a:cubicBezTo>
                    <a:cubicBezTo>
                      <a:pt x="29013" y="14521"/>
                      <a:pt x="29091" y="14572"/>
                      <a:pt x="29121" y="14677"/>
                    </a:cubicBezTo>
                    <a:cubicBezTo>
                      <a:pt x="29388" y="15745"/>
                      <a:pt x="29688" y="16846"/>
                      <a:pt x="29988" y="17980"/>
                    </a:cubicBezTo>
                    <a:cubicBezTo>
                      <a:pt x="30989" y="17946"/>
                      <a:pt x="31998" y="17930"/>
                      <a:pt x="33015" y="17930"/>
                    </a:cubicBezTo>
                    <a:cubicBezTo>
                      <a:pt x="34033" y="17930"/>
                      <a:pt x="35058" y="17946"/>
                      <a:pt x="36093" y="17980"/>
                    </a:cubicBezTo>
                    <a:cubicBezTo>
                      <a:pt x="36093" y="17279"/>
                      <a:pt x="36093" y="16579"/>
                      <a:pt x="36026" y="15845"/>
                    </a:cubicBezTo>
                    <a:cubicBezTo>
                      <a:pt x="35859" y="13877"/>
                      <a:pt x="35459" y="11909"/>
                      <a:pt x="35425" y="9907"/>
                    </a:cubicBezTo>
                    <a:cubicBezTo>
                      <a:pt x="35425" y="9849"/>
                      <a:pt x="35482" y="9814"/>
                      <a:pt x="35535" y="9814"/>
                    </a:cubicBezTo>
                    <a:cubicBezTo>
                      <a:pt x="35574" y="9814"/>
                      <a:pt x="35612" y="9832"/>
                      <a:pt x="35626" y="9874"/>
                    </a:cubicBezTo>
                    <a:cubicBezTo>
                      <a:pt x="36226" y="12042"/>
                      <a:pt x="36526" y="14344"/>
                      <a:pt x="36793" y="16545"/>
                    </a:cubicBezTo>
                    <a:cubicBezTo>
                      <a:pt x="36826" y="17012"/>
                      <a:pt x="36893" y="17513"/>
                      <a:pt x="36926" y="18013"/>
                    </a:cubicBezTo>
                    <a:cubicBezTo>
                      <a:pt x="37193" y="18046"/>
                      <a:pt x="37427" y="18046"/>
                      <a:pt x="37694" y="18046"/>
                    </a:cubicBezTo>
                    <a:cubicBezTo>
                      <a:pt x="37727" y="17213"/>
                      <a:pt x="37727" y="16345"/>
                      <a:pt x="37694" y="15478"/>
                    </a:cubicBezTo>
                    <a:cubicBezTo>
                      <a:pt x="37627" y="12576"/>
                      <a:pt x="37327" y="9640"/>
                      <a:pt x="36560" y="6838"/>
                    </a:cubicBezTo>
                    <a:cubicBezTo>
                      <a:pt x="36538" y="6774"/>
                      <a:pt x="36600" y="6737"/>
                      <a:pt x="36655" y="6737"/>
                    </a:cubicBezTo>
                    <a:cubicBezTo>
                      <a:pt x="36686" y="6737"/>
                      <a:pt x="36714" y="6748"/>
                      <a:pt x="36726" y="6772"/>
                    </a:cubicBezTo>
                    <a:cubicBezTo>
                      <a:pt x="37827" y="9674"/>
                      <a:pt x="38327" y="12643"/>
                      <a:pt x="38561" y="15745"/>
                    </a:cubicBezTo>
                    <a:cubicBezTo>
                      <a:pt x="38594" y="16512"/>
                      <a:pt x="38661" y="17313"/>
                      <a:pt x="38694" y="18113"/>
                    </a:cubicBezTo>
                    <a:cubicBezTo>
                      <a:pt x="39995" y="18180"/>
                      <a:pt x="41330" y="18280"/>
                      <a:pt x="42697" y="18413"/>
                    </a:cubicBezTo>
                    <a:cubicBezTo>
                      <a:pt x="42631" y="18413"/>
                      <a:pt x="42097" y="9173"/>
                      <a:pt x="41963" y="8406"/>
                    </a:cubicBezTo>
                    <a:cubicBezTo>
                      <a:pt x="41363" y="5538"/>
                      <a:pt x="40429" y="2802"/>
                      <a:pt x="3966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974800" y="4530550"/>
                <a:ext cx="119275" cy="279750"/>
              </a:xfrm>
              <a:custGeom>
                <a:avLst/>
                <a:gdLst/>
                <a:ahLst/>
                <a:cxnLst/>
                <a:rect l="l" t="t" r="r" b="b"/>
                <a:pathLst>
                  <a:path w="4771" h="11190" extrusionOk="0">
                    <a:moveTo>
                      <a:pt x="1435" y="0"/>
                    </a:moveTo>
                    <a:cubicBezTo>
                      <a:pt x="968" y="334"/>
                      <a:pt x="501" y="668"/>
                      <a:pt x="1" y="1001"/>
                    </a:cubicBezTo>
                    <a:cubicBezTo>
                      <a:pt x="267" y="1702"/>
                      <a:pt x="534" y="2436"/>
                      <a:pt x="801" y="3136"/>
                    </a:cubicBezTo>
                    <a:cubicBezTo>
                      <a:pt x="1869" y="5871"/>
                      <a:pt x="2903" y="8907"/>
                      <a:pt x="4737" y="11175"/>
                    </a:cubicBezTo>
                    <a:cubicBezTo>
                      <a:pt x="4737" y="11186"/>
                      <a:pt x="4741" y="11190"/>
                      <a:pt x="4746" y="11190"/>
                    </a:cubicBezTo>
                    <a:cubicBezTo>
                      <a:pt x="4756" y="11190"/>
                      <a:pt x="4771" y="11175"/>
                      <a:pt x="4771" y="11175"/>
                    </a:cubicBezTo>
                    <a:cubicBezTo>
                      <a:pt x="4270" y="8073"/>
                      <a:pt x="2903" y="5104"/>
                      <a:pt x="2002" y="2069"/>
                    </a:cubicBezTo>
                    <a:cubicBezTo>
                      <a:pt x="1802" y="1401"/>
                      <a:pt x="1602" y="701"/>
                      <a:pt x="143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187575" y="4277450"/>
                <a:ext cx="550425" cy="391775"/>
              </a:xfrm>
              <a:custGeom>
                <a:avLst/>
                <a:gdLst/>
                <a:ahLst/>
                <a:cxnLst/>
                <a:rect l="l" t="t" r="r" b="b"/>
                <a:pathLst>
                  <a:path w="22017" h="15671" extrusionOk="0">
                    <a:moveTo>
                      <a:pt x="15792" y="1"/>
                    </a:moveTo>
                    <a:cubicBezTo>
                      <a:pt x="14486" y="1"/>
                      <a:pt x="13163" y="250"/>
                      <a:pt x="11876" y="518"/>
                    </a:cubicBezTo>
                    <a:cubicBezTo>
                      <a:pt x="10441" y="818"/>
                      <a:pt x="8973" y="1218"/>
                      <a:pt x="7472" y="1218"/>
                    </a:cubicBezTo>
                    <a:cubicBezTo>
                      <a:pt x="6901" y="1198"/>
                      <a:pt x="6379" y="1115"/>
                      <a:pt x="5838" y="1115"/>
                    </a:cubicBezTo>
                    <a:cubicBezTo>
                      <a:pt x="5496" y="1115"/>
                      <a:pt x="5146" y="1148"/>
                      <a:pt x="4770" y="1251"/>
                    </a:cubicBezTo>
                    <a:cubicBezTo>
                      <a:pt x="2636" y="1885"/>
                      <a:pt x="801" y="3787"/>
                      <a:pt x="401" y="5988"/>
                    </a:cubicBezTo>
                    <a:cubicBezTo>
                      <a:pt x="0" y="8256"/>
                      <a:pt x="1068" y="10625"/>
                      <a:pt x="2669" y="12293"/>
                    </a:cubicBezTo>
                    <a:cubicBezTo>
                      <a:pt x="4745" y="14469"/>
                      <a:pt x="7741" y="15670"/>
                      <a:pt x="10742" y="15670"/>
                    </a:cubicBezTo>
                    <a:cubicBezTo>
                      <a:pt x="11742" y="15670"/>
                      <a:pt x="12743" y="15537"/>
                      <a:pt x="13710" y="15261"/>
                    </a:cubicBezTo>
                    <a:cubicBezTo>
                      <a:pt x="17546" y="14161"/>
                      <a:pt x="20682" y="10858"/>
                      <a:pt x="21616" y="6956"/>
                    </a:cubicBezTo>
                    <a:cubicBezTo>
                      <a:pt x="21949" y="5688"/>
                      <a:pt x="22016" y="4254"/>
                      <a:pt x="21482" y="3053"/>
                    </a:cubicBezTo>
                    <a:cubicBezTo>
                      <a:pt x="20749" y="1418"/>
                      <a:pt x="19014" y="418"/>
                      <a:pt x="17246" y="117"/>
                    </a:cubicBezTo>
                    <a:cubicBezTo>
                      <a:pt x="16765" y="36"/>
                      <a:pt x="16280" y="1"/>
                      <a:pt x="1579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1792175" y="4107900"/>
                <a:ext cx="220175" cy="322450"/>
              </a:xfrm>
              <a:custGeom>
                <a:avLst/>
                <a:gdLst/>
                <a:ahLst/>
                <a:cxnLst/>
                <a:rect l="l" t="t" r="r" b="b"/>
                <a:pathLst>
                  <a:path w="8807" h="12898" extrusionOk="0">
                    <a:moveTo>
                      <a:pt x="3949" y="0"/>
                    </a:moveTo>
                    <a:cubicBezTo>
                      <a:pt x="3443" y="0"/>
                      <a:pt x="2955" y="97"/>
                      <a:pt x="2535" y="295"/>
                    </a:cubicBezTo>
                    <a:cubicBezTo>
                      <a:pt x="1101" y="995"/>
                      <a:pt x="567" y="2930"/>
                      <a:pt x="367" y="4397"/>
                    </a:cubicBezTo>
                    <a:cubicBezTo>
                      <a:pt x="34" y="6632"/>
                      <a:pt x="0" y="8934"/>
                      <a:pt x="100" y="11202"/>
                    </a:cubicBezTo>
                    <a:cubicBezTo>
                      <a:pt x="134" y="11803"/>
                      <a:pt x="267" y="12503"/>
                      <a:pt x="868" y="12770"/>
                    </a:cubicBezTo>
                    <a:cubicBezTo>
                      <a:pt x="1045" y="12869"/>
                      <a:pt x="1235" y="12897"/>
                      <a:pt x="1422" y="12897"/>
                    </a:cubicBezTo>
                    <a:cubicBezTo>
                      <a:pt x="1551" y="12897"/>
                      <a:pt x="1679" y="12884"/>
                      <a:pt x="1802" y="12870"/>
                    </a:cubicBezTo>
                    <a:cubicBezTo>
                      <a:pt x="3970" y="12637"/>
                      <a:pt x="5905" y="11603"/>
                      <a:pt x="7105" y="10035"/>
                    </a:cubicBezTo>
                    <a:cubicBezTo>
                      <a:pt x="8306" y="8467"/>
                      <a:pt x="8807" y="6366"/>
                      <a:pt x="8440" y="4297"/>
                    </a:cubicBezTo>
                    <a:cubicBezTo>
                      <a:pt x="8206" y="3030"/>
                      <a:pt x="7606" y="1662"/>
                      <a:pt x="6438" y="828"/>
                    </a:cubicBezTo>
                    <a:cubicBezTo>
                      <a:pt x="5724" y="282"/>
                      <a:pt x="4810" y="0"/>
                      <a:pt x="394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868175" y="4242800"/>
                <a:ext cx="257700" cy="299750"/>
              </a:xfrm>
              <a:custGeom>
                <a:avLst/>
                <a:gdLst/>
                <a:ahLst/>
                <a:cxnLst/>
                <a:rect l="l" t="t" r="r" b="b"/>
                <a:pathLst>
                  <a:path w="10308" h="11990" extrusionOk="0">
                    <a:moveTo>
                      <a:pt x="4179" y="0"/>
                    </a:moveTo>
                    <a:cubicBezTo>
                      <a:pt x="3030" y="0"/>
                      <a:pt x="1799" y="637"/>
                      <a:pt x="1035" y="1637"/>
                    </a:cubicBezTo>
                    <a:cubicBezTo>
                      <a:pt x="167" y="2804"/>
                      <a:pt x="1" y="4272"/>
                      <a:pt x="134" y="5573"/>
                    </a:cubicBezTo>
                    <a:cubicBezTo>
                      <a:pt x="401" y="7641"/>
                      <a:pt x="1435" y="9509"/>
                      <a:pt x="3069" y="10643"/>
                    </a:cubicBezTo>
                    <a:cubicBezTo>
                      <a:pt x="4281" y="11526"/>
                      <a:pt x="5797" y="11990"/>
                      <a:pt x="7388" y="11990"/>
                    </a:cubicBezTo>
                    <a:cubicBezTo>
                      <a:pt x="7900" y="11990"/>
                      <a:pt x="8420" y="11942"/>
                      <a:pt x="8940" y="11844"/>
                    </a:cubicBezTo>
                    <a:cubicBezTo>
                      <a:pt x="9241" y="11811"/>
                      <a:pt x="9607" y="11711"/>
                      <a:pt x="9841" y="11477"/>
                    </a:cubicBezTo>
                    <a:cubicBezTo>
                      <a:pt x="10308" y="11043"/>
                      <a:pt x="10241" y="10343"/>
                      <a:pt x="10108" y="9776"/>
                    </a:cubicBezTo>
                    <a:cubicBezTo>
                      <a:pt x="9574" y="7541"/>
                      <a:pt x="8840" y="5373"/>
                      <a:pt x="7906" y="3338"/>
                    </a:cubicBezTo>
                    <a:cubicBezTo>
                      <a:pt x="7272" y="2004"/>
                      <a:pt x="6205" y="269"/>
                      <a:pt x="4637" y="36"/>
                    </a:cubicBezTo>
                    <a:cubicBezTo>
                      <a:pt x="4487" y="12"/>
                      <a:pt x="4334" y="0"/>
                      <a:pt x="417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971575" y="3693275"/>
                <a:ext cx="897350" cy="913175"/>
              </a:xfrm>
              <a:custGeom>
                <a:avLst/>
                <a:gdLst/>
                <a:ahLst/>
                <a:cxnLst/>
                <a:rect l="l" t="t" r="r" b="b"/>
                <a:pathLst>
                  <a:path w="35894" h="36527" extrusionOk="0">
                    <a:moveTo>
                      <a:pt x="22554" y="1"/>
                    </a:moveTo>
                    <a:cubicBezTo>
                      <a:pt x="22531" y="1"/>
                      <a:pt x="22507" y="1"/>
                      <a:pt x="22484" y="1"/>
                    </a:cubicBezTo>
                    <a:cubicBezTo>
                      <a:pt x="17647" y="34"/>
                      <a:pt x="12977" y="701"/>
                      <a:pt x="8340" y="2069"/>
                    </a:cubicBezTo>
                    <a:cubicBezTo>
                      <a:pt x="3270" y="3570"/>
                      <a:pt x="1" y="8407"/>
                      <a:pt x="435" y="13644"/>
                    </a:cubicBezTo>
                    <a:cubicBezTo>
                      <a:pt x="835" y="18381"/>
                      <a:pt x="1535" y="23051"/>
                      <a:pt x="2503" y="27687"/>
                    </a:cubicBezTo>
                    <a:cubicBezTo>
                      <a:pt x="3570" y="32858"/>
                      <a:pt x="8140" y="36527"/>
                      <a:pt x="13377" y="36527"/>
                    </a:cubicBezTo>
                    <a:cubicBezTo>
                      <a:pt x="18214" y="36494"/>
                      <a:pt x="22917" y="35793"/>
                      <a:pt x="27554" y="34425"/>
                    </a:cubicBezTo>
                    <a:cubicBezTo>
                      <a:pt x="32591" y="32958"/>
                      <a:pt x="35893" y="28121"/>
                      <a:pt x="35460" y="22851"/>
                    </a:cubicBezTo>
                    <a:cubicBezTo>
                      <a:pt x="35059" y="18147"/>
                      <a:pt x="34359" y="13444"/>
                      <a:pt x="33391" y="8807"/>
                    </a:cubicBezTo>
                    <a:cubicBezTo>
                      <a:pt x="32296" y="3693"/>
                      <a:pt x="27795" y="1"/>
                      <a:pt x="22554"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1388550" y="4302350"/>
                <a:ext cx="122600" cy="63100"/>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1537825" y="3954050"/>
                <a:ext cx="214125" cy="67675"/>
              </a:xfrm>
              <a:custGeom>
                <a:avLst/>
                <a:gdLst/>
                <a:ahLst/>
                <a:cxnLst/>
                <a:rect l="l" t="t" r="r" b="b"/>
                <a:pathLst>
                  <a:path w="8565" h="2707" extrusionOk="0">
                    <a:moveTo>
                      <a:pt x="4812" y="1"/>
                    </a:moveTo>
                    <a:cubicBezTo>
                      <a:pt x="3192" y="1"/>
                      <a:pt x="1520" y="584"/>
                      <a:pt x="201" y="1812"/>
                    </a:cubicBezTo>
                    <a:cubicBezTo>
                      <a:pt x="67" y="1912"/>
                      <a:pt x="0" y="2145"/>
                      <a:pt x="34" y="2312"/>
                    </a:cubicBezTo>
                    <a:cubicBezTo>
                      <a:pt x="67" y="2479"/>
                      <a:pt x="100" y="2512"/>
                      <a:pt x="234" y="2646"/>
                    </a:cubicBezTo>
                    <a:cubicBezTo>
                      <a:pt x="276" y="2688"/>
                      <a:pt x="335" y="2706"/>
                      <a:pt x="400" y="2706"/>
                    </a:cubicBezTo>
                    <a:cubicBezTo>
                      <a:pt x="490" y="2706"/>
                      <a:pt x="590" y="2671"/>
                      <a:pt x="668" y="2612"/>
                    </a:cubicBezTo>
                    <a:cubicBezTo>
                      <a:pt x="2533" y="1597"/>
                      <a:pt x="4298" y="983"/>
                      <a:pt x="6117" y="983"/>
                    </a:cubicBezTo>
                    <a:cubicBezTo>
                      <a:pt x="6867" y="983"/>
                      <a:pt x="7627" y="1087"/>
                      <a:pt x="8406" y="1312"/>
                    </a:cubicBezTo>
                    <a:cubicBezTo>
                      <a:pt x="8415" y="1315"/>
                      <a:pt x="8424" y="1316"/>
                      <a:pt x="8433" y="1316"/>
                    </a:cubicBezTo>
                    <a:cubicBezTo>
                      <a:pt x="8517" y="1316"/>
                      <a:pt x="8564" y="1175"/>
                      <a:pt x="8473" y="1145"/>
                    </a:cubicBezTo>
                    <a:cubicBezTo>
                      <a:pt x="7436" y="393"/>
                      <a:pt x="6141" y="1"/>
                      <a:pt x="4812" y="1"/>
                    </a:cubicBezTo>
                    <a:close/>
                  </a:path>
                </a:pathLst>
              </a:custGeom>
              <a:solidFill>
                <a:srgbClr val="33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1054450" y="4023725"/>
                <a:ext cx="212375" cy="64475"/>
              </a:xfrm>
              <a:custGeom>
                <a:avLst/>
                <a:gdLst/>
                <a:ahLst/>
                <a:cxnLst/>
                <a:rect l="l" t="t" r="r" b="b"/>
                <a:pathLst>
                  <a:path w="8495" h="2579" extrusionOk="0">
                    <a:moveTo>
                      <a:pt x="5191" y="1"/>
                    </a:moveTo>
                    <a:cubicBezTo>
                      <a:pt x="3160" y="1"/>
                      <a:pt x="1240" y="907"/>
                      <a:pt x="55" y="2427"/>
                    </a:cubicBezTo>
                    <a:cubicBezTo>
                      <a:pt x="1" y="2481"/>
                      <a:pt x="56" y="2579"/>
                      <a:pt x="132" y="2579"/>
                    </a:cubicBezTo>
                    <a:cubicBezTo>
                      <a:pt x="150" y="2579"/>
                      <a:pt x="169" y="2574"/>
                      <a:pt x="188" y="2561"/>
                    </a:cubicBezTo>
                    <a:cubicBezTo>
                      <a:pt x="1657" y="1616"/>
                      <a:pt x="3205" y="1240"/>
                      <a:pt x="4874" y="1240"/>
                    </a:cubicBezTo>
                    <a:cubicBezTo>
                      <a:pt x="5858" y="1240"/>
                      <a:pt x="6884" y="1371"/>
                      <a:pt x="7961" y="1593"/>
                    </a:cubicBezTo>
                    <a:cubicBezTo>
                      <a:pt x="8016" y="1605"/>
                      <a:pt x="8075" y="1612"/>
                      <a:pt x="8132" y="1612"/>
                    </a:cubicBezTo>
                    <a:cubicBezTo>
                      <a:pt x="8246" y="1612"/>
                      <a:pt x="8350" y="1582"/>
                      <a:pt x="8394" y="1493"/>
                    </a:cubicBezTo>
                    <a:cubicBezTo>
                      <a:pt x="8494" y="1327"/>
                      <a:pt x="8494" y="1293"/>
                      <a:pt x="8494" y="1126"/>
                    </a:cubicBezTo>
                    <a:cubicBezTo>
                      <a:pt x="8461" y="960"/>
                      <a:pt x="8328" y="759"/>
                      <a:pt x="8194" y="693"/>
                    </a:cubicBezTo>
                    <a:cubicBezTo>
                      <a:pt x="7215" y="220"/>
                      <a:pt x="6190" y="1"/>
                      <a:pt x="5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1253450" y="4372925"/>
                <a:ext cx="413650" cy="200650"/>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1299325" y="4375450"/>
                <a:ext cx="327750" cy="198250"/>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1330175" y="4434650"/>
                <a:ext cx="269375" cy="51375"/>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570350" y="4184825"/>
                <a:ext cx="194325" cy="71625"/>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1583700" y="4148375"/>
                <a:ext cx="55875" cy="36950"/>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105150" y="4258575"/>
                <a:ext cx="197525" cy="57900"/>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206750" y="4208650"/>
                <a:ext cx="62575" cy="23375"/>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835025" y="4191750"/>
                <a:ext cx="130625" cy="180125"/>
              </a:xfrm>
              <a:custGeom>
                <a:avLst/>
                <a:gdLst/>
                <a:ahLst/>
                <a:cxnLst/>
                <a:rect l="l" t="t" r="r" b="b"/>
                <a:pathLst>
                  <a:path w="5225" h="7205" extrusionOk="0">
                    <a:moveTo>
                      <a:pt x="3909" y="0"/>
                    </a:moveTo>
                    <a:cubicBezTo>
                      <a:pt x="3124" y="0"/>
                      <a:pt x="2435" y="655"/>
                      <a:pt x="1889" y="1310"/>
                    </a:cubicBezTo>
                    <a:cubicBezTo>
                      <a:pt x="1288" y="2011"/>
                      <a:pt x="855" y="2811"/>
                      <a:pt x="555" y="3679"/>
                    </a:cubicBezTo>
                    <a:cubicBezTo>
                      <a:pt x="421" y="4079"/>
                      <a:pt x="321" y="4446"/>
                      <a:pt x="221" y="4846"/>
                    </a:cubicBezTo>
                    <a:cubicBezTo>
                      <a:pt x="88" y="5447"/>
                      <a:pt x="21" y="6080"/>
                      <a:pt x="21" y="6714"/>
                    </a:cubicBezTo>
                    <a:cubicBezTo>
                      <a:pt x="1" y="7013"/>
                      <a:pt x="242" y="7204"/>
                      <a:pt x="447" y="7204"/>
                    </a:cubicBezTo>
                    <a:cubicBezTo>
                      <a:pt x="586" y="7204"/>
                      <a:pt x="708" y="7116"/>
                      <a:pt x="721" y="6914"/>
                    </a:cubicBezTo>
                    <a:cubicBezTo>
                      <a:pt x="721" y="5947"/>
                      <a:pt x="888" y="5046"/>
                      <a:pt x="1155" y="4212"/>
                    </a:cubicBezTo>
                    <a:cubicBezTo>
                      <a:pt x="1825" y="3799"/>
                      <a:pt x="2658" y="3420"/>
                      <a:pt x="3414" y="3420"/>
                    </a:cubicBezTo>
                    <a:cubicBezTo>
                      <a:pt x="3937" y="3420"/>
                      <a:pt x="4422" y="3601"/>
                      <a:pt x="4791" y="4079"/>
                    </a:cubicBezTo>
                    <a:cubicBezTo>
                      <a:pt x="4791" y="4079"/>
                      <a:pt x="4824" y="4079"/>
                      <a:pt x="4824" y="4046"/>
                    </a:cubicBezTo>
                    <a:cubicBezTo>
                      <a:pt x="4504" y="3047"/>
                      <a:pt x="3896" y="2719"/>
                      <a:pt x="3211" y="2719"/>
                    </a:cubicBezTo>
                    <a:cubicBezTo>
                      <a:pt x="2684" y="2719"/>
                      <a:pt x="2111" y="2913"/>
                      <a:pt x="1589" y="3145"/>
                    </a:cubicBezTo>
                    <a:lnTo>
                      <a:pt x="1622" y="3078"/>
                    </a:lnTo>
                    <a:cubicBezTo>
                      <a:pt x="2157" y="2064"/>
                      <a:pt x="3215" y="504"/>
                      <a:pt x="4475" y="504"/>
                    </a:cubicBezTo>
                    <a:cubicBezTo>
                      <a:pt x="4708" y="504"/>
                      <a:pt x="4947" y="557"/>
                      <a:pt x="5191" y="677"/>
                    </a:cubicBezTo>
                    <a:cubicBezTo>
                      <a:pt x="5225" y="677"/>
                      <a:pt x="5225" y="643"/>
                      <a:pt x="5225" y="643"/>
                    </a:cubicBezTo>
                    <a:cubicBezTo>
                      <a:pt x="4764" y="182"/>
                      <a:pt x="4323" y="0"/>
                      <a:pt x="3909"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920725" y="4337950"/>
                <a:ext cx="155075" cy="163450"/>
              </a:xfrm>
              <a:custGeom>
                <a:avLst/>
                <a:gdLst/>
                <a:ahLst/>
                <a:cxnLst/>
                <a:rect l="l" t="t" r="r" b="b"/>
                <a:pathLst>
                  <a:path w="6203" h="6538" extrusionOk="0">
                    <a:moveTo>
                      <a:pt x="1408" y="0"/>
                    </a:moveTo>
                    <a:cubicBezTo>
                      <a:pt x="921" y="0"/>
                      <a:pt x="438" y="237"/>
                      <a:pt x="0" y="866"/>
                    </a:cubicBezTo>
                    <a:cubicBezTo>
                      <a:pt x="0" y="900"/>
                      <a:pt x="0" y="900"/>
                      <a:pt x="33" y="900"/>
                    </a:cubicBezTo>
                    <a:cubicBezTo>
                      <a:pt x="332" y="686"/>
                      <a:pt x="645" y="596"/>
                      <a:pt x="959" y="596"/>
                    </a:cubicBezTo>
                    <a:cubicBezTo>
                      <a:pt x="2119" y="596"/>
                      <a:pt x="3306" y="1828"/>
                      <a:pt x="3936" y="2668"/>
                    </a:cubicBezTo>
                    <a:cubicBezTo>
                      <a:pt x="3936" y="2701"/>
                      <a:pt x="3970" y="2701"/>
                      <a:pt x="3970" y="2734"/>
                    </a:cubicBezTo>
                    <a:cubicBezTo>
                      <a:pt x="3569" y="2639"/>
                      <a:pt x="3148" y="2564"/>
                      <a:pt x="2751" y="2564"/>
                    </a:cubicBezTo>
                    <a:cubicBezTo>
                      <a:pt x="1894" y="2564"/>
                      <a:pt x="1150" y="2914"/>
                      <a:pt x="967" y="4169"/>
                    </a:cubicBezTo>
                    <a:cubicBezTo>
                      <a:pt x="945" y="4169"/>
                      <a:pt x="953" y="4183"/>
                      <a:pt x="970" y="4183"/>
                    </a:cubicBezTo>
                    <a:cubicBezTo>
                      <a:pt x="979" y="4183"/>
                      <a:pt x="990" y="4180"/>
                      <a:pt x="1001" y="4169"/>
                    </a:cubicBezTo>
                    <a:cubicBezTo>
                      <a:pt x="1347" y="3510"/>
                      <a:pt x="1973" y="3284"/>
                      <a:pt x="2668" y="3284"/>
                    </a:cubicBezTo>
                    <a:cubicBezTo>
                      <a:pt x="3310" y="3284"/>
                      <a:pt x="4010" y="3477"/>
                      <a:pt x="4603" y="3702"/>
                    </a:cubicBezTo>
                    <a:cubicBezTo>
                      <a:pt x="5004" y="4469"/>
                      <a:pt x="5304" y="5369"/>
                      <a:pt x="5471" y="6303"/>
                    </a:cubicBezTo>
                    <a:cubicBezTo>
                      <a:pt x="5506" y="6468"/>
                      <a:pt x="5612" y="6538"/>
                      <a:pt x="5730" y="6538"/>
                    </a:cubicBezTo>
                    <a:cubicBezTo>
                      <a:pt x="5946" y="6538"/>
                      <a:pt x="6203" y="6305"/>
                      <a:pt x="6138" y="6003"/>
                    </a:cubicBezTo>
                    <a:cubicBezTo>
                      <a:pt x="6004" y="5369"/>
                      <a:pt x="5838" y="4769"/>
                      <a:pt x="5604" y="4202"/>
                    </a:cubicBezTo>
                    <a:cubicBezTo>
                      <a:pt x="5471" y="3802"/>
                      <a:pt x="5304" y="3435"/>
                      <a:pt x="5104" y="3101"/>
                    </a:cubicBezTo>
                    <a:cubicBezTo>
                      <a:pt x="4637" y="2301"/>
                      <a:pt x="4070" y="1567"/>
                      <a:pt x="3403" y="1000"/>
                    </a:cubicBezTo>
                    <a:cubicBezTo>
                      <a:pt x="2812" y="488"/>
                      <a:pt x="2106" y="0"/>
                      <a:pt x="1408"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932400" y="3627150"/>
                <a:ext cx="926500" cy="625725"/>
              </a:xfrm>
              <a:custGeom>
                <a:avLst/>
                <a:gdLst/>
                <a:ahLst/>
                <a:cxnLst/>
                <a:rect l="l" t="t" r="r" b="b"/>
                <a:pathLst>
                  <a:path w="37060" h="25029" extrusionOk="0">
                    <a:moveTo>
                      <a:pt x="22165" y="1"/>
                    </a:moveTo>
                    <a:cubicBezTo>
                      <a:pt x="20678" y="1"/>
                      <a:pt x="19179" y="157"/>
                      <a:pt x="17679" y="344"/>
                    </a:cubicBezTo>
                    <a:cubicBezTo>
                      <a:pt x="14244" y="778"/>
                      <a:pt x="10774" y="1478"/>
                      <a:pt x="7706" y="3180"/>
                    </a:cubicBezTo>
                    <a:cubicBezTo>
                      <a:pt x="4170" y="5148"/>
                      <a:pt x="1068" y="8950"/>
                      <a:pt x="267" y="13087"/>
                    </a:cubicBezTo>
                    <a:cubicBezTo>
                      <a:pt x="167" y="13620"/>
                      <a:pt x="100" y="14121"/>
                      <a:pt x="67" y="14654"/>
                    </a:cubicBezTo>
                    <a:cubicBezTo>
                      <a:pt x="0" y="15288"/>
                      <a:pt x="0" y="15955"/>
                      <a:pt x="33" y="16589"/>
                    </a:cubicBezTo>
                    <a:cubicBezTo>
                      <a:pt x="100" y="17690"/>
                      <a:pt x="267" y="18757"/>
                      <a:pt x="534" y="19791"/>
                    </a:cubicBezTo>
                    <a:cubicBezTo>
                      <a:pt x="1034" y="21693"/>
                      <a:pt x="1635" y="23627"/>
                      <a:pt x="3069" y="25028"/>
                    </a:cubicBezTo>
                    <a:cubicBezTo>
                      <a:pt x="3269" y="23961"/>
                      <a:pt x="3769" y="22527"/>
                      <a:pt x="3903" y="22226"/>
                    </a:cubicBezTo>
                    <a:cubicBezTo>
                      <a:pt x="4437" y="20692"/>
                      <a:pt x="4470" y="18991"/>
                      <a:pt x="4737" y="17390"/>
                    </a:cubicBezTo>
                    <a:cubicBezTo>
                      <a:pt x="4737" y="17356"/>
                      <a:pt x="4737" y="17323"/>
                      <a:pt x="4737" y="17290"/>
                    </a:cubicBezTo>
                    <a:cubicBezTo>
                      <a:pt x="4870" y="16456"/>
                      <a:pt x="5037" y="15622"/>
                      <a:pt x="5237" y="14821"/>
                    </a:cubicBezTo>
                    <a:cubicBezTo>
                      <a:pt x="5237" y="14821"/>
                      <a:pt x="5237" y="14788"/>
                      <a:pt x="5237" y="14788"/>
                    </a:cubicBezTo>
                    <a:cubicBezTo>
                      <a:pt x="5304" y="14522"/>
                      <a:pt x="5935" y="12661"/>
                      <a:pt x="5838" y="12554"/>
                    </a:cubicBezTo>
                    <a:lnTo>
                      <a:pt x="5838" y="12554"/>
                    </a:lnTo>
                    <a:cubicBezTo>
                      <a:pt x="6472" y="13221"/>
                      <a:pt x="6905" y="13988"/>
                      <a:pt x="7272" y="14821"/>
                    </a:cubicBezTo>
                    <a:cubicBezTo>
                      <a:pt x="7606" y="15688"/>
                      <a:pt x="7839" y="16622"/>
                      <a:pt x="8039" y="17590"/>
                    </a:cubicBezTo>
                    <a:cubicBezTo>
                      <a:pt x="8139" y="18224"/>
                      <a:pt x="8239" y="18891"/>
                      <a:pt x="8306" y="19525"/>
                    </a:cubicBezTo>
                    <a:cubicBezTo>
                      <a:pt x="8319" y="19592"/>
                      <a:pt x="8637" y="19621"/>
                      <a:pt x="9161" y="19621"/>
                    </a:cubicBezTo>
                    <a:cubicBezTo>
                      <a:pt x="9934" y="19621"/>
                      <a:pt x="11156" y="19557"/>
                      <a:pt x="12509" y="19458"/>
                    </a:cubicBezTo>
                    <a:cubicBezTo>
                      <a:pt x="12442" y="18891"/>
                      <a:pt x="12376" y="18357"/>
                      <a:pt x="12276" y="17823"/>
                    </a:cubicBezTo>
                    <a:cubicBezTo>
                      <a:pt x="12109" y="16756"/>
                      <a:pt x="11842" y="15688"/>
                      <a:pt x="11542" y="14654"/>
                    </a:cubicBezTo>
                    <a:cubicBezTo>
                      <a:pt x="11308" y="13854"/>
                      <a:pt x="11041" y="13020"/>
                      <a:pt x="10774" y="12219"/>
                    </a:cubicBezTo>
                    <a:cubicBezTo>
                      <a:pt x="10753" y="12154"/>
                      <a:pt x="10831" y="12088"/>
                      <a:pt x="10897" y="12088"/>
                    </a:cubicBezTo>
                    <a:cubicBezTo>
                      <a:pt x="10932" y="12088"/>
                      <a:pt x="10963" y="12107"/>
                      <a:pt x="10975" y="12153"/>
                    </a:cubicBezTo>
                    <a:cubicBezTo>
                      <a:pt x="11241" y="12920"/>
                      <a:pt x="11575" y="13754"/>
                      <a:pt x="11875" y="14621"/>
                    </a:cubicBezTo>
                    <a:cubicBezTo>
                      <a:pt x="12242" y="15655"/>
                      <a:pt x="12609" y="16723"/>
                      <a:pt x="12876" y="17823"/>
                    </a:cubicBezTo>
                    <a:cubicBezTo>
                      <a:pt x="12976" y="18357"/>
                      <a:pt x="13109" y="18891"/>
                      <a:pt x="13176" y="19424"/>
                    </a:cubicBezTo>
                    <a:cubicBezTo>
                      <a:pt x="16245" y="19191"/>
                      <a:pt x="19714" y="18857"/>
                      <a:pt x="20281" y="18791"/>
                    </a:cubicBezTo>
                    <a:cubicBezTo>
                      <a:pt x="21349" y="18691"/>
                      <a:pt x="22416" y="18557"/>
                      <a:pt x="23484" y="18424"/>
                    </a:cubicBezTo>
                    <a:cubicBezTo>
                      <a:pt x="23484" y="18357"/>
                      <a:pt x="23484" y="18257"/>
                      <a:pt x="23450" y="18190"/>
                    </a:cubicBezTo>
                    <a:cubicBezTo>
                      <a:pt x="23383" y="17890"/>
                      <a:pt x="23317" y="17590"/>
                      <a:pt x="23250" y="17256"/>
                    </a:cubicBezTo>
                    <a:cubicBezTo>
                      <a:pt x="23017" y="16189"/>
                      <a:pt x="22783" y="15155"/>
                      <a:pt x="22750" y="14021"/>
                    </a:cubicBezTo>
                    <a:cubicBezTo>
                      <a:pt x="22728" y="13955"/>
                      <a:pt x="22806" y="13890"/>
                      <a:pt x="22872" y="13890"/>
                    </a:cubicBezTo>
                    <a:cubicBezTo>
                      <a:pt x="22907" y="13890"/>
                      <a:pt x="22938" y="13908"/>
                      <a:pt x="22950" y="13954"/>
                    </a:cubicBezTo>
                    <a:cubicBezTo>
                      <a:pt x="23183" y="14821"/>
                      <a:pt x="23684" y="15955"/>
                      <a:pt x="24117" y="17156"/>
                    </a:cubicBezTo>
                    <a:cubicBezTo>
                      <a:pt x="24251" y="17523"/>
                      <a:pt x="24384" y="17890"/>
                      <a:pt x="24484" y="18257"/>
                    </a:cubicBezTo>
                    <a:cubicBezTo>
                      <a:pt x="25218" y="18190"/>
                      <a:pt x="25919" y="18057"/>
                      <a:pt x="26619" y="17957"/>
                    </a:cubicBezTo>
                    <a:cubicBezTo>
                      <a:pt x="26552" y="17590"/>
                      <a:pt x="26486" y="17190"/>
                      <a:pt x="26419" y="16789"/>
                    </a:cubicBezTo>
                    <a:cubicBezTo>
                      <a:pt x="26352" y="16489"/>
                      <a:pt x="26286" y="16189"/>
                      <a:pt x="26252" y="15889"/>
                    </a:cubicBezTo>
                    <a:cubicBezTo>
                      <a:pt x="26232" y="15789"/>
                      <a:pt x="26307" y="15725"/>
                      <a:pt x="26385" y="15725"/>
                    </a:cubicBezTo>
                    <a:cubicBezTo>
                      <a:pt x="26438" y="15725"/>
                      <a:pt x="26492" y="15755"/>
                      <a:pt x="26519" y="15822"/>
                    </a:cubicBezTo>
                    <a:cubicBezTo>
                      <a:pt x="26652" y="16089"/>
                      <a:pt x="26786" y="16389"/>
                      <a:pt x="26953" y="16723"/>
                    </a:cubicBezTo>
                    <a:cubicBezTo>
                      <a:pt x="27086" y="17056"/>
                      <a:pt x="27253" y="17456"/>
                      <a:pt x="27386" y="17823"/>
                    </a:cubicBezTo>
                    <a:cubicBezTo>
                      <a:pt x="28754" y="17623"/>
                      <a:pt x="30122" y="17356"/>
                      <a:pt x="31489" y="17089"/>
                    </a:cubicBezTo>
                    <a:cubicBezTo>
                      <a:pt x="31456" y="16656"/>
                      <a:pt x="31423" y="16222"/>
                      <a:pt x="31389" y="15789"/>
                    </a:cubicBezTo>
                    <a:cubicBezTo>
                      <a:pt x="31222" y="14388"/>
                      <a:pt x="30956" y="13020"/>
                      <a:pt x="30455" y="11686"/>
                    </a:cubicBezTo>
                    <a:cubicBezTo>
                      <a:pt x="30022" y="10618"/>
                      <a:pt x="29454" y="9551"/>
                      <a:pt x="28654" y="8517"/>
                    </a:cubicBezTo>
                    <a:cubicBezTo>
                      <a:pt x="28654" y="8493"/>
                      <a:pt x="28671" y="8470"/>
                      <a:pt x="28680" y="8470"/>
                    </a:cubicBezTo>
                    <a:cubicBezTo>
                      <a:pt x="28684" y="8470"/>
                      <a:pt x="28687" y="8474"/>
                      <a:pt x="28687" y="8483"/>
                    </a:cubicBezTo>
                    <a:cubicBezTo>
                      <a:pt x="29454" y="9417"/>
                      <a:pt x="30155" y="10485"/>
                      <a:pt x="30755" y="11619"/>
                    </a:cubicBezTo>
                    <a:cubicBezTo>
                      <a:pt x="31389" y="12853"/>
                      <a:pt x="31956" y="14221"/>
                      <a:pt x="32290" y="15588"/>
                    </a:cubicBezTo>
                    <a:cubicBezTo>
                      <a:pt x="32390" y="16022"/>
                      <a:pt x="32490" y="16456"/>
                      <a:pt x="32557" y="16889"/>
                    </a:cubicBezTo>
                    <a:cubicBezTo>
                      <a:pt x="32890" y="16823"/>
                      <a:pt x="33224" y="16756"/>
                      <a:pt x="33557" y="16689"/>
                    </a:cubicBezTo>
                    <a:lnTo>
                      <a:pt x="36193" y="19791"/>
                    </a:lnTo>
                    <a:cubicBezTo>
                      <a:pt x="36259" y="19858"/>
                      <a:pt x="36326" y="19925"/>
                      <a:pt x="36459" y="19925"/>
                    </a:cubicBezTo>
                    <a:cubicBezTo>
                      <a:pt x="36593" y="19925"/>
                      <a:pt x="36626" y="19725"/>
                      <a:pt x="36660" y="19591"/>
                    </a:cubicBezTo>
                    <a:cubicBezTo>
                      <a:pt x="36860" y="17857"/>
                      <a:pt x="37060" y="16089"/>
                      <a:pt x="37060" y="14321"/>
                    </a:cubicBezTo>
                    <a:cubicBezTo>
                      <a:pt x="37060" y="13820"/>
                      <a:pt x="37060" y="13320"/>
                      <a:pt x="37027" y="12820"/>
                    </a:cubicBezTo>
                    <a:cubicBezTo>
                      <a:pt x="36960" y="11886"/>
                      <a:pt x="36826" y="10918"/>
                      <a:pt x="36593" y="9951"/>
                    </a:cubicBezTo>
                    <a:cubicBezTo>
                      <a:pt x="36293" y="8683"/>
                      <a:pt x="35859" y="7483"/>
                      <a:pt x="35159" y="6482"/>
                    </a:cubicBezTo>
                    <a:cubicBezTo>
                      <a:pt x="33090" y="3046"/>
                      <a:pt x="29421" y="1178"/>
                      <a:pt x="25618" y="344"/>
                    </a:cubicBezTo>
                    <a:cubicBezTo>
                      <a:pt x="24478" y="96"/>
                      <a:pt x="23326" y="1"/>
                      <a:pt x="2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932400" y="3993500"/>
                <a:ext cx="74225" cy="58400"/>
              </a:xfrm>
              <a:custGeom>
                <a:avLst/>
                <a:gdLst/>
                <a:ahLst/>
                <a:cxnLst/>
                <a:rect l="l" t="t" r="r" b="b"/>
                <a:pathLst>
                  <a:path w="2969" h="2336" extrusionOk="0">
                    <a:moveTo>
                      <a:pt x="67" y="0"/>
                    </a:moveTo>
                    <a:cubicBezTo>
                      <a:pt x="0" y="634"/>
                      <a:pt x="0" y="1301"/>
                      <a:pt x="33" y="1935"/>
                    </a:cubicBezTo>
                    <a:cubicBezTo>
                      <a:pt x="901" y="2102"/>
                      <a:pt x="1735" y="2235"/>
                      <a:pt x="2602" y="2335"/>
                    </a:cubicBezTo>
                    <a:cubicBezTo>
                      <a:pt x="2702" y="1602"/>
                      <a:pt x="2835" y="868"/>
                      <a:pt x="2969" y="134"/>
                    </a:cubicBezTo>
                    <a:cubicBezTo>
                      <a:pt x="2002" y="100"/>
                      <a:pt x="1034" y="67"/>
                      <a:pt x="67"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011625" y="3996825"/>
                <a:ext cx="51725" cy="62575"/>
              </a:xfrm>
              <a:custGeom>
                <a:avLst/>
                <a:gdLst/>
                <a:ahLst/>
                <a:cxnLst/>
                <a:rect l="l" t="t" r="r" b="b"/>
                <a:pathLst>
                  <a:path w="2069" h="2503" extrusionOk="0">
                    <a:moveTo>
                      <a:pt x="267" y="1"/>
                    </a:moveTo>
                    <a:cubicBezTo>
                      <a:pt x="167" y="768"/>
                      <a:pt x="100" y="1535"/>
                      <a:pt x="0" y="2302"/>
                    </a:cubicBezTo>
                    <a:cubicBezTo>
                      <a:pt x="167" y="2302"/>
                      <a:pt x="300" y="2336"/>
                      <a:pt x="467" y="2369"/>
                    </a:cubicBezTo>
                    <a:cubicBezTo>
                      <a:pt x="834" y="2403"/>
                      <a:pt x="1201" y="2469"/>
                      <a:pt x="1568" y="2503"/>
                    </a:cubicBezTo>
                    <a:cubicBezTo>
                      <a:pt x="1701" y="1669"/>
                      <a:pt x="1868" y="835"/>
                      <a:pt x="2068" y="34"/>
                    </a:cubicBezTo>
                    <a:lnTo>
                      <a:pt x="1568" y="34"/>
                    </a:lnTo>
                    <a:cubicBezTo>
                      <a:pt x="1134" y="34"/>
                      <a:pt x="701" y="1"/>
                      <a:pt x="26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1195075" y="3993500"/>
                <a:ext cx="44225" cy="79250"/>
              </a:xfrm>
              <a:custGeom>
                <a:avLst/>
                <a:gdLst/>
                <a:ahLst/>
                <a:cxnLst/>
                <a:rect l="l" t="t" r="r" b="b"/>
                <a:pathLst>
                  <a:path w="1769" h="3170" extrusionOk="0">
                    <a:moveTo>
                      <a:pt x="1035" y="0"/>
                    </a:moveTo>
                    <a:cubicBezTo>
                      <a:pt x="701" y="34"/>
                      <a:pt x="334" y="34"/>
                      <a:pt x="1" y="34"/>
                    </a:cubicBezTo>
                    <a:cubicBezTo>
                      <a:pt x="334" y="1068"/>
                      <a:pt x="601" y="2102"/>
                      <a:pt x="835" y="3136"/>
                    </a:cubicBezTo>
                    <a:cubicBezTo>
                      <a:pt x="1168" y="3136"/>
                      <a:pt x="1468" y="3136"/>
                      <a:pt x="1769" y="3169"/>
                    </a:cubicBezTo>
                    <a:cubicBezTo>
                      <a:pt x="1602" y="2102"/>
                      <a:pt x="1335" y="1034"/>
                      <a:pt x="10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1114175" y="3995175"/>
                <a:ext cx="90100" cy="75900"/>
              </a:xfrm>
              <a:custGeom>
                <a:avLst/>
                <a:gdLst/>
                <a:ahLst/>
                <a:cxnLst/>
                <a:rect l="l" t="t" r="r" b="b"/>
                <a:pathLst>
                  <a:path w="3604" h="3036" extrusionOk="0">
                    <a:moveTo>
                      <a:pt x="2836" y="0"/>
                    </a:moveTo>
                    <a:cubicBezTo>
                      <a:pt x="1902" y="33"/>
                      <a:pt x="935" y="67"/>
                      <a:pt x="1" y="100"/>
                    </a:cubicBezTo>
                    <a:cubicBezTo>
                      <a:pt x="335" y="967"/>
                      <a:pt x="568" y="1901"/>
                      <a:pt x="768" y="2869"/>
                    </a:cubicBezTo>
                    <a:cubicBezTo>
                      <a:pt x="1702" y="2936"/>
                      <a:pt x="2670" y="3002"/>
                      <a:pt x="3604" y="3036"/>
                    </a:cubicBezTo>
                    <a:cubicBezTo>
                      <a:pt x="3437" y="2002"/>
                      <a:pt x="3170" y="10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229275" y="3988500"/>
                <a:ext cx="73400" cy="84250"/>
              </a:xfrm>
              <a:custGeom>
                <a:avLst/>
                <a:gdLst/>
                <a:ahLst/>
                <a:cxnLst/>
                <a:rect l="l" t="t" r="r" b="b"/>
                <a:pathLst>
                  <a:path w="2936" h="3370" extrusionOk="0">
                    <a:moveTo>
                      <a:pt x="2269" y="0"/>
                    </a:moveTo>
                    <a:cubicBezTo>
                      <a:pt x="1501" y="67"/>
                      <a:pt x="767" y="134"/>
                      <a:pt x="0" y="167"/>
                    </a:cubicBezTo>
                    <a:cubicBezTo>
                      <a:pt x="367" y="1201"/>
                      <a:pt x="734" y="2269"/>
                      <a:pt x="1001" y="3369"/>
                    </a:cubicBezTo>
                    <a:lnTo>
                      <a:pt x="2936" y="3369"/>
                    </a:lnTo>
                    <a:cubicBezTo>
                      <a:pt x="2802" y="2235"/>
                      <a:pt x="2535" y="1134"/>
                      <a:pt x="22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295150" y="3971825"/>
                <a:ext cx="155125" cy="100925"/>
              </a:xfrm>
              <a:custGeom>
                <a:avLst/>
                <a:gdLst/>
                <a:ahLst/>
                <a:cxnLst/>
                <a:rect l="l" t="t" r="r" b="b"/>
                <a:pathLst>
                  <a:path w="6205" h="4037" extrusionOk="0">
                    <a:moveTo>
                      <a:pt x="5438" y="0"/>
                    </a:moveTo>
                    <a:lnTo>
                      <a:pt x="5037" y="33"/>
                    </a:lnTo>
                    <a:cubicBezTo>
                      <a:pt x="3370" y="300"/>
                      <a:pt x="1668" y="500"/>
                      <a:pt x="0" y="634"/>
                    </a:cubicBezTo>
                    <a:cubicBezTo>
                      <a:pt x="334" y="1635"/>
                      <a:pt x="634" y="2669"/>
                      <a:pt x="801" y="3736"/>
                    </a:cubicBezTo>
                    <a:cubicBezTo>
                      <a:pt x="801" y="3836"/>
                      <a:pt x="801" y="3936"/>
                      <a:pt x="834" y="4036"/>
                    </a:cubicBezTo>
                    <a:cubicBezTo>
                      <a:pt x="2035" y="4003"/>
                      <a:pt x="3236" y="3970"/>
                      <a:pt x="4437" y="3903"/>
                    </a:cubicBezTo>
                    <a:cubicBezTo>
                      <a:pt x="5037" y="3836"/>
                      <a:pt x="5638" y="3803"/>
                      <a:pt x="6205" y="3736"/>
                    </a:cubicBezTo>
                    <a:cubicBezTo>
                      <a:pt x="6172" y="3536"/>
                      <a:pt x="6138" y="3336"/>
                      <a:pt x="6071" y="3136"/>
                    </a:cubicBezTo>
                    <a:cubicBezTo>
                      <a:pt x="5838" y="2102"/>
                      <a:pt x="5638" y="1034"/>
                      <a:pt x="543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647075" y="3919275"/>
                <a:ext cx="70075" cy="109275"/>
              </a:xfrm>
              <a:custGeom>
                <a:avLst/>
                <a:gdLst/>
                <a:ahLst/>
                <a:cxnLst/>
                <a:rect l="l" t="t" r="r" b="b"/>
                <a:pathLst>
                  <a:path w="2803" h="4371" extrusionOk="0">
                    <a:moveTo>
                      <a:pt x="1868" y="1"/>
                    </a:moveTo>
                    <a:cubicBezTo>
                      <a:pt x="1234" y="167"/>
                      <a:pt x="634" y="301"/>
                      <a:pt x="0" y="434"/>
                    </a:cubicBezTo>
                    <a:cubicBezTo>
                      <a:pt x="567" y="1602"/>
                      <a:pt x="1068" y="2803"/>
                      <a:pt x="1501" y="4003"/>
                    </a:cubicBezTo>
                    <a:cubicBezTo>
                      <a:pt x="1535" y="4104"/>
                      <a:pt x="1568" y="4237"/>
                      <a:pt x="1601" y="4370"/>
                    </a:cubicBezTo>
                    <a:cubicBezTo>
                      <a:pt x="2002" y="4304"/>
                      <a:pt x="2402" y="4204"/>
                      <a:pt x="2802" y="4104"/>
                    </a:cubicBezTo>
                    <a:cubicBezTo>
                      <a:pt x="2635" y="2703"/>
                      <a:pt x="2369" y="1335"/>
                      <a:pt x="186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446925" y="3932625"/>
                <a:ext cx="221025" cy="130950"/>
              </a:xfrm>
              <a:custGeom>
                <a:avLst/>
                <a:gdLst/>
                <a:ahLst/>
                <a:cxnLst/>
                <a:rect l="l" t="t" r="r" b="b"/>
                <a:pathLst>
                  <a:path w="8841" h="5238" extrusionOk="0">
                    <a:moveTo>
                      <a:pt x="7639" y="0"/>
                    </a:moveTo>
                    <a:cubicBezTo>
                      <a:pt x="5104" y="567"/>
                      <a:pt x="2569" y="1068"/>
                      <a:pt x="0" y="1468"/>
                    </a:cubicBezTo>
                    <a:cubicBezTo>
                      <a:pt x="234" y="2202"/>
                      <a:pt x="467" y="2969"/>
                      <a:pt x="668" y="3736"/>
                    </a:cubicBezTo>
                    <a:cubicBezTo>
                      <a:pt x="801" y="4237"/>
                      <a:pt x="901" y="4737"/>
                      <a:pt x="1035" y="5237"/>
                    </a:cubicBezTo>
                    <a:cubicBezTo>
                      <a:pt x="1568" y="5171"/>
                      <a:pt x="2135" y="5104"/>
                      <a:pt x="2669" y="5037"/>
                    </a:cubicBezTo>
                    <a:cubicBezTo>
                      <a:pt x="2436" y="3970"/>
                      <a:pt x="2202" y="2936"/>
                      <a:pt x="2135" y="1802"/>
                    </a:cubicBezTo>
                    <a:cubicBezTo>
                      <a:pt x="2135" y="1736"/>
                      <a:pt x="2221" y="1671"/>
                      <a:pt x="2290" y="1671"/>
                    </a:cubicBezTo>
                    <a:cubicBezTo>
                      <a:pt x="2326" y="1671"/>
                      <a:pt x="2357" y="1689"/>
                      <a:pt x="2369" y="1735"/>
                    </a:cubicBezTo>
                    <a:cubicBezTo>
                      <a:pt x="2602" y="2602"/>
                      <a:pt x="3103" y="3736"/>
                      <a:pt x="3536" y="4937"/>
                    </a:cubicBezTo>
                    <a:cubicBezTo>
                      <a:pt x="4304" y="4837"/>
                      <a:pt x="5071" y="4704"/>
                      <a:pt x="5805" y="4570"/>
                    </a:cubicBezTo>
                    <a:cubicBezTo>
                      <a:pt x="5771" y="4270"/>
                      <a:pt x="5705" y="3970"/>
                      <a:pt x="5671" y="3670"/>
                    </a:cubicBezTo>
                    <a:cubicBezTo>
                      <a:pt x="5651" y="3570"/>
                      <a:pt x="5726" y="3506"/>
                      <a:pt x="5804" y="3506"/>
                    </a:cubicBezTo>
                    <a:cubicBezTo>
                      <a:pt x="5857" y="3506"/>
                      <a:pt x="5911" y="3536"/>
                      <a:pt x="5938" y="3603"/>
                    </a:cubicBezTo>
                    <a:cubicBezTo>
                      <a:pt x="6071" y="3870"/>
                      <a:pt x="6205" y="4170"/>
                      <a:pt x="6372" y="4504"/>
                    </a:cubicBezTo>
                    <a:cubicBezTo>
                      <a:pt x="7206" y="4337"/>
                      <a:pt x="8040" y="4170"/>
                      <a:pt x="8840" y="4003"/>
                    </a:cubicBezTo>
                    <a:cubicBezTo>
                      <a:pt x="8540" y="2669"/>
                      <a:pt x="8140" y="1301"/>
                      <a:pt x="763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701275" y="3894250"/>
                <a:ext cx="98425" cy="122625"/>
              </a:xfrm>
              <a:custGeom>
                <a:avLst/>
                <a:gdLst/>
                <a:ahLst/>
                <a:cxnLst/>
                <a:rect l="l" t="t" r="r" b="b"/>
                <a:pathLst>
                  <a:path w="3937" h="4905" extrusionOk="0">
                    <a:moveTo>
                      <a:pt x="3369" y="1"/>
                    </a:moveTo>
                    <a:cubicBezTo>
                      <a:pt x="2235" y="334"/>
                      <a:pt x="1135" y="635"/>
                      <a:pt x="0" y="935"/>
                    </a:cubicBezTo>
                    <a:cubicBezTo>
                      <a:pt x="668" y="2202"/>
                      <a:pt x="1201" y="3537"/>
                      <a:pt x="1535" y="4904"/>
                    </a:cubicBezTo>
                    <a:cubicBezTo>
                      <a:pt x="1935" y="4804"/>
                      <a:pt x="2335" y="4704"/>
                      <a:pt x="2769" y="4604"/>
                    </a:cubicBezTo>
                    <a:cubicBezTo>
                      <a:pt x="3136" y="4504"/>
                      <a:pt x="3536" y="4404"/>
                      <a:pt x="3937" y="4304"/>
                    </a:cubicBezTo>
                    <a:cubicBezTo>
                      <a:pt x="3903" y="4037"/>
                      <a:pt x="3903" y="3770"/>
                      <a:pt x="3870" y="3503"/>
                    </a:cubicBezTo>
                    <a:cubicBezTo>
                      <a:pt x="3770" y="2303"/>
                      <a:pt x="3603" y="1135"/>
                      <a:pt x="33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803000" y="3875075"/>
                <a:ext cx="55900" cy="120125"/>
              </a:xfrm>
              <a:custGeom>
                <a:avLst/>
                <a:gdLst/>
                <a:ahLst/>
                <a:cxnLst/>
                <a:rect l="l" t="t" r="r" b="b"/>
                <a:pathLst>
                  <a:path w="2236" h="4805" extrusionOk="0">
                    <a:moveTo>
                      <a:pt x="1769" y="1"/>
                    </a:moveTo>
                    <a:cubicBezTo>
                      <a:pt x="1202" y="201"/>
                      <a:pt x="601" y="368"/>
                      <a:pt x="1" y="568"/>
                    </a:cubicBezTo>
                    <a:cubicBezTo>
                      <a:pt x="201" y="1235"/>
                      <a:pt x="368" y="1902"/>
                      <a:pt x="468" y="2603"/>
                    </a:cubicBezTo>
                    <a:cubicBezTo>
                      <a:pt x="568" y="3336"/>
                      <a:pt x="668" y="4070"/>
                      <a:pt x="768" y="4804"/>
                    </a:cubicBezTo>
                    <a:cubicBezTo>
                      <a:pt x="1269" y="4671"/>
                      <a:pt x="1769" y="4537"/>
                      <a:pt x="2236" y="4404"/>
                    </a:cubicBezTo>
                    <a:cubicBezTo>
                      <a:pt x="2236" y="3903"/>
                      <a:pt x="2236" y="3403"/>
                      <a:pt x="2203" y="2903"/>
                    </a:cubicBezTo>
                    <a:cubicBezTo>
                      <a:pt x="2136" y="1969"/>
                      <a:pt x="2002" y="968"/>
                      <a:pt x="17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6" name="Google Shape;1186;p34"/>
          <p:cNvSpPr txBox="1"/>
          <p:nvPr/>
        </p:nvSpPr>
        <p:spPr>
          <a:xfrm>
            <a:off x="3759363" y="1834313"/>
            <a:ext cx="67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rgbClr val="FF7CD3"/>
                </a:solidFill>
                <a:latin typeface="Titan One" panose="02000000000000000000"/>
                <a:ea typeface="Titan One" panose="02000000000000000000"/>
                <a:cs typeface="Titan One" panose="02000000000000000000"/>
                <a:sym typeface="Titan One" panose="02000000000000000000"/>
              </a:rPr>
              <a:t>,</a:t>
            </a:r>
            <a:endParaRPr sz="600">
              <a:solidFill>
                <a:srgbClr val="FF7CD3"/>
              </a:solidFill>
            </a:endParaRPr>
          </a:p>
        </p:txBody>
      </p:sp>
      <p:sp>
        <p:nvSpPr>
          <p:cNvPr id="1187" name="Google Shape;1187;p34"/>
          <p:cNvSpPr txBox="1"/>
          <p:nvPr/>
        </p:nvSpPr>
        <p:spPr>
          <a:xfrm>
            <a:off x="3587213" y="1723488"/>
            <a:ext cx="67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rgbClr val="FF7CD3"/>
                </a:solidFill>
                <a:latin typeface="Titan One" panose="02000000000000000000"/>
                <a:ea typeface="Titan One" panose="02000000000000000000"/>
                <a:cs typeface="Titan One" panose="02000000000000000000"/>
                <a:sym typeface="Titan One" panose="02000000000000000000"/>
              </a:rPr>
              <a:t>,</a:t>
            </a:r>
            <a:endParaRPr sz="600">
              <a:solidFill>
                <a:srgbClr val="FF7CD3"/>
              </a:solidFill>
            </a:endParaRPr>
          </a:p>
        </p:txBody>
      </p:sp>
      <p:sp>
        <p:nvSpPr>
          <p:cNvPr id="1188" name="Google Shape;1188;p34"/>
          <p:cNvSpPr txBox="1"/>
          <p:nvPr/>
        </p:nvSpPr>
        <p:spPr>
          <a:xfrm>
            <a:off x="4953363" y="2381813"/>
            <a:ext cx="623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400">
                <a:solidFill>
                  <a:srgbClr val="2888E1"/>
                </a:solidFill>
                <a:latin typeface="Titan One" panose="02000000000000000000"/>
                <a:ea typeface="Titan One" panose="02000000000000000000"/>
                <a:cs typeface="Titan One" panose="02000000000000000000"/>
                <a:sym typeface="Titan One" panose="02000000000000000000"/>
              </a:rPr>
              <a:t>.</a:t>
            </a:r>
            <a:endParaRPr sz="4300">
              <a:solidFill>
                <a:srgbClr val="2888E1"/>
              </a:solidFill>
            </a:endParaRPr>
          </a:p>
        </p:txBody>
      </p:sp>
      <p:grpSp>
        <p:nvGrpSpPr>
          <p:cNvPr id="1189" name="Google Shape;1189;p34"/>
          <p:cNvGrpSpPr/>
          <p:nvPr/>
        </p:nvGrpSpPr>
        <p:grpSpPr>
          <a:xfrm>
            <a:off x="7143701" y="758448"/>
            <a:ext cx="1057184" cy="1181351"/>
            <a:chOff x="6558026" y="3674348"/>
            <a:chExt cx="1057184" cy="1181351"/>
          </a:xfrm>
        </p:grpSpPr>
        <p:sp>
          <p:nvSpPr>
            <p:cNvPr id="1190" name="Google Shape;1190;p34"/>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34"/>
            <p:cNvGrpSpPr/>
            <p:nvPr/>
          </p:nvGrpSpPr>
          <p:grpSpPr>
            <a:xfrm>
              <a:off x="6558026" y="3674348"/>
              <a:ext cx="1056654" cy="1175847"/>
              <a:chOff x="6558026" y="3674348"/>
              <a:chExt cx="1056654" cy="1175847"/>
            </a:xfrm>
          </p:grpSpPr>
          <p:grpSp>
            <p:nvGrpSpPr>
              <p:cNvPr id="1192" name="Google Shape;1192;p34"/>
              <p:cNvGrpSpPr/>
              <p:nvPr/>
            </p:nvGrpSpPr>
            <p:grpSpPr>
              <a:xfrm rot="201225">
                <a:off x="6589927" y="3702430"/>
                <a:ext cx="992852" cy="1119682"/>
                <a:chOff x="2768850" y="3921688"/>
                <a:chExt cx="1210050" cy="1364625"/>
              </a:xfrm>
            </p:grpSpPr>
            <p:sp>
              <p:nvSpPr>
                <p:cNvPr id="1193" name="Google Shape;1193;p34"/>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1" name="Google Shape;1211;p34"/>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9" name="Google Shape;1219;p34"/>
          <p:cNvSpPr/>
          <p:nvPr/>
        </p:nvSpPr>
        <p:spPr>
          <a:xfrm>
            <a:off x="7833150" y="26060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idx="2"/>
          </p:nvPr>
        </p:nvSpPr>
        <p:spPr/>
        <p:txBody>
          <a:bodyPr/>
          <a:lstStyle/>
          <a:p>
            <a:endParaRPr lang="en-US"/>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fade">
                                      <p:cBhvr>
                                        <p:cTn id="7" dur="500"/>
                                        <p:tgtEl>
                                          <p:spTgt spid="1065"/>
                                        </p:tgtEl>
                                      </p:cBhvr>
                                    </p:animEffect>
                                  </p:childTnLst>
                                </p:cTn>
                              </p:par>
                              <p:par>
                                <p:cTn id="8" presetID="10" presetClass="entr" presetSubtype="0" fill="hold" nodeType="withEffect">
                                  <p:stCondLst>
                                    <p:cond delay="0"/>
                                  </p:stCondLst>
                                  <p:childTnLst>
                                    <p:set>
                                      <p:cBhvr>
                                        <p:cTn id="9" dur="1" fill="hold">
                                          <p:stCondLst>
                                            <p:cond delay="0"/>
                                          </p:stCondLst>
                                        </p:cTn>
                                        <p:tgtEl>
                                          <p:spTgt spid="1067"/>
                                        </p:tgtEl>
                                        <p:attrNameLst>
                                          <p:attrName>style.visibility</p:attrName>
                                        </p:attrNameLst>
                                      </p:cBhvr>
                                      <p:to>
                                        <p:strVal val="visible"/>
                                      </p:to>
                                    </p:set>
                                    <p:animEffect transition="in" filter="fade">
                                      <p:cBhvr>
                                        <p:cTn id="10" dur="500"/>
                                        <p:tgtEl>
                                          <p:spTgt spid="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39"/>
          <p:cNvPicPr preferRelativeResize="0"/>
          <p:nvPr/>
        </p:nvPicPr>
        <p:blipFill rotWithShape="1">
          <a:blip r:embed="rId3"/>
          <a:srcRect l="1921" t="2686" r="1989" b="2401"/>
          <a:stretch>
            <a:fillRect/>
          </a:stretch>
        </p:blipFill>
        <p:spPr>
          <a:xfrm>
            <a:off x="-831025" y="35387"/>
            <a:ext cx="10343510" cy="5108125"/>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51" name="Google Shape;1451;p45"/>
          <p:cNvSpPr txBox="1"/>
          <p:nvPr/>
        </p:nvSpPr>
        <p:spPr>
          <a:xfrm>
            <a:off x="611505" y="483235"/>
            <a:ext cx="8260080" cy="1423035"/>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2: </a:t>
            </a:r>
            <a:r>
              <a:rPr lang="en-GB" sz="2400" b="1">
                <a:latin typeface="Times New Roman" panose="02020603050405020304" charset="0"/>
                <a:ea typeface="Comfortaa"/>
                <a:cs typeface="Times New Roman" panose="02020603050405020304" charset="0"/>
                <a:sym typeface="Comfortaa"/>
              </a:rPr>
              <a:t>Tóm tắt nội dung của mỗi đoạn văn.</a:t>
            </a:r>
          </a:p>
          <a:p>
            <a:pPr marL="0" lvl="0" indent="0" algn="l" rtl="0" eaLnBrk="1" fontAlgn="auto" latinLnBrk="0" hangingPunct="1">
              <a:lnSpc>
                <a:spcPct val="100000"/>
              </a:lnSpc>
              <a:spcBef>
                <a:spcPts val="0"/>
              </a:spcBef>
              <a:spcAft>
                <a:spcPts val="0"/>
              </a:spcAft>
              <a:buNone/>
            </a:pPr>
            <a:r>
              <a:rPr lang="en-GB" sz="2400" b="1">
                <a:latin typeface="Times New Roman" panose="02020603050405020304" charset="0"/>
                <a:ea typeface="Comfortaa"/>
                <a:cs typeface="Times New Roman" panose="02020603050405020304" charset="0"/>
                <a:sym typeface="Comfortaa"/>
              </a:rPr>
              <a:t>M: Đoạn 1: Những câu chuyện đầu tiên</a:t>
            </a:r>
            <a:endParaRPr sz="2400" b="1">
              <a:latin typeface="Times New Roman" panose="02020603050405020304" charset="0"/>
              <a:ea typeface="Comfortaa"/>
              <a:cs typeface="Times New Roman" panose="02020603050405020304" charset="0"/>
              <a:sym typeface="Comfortaa"/>
            </a:endParaRPr>
          </a:p>
          <a:p>
            <a:pPr marL="0" lvl="0" indent="0" algn="l" rtl="0">
              <a:lnSpc>
                <a:spcPct val="177000"/>
              </a:lnSpc>
              <a:spcBef>
                <a:spcPts val="900"/>
              </a:spcBef>
              <a:spcAft>
                <a:spcPts val="900"/>
              </a:spcAft>
              <a:buNone/>
            </a:pPr>
            <a:endParaRPr sz="2400" b="1">
              <a:latin typeface="Times New Roman" panose="02020603050405020304" charset="0"/>
              <a:ea typeface="Comfortaa"/>
              <a:cs typeface="Times New Roman" panose="02020603050405020304" charset="0"/>
              <a:sym typeface="Comfortaa"/>
            </a:endParaRPr>
          </a:p>
        </p:txBody>
      </p:sp>
      <p:sp>
        <p:nvSpPr>
          <p:cNvPr id="3" name="Title 2"/>
          <p:cNvSpPr>
            <a:spLocks noGrp="1"/>
          </p:cNvSpPr>
          <p:nvPr>
            <p:ph type="title"/>
          </p:nvPr>
        </p:nvSpPr>
        <p:spPr/>
        <p:txBody>
          <a:bodyPr/>
          <a:lstStyle/>
          <a:p>
            <a:endParaRPr lang="en-US"/>
          </a:p>
        </p:txBody>
      </p:sp>
      <p:sp>
        <p:nvSpPr>
          <p:cNvPr id="15" name="Flowchart: Punched Tape 14"/>
          <p:cNvSpPr/>
          <p:nvPr/>
        </p:nvSpPr>
        <p:spPr>
          <a:xfrm>
            <a:off x="2987675" y="3147695"/>
            <a:ext cx="2635250" cy="1236345"/>
          </a:xfrm>
          <a:prstGeom prst="flowChartPunchedTape">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Thảo luận nhóm đôi 2 phút</a:t>
            </a:r>
          </a:p>
        </p:txBody>
      </p:sp>
      <p:sp>
        <p:nvSpPr>
          <p:cNvPr id="16" name="Text Box 15"/>
          <p:cNvSpPr txBox="1"/>
          <p:nvPr/>
        </p:nvSpPr>
        <p:spPr>
          <a:xfrm>
            <a:off x="770890" y="1419225"/>
            <a:ext cx="7056755" cy="1198880"/>
          </a:xfrm>
          <a:prstGeom prst="rect">
            <a:avLst/>
          </a:prstGeom>
          <a:noFill/>
        </p:spPr>
        <p:txBody>
          <a:bodyPr wrap="square" rtlCol="0">
            <a:spAutoFit/>
          </a:bodyPr>
          <a:lstStyle/>
          <a:p>
            <a:r>
              <a:rPr lang="en-US">
                <a:latin typeface="Times New Roman" panose="02020603050405020304" charset="0"/>
                <a:cs typeface="Times New Roman" panose="02020603050405020304" charset="0"/>
              </a:rPr>
              <a:t>     </a:t>
            </a:r>
            <a:r>
              <a:rPr lang="en-US" sz="2400" b="1">
                <a:solidFill>
                  <a:srgbClr val="FF0000"/>
                </a:solidFill>
                <a:latin typeface="Times New Roman" panose="02020603050405020304" charset="0"/>
                <a:cs typeface="Times New Roman" panose="02020603050405020304" charset="0"/>
              </a:rPr>
              <a:t>Đoạn 2: Lí do khiến bạn nhỏ cố gắng học chữ.</a:t>
            </a:r>
          </a:p>
          <a:p>
            <a:r>
              <a:rPr lang="en-US" sz="2400" b="1">
                <a:solidFill>
                  <a:srgbClr val="FF0000"/>
                </a:solidFill>
                <a:latin typeface="Times New Roman" panose="02020603050405020304" charset="0"/>
                <a:cs typeface="Times New Roman" panose="02020603050405020304" charset="0"/>
              </a:rPr>
              <a:t>   Đoạn 3: Ham mê đọc sách</a:t>
            </a:r>
          </a:p>
          <a:p>
            <a:r>
              <a:rPr lang="en-US" sz="2400" b="1">
                <a:solidFill>
                  <a:srgbClr val="FF0000"/>
                </a:solidFill>
                <a:latin typeface="Times New Roman" panose="02020603050405020304" charset="0"/>
                <a:cs typeface="Times New Roman" panose="02020603050405020304" charset="0"/>
              </a:rPr>
              <a:t>   Đoạn 4: Ảnh hưởng của sách đối với bạn nhỏ.</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500"/>
                                        <p:tgtEl>
                                          <p:spTgt spid="145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49"/>
        <p:cNvGrpSpPr/>
        <p:nvPr/>
      </p:nvGrpSpPr>
      <p:grpSpPr>
        <a:xfrm>
          <a:off x="0" y="0"/>
          <a:ext cx="0" cy="0"/>
          <a:chOff x="0" y="0"/>
          <a:chExt cx="0" cy="0"/>
        </a:xfrm>
      </p:grpSpPr>
      <p:sp>
        <p:nvSpPr>
          <p:cNvPr id="1452" name="Google Shape;1452;p45"/>
          <p:cNvSpPr txBox="1"/>
          <p:nvPr/>
        </p:nvSpPr>
        <p:spPr>
          <a:xfrm>
            <a:off x="395605" y="483235"/>
            <a:ext cx="7899400" cy="920115"/>
          </a:xfrm>
          <a:prstGeom prst="rect">
            <a:avLst/>
          </a:prstGeom>
          <a:noFill/>
          <a:ln>
            <a:noFill/>
          </a:ln>
        </p:spPr>
        <p:txBody>
          <a:bodyPr spcFirstLastPara="1" wrap="square" lIns="91425" tIns="91425" rIns="91425" bIns="91425" anchor="t" anchorCtr="0">
            <a:spAutoFit/>
          </a:bodyPr>
          <a:lstStyle/>
          <a:p>
            <a:pPr marL="0" lvl="0" indent="0" algn="just" rtl="0" eaLnBrk="1" fontAlgn="auto" latinLnBrk="0" hangingPunct="1">
              <a:lnSpc>
                <a:spcPct val="100000"/>
              </a:lnSpc>
              <a:spcBef>
                <a:spcPts val="0"/>
              </a:spcBef>
              <a:buNone/>
            </a:pPr>
            <a:r>
              <a:rPr lang="en-GB" sz="2400" b="1">
                <a:solidFill>
                  <a:srgbClr val="2888E1"/>
                </a:solidFill>
                <a:latin typeface="Times New Roman" panose="02020603050405020304" charset="0"/>
                <a:ea typeface="Comfortaa"/>
                <a:cs typeface="Times New Roman" panose="02020603050405020304" charset="0"/>
                <a:sym typeface="Comfortaa"/>
              </a:rPr>
              <a:t>Câu 3: </a:t>
            </a:r>
            <a:r>
              <a:rPr lang="en-GB" sz="2400" b="1">
                <a:latin typeface="Times New Roman" panose="02020603050405020304" charset="0"/>
                <a:ea typeface="Comfortaa"/>
                <a:cs typeface="Times New Roman" panose="02020603050405020304" charset="0"/>
                <a:sym typeface="Comfortaa"/>
              </a:rPr>
              <a:t>Bạn nhỏ trong bài đọc cố gắng học chữ để làm gì, kết quả như thế nào? </a:t>
            </a:r>
            <a:endParaRPr sz="2400" b="1">
              <a:latin typeface="Times New Roman" panose="02020603050405020304" charset="0"/>
              <a:ea typeface="Comfortaa"/>
              <a:cs typeface="Times New Roman" panose="02020603050405020304" charset="0"/>
              <a:sym typeface="Comfortaa"/>
            </a:endParaRPr>
          </a:p>
        </p:txBody>
      </p:sp>
      <p:sp>
        <p:nvSpPr>
          <p:cNvPr id="5" name="TextBox 4"/>
          <p:cNvSpPr txBox="1"/>
          <p:nvPr/>
        </p:nvSpPr>
        <p:spPr>
          <a:xfrm>
            <a:off x="395605" y="1564005"/>
            <a:ext cx="7822565" cy="1005205"/>
          </a:xfrm>
          <a:prstGeom prst="rect">
            <a:avLst/>
          </a:prstGeom>
          <a:noFill/>
        </p:spPr>
        <p:txBody>
          <a:bodyPr wrap="square">
            <a:noAutofit/>
          </a:bodyPr>
          <a:lstStyle/>
          <a:p>
            <a:pPr algn="just"/>
            <a:r>
              <a:rPr lang="en-US" altLang="vi-VN" sz="2400" b="1" dirty="0">
                <a:solidFill>
                  <a:srgbClr val="FF0000"/>
                </a:solidFill>
                <a:latin typeface="Times New Roman" panose="02020603050405020304" charset="0"/>
                <a:cs typeface="Times New Roman" panose="02020603050405020304" charset="0"/>
              </a:rPr>
              <a:t>    </a:t>
            </a:r>
            <a:r>
              <a:rPr lang="vi-VN" sz="2400" b="1" dirty="0">
                <a:solidFill>
                  <a:srgbClr val="FF0000"/>
                </a:solidFill>
                <a:latin typeface="Times New Roman" panose="02020603050405020304" charset="0"/>
                <a:cs typeface="Times New Roman" panose="02020603050405020304" charset="0"/>
              </a:rPr>
              <a:t>Bạn nhỏ trong bài đọc cố gắng học chữ để </a:t>
            </a:r>
            <a:r>
              <a:rPr lang="en-US" altLang="vi-VN" sz="2400" b="1" dirty="0">
                <a:solidFill>
                  <a:srgbClr val="FF0000"/>
                </a:solidFill>
                <a:latin typeface="Times New Roman" panose="02020603050405020304" charset="0"/>
                <a:cs typeface="Times New Roman" panose="02020603050405020304" charset="0"/>
              </a:rPr>
              <a:t>có thể khám phá thế giới kì diệu trong những cuốn sách.</a:t>
            </a:r>
            <a:endParaRPr lang="en-US" altLang="vi-VN" sz="2400" b="1" kern="100" dirty="0">
              <a:solidFill>
                <a:srgbClr val="FF0000"/>
              </a:solidFill>
              <a:effectLst/>
              <a:latin typeface="Times New Roman" panose="02020603050405020304" charset="0"/>
              <a:ea typeface="Calibri" panose="020F0502020204030204" pitchFamily="34" charset="0"/>
              <a:cs typeface="Times New Roman" panose="02020603050405020304" charset="0"/>
            </a:endParaRPr>
          </a:p>
        </p:txBody>
      </p:sp>
      <p:sp>
        <p:nvSpPr>
          <p:cNvPr id="2" name="TextBox 4"/>
          <p:cNvSpPr txBox="1"/>
          <p:nvPr/>
        </p:nvSpPr>
        <p:spPr>
          <a:xfrm>
            <a:off x="35560" y="2427605"/>
            <a:ext cx="8210550" cy="1884045"/>
          </a:xfrm>
          <a:prstGeom prst="rect">
            <a:avLst/>
          </a:prstGeom>
          <a:noFill/>
        </p:spPr>
        <p:txBody>
          <a:bodyPr wrap="square">
            <a:noAutofit/>
          </a:bodyPr>
          <a:lstStyle/>
          <a:p>
            <a:pPr algn="just"/>
            <a:r>
              <a:rPr lang="en-US" altLang="vi-VN" sz="2400" b="1" dirty="0">
                <a:solidFill>
                  <a:srgbClr val="FF0000"/>
                </a:solidFill>
                <a:latin typeface="Times New Roman" panose="02020603050405020304" charset="0"/>
                <a:cs typeface="Times New Roman" panose="02020603050405020304" charset="0"/>
              </a:rPr>
              <a:t>    </a:t>
            </a:r>
            <a:r>
              <a:rPr lang="vi-VN" sz="2400" b="1" dirty="0">
                <a:solidFill>
                  <a:srgbClr val="FF0000"/>
                </a:solidFill>
                <a:latin typeface="Times New Roman" panose="02020603050405020304" charset="0"/>
                <a:cs typeface="Times New Roman" panose="02020603050405020304" charset="0"/>
              </a:rPr>
              <a:t> </a:t>
            </a:r>
            <a:r>
              <a:rPr lang="en-US" altLang="vi-VN" sz="2400" b="1" dirty="0">
                <a:solidFill>
                  <a:srgbClr val="FF0000"/>
                </a:solidFill>
                <a:latin typeface="Times New Roman" panose="02020603050405020304" charset="0"/>
                <a:cs typeface="Times New Roman" panose="02020603050405020304" charset="0"/>
              </a:rPr>
              <a:t>   K</a:t>
            </a:r>
            <a:r>
              <a:rPr lang="vi-VN" sz="2400" b="1" dirty="0">
                <a:solidFill>
                  <a:srgbClr val="FF0000"/>
                </a:solidFill>
                <a:latin typeface="Times New Roman" panose="02020603050405020304" charset="0"/>
                <a:cs typeface="Times New Roman" panose="02020603050405020304" charset="0"/>
              </a:rPr>
              <a:t>ết quả là bạn nhỏ đã đọc </a:t>
            </a:r>
            <a:r>
              <a:rPr lang="en-US" altLang="vi-VN" sz="2400" b="1" dirty="0">
                <a:solidFill>
                  <a:srgbClr val="FF0000"/>
                </a:solidFill>
                <a:latin typeface="Times New Roman" panose="02020603050405020304" charset="0"/>
                <a:cs typeface="Times New Roman" panose="02020603050405020304" charset="0"/>
              </a:rPr>
              <a:t>hết những cuốn sách ba mua về, rương truyện Trung Hoa của ông thợ hớt tóc rồi tìm đến những tác phẩm văn học kinh điển của thế giới</a:t>
            </a:r>
            <a:r>
              <a:rPr lang="vi-VN" sz="2400" b="1" dirty="0">
                <a:solidFill>
                  <a:srgbClr val="FF0000"/>
                </a:solidFill>
                <a:latin typeface="Times New Roman" panose="02020603050405020304" charset="0"/>
                <a:cs typeface="Times New Roman" panose="02020603050405020304" charset="0"/>
              </a:rPr>
              <a:t> . </a:t>
            </a:r>
            <a:r>
              <a:rPr lang="en-US" altLang="vi-VN" sz="2400" b="1" dirty="0">
                <a:solidFill>
                  <a:srgbClr val="FF0000"/>
                </a:solidFill>
                <a:latin typeface="Times New Roman" panose="02020603050405020304" charset="0"/>
                <a:cs typeface="Times New Roman" panose="02020603050405020304" charset="0"/>
              </a:rPr>
              <a:t>Được trải nghiệm những cảm xúc chưa từng gặp ngoài đời, được sách bồi đắp tâm hồn.</a:t>
            </a:r>
            <a:endParaRPr lang="en-US" altLang="vi-VN" sz="2400" b="1" kern="100" dirty="0">
              <a:solidFill>
                <a:srgbClr val="FF0000"/>
              </a:solidFill>
              <a:effectLst/>
              <a:latin typeface="Times New Roman" panose="02020603050405020304" charset="0"/>
              <a:ea typeface="Calibri" panose="020F0502020204030204" pitchFamily="34" charset="0"/>
              <a:cs typeface="Times New Roman" panose="02020603050405020304" charset="0"/>
            </a:endParaRPr>
          </a:p>
        </p:txBody>
      </p:sp>
      <p:sp>
        <p:nvSpPr>
          <p:cNvPr id="15" name="Flowchart: Punched Tape 14"/>
          <p:cNvSpPr/>
          <p:nvPr/>
        </p:nvSpPr>
        <p:spPr>
          <a:xfrm>
            <a:off x="3347720" y="1600200"/>
            <a:ext cx="2635250" cy="1202690"/>
          </a:xfrm>
          <a:prstGeom prst="flowChartPunchedTape">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Suy nghĩ cá nhân 1 phút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2"/>
                                        </p:tgtEl>
                                        <p:attrNameLst>
                                          <p:attrName>style.visibility</p:attrName>
                                        </p:attrNameLst>
                                      </p:cBhvr>
                                      <p:to>
                                        <p:strVal val="visible"/>
                                      </p:to>
                                    </p:set>
                                    <p:animEffect transition="in" filter="fade">
                                      <p:cBhvr>
                                        <p:cTn id="7" dur="500"/>
                                        <p:tgtEl>
                                          <p:spTgt spid="145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5" grpId="0" bldLvl="0" animBg="1"/>
      <p:bldP spid="15"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53" name="Google Shape;1453;p45"/>
          <p:cNvSpPr txBox="1"/>
          <p:nvPr/>
        </p:nvSpPr>
        <p:spPr>
          <a:xfrm>
            <a:off x="179705" y="195580"/>
            <a:ext cx="7763510" cy="2479040"/>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4: </a:t>
            </a:r>
            <a:r>
              <a:rPr lang="en-GB" sz="2400" b="1">
                <a:latin typeface="Times New Roman" panose="02020603050405020304" charset="0"/>
                <a:ea typeface="Comfortaa"/>
                <a:cs typeface="Times New Roman" panose="02020603050405020304" charset="0"/>
                <a:sym typeface="Comfortaa"/>
              </a:rPr>
              <a:t>Chia sẻ với bạn: </a:t>
            </a:r>
            <a:endParaRPr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a, Những điều em đã trải qua giống như nhân vật trong bài đọc trên.</a:t>
            </a: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b, Những điều em có thể học hỏi từ nhân vật trong bài đọc trên. </a:t>
            </a:r>
            <a:endParaRPr sz="2400" b="1">
              <a:latin typeface="Times New Roman" panose="02020603050405020304" charset="0"/>
              <a:ea typeface="Comfortaa"/>
              <a:cs typeface="Times New Roman" panose="02020603050405020304" charset="0"/>
              <a:sym typeface="Comfortaa"/>
            </a:endParaRPr>
          </a:p>
        </p:txBody>
      </p:sp>
      <p:sp>
        <p:nvSpPr>
          <p:cNvPr id="17" name="Title 16"/>
          <p:cNvSpPr>
            <a:spLocks noGrp="1"/>
          </p:cNvSpPr>
          <p:nvPr>
            <p:ph type="title"/>
          </p:nvPr>
        </p:nvSpPr>
        <p:spPr/>
        <p:txBody>
          <a:bodyPr/>
          <a:lstStyle/>
          <a:p>
            <a:endParaRPr lang="en-US"/>
          </a:p>
        </p:txBody>
      </p:sp>
      <p:sp>
        <p:nvSpPr>
          <p:cNvPr id="15" name="Flowchart: Punched Tape 14"/>
          <p:cNvSpPr/>
          <p:nvPr/>
        </p:nvSpPr>
        <p:spPr>
          <a:xfrm>
            <a:off x="1979930" y="2283460"/>
            <a:ext cx="2635250" cy="1236345"/>
          </a:xfrm>
          <a:prstGeom prst="flowChartPunchedTape">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Chia sẻ theo nhóm 4 </a:t>
            </a:r>
          </a:p>
          <a:p>
            <a:pPr algn="ctr"/>
            <a:r>
              <a:rPr lang="en-US" sz="2000" b="1">
                <a:solidFill>
                  <a:schemeClr val="bg1">
                    <a:lumMod val="10000"/>
                  </a:schemeClr>
                </a:solidFill>
                <a:latin typeface="Times New Roman" panose="02020603050405020304" charset="0"/>
                <a:cs typeface="Times New Roman" panose="02020603050405020304" charset="0"/>
              </a:rPr>
              <a:t>trong 2 phút</a:t>
            </a:r>
          </a:p>
        </p:txBody>
      </p:sp>
      <p:pic>
        <p:nvPicPr>
          <p:cNvPr id="16" name="Picture Placeholder 1"/>
          <p:cNvPicPr>
            <a:picLocks noGrp="1" noChangeAspect="1"/>
          </p:cNvPicPr>
          <p:nvPr>
            <p:ph type="pic" idx="2"/>
          </p:nvPr>
        </p:nvPicPr>
        <p:blipFill>
          <a:blip r:embed="rId2"/>
          <a:stretch>
            <a:fillRect/>
          </a:stretch>
        </p:blipFill>
        <p:spPr>
          <a:xfrm>
            <a:off x="3923665" y="2211705"/>
            <a:ext cx="2990215" cy="273558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3"/>
                                        </p:tgtEl>
                                        <p:attrNameLst>
                                          <p:attrName>style.visibility</p:attrName>
                                        </p:attrNameLst>
                                      </p:cBhvr>
                                      <p:to>
                                        <p:strVal val="visible"/>
                                      </p:to>
                                    </p:set>
                                    <p:animEffect transition="in" filter="fade">
                                      <p:cBhvr>
                                        <p:cTn id="7" dur="500"/>
                                        <p:tgtEl>
                                          <p:spTgt spid="145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 grpId="0"/>
      <p:bldP spid="15" grpId="0" bldLvl="0" animBg="1"/>
      <p:bldP spid="15"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143000" y="4104085"/>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6915150" y="411480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Text Box 11"/>
          <p:cNvSpPr txBox="1"/>
          <p:nvPr/>
        </p:nvSpPr>
        <p:spPr>
          <a:xfrm>
            <a:off x="4582795" y="2499360"/>
            <a:ext cx="1376680" cy="368300"/>
          </a:xfrm>
          <a:prstGeom prst="rect">
            <a:avLst/>
          </a:prstGeom>
          <a:noFill/>
        </p:spPr>
        <p:txBody>
          <a:bodyPr wrap="square" rtlCol="0">
            <a:spAutoFit/>
          </a:bodyPr>
          <a:lstStyle/>
          <a:p>
            <a:r>
              <a:rPr lang="en-US" sz="1800" b="1">
                <a:solidFill>
                  <a:schemeClr val="tx1"/>
                </a:solidFill>
                <a:latin typeface="Times New Roman" panose="02020603050405020304" charset="0"/>
                <a:cs typeface="Times New Roman" panose="02020603050405020304" charset="0"/>
                <a:sym typeface="+mn-ea"/>
              </a:rPr>
              <a:t>Nội dung:</a:t>
            </a:r>
            <a:r>
              <a:rPr lang="en-US" sz="1800">
                <a:solidFill>
                  <a:schemeClr val="tx1"/>
                </a:solidFill>
                <a:latin typeface="Times New Roman" panose="02020603050405020304" charset="0"/>
                <a:cs typeface="Times New Roman" panose="02020603050405020304" charset="0"/>
                <a:sym typeface="+mn-ea"/>
              </a:rPr>
              <a:t> </a:t>
            </a:r>
            <a:endParaRPr lang="en-US" sz="1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46"/>
          <p:cNvSpPr/>
          <p:nvPr/>
        </p:nvSpPr>
        <p:spPr>
          <a:xfrm rot="10800000" flipH="1">
            <a:off x="1303251" y="929597"/>
            <a:ext cx="6373628" cy="3284303"/>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txBox="1">
            <a:spLocks noGrp="1"/>
          </p:cNvSpPr>
          <p:nvPr>
            <p:ph type="title" idx="2"/>
          </p:nvPr>
        </p:nvSpPr>
        <p:spPr>
          <a:xfrm>
            <a:off x="1443250" y="1739388"/>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a:t> </a:t>
            </a: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nâng cao</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66"/>
        <p:cNvGrpSpPr/>
        <p:nvPr/>
      </p:nvGrpSpPr>
      <p:grpSpPr>
        <a:xfrm>
          <a:off x="0" y="0"/>
          <a:ext cx="0" cy="0"/>
          <a:chOff x="0" y="0"/>
          <a:chExt cx="0" cy="0"/>
        </a:xfrm>
      </p:grpSpPr>
      <p:sp>
        <p:nvSpPr>
          <p:cNvPr id="1467" name="Google Shape;1467;p47"/>
          <p:cNvSpPr txBox="1"/>
          <p:nvPr/>
        </p:nvSpPr>
        <p:spPr>
          <a:xfrm>
            <a:off x="744750" y="739050"/>
            <a:ext cx="7654500" cy="315277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2350">
                <a:highlight>
                  <a:srgbClr val="FFFFFF"/>
                </a:highlight>
                <a:latin typeface="Mea Culpa"/>
                <a:ea typeface="Mea Culpa"/>
                <a:cs typeface="Mea Culpa"/>
                <a:sym typeface="Mea Culpa"/>
              </a:rPr>
              <a:t>     </a:t>
            </a:r>
            <a:r>
              <a:rPr lang="en-GB" sz="2400">
                <a:highlight>
                  <a:srgbClr val="FFFFFF"/>
                </a:highlight>
                <a:latin typeface="Times New Roman" panose="02020603050405020304" charset="0"/>
                <a:ea typeface="Gwendolyn"/>
                <a:cs typeface="Times New Roman" panose="02020603050405020304" charset="0"/>
                <a:sym typeface="Gwendolyn"/>
              </a:rPr>
              <a:t>T</a:t>
            </a:r>
            <a:r>
              <a:rPr lang="en-GB" sz="2400">
                <a:highlight>
                  <a:srgbClr val="FFFFFF"/>
                </a:highlight>
                <a:latin typeface="Times New Roman" panose="02020603050405020304" charset="0"/>
                <a:ea typeface="Mea Culpa"/>
                <a:cs typeface="Times New Roman" panose="02020603050405020304" charset="0"/>
                <a:sym typeface="Mea Culpa"/>
              </a:rPr>
              <a:t>ôi khóc cười qua những trang sách, ngạc nhiên thấy mình trải qua những cảm xúc mà trên thực tế tôi chưa đủ lớn để trải nghiệm ngoài đời. </a:t>
            </a:r>
            <a:r>
              <a:rPr lang="en-US" altLang="en-GB" sz="2400">
                <a:highlight>
                  <a:srgbClr val="FFFFFF"/>
                </a:highlight>
                <a:latin typeface="Times New Roman" panose="02020603050405020304" charset="0"/>
                <a:ea typeface="Mea Culpa"/>
                <a:cs typeface="Times New Roman" panose="02020603050405020304" charset="0"/>
                <a:sym typeface="Mea Culpa"/>
              </a:rPr>
              <a:t>  </a:t>
            </a:r>
            <a:r>
              <a:rPr lang="en-GB" sz="2400">
                <a:highlight>
                  <a:srgbClr val="FFFFFF"/>
                </a:highlight>
                <a:latin typeface="Times New Roman" panose="02020603050405020304" charset="0"/>
                <a:ea typeface="Gwendolyn"/>
                <a:cs typeface="Times New Roman" panose="02020603050405020304" charset="0"/>
                <a:sym typeface="Gwendolyn"/>
              </a:rPr>
              <a:t>S</a:t>
            </a:r>
            <a:r>
              <a:rPr lang="en-GB" sz="2400">
                <a:highlight>
                  <a:srgbClr val="FFFFFF"/>
                </a:highlight>
                <a:latin typeface="Times New Roman" panose="02020603050405020304" charset="0"/>
                <a:ea typeface="Mea Culpa"/>
                <a:cs typeface="Times New Roman" panose="02020603050405020304" charset="0"/>
                <a:sym typeface="Mea Culpa"/>
              </a:rPr>
              <a:t>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sz="2400">
              <a:latin typeface="Times New Roman" panose="02020603050405020304" charset="0"/>
              <a:ea typeface="Mea Culpa"/>
              <a:cs typeface="Times New Roman" panose="02020603050405020304" charset="0"/>
              <a:sym typeface="Mea Culpa"/>
            </a:endParaRPr>
          </a:p>
        </p:txBody>
      </p:sp>
      <p:cxnSp>
        <p:nvCxnSpPr>
          <p:cNvPr id="1477" name="Google Shape;1477;p47"/>
          <p:cNvCxnSpPr/>
          <p:nvPr/>
        </p:nvCxnSpPr>
        <p:spPr>
          <a:xfrm>
            <a:off x="1620100" y="1203490"/>
            <a:ext cx="1367790" cy="0"/>
          </a:xfrm>
          <a:prstGeom prst="straightConnector1">
            <a:avLst/>
          </a:prstGeom>
          <a:noFill/>
          <a:ln w="28575" cap="flat" cmpd="sng">
            <a:solidFill>
              <a:srgbClr val="FF0000"/>
            </a:solidFill>
            <a:prstDash val="solid"/>
            <a:round/>
            <a:headEnd type="none" w="med" len="med"/>
            <a:tailEnd type="none" w="med" len="med"/>
          </a:ln>
        </p:spPr>
      </p:cxnSp>
      <p:cxnSp>
        <p:nvCxnSpPr>
          <p:cNvPr id="1478" name="Google Shape;1478;p47"/>
          <p:cNvCxnSpPr/>
          <p:nvPr/>
        </p:nvCxnSpPr>
        <p:spPr>
          <a:xfrm>
            <a:off x="3491675" y="1635485"/>
            <a:ext cx="905100" cy="0"/>
          </a:xfrm>
          <a:prstGeom prst="straightConnector1">
            <a:avLst/>
          </a:prstGeom>
          <a:noFill/>
          <a:ln w="28575" cap="flat" cmpd="sng">
            <a:solidFill>
              <a:srgbClr val="FF0000"/>
            </a:solidFill>
            <a:prstDash val="solid"/>
            <a:round/>
            <a:headEnd type="none" w="med" len="med"/>
            <a:tailEnd type="none" w="med" len="med"/>
          </a:ln>
        </p:spPr>
      </p:cxnSp>
      <p:cxnSp>
        <p:nvCxnSpPr>
          <p:cNvPr id="1479" name="Google Shape;1479;p47"/>
          <p:cNvCxnSpPr/>
          <p:nvPr/>
        </p:nvCxnSpPr>
        <p:spPr>
          <a:xfrm>
            <a:off x="1259720" y="2067285"/>
            <a:ext cx="1511935" cy="0"/>
          </a:xfrm>
          <a:prstGeom prst="straightConnector1">
            <a:avLst/>
          </a:prstGeom>
          <a:noFill/>
          <a:ln w="28575" cap="flat" cmpd="sng">
            <a:solidFill>
              <a:srgbClr val="FF0000"/>
            </a:solidFill>
            <a:prstDash val="solid"/>
            <a:round/>
            <a:headEnd type="none" w="med" len="med"/>
            <a:tailEnd type="none" w="med" len="med"/>
          </a:ln>
        </p:spPr>
      </p:cxnSp>
      <p:cxnSp>
        <p:nvCxnSpPr>
          <p:cNvPr id="1480" name="Google Shape;1480;p47"/>
          <p:cNvCxnSpPr/>
          <p:nvPr/>
        </p:nvCxnSpPr>
        <p:spPr>
          <a:xfrm>
            <a:off x="6659885" y="2067740"/>
            <a:ext cx="936625" cy="0"/>
          </a:xfrm>
          <a:prstGeom prst="straightConnector1">
            <a:avLst/>
          </a:prstGeom>
          <a:noFill/>
          <a:ln w="28575" cap="flat" cmpd="sng">
            <a:solidFill>
              <a:srgbClr val="FF0000"/>
            </a:solidFill>
            <a:prstDash val="solid"/>
            <a:round/>
            <a:headEnd type="none" w="med" len="med"/>
            <a:tailEnd type="none" w="med" len="med"/>
          </a:ln>
        </p:spPr>
      </p:cxnSp>
      <p:cxnSp>
        <p:nvCxnSpPr>
          <p:cNvPr id="1481" name="Google Shape;1481;p47"/>
          <p:cNvCxnSpPr/>
          <p:nvPr/>
        </p:nvCxnSpPr>
        <p:spPr>
          <a:xfrm>
            <a:off x="4643590" y="2499195"/>
            <a:ext cx="977265" cy="0"/>
          </a:xfrm>
          <a:prstGeom prst="straightConnector1">
            <a:avLst/>
          </a:prstGeom>
          <a:noFill/>
          <a:ln w="28575" cap="flat" cmpd="sng">
            <a:solidFill>
              <a:srgbClr val="FF0000"/>
            </a:solidFill>
            <a:prstDash val="solid"/>
            <a:round/>
            <a:headEnd type="none" w="med" len="med"/>
            <a:tailEnd type="none" w="med" len="med"/>
          </a:ln>
        </p:spPr>
      </p:cxnSp>
      <p:cxnSp>
        <p:nvCxnSpPr>
          <p:cNvPr id="1482" name="Google Shape;1482;p47"/>
          <p:cNvCxnSpPr/>
          <p:nvPr/>
        </p:nvCxnSpPr>
        <p:spPr>
          <a:xfrm rot="10800000" flipH="1">
            <a:off x="6732305" y="2901130"/>
            <a:ext cx="978900" cy="4800"/>
          </a:xfrm>
          <a:prstGeom prst="straightConnector1">
            <a:avLst/>
          </a:prstGeom>
          <a:noFill/>
          <a:ln w="28575" cap="flat" cmpd="sng">
            <a:solidFill>
              <a:srgbClr val="FF0000"/>
            </a:solidFill>
            <a:prstDash val="solid"/>
            <a:round/>
            <a:headEnd type="none" w="med" len="med"/>
            <a:tailEnd type="none" w="med" len="med"/>
          </a:ln>
        </p:spPr>
      </p:cxnSp>
      <p:cxnSp>
        <p:nvCxnSpPr>
          <p:cNvPr id="1483" name="Google Shape;1483;p47"/>
          <p:cNvCxnSpPr/>
          <p:nvPr/>
        </p:nvCxnSpPr>
        <p:spPr>
          <a:xfrm>
            <a:off x="6083970" y="3291740"/>
            <a:ext cx="760730" cy="29845"/>
          </a:xfrm>
          <a:prstGeom prst="straightConnector1">
            <a:avLst/>
          </a:prstGeom>
          <a:noFill/>
          <a:ln w="28575" cap="flat" cmpd="sng">
            <a:solidFill>
              <a:srgbClr val="FF0000"/>
            </a:solidFill>
            <a:prstDash val="solid"/>
            <a:round/>
            <a:headEnd type="none" w="med" len="med"/>
            <a:tailEnd type="none" w="med" len="med"/>
          </a:ln>
        </p:spPr>
      </p:cxnSp>
      <p:cxnSp>
        <p:nvCxnSpPr>
          <p:cNvPr id="1494" name="Google Shape;1494;p47"/>
          <p:cNvCxnSpPr/>
          <p:nvPr/>
        </p:nvCxnSpPr>
        <p:spPr>
          <a:xfrm>
            <a:off x="827350" y="3723335"/>
            <a:ext cx="1800225" cy="0"/>
          </a:xfrm>
          <a:prstGeom prst="straightConnector1">
            <a:avLst/>
          </a:prstGeom>
          <a:noFill/>
          <a:ln w="28575" cap="flat" cmpd="sng">
            <a:solidFill>
              <a:srgbClr val="FF0000"/>
            </a:solidFill>
            <a:prstDash val="solid"/>
            <a:round/>
            <a:headEnd type="none" w="med" len="med"/>
            <a:tailEnd type="none" w="med" len="med"/>
          </a:ln>
        </p:spPr>
      </p:cxnSp>
      <p:cxnSp>
        <p:nvCxnSpPr>
          <p:cNvPr id="2" name="Straight Connector 1"/>
          <p:cNvCxnSpPr/>
          <p:nvPr/>
        </p:nvCxnSpPr>
        <p:spPr>
          <a:xfrm flipH="1">
            <a:off x="4427855" y="12757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3" name="Straight Connector 2"/>
          <p:cNvCxnSpPr/>
          <p:nvPr/>
        </p:nvCxnSpPr>
        <p:spPr>
          <a:xfrm flipH="1">
            <a:off x="6372225" y="12757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4" name="Straight Connector 3"/>
          <p:cNvCxnSpPr/>
          <p:nvPr/>
        </p:nvCxnSpPr>
        <p:spPr>
          <a:xfrm flipH="1">
            <a:off x="3131820" y="257175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5" name="Straight Connector 4"/>
          <p:cNvCxnSpPr/>
          <p:nvPr/>
        </p:nvCxnSpPr>
        <p:spPr>
          <a:xfrm flipH="1">
            <a:off x="5723890" y="257175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6" name="Straight Connector 5"/>
          <p:cNvCxnSpPr/>
          <p:nvPr/>
        </p:nvCxnSpPr>
        <p:spPr>
          <a:xfrm flipH="1">
            <a:off x="2195830" y="29317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flipH="1">
            <a:off x="6986270" y="299720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7" name="Straight Connector 6"/>
          <p:cNvCxnSpPr/>
          <p:nvPr/>
        </p:nvCxnSpPr>
        <p:spPr>
          <a:xfrm flipH="1">
            <a:off x="6156325" y="84328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9" name="Straight Connector 8"/>
          <p:cNvCxnSpPr/>
          <p:nvPr/>
        </p:nvCxnSpPr>
        <p:spPr>
          <a:xfrm flipH="1">
            <a:off x="7769860"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flipH="1">
            <a:off x="1793240" y="215138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flipH="1">
            <a:off x="7236460" y="21393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2" name="Straight Connector 11"/>
          <p:cNvCxnSpPr/>
          <p:nvPr/>
        </p:nvCxnSpPr>
        <p:spPr>
          <a:xfrm flipH="1">
            <a:off x="4211955"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3" name="Straight Connector 12"/>
          <p:cNvCxnSpPr/>
          <p:nvPr/>
        </p:nvCxnSpPr>
        <p:spPr>
          <a:xfrm flipH="1">
            <a:off x="4283710"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4" name="Straight Connector 13"/>
          <p:cNvCxnSpPr/>
          <p:nvPr/>
        </p:nvCxnSpPr>
        <p:spPr>
          <a:xfrm flipH="1">
            <a:off x="2771775" y="33635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5" name="Straight Connector 14"/>
          <p:cNvCxnSpPr/>
          <p:nvPr/>
        </p:nvCxnSpPr>
        <p:spPr>
          <a:xfrm flipH="1">
            <a:off x="2843530" y="33635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6" name="Straight Connector 15"/>
          <p:cNvCxnSpPr/>
          <p:nvPr/>
        </p:nvCxnSpPr>
        <p:spPr>
          <a:xfrm flipH="1">
            <a:off x="2915920" y="29317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7"/>
                                        </p:tgtEl>
                                        <p:attrNameLst>
                                          <p:attrName>style.visibility</p:attrName>
                                        </p:attrNameLst>
                                      </p:cBhvr>
                                      <p:to>
                                        <p:strVal val="visible"/>
                                      </p:to>
                                    </p:set>
                                    <p:animEffect transition="in" filter="fade">
                                      <p:cBhvr>
                                        <p:cTn id="7" dur="500"/>
                                        <p:tgtEl>
                                          <p:spTgt spid="1477"/>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nodeType="withEffect">
                                  <p:stCondLst>
                                    <p:cond delay="0"/>
                                  </p:stCondLst>
                                  <p:childTnLst>
                                    <p:set>
                                      <p:cBhvr>
                                        <p:cTn id="12" dur="1" fill="hold">
                                          <p:stCondLst>
                                            <p:cond delay="0"/>
                                          </p:stCondLst>
                                        </p:cTn>
                                        <p:tgtEl>
                                          <p:spTgt spid="1479"/>
                                        </p:tgtEl>
                                        <p:attrNameLst>
                                          <p:attrName>style.visibility</p:attrName>
                                        </p:attrNameLst>
                                      </p:cBhvr>
                                      <p:to>
                                        <p:strVal val="visible"/>
                                      </p:to>
                                    </p:set>
                                    <p:animEffect transition="in" filter="fade">
                                      <p:cBhvr>
                                        <p:cTn id="13" dur="500"/>
                                        <p:tgtEl>
                                          <p:spTgt spid="1479"/>
                                        </p:tgtEl>
                                      </p:cBhvr>
                                    </p:animEffect>
                                  </p:childTnLst>
                                </p:cTn>
                              </p:par>
                              <p:par>
                                <p:cTn id="14" presetID="10" presetClass="entr" presetSubtype="0" fill="hold" nodeType="withEffect">
                                  <p:stCondLst>
                                    <p:cond delay="0"/>
                                  </p:stCondLst>
                                  <p:childTnLst>
                                    <p:set>
                                      <p:cBhvr>
                                        <p:cTn id="15" dur="1" fill="hold">
                                          <p:stCondLst>
                                            <p:cond delay="0"/>
                                          </p:stCondLst>
                                        </p:cTn>
                                        <p:tgtEl>
                                          <p:spTgt spid="1480"/>
                                        </p:tgtEl>
                                        <p:attrNameLst>
                                          <p:attrName>style.visibility</p:attrName>
                                        </p:attrNameLst>
                                      </p:cBhvr>
                                      <p:to>
                                        <p:strVal val="visible"/>
                                      </p:to>
                                    </p:set>
                                    <p:animEffect transition="in" filter="fade">
                                      <p:cBhvr>
                                        <p:cTn id="16" dur="500"/>
                                        <p:tgtEl>
                                          <p:spTgt spid="1480"/>
                                        </p:tgtEl>
                                      </p:cBhvr>
                                    </p:animEffect>
                                  </p:childTnLst>
                                </p:cTn>
                              </p:par>
                              <p:par>
                                <p:cTn id="17" presetID="10" presetClass="entr" presetSubtype="0" fill="hold" nodeType="withEffect">
                                  <p:stCondLst>
                                    <p:cond delay="0"/>
                                  </p:stCondLst>
                                  <p:childTnLst>
                                    <p:set>
                                      <p:cBhvr>
                                        <p:cTn id="18" dur="1" fill="hold">
                                          <p:stCondLst>
                                            <p:cond delay="0"/>
                                          </p:stCondLst>
                                        </p:cTn>
                                        <p:tgtEl>
                                          <p:spTgt spid="1481"/>
                                        </p:tgtEl>
                                        <p:attrNameLst>
                                          <p:attrName>style.visibility</p:attrName>
                                        </p:attrNameLst>
                                      </p:cBhvr>
                                      <p:to>
                                        <p:strVal val="visible"/>
                                      </p:to>
                                    </p:set>
                                    <p:animEffect transition="in" filter="fade">
                                      <p:cBhvr>
                                        <p:cTn id="19" dur="500"/>
                                        <p:tgtEl>
                                          <p:spTgt spid="1481"/>
                                        </p:tgtEl>
                                      </p:cBhvr>
                                    </p:animEffect>
                                  </p:childTnLst>
                                </p:cTn>
                              </p:par>
                              <p:par>
                                <p:cTn id="20" presetID="10" presetClass="entr" presetSubtype="0" fill="hold" nodeType="withEffect">
                                  <p:stCondLst>
                                    <p:cond delay="0"/>
                                  </p:stCondLst>
                                  <p:childTnLst>
                                    <p:set>
                                      <p:cBhvr>
                                        <p:cTn id="21" dur="1" fill="hold">
                                          <p:stCondLst>
                                            <p:cond delay="0"/>
                                          </p:stCondLst>
                                        </p:cTn>
                                        <p:tgtEl>
                                          <p:spTgt spid="1482"/>
                                        </p:tgtEl>
                                        <p:attrNameLst>
                                          <p:attrName>style.visibility</p:attrName>
                                        </p:attrNameLst>
                                      </p:cBhvr>
                                      <p:to>
                                        <p:strVal val="visible"/>
                                      </p:to>
                                    </p:set>
                                    <p:animEffect transition="in" filter="fade">
                                      <p:cBhvr>
                                        <p:cTn id="22" dur="500"/>
                                        <p:tgtEl>
                                          <p:spTgt spid="1482"/>
                                        </p:tgtEl>
                                      </p:cBhvr>
                                    </p:animEffect>
                                  </p:childTnLst>
                                </p:cTn>
                              </p:par>
                              <p:par>
                                <p:cTn id="23" presetID="10" presetClass="entr" presetSubtype="0" fill="hold" nodeType="withEffect">
                                  <p:stCondLst>
                                    <p:cond delay="0"/>
                                  </p:stCondLst>
                                  <p:childTnLst>
                                    <p:set>
                                      <p:cBhvr>
                                        <p:cTn id="24" dur="1" fill="hold">
                                          <p:stCondLst>
                                            <p:cond delay="0"/>
                                          </p:stCondLst>
                                        </p:cTn>
                                        <p:tgtEl>
                                          <p:spTgt spid="1494"/>
                                        </p:tgtEl>
                                        <p:attrNameLst>
                                          <p:attrName>style.visibility</p:attrName>
                                        </p:attrNameLst>
                                      </p:cBhvr>
                                      <p:to>
                                        <p:strVal val="visible"/>
                                      </p:to>
                                    </p:set>
                                    <p:animEffect transition="in" filter="fade">
                                      <p:cBhvr>
                                        <p:cTn id="25" dur="500"/>
                                        <p:tgtEl>
                                          <p:spTgt spid="1494"/>
                                        </p:tgtEl>
                                      </p:cBhvr>
                                    </p:animEffect>
                                  </p:childTnLst>
                                </p:cTn>
                              </p:par>
                              <p:par>
                                <p:cTn id="26" presetID="10" presetClass="entr" presetSubtype="0" fill="hold" nodeType="withEffect">
                                  <p:stCondLst>
                                    <p:cond delay="0"/>
                                  </p:stCondLst>
                                  <p:childTnLst>
                                    <p:set>
                                      <p:cBhvr>
                                        <p:cTn id="27" dur="1" fill="hold">
                                          <p:stCondLst>
                                            <p:cond delay="0"/>
                                          </p:stCondLst>
                                        </p:cTn>
                                        <p:tgtEl>
                                          <p:spTgt spid="1483"/>
                                        </p:tgtEl>
                                        <p:attrNameLst>
                                          <p:attrName>style.visibility</p:attrName>
                                        </p:attrNameLst>
                                      </p:cBhvr>
                                      <p:to>
                                        <p:strVal val="visible"/>
                                      </p:to>
                                    </p:set>
                                    <p:animEffect transition="in" filter="fade">
                                      <p:cBhvr>
                                        <p:cTn id="28" dur="500"/>
                                        <p:tgtEl>
                                          <p:spTgt spid="148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07315" y="393962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8028305" y="4104005"/>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46"/>
          <p:cNvSpPr/>
          <p:nvPr/>
        </p:nvSpPr>
        <p:spPr>
          <a:xfrm rot="10800000" flipH="1">
            <a:off x="1303251" y="929597"/>
            <a:ext cx="6373628" cy="3284303"/>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txBox="1">
            <a:spLocks noGrp="1"/>
          </p:cNvSpPr>
          <p:nvPr>
            <p:ph type="title" idx="2"/>
          </p:nvPr>
        </p:nvSpPr>
        <p:spPr>
          <a:xfrm>
            <a:off x="1013460" y="1739265"/>
            <a:ext cx="6824345" cy="14941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600" b="1">
                <a:solidFill>
                  <a:schemeClr val="accent1"/>
                </a:solidFill>
                <a:latin typeface="Times New Roman" panose="02020603050405020304" charset="0"/>
                <a:cs typeface="Times New Roman" panose="02020603050405020304" charset="0"/>
              </a:rPr>
              <a:t>Ho</a:t>
            </a:r>
            <a:r>
              <a:rPr lang="en-US" altLang="en-GB" sz="5600" b="1">
                <a:solidFill>
                  <a:schemeClr val="accent1"/>
                </a:solidFill>
                <a:latin typeface="Times New Roman" panose="02020603050405020304" charset="0"/>
                <a:cs typeface="Times New Roman" panose="02020603050405020304" charset="0"/>
              </a:rPr>
              <a:t>ạt động</a:t>
            </a:r>
            <a:r>
              <a:rPr lang="en-GB" sz="5600" b="1">
                <a:solidFill>
                  <a:schemeClr val="accent1"/>
                </a:solidFill>
                <a:latin typeface="Times New Roman" panose="02020603050405020304" charset="0"/>
                <a:cs typeface="Times New Roman" panose="02020603050405020304" charset="0"/>
              </a:rPr>
              <a:t> :</a:t>
            </a:r>
            <a:endParaRPr sz="5600" b="1">
              <a:solidFill>
                <a:schemeClr val="accent1"/>
              </a:solidFill>
              <a:latin typeface="Times New Roman" panose="02020603050405020304" charset="0"/>
              <a:cs typeface="Times New Roman" panose="02020603050405020304" charset="0"/>
            </a:endParaRPr>
          </a:p>
          <a:p>
            <a:pPr marL="0" lvl="0" indent="0" algn="ctr" rtl="0">
              <a:spcBef>
                <a:spcPts val="0"/>
              </a:spcBef>
              <a:spcAft>
                <a:spcPts val="0"/>
              </a:spcAft>
              <a:buNone/>
            </a:pPr>
            <a:endParaRPr sz="1200" b="1">
              <a:solidFill>
                <a:schemeClr val="accent1"/>
              </a:solidFill>
              <a:latin typeface="Times New Roman" panose="02020603050405020304" charset="0"/>
              <a:cs typeface="Times New Roman" panose="02020603050405020304" charset="0"/>
            </a:endParaRPr>
          </a:p>
          <a:p>
            <a:pPr marL="0" lvl="0" indent="0" algn="ctr" rtl="0">
              <a:spcBef>
                <a:spcPts val="0"/>
              </a:spcBef>
              <a:spcAft>
                <a:spcPts val="0"/>
              </a:spcAft>
              <a:buNone/>
            </a:pPr>
            <a:r>
              <a:rPr lang="en-GB" sz="5600" b="1">
                <a:latin typeface="Times New Roman" panose="02020603050405020304" charset="0"/>
                <a:cs typeface="Times New Roman" panose="02020603050405020304" charset="0"/>
              </a:rPr>
              <a:t> </a:t>
            </a:r>
            <a:r>
              <a:rPr lang="en-US" altLang="en-GB" sz="4400" b="1">
                <a:latin typeface="Times New Roman" panose="02020603050405020304" charset="0"/>
                <a:cs typeface="Times New Roman" panose="02020603050405020304" charset="0"/>
              </a:rPr>
              <a:t>Vận dụng, trải nghiệm</a:t>
            </a:r>
            <a:endParaRPr lang="en-US" altLang="en-GB" sz="4400" b="1">
              <a:solidFill>
                <a:srgbClr val="FFC71F"/>
              </a:solidFill>
              <a:latin typeface="Times New Roman" panose="02020603050405020304" charset="0"/>
              <a:cs typeface="Times New Roman" panose="02020603050405020304" charset="0"/>
            </a:endParaRPr>
          </a:p>
        </p:txBody>
      </p:sp>
      <p:sp>
        <p:nvSpPr>
          <p:cNvPr id="1462" name="Google Shape;1462;p46"/>
          <p:cNvSpPr txBox="1"/>
          <p:nvPr/>
        </p:nvSpPr>
        <p:spPr>
          <a:xfrm>
            <a:off x="2328925" y="2701675"/>
            <a:ext cx="929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200">
                <a:solidFill>
                  <a:srgbClr val="FFC800"/>
                </a:solidFill>
                <a:latin typeface="Titan One" panose="02000000000000000000"/>
                <a:ea typeface="Titan One" panose="02000000000000000000"/>
                <a:cs typeface="Titan One" panose="02000000000000000000"/>
                <a:sym typeface="Titan One" panose="02000000000000000000"/>
              </a:rPr>
              <a:t>.</a:t>
            </a:r>
            <a:endParaRPr>
              <a:solidFill>
                <a:srgbClr val="FFC800"/>
              </a:solidFill>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a:p>
        </p:txBody>
      </p:sp>
      <p:pic>
        <p:nvPicPr>
          <p:cNvPr id="15" name="Content Placeholder 14"/>
          <p:cNvPicPr>
            <a:picLocks noGrp="1" noChangeAspect="1"/>
          </p:cNvPicPr>
          <p:nvPr>
            <p:ph idx="1"/>
          </p:nvPr>
        </p:nvPicPr>
        <p:blipFill>
          <a:blip r:embed="rId2"/>
          <a:stretch>
            <a:fillRect/>
          </a:stretch>
        </p:blipFill>
        <p:spPr>
          <a:xfrm>
            <a:off x="0" y="-20955"/>
            <a:ext cx="2927985" cy="5164455"/>
          </a:xfrm>
          <a:prstGeom prst="rect">
            <a:avLst/>
          </a:prstGeom>
        </p:spPr>
      </p:pic>
      <p:pic>
        <p:nvPicPr>
          <p:cNvPr id="17" name="Picture 16"/>
          <p:cNvPicPr>
            <a:picLocks noChangeAspect="1"/>
          </p:cNvPicPr>
          <p:nvPr/>
        </p:nvPicPr>
        <p:blipFill>
          <a:blip r:embed="rId3"/>
          <a:stretch>
            <a:fillRect/>
          </a:stretch>
        </p:blipFill>
        <p:spPr>
          <a:xfrm>
            <a:off x="3201035" y="10160"/>
            <a:ext cx="2879725" cy="5133340"/>
          </a:xfrm>
          <a:prstGeom prst="rect">
            <a:avLst/>
          </a:prstGeom>
        </p:spPr>
      </p:pic>
      <p:pic>
        <p:nvPicPr>
          <p:cNvPr id="19" name="Picture 18" descr="không gia đình 1"/>
          <p:cNvPicPr>
            <a:picLocks noChangeAspect="1"/>
          </p:cNvPicPr>
          <p:nvPr/>
        </p:nvPicPr>
        <p:blipFill>
          <a:blip r:embed="rId4"/>
          <a:stretch>
            <a:fillRect/>
          </a:stretch>
        </p:blipFill>
        <p:spPr>
          <a:xfrm>
            <a:off x="6353175" y="0"/>
            <a:ext cx="2777490" cy="5142865"/>
          </a:xfrm>
          <a:prstGeom prst="rect">
            <a:avLst/>
          </a:prstGeom>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3"/>
        <p:cNvGrpSpPr/>
        <p:nvPr/>
      </p:nvGrpSpPr>
      <p:grpSpPr>
        <a:xfrm>
          <a:off x="0" y="0"/>
          <a:ext cx="0" cy="0"/>
          <a:chOff x="0" y="0"/>
          <a:chExt cx="0" cy="0"/>
        </a:xfrm>
      </p:grpSpPr>
      <p:pic>
        <p:nvPicPr>
          <p:cNvPr id="1224" name="Google Shape;1224;p35"/>
          <p:cNvPicPr preferRelativeResize="0"/>
          <p:nvPr/>
        </p:nvPicPr>
        <p:blipFill>
          <a:blip r:embed="rId3"/>
          <a:stretch>
            <a:fillRect/>
          </a:stretch>
        </p:blipFill>
        <p:spPr>
          <a:xfrm>
            <a:off x="562850" y="143700"/>
            <a:ext cx="8018301" cy="4209625"/>
          </a:xfrm>
          <a:prstGeom prst="rect">
            <a:avLst/>
          </a:prstGeom>
          <a:noFill/>
          <a:ln>
            <a:noFill/>
          </a:ln>
        </p:spPr>
      </p:pic>
      <p:sp>
        <p:nvSpPr>
          <p:cNvPr id="1225" name="Google Shape;1225;p35"/>
          <p:cNvSpPr txBox="1"/>
          <p:nvPr/>
        </p:nvSpPr>
        <p:spPr>
          <a:xfrm>
            <a:off x="323275" y="4299355"/>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Tấm Cám</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 calcmode="lin" valueType="num">
                                      <p:cBhvr additive="base">
                                        <p:cTn id="7" dur="600"/>
                                        <p:tgtEl>
                                          <p:spTgt spid="12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830" y="0"/>
            <a:ext cx="4352290" cy="5112385"/>
          </a:xfrm>
          <a:prstGeom prst="rect">
            <a:avLst/>
          </a:prstGeom>
        </p:spPr>
      </p:pic>
      <p:pic>
        <p:nvPicPr>
          <p:cNvPr id="5" name="Picture 4"/>
          <p:cNvPicPr>
            <a:picLocks noChangeAspect="1"/>
          </p:cNvPicPr>
          <p:nvPr/>
        </p:nvPicPr>
        <p:blipFill>
          <a:blip r:embed="rId3"/>
          <a:stretch>
            <a:fillRect/>
          </a:stretch>
        </p:blipFill>
        <p:spPr>
          <a:xfrm>
            <a:off x="4829810" y="-20320"/>
            <a:ext cx="4314190" cy="5145405"/>
          </a:xfrm>
          <a:prstGeom prst="rect">
            <a:avLst/>
          </a:prstGeom>
        </p:spPr>
      </p:pic>
    </p:spTree>
  </p:cSld>
  <p:clrMapOvr>
    <a:masterClrMapping/>
  </p:clrMapOvr>
  <p:transition spd="med">
    <p:push/>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3962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88416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1"/>
        <p:cNvGrpSpPr/>
        <p:nvPr/>
      </p:nvGrpSpPr>
      <p:grpSpPr>
        <a:xfrm>
          <a:off x="0" y="0"/>
          <a:ext cx="0" cy="0"/>
          <a:chOff x="0" y="0"/>
          <a:chExt cx="0" cy="0"/>
        </a:xfrm>
      </p:grpSpPr>
      <p:sp>
        <p:nvSpPr>
          <p:cNvPr id="1502" name="Google Shape;1502;p48"/>
          <p:cNvSpPr txBox="1">
            <a:spLocks noGrp="1"/>
          </p:cNvSpPr>
          <p:nvPr>
            <p:ph type="title"/>
          </p:nvPr>
        </p:nvSpPr>
        <p:spPr>
          <a:xfrm>
            <a:off x="553725" y="1784775"/>
            <a:ext cx="7335000" cy="13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7300">
                <a:solidFill>
                  <a:srgbClr val="FFC71F"/>
                </a:solidFill>
              </a:rPr>
              <a:t>Chào các em !</a:t>
            </a:r>
            <a:endParaRPr sz="7300">
              <a:solidFill>
                <a:srgbClr val="FFC71F"/>
              </a:solidFill>
            </a:endParaRPr>
          </a:p>
        </p:txBody>
      </p:sp>
      <p:grpSp>
        <p:nvGrpSpPr>
          <p:cNvPr id="1503" name="Google Shape;1503;p48"/>
          <p:cNvGrpSpPr/>
          <p:nvPr/>
        </p:nvGrpSpPr>
        <p:grpSpPr>
          <a:xfrm>
            <a:off x="7356476" y="1643298"/>
            <a:ext cx="1057184" cy="1181351"/>
            <a:chOff x="6558026" y="3674348"/>
            <a:chExt cx="1057184" cy="1181351"/>
          </a:xfrm>
        </p:grpSpPr>
        <p:sp>
          <p:nvSpPr>
            <p:cNvPr id="1504" name="Google Shape;1504;p48"/>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48"/>
            <p:cNvGrpSpPr/>
            <p:nvPr/>
          </p:nvGrpSpPr>
          <p:grpSpPr>
            <a:xfrm>
              <a:off x="6558026" y="3674348"/>
              <a:ext cx="1056654" cy="1175847"/>
              <a:chOff x="6558026" y="3674348"/>
              <a:chExt cx="1056654" cy="1175847"/>
            </a:xfrm>
          </p:grpSpPr>
          <p:grpSp>
            <p:nvGrpSpPr>
              <p:cNvPr id="1506" name="Google Shape;1506;p48"/>
              <p:cNvGrpSpPr/>
              <p:nvPr/>
            </p:nvGrpSpPr>
            <p:grpSpPr>
              <a:xfrm rot="201225">
                <a:off x="6589927" y="3702430"/>
                <a:ext cx="992852" cy="1119682"/>
                <a:chOff x="2768850" y="3921688"/>
                <a:chExt cx="1210050" cy="1364625"/>
              </a:xfrm>
            </p:grpSpPr>
            <p:sp>
              <p:nvSpPr>
                <p:cNvPr id="1507" name="Google Shape;1507;p48"/>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8"/>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5" name="Google Shape;1525;p48"/>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2"/>
                                        </p:tgtEl>
                                        <p:attrNameLst>
                                          <p:attrName>style.visibility</p:attrName>
                                        </p:attrNameLst>
                                      </p:cBhvr>
                                      <p:to>
                                        <p:strVal val="visible"/>
                                      </p:to>
                                    </p:set>
                                    <p:anim calcmode="lin" valueType="num">
                                      <p:cBhvr additive="base">
                                        <p:cTn id="7" dur="500"/>
                                        <p:tgtEl>
                                          <p:spTgt spid="150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03"/>
                                        </p:tgtEl>
                                        <p:attrNameLst>
                                          <p:attrName>style.visibility</p:attrName>
                                        </p:attrNameLst>
                                      </p:cBhvr>
                                      <p:to>
                                        <p:strVal val="visible"/>
                                      </p:to>
                                    </p:set>
                                    <p:anim calcmode="lin" valueType="num">
                                      <p:cBhvr additive="base">
                                        <p:cTn id="10" dur="500"/>
                                        <p:tgtEl>
                                          <p:spTgt spid="15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29"/>
        <p:cNvGrpSpPr/>
        <p:nvPr/>
      </p:nvGrpSpPr>
      <p:grpSpPr>
        <a:xfrm>
          <a:off x="0" y="0"/>
          <a:ext cx="0" cy="0"/>
          <a:chOff x="0" y="0"/>
          <a:chExt cx="0" cy="0"/>
        </a:xfrm>
      </p:grpSpPr>
      <p:sp>
        <p:nvSpPr>
          <p:cNvPr id="1230" name="Google Shape;1230;p36"/>
          <p:cNvSpPr txBox="1"/>
          <p:nvPr/>
        </p:nvSpPr>
        <p:spPr>
          <a:xfrm>
            <a:off x="107315" y="4141750"/>
            <a:ext cx="9144000" cy="920115"/>
          </a:xfrm>
          <a:prstGeom prst="rect">
            <a:avLst/>
          </a:prstGeom>
          <a:noFill/>
          <a:ln>
            <a:noFill/>
          </a:ln>
        </p:spPr>
        <p:txBody>
          <a:bodyPr spcFirstLastPara="1" wrap="square" lIns="91425" tIns="91425" rIns="91425" bIns="91425" anchor="t" anchorCtr="0">
            <a:spAutoFit/>
          </a:bodyPr>
          <a:lstStyle/>
          <a:p>
            <a:pPr marL="0" indent="0" algn="ctr">
              <a:buNone/>
            </a:pPr>
            <a:r>
              <a:rPr lang="en-GB" sz="4800" b="1">
                <a:solidFill>
                  <a:srgbClr val="FF0000"/>
                </a:solidFill>
                <a:latin typeface="Pinyon Script"/>
                <a:ea typeface="Pinyon Script"/>
                <a:cs typeface="Pinyon Script"/>
                <a:sym typeface="Pinyon Script"/>
              </a:rPr>
              <a:t> </a:t>
            </a:r>
            <a:r>
              <a:rPr lang="en-GB" sz="3600" b="1">
                <a:solidFill>
                  <a:srgbClr val="FF0000"/>
                </a:solidFill>
                <a:latin typeface="Times New Roman" panose="02020603050405020304" charset="0"/>
                <a:ea typeface="Pinyon Script"/>
                <a:cs typeface="Times New Roman" panose="02020603050405020304" charset="0"/>
                <a:sym typeface="Pinyon Script"/>
              </a:rPr>
              <a:t>Cây tre trăm đốt</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pic>
        <p:nvPicPr>
          <p:cNvPr id="1073743888" name="Picture 1"/>
          <p:cNvPicPr>
            <a:picLocks noChangeAspect="1"/>
          </p:cNvPicPr>
          <p:nvPr/>
        </p:nvPicPr>
        <p:blipFill>
          <a:blip r:embed="rId3"/>
          <a:stretch>
            <a:fillRect/>
          </a:stretch>
        </p:blipFill>
        <p:spPr>
          <a:xfrm>
            <a:off x="107950" y="356235"/>
            <a:ext cx="8449945" cy="37922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
                                        </p:tgtEl>
                                        <p:attrNameLst>
                                          <p:attrName>style.visibility</p:attrName>
                                        </p:attrNameLst>
                                      </p:cBhvr>
                                      <p:to>
                                        <p:strVal val="visible"/>
                                      </p:to>
                                    </p:set>
                                    <p:anim calcmode="lin" valueType="num">
                                      <p:cBhvr additive="base">
                                        <p:cTn id="7" dur="600"/>
                                        <p:tgtEl>
                                          <p:spTgt spid="1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35"/>
        <p:cNvGrpSpPr/>
        <p:nvPr/>
      </p:nvGrpSpPr>
      <p:grpSpPr>
        <a:xfrm>
          <a:off x="0" y="0"/>
          <a:ext cx="0" cy="0"/>
          <a:chOff x="0" y="0"/>
          <a:chExt cx="0" cy="0"/>
        </a:xfrm>
      </p:grpSpPr>
      <p:pic>
        <p:nvPicPr>
          <p:cNvPr id="1236" name="Google Shape;1236;p37"/>
          <p:cNvPicPr preferRelativeResize="0"/>
          <p:nvPr/>
        </p:nvPicPr>
        <p:blipFill rotWithShape="1">
          <a:blip r:embed="rId3"/>
          <a:srcRect t="3474"/>
          <a:stretch>
            <a:fillRect/>
          </a:stretch>
        </p:blipFill>
        <p:spPr>
          <a:xfrm>
            <a:off x="1280175" y="210675"/>
            <a:ext cx="6396724" cy="4157525"/>
          </a:xfrm>
          <a:prstGeom prst="rect">
            <a:avLst/>
          </a:prstGeom>
          <a:noFill/>
          <a:ln>
            <a:noFill/>
          </a:ln>
        </p:spPr>
      </p:pic>
      <p:sp>
        <p:nvSpPr>
          <p:cNvPr id="1237" name="Google Shape;1237;p37"/>
          <p:cNvSpPr txBox="1"/>
          <p:nvPr/>
        </p:nvSpPr>
        <p:spPr>
          <a:xfrm>
            <a:off x="0" y="4299500"/>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Bạch Tuyết và bảy chú lùn</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37"/>
                                        </p:tgtEl>
                                        <p:attrNameLst>
                                          <p:attrName>style.visibility</p:attrName>
                                        </p:attrNameLst>
                                      </p:cBhvr>
                                      <p:to>
                                        <p:strVal val="visible"/>
                                      </p:to>
                                    </p:set>
                                    <p:anim calcmode="lin" valueType="num">
                                      <p:cBhvr additive="base">
                                        <p:cTn id="7" dur="600"/>
                                        <p:tgtEl>
                                          <p:spTgt spid="1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41"/>
        <p:cNvGrpSpPr/>
        <p:nvPr/>
      </p:nvGrpSpPr>
      <p:grpSpPr>
        <a:xfrm>
          <a:off x="0" y="0"/>
          <a:ext cx="0" cy="0"/>
          <a:chOff x="0" y="0"/>
          <a:chExt cx="0" cy="0"/>
        </a:xfrm>
      </p:grpSpPr>
      <p:pic>
        <p:nvPicPr>
          <p:cNvPr id="1242" name="Google Shape;1242;p38"/>
          <p:cNvPicPr preferRelativeResize="0"/>
          <p:nvPr/>
        </p:nvPicPr>
        <p:blipFill>
          <a:blip r:embed="rId3"/>
          <a:stretch>
            <a:fillRect/>
          </a:stretch>
        </p:blipFill>
        <p:spPr>
          <a:xfrm>
            <a:off x="1260120" y="205855"/>
            <a:ext cx="6337001" cy="3950075"/>
          </a:xfrm>
          <a:prstGeom prst="rect">
            <a:avLst/>
          </a:prstGeom>
          <a:noFill/>
          <a:ln>
            <a:noFill/>
          </a:ln>
        </p:spPr>
      </p:pic>
      <p:sp>
        <p:nvSpPr>
          <p:cNvPr id="1243" name="Google Shape;1243;p38"/>
          <p:cNvSpPr txBox="1"/>
          <p:nvPr/>
        </p:nvSpPr>
        <p:spPr>
          <a:xfrm>
            <a:off x="0" y="4155930"/>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Tây Du Kí</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3"/>
                                        </p:tgtEl>
                                        <p:attrNameLst>
                                          <p:attrName>style.visibility</p:attrName>
                                        </p:attrNameLst>
                                      </p:cBhvr>
                                      <p:to>
                                        <p:strVal val="visible"/>
                                      </p:to>
                                    </p:set>
                                    <p:animEffect transition="in" filter="fade">
                                      <p:cBhvr>
                                        <p:cTn id="7" dur="500"/>
                                        <p:tgtEl>
                                          <p:spTgt spid="1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02" name="Picture 31" descr="4b986fdc_2c47d7a2_10wiji1_jpg"/>
          <p:cNvPicPr>
            <a:picLocks noChangeAspect="1"/>
          </p:cNvPicPr>
          <p:nvPr/>
        </p:nvPicPr>
        <p:blipFill>
          <a:blip r:embed="rId3"/>
          <a:stretch>
            <a:fillRect/>
          </a:stretch>
        </p:blipFill>
        <p:spPr>
          <a:xfrm>
            <a:off x="1143000" y="4286250"/>
            <a:ext cx="742950" cy="857250"/>
          </a:xfrm>
          <a:prstGeom prst="rect">
            <a:avLst/>
          </a:prstGeom>
          <a:noFill/>
          <a:ln w="9525">
            <a:noFill/>
          </a:ln>
        </p:spPr>
      </p:pic>
      <p:pic>
        <p:nvPicPr>
          <p:cNvPr id="4103" name="Picture 31" descr="4b986fdc_2c47d7a2_10wiji1_jpg"/>
          <p:cNvPicPr>
            <a:picLocks noChangeAspect="1"/>
          </p:cNvPicPr>
          <p:nvPr/>
        </p:nvPicPr>
        <p:blipFill>
          <a:blip r:embed="rId3"/>
          <a:stretch>
            <a:fillRect/>
          </a:stretch>
        </p:blipFill>
        <p:spPr>
          <a:xfrm>
            <a:off x="7200900" y="4171950"/>
            <a:ext cx="800100" cy="971550"/>
          </a:xfrm>
          <a:prstGeom prst="rect">
            <a:avLst/>
          </a:prstGeom>
          <a:noFill/>
          <a:ln w="9525">
            <a:noFill/>
          </a:ln>
        </p:spPr>
      </p:pic>
      <p:pic>
        <p:nvPicPr>
          <p:cNvPr id="4104" name="Picture 8" descr="I"/>
          <p:cNvPicPr>
            <a:picLocks noChangeAspect="1"/>
          </p:cNvPicPr>
          <p:nvPr/>
        </p:nvPicPr>
        <p:blipFill>
          <a:blip r:embed="rId4"/>
          <a:stretch>
            <a:fillRect/>
          </a:stretch>
        </p:blipFill>
        <p:spPr>
          <a:xfrm>
            <a:off x="6915150" y="57150"/>
            <a:ext cx="1085850" cy="1085850"/>
          </a:xfrm>
          <a:prstGeom prst="rect">
            <a:avLst/>
          </a:prstGeom>
          <a:noFill/>
          <a:ln w="9525">
            <a:noFill/>
          </a:ln>
        </p:spPr>
      </p:pic>
      <p:pic>
        <p:nvPicPr>
          <p:cNvPr id="4105" name="Picture 8" descr="I"/>
          <p:cNvPicPr>
            <a:picLocks noChangeAspect="1"/>
          </p:cNvPicPr>
          <p:nvPr/>
        </p:nvPicPr>
        <p:blipFill>
          <a:blip r:embed="rId4"/>
          <a:stretch>
            <a:fillRect/>
          </a:stretch>
        </p:blipFill>
        <p:spPr>
          <a:xfrm>
            <a:off x="1143000" y="0"/>
            <a:ext cx="1085850" cy="1085850"/>
          </a:xfrm>
          <a:prstGeom prst="rect">
            <a:avLst/>
          </a:prstGeom>
          <a:noFill/>
          <a:ln w="9525">
            <a:noFill/>
          </a:ln>
        </p:spPr>
      </p:pic>
      <p:sp>
        <p:nvSpPr>
          <p:cNvPr id="2" name="Title 1"/>
          <p:cNvSpPr>
            <a:spLocks noGrp="1"/>
          </p:cNvSpPr>
          <p:nvPr/>
        </p:nvSpPr>
        <p:spPr>
          <a:xfrm>
            <a:off x="2171700" y="171450"/>
            <a:ext cx="4696301"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rgbClr val="0000CC"/>
                </a:solidFill>
                <a:latin typeface="Times New Roman" panose="02020603050405020304" charset="0"/>
                <a:cs typeface="Times New Roman" panose="02020603050405020304" charset="0"/>
              </a:rPr>
              <a:t>Thứ</a:t>
            </a:r>
            <a:r>
              <a:rPr lang="en-US" sz="1800" b="1" dirty="0" smtClean="0">
                <a:solidFill>
                  <a:srgbClr val="0000CC"/>
                </a:solidFill>
                <a:latin typeface="Times New Roman" panose="02020603050405020304" charset="0"/>
                <a:cs typeface="Times New Roman" panose="02020603050405020304" charset="0"/>
              </a:rPr>
              <a:t> bảy </a:t>
            </a:r>
            <a:r>
              <a:rPr lang="en-US" sz="1800" b="1" dirty="0" err="1" smtClean="0">
                <a:solidFill>
                  <a:srgbClr val="0000CC"/>
                </a:solidFill>
                <a:latin typeface="Times New Roman" panose="02020603050405020304" charset="0"/>
                <a:cs typeface="Times New Roman" panose="02020603050405020304" charset="0"/>
              </a:rPr>
              <a:t>ngày</a:t>
            </a:r>
            <a:r>
              <a:rPr lang="en-US" sz="1800" b="1" dirty="0" smtClean="0">
                <a:solidFill>
                  <a:srgbClr val="0000CC"/>
                </a:solidFill>
                <a:latin typeface="Times New Roman" panose="02020603050405020304" charset="0"/>
                <a:cs typeface="Times New Roman" panose="02020603050405020304" charset="0"/>
              </a:rPr>
              <a:t> 26 </a:t>
            </a:r>
            <a:r>
              <a:rPr lang="en-US" sz="1800" b="1" dirty="0" err="1" smtClean="0">
                <a:solidFill>
                  <a:srgbClr val="0000CC"/>
                </a:solidFill>
                <a:latin typeface="Times New Roman" panose="02020603050405020304" charset="0"/>
                <a:cs typeface="Times New Roman" panose="02020603050405020304" charset="0"/>
              </a:rPr>
              <a:t>tháng</a:t>
            </a:r>
            <a:r>
              <a:rPr lang="en-US" sz="1800" b="1" dirty="0" smtClean="0">
                <a:solidFill>
                  <a:srgbClr val="0000CC"/>
                </a:solidFill>
                <a:latin typeface="Times New Roman" panose="02020603050405020304" charset="0"/>
                <a:cs typeface="Times New Roman" panose="02020603050405020304" charset="0"/>
              </a:rPr>
              <a:t> 10 </a:t>
            </a:r>
            <a:r>
              <a:rPr lang="en-US" sz="1800" b="1" dirty="0" err="1" smtClean="0">
                <a:solidFill>
                  <a:srgbClr val="0000CC"/>
                </a:solidFill>
                <a:latin typeface="Times New Roman" panose="02020603050405020304" charset="0"/>
                <a:cs typeface="Times New Roman" panose="02020603050405020304" charset="0"/>
              </a:rPr>
              <a:t>năm</a:t>
            </a:r>
            <a:r>
              <a:rPr lang="en-US" sz="1800" b="1" dirty="0" smtClean="0">
                <a:solidFill>
                  <a:srgbClr val="0000CC"/>
                </a:solidFill>
                <a:latin typeface="Times New Roman" panose="02020603050405020304" charset="0"/>
                <a:cs typeface="Times New Roman" panose="02020603050405020304" charset="0"/>
              </a:rPr>
              <a:t> 2024</a:t>
            </a:r>
            <a:br>
              <a:rPr lang="en-US" sz="1800" b="1" dirty="0" smtClean="0">
                <a:solidFill>
                  <a:srgbClr val="0000CC"/>
                </a:solidFill>
                <a:latin typeface="Times New Roman" panose="02020603050405020304" charset="0"/>
                <a:cs typeface="Times New Roman" panose="02020603050405020304" charset="0"/>
              </a:rPr>
            </a:br>
            <a:r>
              <a:rPr lang="en-US" sz="1800" b="1" u="sng" dirty="0" err="1" smtClean="0">
                <a:solidFill>
                  <a:srgbClr val="0000CC"/>
                </a:solidFill>
                <a:latin typeface="Times New Roman" panose="02020603050405020304" charset="0"/>
                <a:cs typeface="Times New Roman" panose="02020603050405020304" charset="0"/>
                <a:sym typeface="+mn-ea"/>
              </a:rPr>
              <a:t>Tiếng Việt:</a:t>
            </a:r>
            <a:endParaRPr lang="en-US" sz="1800" b="1" u="sng" dirty="0">
              <a:solidFill>
                <a:srgbClr val="0000CC"/>
              </a:solidFill>
              <a:latin typeface="Times New Roman" panose="02020603050405020304" charset="0"/>
              <a:cs typeface="Times New Roman" panose="02020603050405020304" charset="0"/>
            </a:endParaRPr>
          </a:p>
        </p:txBody>
      </p:sp>
    </p:spTree>
    <p:custDataLst>
      <p:tags r:id="rId1"/>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39"/>
          <p:cNvPicPr preferRelativeResize="0"/>
          <p:nvPr/>
        </p:nvPicPr>
        <p:blipFill rotWithShape="1">
          <a:blip r:embed="rId3"/>
          <a:srcRect l="1921" t="2686" r="1989" b="2401"/>
          <a:stretch>
            <a:fillRect/>
          </a:stretch>
        </p:blipFill>
        <p:spPr>
          <a:xfrm>
            <a:off x="-831025" y="35387"/>
            <a:ext cx="10343510" cy="5108125"/>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02" name="Picture 31" descr="4b986fdc_2c47d7a2_10wiji1_jpg"/>
          <p:cNvPicPr>
            <a:picLocks noChangeAspect="1"/>
          </p:cNvPicPr>
          <p:nvPr/>
        </p:nvPicPr>
        <p:blipFill>
          <a:blip r:embed="rId3"/>
          <a:stretch>
            <a:fillRect/>
          </a:stretch>
        </p:blipFill>
        <p:spPr>
          <a:xfrm>
            <a:off x="1143000" y="4286250"/>
            <a:ext cx="742950" cy="857250"/>
          </a:xfrm>
          <a:prstGeom prst="rect">
            <a:avLst/>
          </a:prstGeom>
          <a:noFill/>
          <a:ln w="9525">
            <a:noFill/>
          </a:ln>
        </p:spPr>
      </p:pic>
      <p:pic>
        <p:nvPicPr>
          <p:cNvPr id="4103" name="Picture 31" descr="4b986fdc_2c47d7a2_10wiji1_jpg"/>
          <p:cNvPicPr>
            <a:picLocks noChangeAspect="1"/>
          </p:cNvPicPr>
          <p:nvPr/>
        </p:nvPicPr>
        <p:blipFill>
          <a:blip r:embed="rId3"/>
          <a:stretch>
            <a:fillRect/>
          </a:stretch>
        </p:blipFill>
        <p:spPr>
          <a:xfrm>
            <a:off x="7200900" y="4171950"/>
            <a:ext cx="800100" cy="971550"/>
          </a:xfrm>
          <a:prstGeom prst="rect">
            <a:avLst/>
          </a:prstGeom>
          <a:noFill/>
          <a:ln w="9525">
            <a:noFill/>
          </a:ln>
        </p:spPr>
      </p:pic>
      <p:pic>
        <p:nvPicPr>
          <p:cNvPr id="4104" name="Picture 8" descr="I"/>
          <p:cNvPicPr>
            <a:picLocks noChangeAspect="1"/>
          </p:cNvPicPr>
          <p:nvPr/>
        </p:nvPicPr>
        <p:blipFill>
          <a:blip r:embed="rId4"/>
          <a:stretch>
            <a:fillRect/>
          </a:stretch>
        </p:blipFill>
        <p:spPr>
          <a:xfrm>
            <a:off x="6915150" y="57150"/>
            <a:ext cx="1085850" cy="1085850"/>
          </a:xfrm>
          <a:prstGeom prst="rect">
            <a:avLst/>
          </a:prstGeom>
          <a:noFill/>
          <a:ln w="9525">
            <a:noFill/>
          </a:ln>
        </p:spPr>
      </p:pic>
      <p:pic>
        <p:nvPicPr>
          <p:cNvPr id="4105" name="Picture 8" descr="I"/>
          <p:cNvPicPr>
            <a:picLocks noChangeAspect="1"/>
          </p:cNvPicPr>
          <p:nvPr/>
        </p:nvPicPr>
        <p:blipFill>
          <a:blip r:embed="rId4"/>
          <a:stretch>
            <a:fillRect/>
          </a:stretch>
        </p:blipFill>
        <p:spPr>
          <a:xfrm>
            <a:off x="1143000" y="0"/>
            <a:ext cx="1085850" cy="1085850"/>
          </a:xfrm>
          <a:prstGeom prst="rect">
            <a:avLst/>
          </a:prstGeom>
          <a:noFill/>
          <a:ln w="9525">
            <a:noFill/>
          </a:ln>
        </p:spPr>
      </p:pic>
      <p:sp>
        <p:nvSpPr>
          <p:cNvPr id="2" name="Title 1"/>
          <p:cNvSpPr>
            <a:spLocks noGrp="1"/>
          </p:cNvSpPr>
          <p:nvPr/>
        </p:nvSpPr>
        <p:spPr>
          <a:xfrm>
            <a:off x="2171700" y="171450"/>
            <a:ext cx="4696301"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rgbClr val="0000CC"/>
                </a:solidFill>
                <a:latin typeface="Times New Roman" panose="02020603050405020304" charset="0"/>
                <a:cs typeface="Times New Roman" panose="02020603050405020304" charset="0"/>
              </a:rPr>
              <a:t>Thứ</a:t>
            </a:r>
            <a:r>
              <a:rPr lang="en-US" sz="1800" b="1" dirty="0" smtClean="0">
                <a:solidFill>
                  <a:srgbClr val="0000CC"/>
                </a:solidFill>
                <a:latin typeface="Times New Roman" panose="02020603050405020304" charset="0"/>
                <a:cs typeface="Times New Roman" panose="02020603050405020304" charset="0"/>
              </a:rPr>
              <a:t> bảy </a:t>
            </a:r>
            <a:r>
              <a:rPr lang="en-US" sz="1800" b="1" dirty="0" err="1" smtClean="0">
                <a:solidFill>
                  <a:srgbClr val="0000CC"/>
                </a:solidFill>
                <a:latin typeface="Times New Roman" panose="02020603050405020304" charset="0"/>
                <a:cs typeface="Times New Roman" panose="02020603050405020304" charset="0"/>
              </a:rPr>
              <a:t>ngày</a:t>
            </a:r>
            <a:r>
              <a:rPr lang="en-US" sz="1800" b="1" dirty="0" smtClean="0">
                <a:solidFill>
                  <a:srgbClr val="0000CC"/>
                </a:solidFill>
                <a:latin typeface="Times New Roman" panose="02020603050405020304" charset="0"/>
                <a:cs typeface="Times New Roman" panose="02020603050405020304" charset="0"/>
              </a:rPr>
              <a:t> 26 </a:t>
            </a:r>
            <a:r>
              <a:rPr lang="en-US" sz="1800" b="1" dirty="0" err="1" smtClean="0">
                <a:solidFill>
                  <a:srgbClr val="0000CC"/>
                </a:solidFill>
                <a:latin typeface="Times New Roman" panose="02020603050405020304" charset="0"/>
                <a:cs typeface="Times New Roman" panose="02020603050405020304" charset="0"/>
              </a:rPr>
              <a:t>tháng</a:t>
            </a:r>
            <a:r>
              <a:rPr lang="en-US" sz="1800" b="1" dirty="0" smtClean="0">
                <a:solidFill>
                  <a:srgbClr val="0000CC"/>
                </a:solidFill>
                <a:latin typeface="Times New Roman" panose="02020603050405020304" charset="0"/>
                <a:cs typeface="Times New Roman" panose="02020603050405020304" charset="0"/>
              </a:rPr>
              <a:t> 10 </a:t>
            </a:r>
            <a:r>
              <a:rPr lang="en-US" sz="1800" b="1" dirty="0" err="1" smtClean="0">
                <a:solidFill>
                  <a:srgbClr val="0000CC"/>
                </a:solidFill>
                <a:latin typeface="Times New Roman" panose="02020603050405020304" charset="0"/>
                <a:cs typeface="Times New Roman" panose="02020603050405020304" charset="0"/>
              </a:rPr>
              <a:t>năm</a:t>
            </a:r>
            <a:r>
              <a:rPr lang="en-US" sz="1800" b="1" dirty="0" smtClean="0">
                <a:solidFill>
                  <a:srgbClr val="0000CC"/>
                </a:solidFill>
                <a:latin typeface="Times New Roman" panose="02020603050405020304" charset="0"/>
                <a:cs typeface="Times New Roman" panose="02020603050405020304" charset="0"/>
              </a:rPr>
              <a:t> 2024</a:t>
            </a:r>
            <a:br>
              <a:rPr lang="en-US" sz="1800" b="1" dirty="0" smtClean="0">
                <a:solidFill>
                  <a:srgbClr val="0000CC"/>
                </a:solidFill>
                <a:latin typeface="Times New Roman" panose="02020603050405020304" charset="0"/>
                <a:cs typeface="Times New Roman" panose="02020603050405020304" charset="0"/>
              </a:rPr>
            </a:br>
            <a:r>
              <a:rPr lang="en-US" sz="1800" b="1" u="sng" dirty="0" err="1" smtClean="0">
                <a:solidFill>
                  <a:srgbClr val="0000CC"/>
                </a:solidFill>
                <a:latin typeface="Times New Roman" panose="02020603050405020304" charset="0"/>
                <a:cs typeface="Times New Roman" panose="02020603050405020304" charset="0"/>
                <a:sym typeface="+mn-ea"/>
              </a:rPr>
              <a:t>Tiếng Việt:</a:t>
            </a:r>
            <a:endParaRPr lang="en-US" sz="1800" b="1" u="sng" dirty="0">
              <a:solidFill>
                <a:srgbClr val="0000CC"/>
              </a:solidFill>
              <a:latin typeface="Times New Roman" panose="02020603050405020304" charset="0"/>
              <a:cs typeface="Times New Roman" panose="02020603050405020304" charset="0"/>
            </a:endParaRPr>
          </a:p>
        </p:txBody>
      </p:sp>
      <p:sp>
        <p:nvSpPr>
          <p:cNvPr id="3" name="Subtitle 2"/>
          <p:cNvSpPr>
            <a:spLocks noGrp="1"/>
          </p:cNvSpPr>
          <p:nvPr/>
        </p:nvSpPr>
        <p:spPr>
          <a:xfrm rot="10800000" flipV="1">
            <a:off x="1353185" y="818515"/>
            <a:ext cx="6211570" cy="1015365"/>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panose="05040102010807070707"/>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panose="05040102010807070707"/>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panose="05040102010807070707"/>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panose="05000000000000000000"/>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panose="05000000000000000000"/>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panose="05040102010807070707"/>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panose="05040102010807070707"/>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panose="05040102010807070707"/>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panose="05040102010807070707"/>
              <a:buNone/>
              <a:defRPr kumimoji="0" lang="en-US" sz="1200" kern="1200" smtClean="0">
                <a:solidFill>
                  <a:schemeClr val="tx1"/>
                </a:solidFill>
                <a:latin typeface="+mn-lt"/>
                <a:ea typeface="+mn-ea"/>
                <a:cs typeface="+mn-cs"/>
              </a:defRPr>
            </a:lvl9pPr>
          </a:lstStyle>
          <a:p>
            <a:pPr algn="l"/>
            <a:r>
              <a:rPr lang="en-US" sz="3000" b="1" dirty="0" smtClean="0">
                <a:solidFill>
                  <a:srgbClr val="FF0000"/>
                </a:solidFill>
                <a:latin typeface="Times New Roman" panose="02020603050405020304" charset="0"/>
                <a:cs typeface="Times New Roman" panose="02020603050405020304" charset="0"/>
              </a:rPr>
              <a:t>Bài đọc: Những trang sách tuổi thơ</a:t>
            </a:r>
          </a:p>
          <a:p>
            <a:r>
              <a:rPr lang="en-US" sz="1350" b="1" i="1" dirty="0" smtClean="0">
                <a:solidFill>
                  <a:srgbClr val="FF0000"/>
                </a:solidFill>
                <a:latin typeface="Times New Roman" panose="02020603050405020304" charset="0"/>
                <a:cs typeface="Times New Roman" panose="02020603050405020304" charset="0"/>
              </a:rPr>
              <a:t> </a:t>
            </a:r>
            <a:r>
              <a:rPr lang="en-US" sz="1500" b="1" i="1" dirty="0" smtClean="0">
                <a:solidFill>
                  <a:srgbClr val="FF0000"/>
                </a:solidFill>
                <a:latin typeface="Times New Roman" panose="02020603050405020304" charset="0"/>
                <a:cs typeface="Times New Roman" panose="02020603050405020304" charset="0"/>
              </a:rPr>
              <a:t> Theo </a:t>
            </a:r>
            <a:r>
              <a:rPr lang="en-US" sz="1500" b="1" dirty="0" err="1" smtClean="0">
                <a:solidFill>
                  <a:srgbClr val="FF0000"/>
                </a:solidFill>
                <a:latin typeface="Times New Roman" panose="02020603050405020304" charset="0"/>
                <a:cs typeface="Times New Roman" panose="02020603050405020304" charset="0"/>
              </a:rPr>
              <a:t>Nguyễn</a:t>
            </a:r>
            <a:r>
              <a:rPr lang="en-US" sz="1500" b="1" dirty="0" smtClean="0">
                <a:solidFill>
                  <a:srgbClr val="FF0000"/>
                </a:solidFill>
                <a:latin typeface="Times New Roman" panose="02020603050405020304" charset="0"/>
                <a:cs typeface="Times New Roman" panose="02020603050405020304" charset="0"/>
              </a:rPr>
              <a:t> Nhật Ánh </a:t>
            </a:r>
            <a:endParaRPr lang="en-US" sz="1500" b="1" dirty="0">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Feeling Activities for Kindergarten by Slidesgo">
  <a:themeElements>
    <a:clrScheme name="Simple Light">
      <a:dk1>
        <a:srgbClr val="844851"/>
      </a:dk1>
      <a:lt1>
        <a:srgbClr val="F0E6DA"/>
      </a:lt1>
      <a:dk2>
        <a:srgbClr val="5C679E"/>
      </a:dk2>
      <a:lt2>
        <a:srgbClr val="F4F4F4"/>
      </a:lt2>
      <a:accent1>
        <a:srgbClr val="38965D"/>
      </a:accent1>
      <a:accent2>
        <a:srgbClr val="98D0C3"/>
      </a:accent2>
      <a:accent3>
        <a:srgbClr val="EAC044"/>
      </a:accent3>
      <a:accent4>
        <a:srgbClr val="DB722F"/>
      </a:accent4>
      <a:accent5>
        <a:srgbClr val="E69EA1"/>
      </a:accent5>
      <a:accent6>
        <a:srgbClr val="D184B7"/>
      </a:accent6>
      <a:hlink>
        <a:srgbClr val="5C67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On-screen Show (16:9)</PresentationFormat>
  <Paragraphs>125</Paragraphs>
  <Slides>32</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Arial</vt:lpstr>
      <vt:lpstr>Comfortaa Light</vt:lpstr>
      <vt:lpstr>UTM Centur</vt:lpstr>
      <vt:lpstr>Times New Roman</vt:lpstr>
      <vt:lpstr>Wingdings 3</vt:lpstr>
      <vt:lpstr>Spectral Medium</vt:lpstr>
      <vt:lpstr>Bebas Neue</vt:lpstr>
      <vt:lpstr>Roboto Condensed</vt:lpstr>
      <vt:lpstr>Nunito Light</vt:lpstr>
      <vt:lpstr>PT Sans</vt:lpstr>
      <vt:lpstr>Mea Culpa</vt:lpstr>
      <vt:lpstr>Comfortaa</vt:lpstr>
      <vt:lpstr>Anaheim</vt:lpstr>
      <vt:lpstr>Calibri</vt:lpstr>
      <vt:lpstr>Gwendolyn</vt:lpstr>
      <vt:lpstr>Pinyon Script</vt:lpstr>
      <vt:lpstr>Titan One</vt:lpstr>
      <vt:lpstr>Feeling Activities for Kindergarten by Slidesgo</vt:lpstr>
      <vt:lpstr>TIÊNG VIÊT  LÓP 4</vt:lpstr>
      <vt:lpstr>KHOI ĐÔNG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trong nhóm</vt:lpstr>
      <vt:lpstr>PowerPoint Presentation</vt:lpstr>
      <vt:lpstr>PowerPoint Presentation</vt:lpstr>
      <vt:lpstr>PowerPoint Presentation</vt:lpstr>
      <vt:lpstr> Đọc theo cặp</vt:lpstr>
      <vt:lpstr>PowerPoint Presentation</vt:lpstr>
      <vt:lpstr> Đọc hiểu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nâng cao</vt:lpstr>
      <vt:lpstr>PowerPoint Presentation</vt:lpstr>
      <vt:lpstr>PowerPoint Presentation</vt:lpstr>
      <vt:lpstr>Hoạt động :   Vận dụng, trải nghiệm</vt:lpstr>
      <vt:lpstr>PowerPoint Presentation</vt:lpstr>
      <vt:lpstr>PowerPoint Presentation</vt:lpstr>
      <vt:lpstr>PowerPoint Presentation</vt:lpstr>
      <vt:lpstr>Chào các 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 _x000d_LÓP 4</dc:title>
  <dc:creator>THUVIEN</dc:creator>
  <cp:lastModifiedBy>Windows User</cp:lastModifiedBy>
  <cp:revision>34</cp:revision>
  <dcterms:created xsi:type="dcterms:W3CDTF">2024-10-16T12:14:00Z</dcterms:created>
  <dcterms:modified xsi:type="dcterms:W3CDTF">2025-03-14T09:10:23Z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402E0DDF0F0142E8ACA52921FDD1069A_12</vt:lpwstr>
  </property>
  <property fmtid="{D5CDD505-2E9C-101B-9397-08002B2CF9AE}" pid="3" name="KSOProductBuildVer">
    <vt:lpwstr>1033-12.2.0.18607</vt:lpwstr>
  </property>
</Properties>
</file>