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818" r:id="rId2"/>
    <p:sldMasterId id="2147483830" r:id="rId3"/>
  </p:sldMasterIdLst>
  <p:notesMasterIdLst>
    <p:notesMasterId r:id="rId30"/>
  </p:notesMasterIdLst>
  <p:sldIdLst>
    <p:sldId id="374" r:id="rId4"/>
    <p:sldId id="375" r:id="rId5"/>
    <p:sldId id="338" r:id="rId6"/>
    <p:sldId id="340" r:id="rId7"/>
    <p:sldId id="364" r:id="rId8"/>
    <p:sldId id="383" r:id="rId9"/>
    <p:sldId id="384" r:id="rId10"/>
    <p:sldId id="385" r:id="rId11"/>
    <p:sldId id="344" r:id="rId12"/>
    <p:sldId id="386" r:id="rId13"/>
    <p:sldId id="387" r:id="rId14"/>
    <p:sldId id="377" r:id="rId15"/>
    <p:sldId id="388" r:id="rId16"/>
    <p:sldId id="378" r:id="rId17"/>
    <p:sldId id="391" r:id="rId18"/>
    <p:sldId id="390" r:id="rId19"/>
    <p:sldId id="389" r:id="rId20"/>
    <p:sldId id="379" r:id="rId21"/>
    <p:sldId id="380" r:id="rId22"/>
    <p:sldId id="381" r:id="rId23"/>
    <p:sldId id="399" r:id="rId24"/>
    <p:sldId id="393" r:id="rId25"/>
    <p:sldId id="394" r:id="rId26"/>
    <p:sldId id="396" r:id="rId27"/>
    <p:sldId id="397" r:id="rId28"/>
    <p:sldId id="3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D742FF-52DB-4DA7-89DB-F567F0981F39}">
          <p14:sldIdLst>
            <p14:sldId id="374"/>
            <p14:sldId id="375"/>
            <p14:sldId id="338"/>
            <p14:sldId id="340"/>
            <p14:sldId id="364"/>
            <p14:sldId id="383"/>
            <p14:sldId id="384"/>
            <p14:sldId id="385"/>
            <p14:sldId id="344"/>
            <p14:sldId id="386"/>
            <p14:sldId id="387"/>
            <p14:sldId id="377"/>
            <p14:sldId id="388"/>
            <p14:sldId id="378"/>
            <p14:sldId id="391"/>
            <p14:sldId id="390"/>
            <p14:sldId id="389"/>
            <p14:sldId id="379"/>
            <p14:sldId id="380"/>
            <p14:sldId id="381"/>
            <p14:sldId id="399"/>
            <p14:sldId id="393"/>
            <p14:sldId id="394"/>
            <p14:sldId id="396"/>
            <p14:sldId id="397"/>
            <p14:sldId id="398"/>
          </p14:sldIdLst>
        </p14:section>
        <p14:section name="Untitled Section" id="{E5E36B1C-C306-47FB-84C1-D94AB3014E1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B2F"/>
    <a:srgbClr val="1529E9"/>
    <a:srgbClr val="E010D1"/>
    <a:srgbClr val="73F1EE"/>
    <a:srgbClr val="E278D5"/>
    <a:srgbClr val="EA9EE1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95958"/>
  </p:normalViewPr>
  <p:slideViewPr>
    <p:cSldViewPr snapToGrid="0">
      <p:cViewPr varScale="1">
        <p:scale>
          <a:sx n="87" d="100"/>
          <a:sy n="87" d="100"/>
        </p:scale>
        <p:origin x="-1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444E-D6AA-4FD0-8DFE-393DAA0DB15B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5CD8-EAAE-40AA-9D60-F8CC9A0BF7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1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2DFCB-B094-408F-978A-63B22233A8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7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9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1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8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8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07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7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23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2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22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7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87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3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57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4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2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48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5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05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7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1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88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21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22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1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38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3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5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8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3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1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8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43" r:id="rId12"/>
    <p:sldLayoutId id="2147483844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svg"/><Relationship Id="rId5" Type="http://schemas.openxmlformats.org/officeDocument/2006/relationships/image" Target="../media/image42.png"/><Relationship Id="rId4" Type="http://schemas.openxmlformats.org/officeDocument/2006/relationships/image" Target="../media/image4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svg"/><Relationship Id="rId5" Type="http://schemas.openxmlformats.org/officeDocument/2006/relationships/image" Target="../media/image42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4.wdp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4.wdp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12" Type="http://schemas.openxmlformats.org/officeDocument/2006/relationships/image" Target="../media/image2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openxmlformats.org/officeDocument/2006/relationships/image" Target="../media/image28.gif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47405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99258" y="814647"/>
            <a:ext cx="11604567" cy="13863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145367" y="2200979"/>
            <a:ext cx="6680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3600" kern="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6673" y="1264920"/>
            <a:ext cx="5942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469" y="1082040"/>
            <a:ext cx="1001745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HỘI</a:t>
            </a:r>
          </a:p>
          <a:p>
            <a:pPr algn="ctr"/>
            <a:endParaRPr lang="en-US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endParaRPr 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Sao</a:t>
            </a:r>
          </a:p>
          <a:p>
            <a:pPr algn="ctr"/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45F486AF-F0AB-415E-9FD5-9EE6EF5037FD}"/>
              </a:ext>
            </a:extLst>
          </p:cNvPr>
          <p:cNvSpPr/>
          <p:nvPr/>
        </p:nvSpPr>
        <p:spPr>
          <a:xfrm>
            <a:off x="2092036" y="2283104"/>
            <a:ext cx="9534034" cy="110577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5BDE725B-3576-4A00-A152-BE667C85CF46}"/>
              </a:ext>
            </a:extLst>
          </p:cNvPr>
          <p:cNvSpPr/>
          <p:nvPr/>
        </p:nvSpPr>
        <p:spPr>
          <a:xfrm>
            <a:off x="5112327" y="3962400"/>
            <a:ext cx="3904810" cy="121630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57" y="1080655"/>
            <a:ext cx="9948616" cy="538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564" y="940392"/>
            <a:ext cx="4170218" cy="1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6321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46763" y="581891"/>
            <a:ext cx="5095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2206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494338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39EDF9A2-B442-4C21-AED2-C250834D9198}"/>
              </a:ext>
            </a:extLst>
          </p:cNvPr>
          <p:cNvSpPr txBox="1"/>
          <p:nvPr/>
        </p:nvSpPr>
        <p:spPr>
          <a:xfrm>
            <a:off x="3370229" y="3108782"/>
            <a:ext cx="412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25 + 14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48139" y="2056855"/>
            <a:ext cx="2588119" cy="914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Thảo luận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316" y="2347745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0776" y="2404611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B31677F4-7DE0-42A5-A6E7-BD8540055ACB}"/>
              </a:ext>
            </a:extLst>
          </p:cNvPr>
          <p:cNvGrpSpPr/>
          <p:nvPr/>
        </p:nvGrpSpPr>
        <p:grpSpPr>
          <a:xfrm>
            <a:off x="3926291" y="3269927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xmlns="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xmlns="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613" y="2347746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4C233160-7807-4877-B69F-15A8D40A21DD}"/>
              </a:ext>
            </a:extLst>
          </p:cNvPr>
          <p:cNvGrpSpPr/>
          <p:nvPr/>
        </p:nvGrpSpPr>
        <p:grpSpPr>
          <a:xfrm>
            <a:off x="7426750" y="3425326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xmlns="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xmlns="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xmlns="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xmlns="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4F4294C6-0D37-4F17-AE51-8898F40722E9}"/>
              </a:ext>
            </a:extLst>
          </p:cNvPr>
          <p:cNvSpPr/>
          <p:nvPr/>
        </p:nvSpPr>
        <p:spPr>
          <a:xfrm>
            <a:off x="1490824" y="1814078"/>
            <a:ext cx="7049729" cy="33828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44DD5535-890A-4293-8CE2-A4E489D30E1C}"/>
              </a:ext>
            </a:extLst>
          </p:cNvPr>
          <p:cNvCxnSpPr/>
          <p:nvPr/>
        </p:nvCxnSpPr>
        <p:spPr>
          <a:xfrm flipV="1">
            <a:off x="5159467" y="1840904"/>
            <a:ext cx="54100" cy="32876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2366" y="2455906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0776" y="2404611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B31677F4-7DE0-42A5-A6E7-BD8540055ACB}"/>
              </a:ext>
            </a:extLst>
          </p:cNvPr>
          <p:cNvGrpSpPr/>
          <p:nvPr/>
        </p:nvGrpSpPr>
        <p:grpSpPr>
          <a:xfrm>
            <a:off x="3926291" y="3269927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xmlns="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xmlns="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613" y="2347746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4C233160-7807-4877-B69F-15A8D40A21DD}"/>
              </a:ext>
            </a:extLst>
          </p:cNvPr>
          <p:cNvGrpSpPr/>
          <p:nvPr/>
        </p:nvGrpSpPr>
        <p:grpSpPr>
          <a:xfrm>
            <a:off x="7426750" y="3425326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xmlns="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xmlns="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xmlns="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xmlns="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4F4294C6-0D37-4F17-AE51-8898F40722E9}"/>
              </a:ext>
            </a:extLst>
          </p:cNvPr>
          <p:cNvSpPr/>
          <p:nvPr/>
        </p:nvSpPr>
        <p:spPr>
          <a:xfrm>
            <a:off x="1588539" y="1793300"/>
            <a:ext cx="7466363" cy="33828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44DD5535-890A-4293-8CE2-A4E489D30E1C}"/>
              </a:ext>
            </a:extLst>
          </p:cNvPr>
          <p:cNvCxnSpPr/>
          <p:nvPr/>
        </p:nvCxnSpPr>
        <p:spPr>
          <a:xfrm flipV="1">
            <a:off x="5159467" y="1840904"/>
            <a:ext cx="54100" cy="32876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ình chữ nhật: Góc Tròn 20">
            <a:extLst>
              <a:ext uri="{FF2B5EF4-FFF2-40B4-BE49-F238E27FC236}">
                <a16:creationId xmlns:a16="http://schemas.microsoft.com/office/drawing/2014/main" xmlns="" id="{4F4294C6-0D37-4F17-AE51-8898F40722E9}"/>
              </a:ext>
            </a:extLst>
          </p:cNvPr>
          <p:cNvSpPr/>
          <p:nvPr/>
        </p:nvSpPr>
        <p:spPr>
          <a:xfrm>
            <a:off x="892289" y="1560734"/>
            <a:ext cx="8858864" cy="407055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3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371 L -0.04023 0.04097 C -0.04856 0.04931 -0.06106 0.05394 -0.07435 0.05394 C -0.08932 0.05394 -0.1013 0.04931 -0.10963 0.04097 L -0.14974 0.0037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227" y="1630997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503" y="1565608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B31677F4-7DE0-42A5-A6E7-BD8540055ACB}"/>
              </a:ext>
            </a:extLst>
          </p:cNvPr>
          <p:cNvGrpSpPr/>
          <p:nvPr/>
        </p:nvGrpSpPr>
        <p:grpSpPr>
          <a:xfrm>
            <a:off x="2835226" y="2425294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xmlns="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xmlns="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xmlns="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xmlns="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xmlns="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135" y="4203354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4C233160-7807-4877-B69F-15A8D40A21DD}"/>
              </a:ext>
            </a:extLst>
          </p:cNvPr>
          <p:cNvGrpSpPr/>
          <p:nvPr/>
        </p:nvGrpSpPr>
        <p:grpSpPr>
          <a:xfrm>
            <a:off x="2690661" y="5358180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xmlns="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xmlns="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xmlns="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xmlns="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4F4294C6-0D37-4F17-AE51-8898F40722E9}"/>
              </a:ext>
            </a:extLst>
          </p:cNvPr>
          <p:cNvSpPr/>
          <p:nvPr/>
        </p:nvSpPr>
        <p:spPr>
          <a:xfrm>
            <a:off x="1219200" y="1458622"/>
            <a:ext cx="2355273" cy="5205414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44DD5535-890A-4293-8CE2-A4E489D30E1C}"/>
              </a:ext>
            </a:extLst>
          </p:cNvPr>
          <p:cNvCxnSpPr>
            <a:stCxn id="21" idx="1"/>
            <a:endCxn id="21" idx="3"/>
          </p:cNvCxnSpPr>
          <p:nvPr/>
        </p:nvCxnSpPr>
        <p:spPr>
          <a:xfrm>
            <a:off x="1219200" y="4061329"/>
            <a:ext cx="235527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xmlns="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xmlns="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E80155F3-3CB2-4925-8792-03751F5596AD}"/>
              </a:ext>
            </a:extLst>
          </p:cNvPr>
          <p:cNvGrpSpPr/>
          <p:nvPr/>
        </p:nvGrpSpPr>
        <p:grpSpPr>
          <a:xfrm>
            <a:off x="4385144" y="1938252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xmlns="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xmlns="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xmlns="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xmlns="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xmlns="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xmlns="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3" name="TextBox 15">
            <a:extLst>
              <a:ext uri="{FF2B5EF4-FFF2-40B4-BE49-F238E27FC236}">
                <a16:creationId xmlns:a16="http://schemas.microsoft.com/office/drawing/2014/main" xmlns="" id="{6F893205-7D8F-457C-8848-391CA310020B}"/>
              </a:ext>
            </a:extLst>
          </p:cNvPr>
          <p:cNvSpPr txBox="1"/>
          <p:nvPr/>
        </p:nvSpPr>
        <p:spPr>
          <a:xfrm>
            <a:off x="4622203" y="305852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C851C0D9-E249-489E-A9A5-5A0502ABD7A4}"/>
              </a:ext>
            </a:extLst>
          </p:cNvPr>
          <p:cNvSpPr txBox="1"/>
          <p:nvPr/>
        </p:nvSpPr>
        <p:spPr>
          <a:xfrm>
            <a:off x="5620426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xmlns="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+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xmlns="" id="{4A1AAEB5-AE31-41AA-99FC-35BD7164FD94}"/>
              </a:ext>
            </a:extLst>
          </p:cNvPr>
          <p:cNvCxnSpPr/>
          <p:nvPr/>
        </p:nvCxnSpPr>
        <p:spPr>
          <a:xfrm>
            <a:off x="4555003" y="3693130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xmlns="" id="{22E27E70-0F57-45AF-94AF-5C7DD8B0F4CF}"/>
              </a:ext>
            </a:extLst>
          </p:cNvPr>
          <p:cNvSpPr txBox="1"/>
          <p:nvPr/>
        </p:nvSpPr>
        <p:spPr>
          <a:xfrm>
            <a:off x="5620426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xmlns="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xmlns="" id="{DFB42E84-E704-434C-AD77-594E8C1394C8}"/>
              </a:ext>
            </a:extLst>
          </p:cNvPr>
          <p:cNvSpPr/>
          <p:nvPr/>
        </p:nvSpPr>
        <p:spPr>
          <a:xfrm>
            <a:off x="7029882" y="2418786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xmlns="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2 5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xmlns="" id="{EAA3D87B-7E91-42F4-AA0B-270CD3F857F3}"/>
              </a:ext>
            </a:extLst>
          </p:cNvPr>
          <p:cNvSpPr txBox="1"/>
          <p:nvPr/>
        </p:nvSpPr>
        <p:spPr>
          <a:xfrm>
            <a:off x="7049402" y="3160962"/>
            <a:ext cx="1342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1 4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xmlns="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xmlns="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xmlns="" id="{CBB1434E-5912-4EF6-BE4D-4D4585BD5190}"/>
              </a:ext>
            </a:extLst>
          </p:cNvPr>
          <p:cNvSpPr txBox="1"/>
          <p:nvPr/>
        </p:nvSpPr>
        <p:spPr>
          <a:xfrm>
            <a:off x="7966364" y="1188120"/>
            <a:ext cx="358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xmlns="" id="{0C6DB720-E767-43E0-8E29-10C261ED4164}"/>
              </a:ext>
            </a:extLst>
          </p:cNvPr>
          <p:cNvSpPr txBox="1"/>
          <p:nvPr/>
        </p:nvSpPr>
        <p:spPr>
          <a:xfrm>
            <a:off x="7452852" y="3753460"/>
            <a:ext cx="70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xmlns="" id="{BA145A19-0387-4F98-B0E4-2E1B68CB3AD8}"/>
              </a:ext>
            </a:extLst>
          </p:cNvPr>
          <p:cNvSpPr txBox="1"/>
          <p:nvPr/>
        </p:nvSpPr>
        <p:spPr>
          <a:xfrm>
            <a:off x="7452852" y="3746518"/>
            <a:ext cx="271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xmlns="" id="{16664EE2-B50D-4071-9C49-E368CF4D8734}"/>
              </a:ext>
            </a:extLst>
          </p:cNvPr>
          <p:cNvSpPr txBox="1"/>
          <p:nvPr/>
        </p:nvSpPr>
        <p:spPr>
          <a:xfrm>
            <a:off x="7966364" y="1630997"/>
            <a:ext cx="361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xmlns="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928745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  <a:ea typeface="SimSun" pitchFamily="2" charset="-122"/>
              </a:rPr>
              <a:t>Vậy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 25 +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1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4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= 39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SimSun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3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39EDF9A2-B442-4C21-AED2-C250834D9198}"/>
              </a:ext>
            </a:extLst>
          </p:cNvPr>
          <p:cNvSpPr txBox="1"/>
          <p:nvPr/>
        </p:nvSpPr>
        <p:spPr>
          <a:xfrm>
            <a:off x="3370229" y="3108782"/>
            <a:ext cx="412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2</a:t>
            </a:r>
            <a:r>
              <a:rPr lang="en-US" sz="40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+ 1</a:t>
            </a:r>
            <a:r>
              <a:rPr lang="en-US" sz="40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noProof="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510" y="5852253"/>
            <a:ext cx="1042065" cy="8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474673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8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78"/>
            <a:ext cx="12192001" cy="5264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375" y="3761518"/>
            <a:ext cx="3209925" cy="3038249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AB9E1162-208B-4A4B-BCEB-6874A6600D7D}"/>
              </a:ext>
            </a:extLst>
          </p:cNvPr>
          <p:cNvSpPr/>
          <p:nvPr/>
        </p:nvSpPr>
        <p:spPr>
          <a:xfrm>
            <a:off x="1953924" y="1911942"/>
            <a:ext cx="7997339" cy="127380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959EA588-43E8-4F4A-A35D-E3348C7C285C}"/>
              </a:ext>
            </a:extLst>
          </p:cNvPr>
          <p:cNvGrpSpPr/>
          <p:nvPr/>
        </p:nvGrpSpPr>
        <p:grpSpPr>
          <a:xfrm>
            <a:off x="1046757" y="3356154"/>
            <a:ext cx="1738007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xmlns="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xmlns="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xmlns="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xmlns="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850056EF-4D75-47F8-B20D-015985253FCD}"/>
              </a:ext>
            </a:extLst>
          </p:cNvPr>
          <p:cNvGrpSpPr/>
          <p:nvPr/>
        </p:nvGrpSpPr>
        <p:grpSpPr>
          <a:xfrm>
            <a:off x="2887079" y="337065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xmlns="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xmlns="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xmlns="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CB96D924-8B28-47FB-AC14-666671F94B78}"/>
              </a:ext>
            </a:extLst>
          </p:cNvPr>
          <p:cNvGrpSpPr/>
          <p:nvPr/>
        </p:nvGrpSpPr>
        <p:grpSpPr>
          <a:xfrm>
            <a:off x="4894365" y="3343130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xmlns="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xmlns="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xmlns="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xmlns="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D076E772-00FD-4451-8955-FE0682DC456B}"/>
              </a:ext>
            </a:extLst>
          </p:cNvPr>
          <p:cNvGrpSpPr/>
          <p:nvPr/>
        </p:nvGrpSpPr>
        <p:grpSpPr>
          <a:xfrm>
            <a:off x="6476191" y="3326716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xmlns="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xmlns="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xmlns="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xmlns="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xmlns="" id="{1710D872-E363-46F8-AB8D-DD3D20DE31BE}"/>
              </a:ext>
            </a:extLst>
          </p:cNvPr>
          <p:cNvSpPr txBox="1"/>
          <p:nvPr/>
        </p:nvSpPr>
        <p:spPr>
          <a:xfrm>
            <a:off x="1684169" y="4600148"/>
            <a:ext cx="98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xmlns="" id="{EAF568F1-8EB6-4273-A6FE-7F514B29625B}"/>
              </a:ext>
            </a:extLst>
          </p:cNvPr>
          <p:cNvSpPr txBox="1"/>
          <p:nvPr/>
        </p:nvSpPr>
        <p:spPr>
          <a:xfrm>
            <a:off x="3383634" y="457265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xmlns="" id="{CB81AAE8-22B1-4912-903C-2EBCDFC2F28E}"/>
              </a:ext>
            </a:extLst>
          </p:cNvPr>
          <p:cNvSpPr txBox="1"/>
          <p:nvPr/>
        </p:nvSpPr>
        <p:spPr>
          <a:xfrm>
            <a:off x="5386977" y="45742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xmlns="" id="{70EA9A7B-04BE-4687-AC05-9F23691B15F0}"/>
              </a:ext>
            </a:extLst>
          </p:cNvPr>
          <p:cNvSpPr txBox="1"/>
          <p:nvPr/>
        </p:nvSpPr>
        <p:spPr>
          <a:xfrm>
            <a:off x="7057847" y="457265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592660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875002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-543499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45F486AF-F0AB-415E-9FD5-9EE6EF5037FD}"/>
              </a:ext>
            </a:extLst>
          </p:cNvPr>
          <p:cNvSpPr/>
          <p:nvPr/>
        </p:nvSpPr>
        <p:spPr>
          <a:xfrm>
            <a:off x="1571943" y="2050560"/>
            <a:ext cx="9641171" cy="119026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25 + 14,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6" name="Thought Bubble: Cloud 2">
            <a:extLst>
              <a:ext uri="{FF2B5EF4-FFF2-40B4-BE49-F238E27FC236}">
                <a16:creationId xmlns:a16="http://schemas.microsoft.com/office/drawing/2014/main" xmlns="" id="{2BC6DEAD-7830-47CD-AA74-80DC8FF5B0B1}"/>
              </a:ext>
            </a:extLst>
          </p:cNvPr>
          <p:cNvSpPr/>
          <p:nvPr/>
        </p:nvSpPr>
        <p:spPr>
          <a:xfrm>
            <a:off x="3952274" y="3433426"/>
            <a:ext cx="4880508" cy="1410871"/>
          </a:xfrm>
          <a:prstGeom prst="cloudCallout">
            <a:avLst>
              <a:gd name="adj1" fmla="val -28565"/>
              <a:gd name="adj2" fmla="val 717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000314" y="4041058"/>
            <a:ext cx="2603549" cy="2500925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294206" y="3917596"/>
            <a:ext cx="3126438" cy="27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4"/>
            <a:ext cx="12192001" cy="526472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95484" y="3499006"/>
            <a:ext cx="5053781" cy="19873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+mj-lt"/>
              </a:rPr>
              <a:t>Trò chơi: Tiếp sức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913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476"/>
            <a:ext cx="12192001" cy="4826927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AB9E1162-208B-4A4B-BCEB-6874A6600D7D}"/>
              </a:ext>
            </a:extLst>
          </p:cNvPr>
          <p:cNvSpPr/>
          <p:nvPr/>
        </p:nvSpPr>
        <p:spPr>
          <a:xfrm>
            <a:off x="1953924" y="1911942"/>
            <a:ext cx="7997339" cy="127380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476"/>
            <a:ext cx="12192001" cy="4826927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AB9E1162-208B-4A4B-BCEB-6874A6600D7D}"/>
              </a:ext>
            </a:extLst>
          </p:cNvPr>
          <p:cNvSpPr/>
          <p:nvPr/>
        </p:nvSpPr>
        <p:spPr>
          <a:xfrm>
            <a:off x="1953924" y="1911942"/>
            <a:ext cx="7997339" cy="1273808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3527" y="-5219"/>
            <a:ext cx="5257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+ 14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" y="1911941"/>
            <a:ext cx="11514007" cy="464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7442" y="3676285"/>
            <a:ext cx="74671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+mj-lt"/>
              </a:rPr>
              <a:t>- Qua bài học này các em biết thêm được điều gì?</a:t>
            </a:r>
          </a:p>
          <a:p>
            <a:r>
              <a:rPr lang="vi-VN" sz="2800" dirty="0" smtClean="0">
                <a:latin typeface="+mj-lt"/>
              </a:rPr>
              <a:t>- Khi đặt tính các em chú ý điều gì?</a:t>
            </a:r>
          </a:p>
          <a:p>
            <a:r>
              <a:rPr lang="vi-VN" sz="2800" dirty="0" smtClean="0">
                <a:latin typeface="+mj-lt"/>
              </a:rPr>
              <a:t>- Khi thực hiện tính các em thực hiện như thế nào?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26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2641600" y="1601068"/>
            <a:ext cx="7492999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xem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vi-VN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 cộng dạng 25 + 14 (Tiết 2)</a:t>
            </a:r>
            <a:endParaRPr lang="en-US" sz="3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 rotWithShape="1">
          <a:blip r:embed="rId7"/>
          <a:srcRect b="44485"/>
          <a:stretch>
            <a:fillRect/>
          </a:stretch>
        </p:blipFill>
        <p:spPr>
          <a:xfrm>
            <a:off x="-191068" y="5924054"/>
            <a:ext cx="2443338" cy="837989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224" b="26546"/>
          <a:stretch/>
        </p:blipFill>
        <p:spPr>
          <a:xfrm>
            <a:off x="-579306" y="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7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1335314"/>
            <a:ext cx="9368472" cy="5007734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884145" y="1761709"/>
            <a:ext cx="54556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Kính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chúc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quý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mạnh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khỏe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!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 rotWithShape="1">
          <a:blip r:embed="rId7"/>
          <a:srcRect b="44485"/>
          <a:stretch>
            <a:fillRect/>
          </a:stretch>
        </p:blipFill>
        <p:spPr>
          <a:xfrm>
            <a:off x="-191068" y="5924054"/>
            <a:ext cx="2443338" cy="837989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224" b="26546"/>
          <a:stretch/>
        </p:blipFill>
        <p:spPr>
          <a:xfrm>
            <a:off x="-579306" y="-19664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9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1" y="260604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8" y="-52147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5" y="667049"/>
            <a:ext cx="437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 CON </a:t>
            </a:r>
          </a:p>
          <a:p>
            <a:pPr algn="ctr" defTabSz="121917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9" y="4768976"/>
            <a:ext cx="5461003" cy="2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9188" y="2779198"/>
            <a:ext cx="13334155" cy="4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343892" y="845605"/>
            <a:ext cx="103779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vi-VN" sz="44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16 </a:t>
            </a:r>
            <a:r>
              <a:rPr lang="vi-VN" altLang="vi-VN" sz="4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= ? 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426" y="4212087"/>
            <a:ext cx="238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94402" y="4314291"/>
            <a:ext cx="249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427" y="5280667"/>
            <a:ext cx="503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17                             D. 14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261CDA0-9ECD-4589-BF11-AEA341ED805C}"/>
              </a:ext>
            </a:extLst>
          </p:cNvPr>
          <p:cNvSpPr txBox="1"/>
          <p:nvPr/>
        </p:nvSpPr>
        <p:spPr>
          <a:xfrm>
            <a:off x="3166315" y="1394801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5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41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41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741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41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19" grpId="1"/>
      <p:bldP spid="20" grpId="0"/>
      <p:bldP spid="21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32" y="3487344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60" y="2650455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83" y="3837289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15 -0.25139 L -0.23142 -0.40449 C -0.22634 -0.43802 -0.21294 -0.46069 -0.19836 -0.47156 C -0.18014 -0.48266 -0.16335 -0.47595 -0.14825 -0.4556 L -0.0764 -0.36008 " pathEditMode="relative" rAng="-1139819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419" y="3325248"/>
            <a:ext cx="12978785" cy="38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36" y="-1407005"/>
            <a:ext cx="11725662" cy="50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38087" y="311133"/>
            <a:ext cx="111437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u="sng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5855" y="5434669"/>
            <a:ext cx="2536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12 + 3 = 15       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128201" y="-449132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51966" y="308663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90213" y="3086764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83361" y="313471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5751" y="310249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6705" y="308829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85987" y="311835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85987" y="310191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28459" y="312932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16787" y="3102821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97064" y="3128419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98377" y="312176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939910" y="-709663"/>
            <a:ext cx="609600" cy="609600"/>
          </a:xfrm>
          <a:prstGeom prst="rect">
            <a:avLst/>
          </a:prstGeom>
        </p:spPr>
      </p:pic>
      <p:pic>
        <p:nvPicPr>
          <p:cNvPr id="3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197257" y="-815051"/>
            <a:ext cx="609600" cy="609600"/>
          </a:xfrm>
          <a:prstGeom prst="rect">
            <a:avLst/>
          </a:prstGeom>
        </p:spPr>
      </p:pic>
      <p:pic>
        <p:nvPicPr>
          <p:cNvPr id="34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44" y="29813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BB7A53-4DD9-4EFA-8ED3-D1623B06D4AF}"/>
              </a:ext>
            </a:extLst>
          </p:cNvPr>
          <p:cNvSpPr txBox="1"/>
          <p:nvPr/>
        </p:nvSpPr>
        <p:spPr>
          <a:xfrm>
            <a:off x="2939910" y="1238937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C075CC2-CE44-4A7A-B0BE-DA56AE68739D}"/>
              </a:ext>
            </a:extLst>
          </p:cNvPr>
          <p:cNvSpPr txBox="1"/>
          <p:nvPr/>
        </p:nvSpPr>
        <p:spPr>
          <a:xfrm>
            <a:off x="4585855" y="4700856"/>
            <a:ext cx="253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– 3 =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11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8B23B4-3D64-4E14-A9EE-7489FE57124B}"/>
              </a:ext>
            </a:extLst>
          </p:cNvPr>
          <p:cNvSpPr txBox="1"/>
          <p:nvPr/>
        </p:nvSpPr>
        <p:spPr>
          <a:xfrm>
            <a:off x="8229600" y="4700856"/>
            <a:ext cx="254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11 + 3 = 14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52" name="Picture 20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087" y="1138880"/>
            <a:ext cx="5820009" cy="2191166"/>
          </a:xfrm>
          <a:prstGeom prst="rect">
            <a:avLst/>
          </a:prstGeom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6162" y="1631343"/>
            <a:ext cx="568678" cy="706266"/>
          </a:xfrm>
          <a:prstGeom prst="rect">
            <a:avLst/>
          </a:prstGeom>
        </p:spPr>
      </p:pic>
      <p:pic>
        <p:nvPicPr>
          <p:cNvPr id="2054" name="Picture 20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2085" y="1407112"/>
            <a:ext cx="566977" cy="703656"/>
          </a:xfrm>
          <a:prstGeom prst="rect">
            <a:avLst/>
          </a:prstGeom>
        </p:spPr>
      </p:pic>
      <p:pic>
        <p:nvPicPr>
          <p:cNvPr id="2055" name="Picture 20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7573" y="1381155"/>
            <a:ext cx="566977" cy="729613"/>
          </a:xfrm>
          <a:prstGeom prst="rect">
            <a:avLst/>
          </a:prstGeom>
        </p:spPr>
      </p:pic>
      <p:pic>
        <p:nvPicPr>
          <p:cNvPr id="2056" name="Picture 205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40370" y="1407112"/>
            <a:ext cx="566977" cy="7036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3121" y="1422004"/>
            <a:ext cx="568678" cy="688764"/>
          </a:xfrm>
          <a:prstGeom prst="rect">
            <a:avLst/>
          </a:prstGeom>
        </p:spPr>
      </p:pic>
      <p:pic>
        <p:nvPicPr>
          <p:cNvPr id="2057" name="Picture 205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5351" y="2124964"/>
            <a:ext cx="566977" cy="568066"/>
          </a:xfrm>
          <a:prstGeom prst="rect">
            <a:avLst/>
          </a:prstGeom>
        </p:spPr>
      </p:pic>
      <p:pic>
        <p:nvPicPr>
          <p:cNvPr id="2058" name="Picture 20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8374" y="2058827"/>
            <a:ext cx="566977" cy="634204"/>
          </a:xfrm>
          <a:prstGeom prst="rect">
            <a:avLst/>
          </a:prstGeom>
        </p:spPr>
      </p:pic>
      <p:pic>
        <p:nvPicPr>
          <p:cNvPr id="2059" name="Picture 20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41397" y="2070126"/>
            <a:ext cx="566977" cy="611604"/>
          </a:xfrm>
          <a:prstGeom prst="rect">
            <a:avLst/>
          </a:prstGeom>
        </p:spPr>
      </p:pic>
      <p:pic>
        <p:nvPicPr>
          <p:cNvPr id="2060" name="Picture 20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85979" y="2058826"/>
            <a:ext cx="566977" cy="610481"/>
          </a:xfrm>
          <a:prstGeom prst="rect">
            <a:avLst/>
          </a:prstGeom>
        </p:spPr>
      </p:pic>
      <p:pic>
        <p:nvPicPr>
          <p:cNvPr id="2061" name="Picture 20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9002" y="2071249"/>
            <a:ext cx="566977" cy="610481"/>
          </a:xfrm>
          <a:prstGeom prst="rect">
            <a:avLst/>
          </a:prstGeom>
        </p:spPr>
      </p:pic>
      <p:pic>
        <p:nvPicPr>
          <p:cNvPr id="2062" name="Picture 20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16189" y="2097545"/>
            <a:ext cx="566977" cy="622904"/>
          </a:xfrm>
          <a:prstGeom prst="rect">
            <a:avLst/>
          </a:prstGeom>
        </p:spPr>
      </p:pic>
      <p:pic>
        <p:nvPicPr>
          <p:cNvPr id="2063" name="Picture 20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027" y="2112525"/>
            <a:ext cx="566977" cy="607924"/>
          </a:xfrm>
          <a:prstGeom prst="rect">
            <a:avLst/>
          </a:prstGeom>
        </p:spPr>
      </p:pic>
      <p:pic>
        <p:nvPicPr>
          <p:cNvPr id="2064" name="Picture 20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55135" y="1969737"/>
            <a:ext cx="566977" cy="804742"/>
          </a:xfrm>
          <a:prstGeom prst="rect">
            <a:avLst/>
          </a:prstGeom>
        </p:spPr>
      </p:pic>
      <p:pic>
        <p:nvPicPr>
          <p:cNvPr id="2065" name="Picture 206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22112" y="1966778"/>
            <a:ext cx="566977" cy="857931"/>
          </a:xfrm>
          <a:prstGeom prst="rect">
            <a:avLst/>
          </a:prstGeom>
        </p:spPr>
      </p:pic>
      <p:pic>
        <p:nvPicPr>
          <p:cNvPr id="2066" name="Picture 20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0810" y="1957284"/>
            <a:ext cx="566977" cy="8237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225478" y="5454271"/>
            <a:ext cx="2528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 = 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urved Up Arrow 1"/>
          <p:cNvSpPr/>
          <p:nvPr/>
        </p:nvSpPr>
        <p:spPr>
          <a:xfrm flipH="1" flipV="1">
            <a:off x="5257026" y="1221043"/>
            <a:ext cx="3259760" cy="7457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741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1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741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41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3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/>
      <p:bldP spid="10" grpId="0"/>
      <p:bldP spid="10" grpId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32" y="3487344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83" y="2857913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19" y="3856104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75273" y="2618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3396" y="2369043"/>
            <a:ext cx="1652159" cy="12375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2345" y="2517622"/>
            <a:ext cx="77425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28 -0.31135 L -0.06054 -0.46435 C -0.05547 -0.49815 -0.04219 -0.5206 -0.02747 -0.53172 C -0.00924 -0.54283 0.00742 -0.53611 0.02253 -0.51574 L 0.0944 -0.42014 " pathEditMode="relative" rAng="2046000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9188" y="2779198"/>
            <a:ext cx="13334155" cy="4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343892" y="845605"/>
            <a:ext cx="103779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vi-VN" sz="44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4400" b="1" u="sng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altLang="vi-VN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/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40 + </a:t>
            </a:r>
            <a:r>
              <a:rPr lang="en-US" altLang="vi-VN" sz="44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vi-VN" sz="4400" b="1" dirty="0" smtClean="0">
                <a:latin typeface="Times New Roman" pitchFamily="18" charset="0"/>
                <a:cs typeface="Times New Roman" pitchFamily="18" charset="0"/>
              </a:rPr>
              <a:t> = 70 </a:t>
            </a:r>
            <a:endParaRPr lang="en-US" alt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3564" y="4384439"/>
            <a:ext cx="24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30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0054" y="4591575"/>
            <a:ext cx="237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3564" y="5280667"/>
            <a:ext cx="520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10                               D. 40           </a:t>
            </a:r>
            <a:endParaRPr lang="en-US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261CDA0-9ECD-4589-BF11-AEA341ED805C}"/>
              </a:ext>
            </a:extLst>
          </p:cNvPr>
          <p:cNvSpPr txBox="1"/>
          <p:nvPr/>
        </p:nvSpPr>
        <p:spPr>
          <a:xfrm>
            <a:off x="3166315" y="1394801"/>
            <a:ext cx="11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41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41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741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41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3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0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19" grpId="1"/>
      <p:bldP spid="20" grpId="0"/>
      <p:bldP spid="21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54" y="3831826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15" y="2777536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34440"/>
            <a:ext cx="1581027" cy="14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0" y="-3200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4" y="38816"/>
            <a:ext cx="1976065" cy="1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70233" y="4827657"/>
            <a:ext cx="8168262" cy="16004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7468" y="2270444"/>
            <a:ext cx="1652159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9964" y="2465499"/>
            <a:ext cx="652746" cy="55703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898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0417 C -0.14028 -0.02084 -0.13681 -0.03891 -0.13247 -0.05614 C -0.12691 -0.07893 -0.13038 -0.05892 -0.12604 -0.07893 C -0.12431 -0.08727 -0.12327 -0.09394 -0.12084 -0.10172 C -0.11945 -0.11339 -0.1158 -0.13063 -0.11042 -0.13924 C -0.10469 -0.13591 -0.10591 -0.13285 -0.10261 -0.12479 C -0.10018 -0.11228 -0.09844 -0.09894 -0.09479 -0.08727 C -0.09306 -0.06587 -0.08906 -0.04363 -0.08577 -0.02279 C -0.08368 -0.00917 -0.08299 0.0025 -0.07674 0.01251 C -0.07205 0.00528 -0.07153 -0.00167 -0.06754 -0.01028 C -0.0665 -0.01751 -0.06337 -0.03502 -0.06111 -0.04141 C -0.05955 -0.04586 -0.05591 -0.05392 -0.05591 -0.05392 C -0.05122 -0.07865 -0.04636 -0.12062 -0.03247 -0.13507 C -0.02795 -0.13007 -0.02726 -0.12479 -0.02344 -0.1184 C -0.01962 -0.09978 -0.01754 -0.08088 -0.01042 -0.06448 C -0.00834 -0.05364 -0.00695 -0.04224 -0.00521 -0.03113 C -0.00365 -0.02112 -5.55556E-7 -0.01028 -5.55556E-7 -9.44969E-8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4527</TotalTime>
  <Words>584</Words>
  <Application>Microsoft Office PowerPoint</Application>
  <PresentationFormat>Custom</PresentationFormat>
  <Paragraphs>149</Paragraphs>
  <Slides>26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6_Office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</dc:creator>
  <cp:lastModifiedBy>Windows User</cp:lastModifiedBy>
  <cp:revision>461</cp:revision>
  <dcterms:created xsi:type="dcterms:W3CDTF">2020-04-14T15:40:22Z</dcterms:created>
  <dcterms:modified xsi:type="dcterms:W3CDTF">2025-03-11T02:23:09Z</dcterms:modified>
</cp:coreProperties>
</file>