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94" r:id="rId4"/>
    <p:sldId id="295" r:id="rId5"/>
    <p:sldId id="269" r:id="rId6"/>
    <p:sldId id="262" r:id="rId7"/>
    <p:sldId id="283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72" r:id="rId18"/>
    <p:sldId id="275" r:id="rId19"/>
    <p:sldId id="274" r:id="rId20"/>
    <p:sldId id="266" r:id="rId21"/>
    <p:sldId id="276" r:id="rId22"/>
    <p:sldId id="273" r:id="rId23"/>
    <p:sldId id="267" r:id="rId24"/>
    <p:sldId id="279" r:id="rId25"/>
    <p:sldId id="281" r:id="rId26"/>
    <p:sldId id="282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0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ACCE3-27DA-4773-B5B8-D2F9319256D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A2A1-8DB0-48F0-A31F-4E48B6067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A841E41F-6BA4-472F-B391-312DE17B66F2}" type="slidenum">
              <a:rPr lang="en-US" altLang="en-US" sz="1200" kern="1200" smtClean="0">
                <a:solidFill>
                  <a:srgbClr val="000000"/>
                </a:solidFill>
                <a:ea typeface="+mn-ea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25</a:t>
            </a:fld>
            <a:endParaRPr lang="en-US" altLang="en-US" sz="1200" kern="120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slide" Target="slide3.xml"/><Relationship Id="rId2" Type="http://schemas.microsoft.com/office/2007/relationships/media" Target="../media/media4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4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140" y="642096"/>
            <a:ext cx="12005720" cy="5527633"/>
          </a:xfrm>
          <a:prstGeom prst="rect">
            <a:avLst/>
          </a:prstGeom>
          <a:noFill/>
        </p:spPr>
        <p:txBody>
          <a:bodyPr wrap="square" lIns="109693" tIns="54847" rIns="109693" bIns="54847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QÚY THẦY CÔ GIÁO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</a:p>
          <a:p>
            <a:pPr algn="ctr">
              <a:defRPr/>
            </a:pPr>
            <a:endParaRPr lang="en-US" sz="4400" b="1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PHÉP CỘNG DẠNG </a:t>
            </a:r>
          </a:p>
          <a:p>
            <a:pPr algn="ctr">
              <a:defRPr/>
            </a:pPr>
            <a:r>
              <a:rPr lang="en-US" sz="4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14 + 3 (</a:t>
            </a:r>
            <a:r>
              <a:rPr lang="en-US" sz="4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>
              <a:defRPr/>
            </a:pPr>
            <a:r>
              <a:rPr lang="en-US" sz="4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NGUYỄN LỆ THANH</a:t>
            </a:r>
          </a:p>
          <a:p>
            <a:pPr algn="ctr">
              <a:defRPr/>
            </a:pPr>
            <a:r>
              <a:rPr lang="en-US" sz="4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1C</a:t>
            </a:r>
          </a:p>
        </p:txBody>
      </p:sp>
    </p:spTree>
    <p:extLst>
      <p:ext uri="{BB962C8B-B14F-4D97-AF65-F5344CB8AC3E}">
        <p14:creationId xmlns:p14="http://schemas.microsoft.com/office/powerpoint/2010/main" val="426604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13 + 2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15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2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16 + 3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19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14 + 4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18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90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15 + 2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17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8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11 + 5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0370" y="4029434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16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9" y="1403798"/>
            <a:ext cx="12112943" cy="509860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152968" y="2783840"/>
            <a:ext cx="1159192" cy="528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70284" y="4538701"/>
            <a:ext cx="2083752" cy="9442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161941" y="4082603"/>
            <a:ext cx="3659310" cy="21664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7368" y="2652077"/>
            <a:ext cx="1911032" cy="263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67041" y="4538701"/>
            <a:ext cx="1991358" cy="3888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97758" y="4365938"/>
            <a:ext cx="5460641" cy="1836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31283" y="14330"/>
            <a:ext cx="10626437" cy="1389468"/>
            <a:chOff x="651164" y="83604"/>
            <a:chExt cx="10487891" cy="1560663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651164" y="110467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71803" y="83604"/>
              <a:ext cx="5332005" cy="587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5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621"/>
            <a:ext cx="12192000" cy="43400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6682" y="211180"/>
            <a:ext cx="10626437" cy="1560663"/>
            <a:chOff x="651164" y="83604"/>
            <a:chExt cx="10487891" cy="1560663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651164" y="110467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71803" y="83604"/>
              <a:ext cx="5332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276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921"/>
            <a:ext cx="12192000" cy="423518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06385" y="4445519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801179" y="4445518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735185" y="4445519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937834" y="4433236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1283" y="14329"/>
            <a:ext cx="10626437" cy="1560663"/>
            <a:chOff x="651164" y="83604"/>
            <a:chExt cx="10487891" cy="1560663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651164" y="110467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1803" y="83604"/>
              <a:ext cx="5445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80795"/>
            <a:ext cx="9886950" cy="42957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1283" y="14329"/>
            <a:ext cx="10626437" cy="1560663"/>
            <a:chOff x="651164" y="83604"/>
            <a:chExt cx="10487891" cy="1560663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651164" y="110467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71803" y="83604"/>
              <a:ext cx="5445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4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66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1283" y="14329"/>
            <a:ext cx="10626437" cy="1560663"/>
            <a:chOff x="651164" y="83604"/>
            <a:chExt cx="10487891" cy="1560663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651164" y="110467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71803" y="83604"/>
              <a:ext cx="5445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80795"/>
            <a:ext cx="9886950" cy="429577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1104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5422900" y="4779010"/>
            <a:ext cx="82232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</p:txBody>
      </p:sp>
      <p:sp>
        <p:nvSpPr>
          <p:cNvPr id="6" name="Rectangles 5"/>
          <p:cNvSpPr/>
          <p:nvPr/>
        </p:nvSpPr>
        <p:spPr>
          <a:xfrm>
            <a:off x="6342380" y="4779010"/>
            <a:ext cx="709930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739902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01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1C42CE-389A-B0B5-8756-C02284C203E9}"/>
              </a:ext>
            </a:extLst>
          </p:cNvPr>
          <p:cNvSpPr/>
          <p:nvPr/>
        </p:nvSpPr>
        <p:spPr>
          <a:xfrm>
            <a:off x="2265573" y="834430"/>
            <a:ext cx="8280723" cy="14138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CAC569-E7C0-D98F-1B67-3E1DD97F8AD2}"/>
              </a:ext>
            </a:extLst>
          </p:cNvPr>
          <p:cNvGrpSpPr/>
          <p:nvPr/>
        </p:nvGrpSpPr>
        <p:grpSpPr>
          <a:xfrm>
            <a:off x="905141" y="2361899"/>
            <a:ext cx="5138481" cy="1865862"/>
            <a:chOff x="1357711" y="3542848"/>
            <a:chExt cx="7707721" cy="2798793"/>
          </a:xfrm>
        </p:grpSpPr>
        <p:sp>
          <p:nvSpPr>
            <p:cNvPr id="2" name="Freeform 2"/>
            <p:cNvSpPr/>
            <p:nvPr/>
          </p:nvSpPr>
          <p:spPr>
            <a:xfrm>
              <a:off x="1357711" y="3542848"/>
              <a:ext cx="7707721" cy="2798793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CA2D6E6-BC56-131A-99A6-D7996A952AD6}"/>
                </a:ext>
              </a:extLst>
            </p:cNvPr>
            <p:cNvSpPr/>
            <p:nvPr/>
          </p:nvSpPr>
          <p:spPr>
            <a:xfrm>
              <a:off x="1981200" y="4571685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0F3D49E-F228-DA64-3B24-4801DCA45628}"/>
              </a:ext>
            </a:extLst>
          </p:cNvPr>
          <p:cNvGrpSpPr/>
          <p:nvPr/>
        </p:nvGrpSpPr>
        <p:grpSpPr>
          <a:xfrm>
            <a:off x="6048611" y="2333829"/>
            <a:ext cx="5138481" cy="1865863"/>
            <a:chOff x="9144000" y="3543300"/>
            <a:chExt cx="7707721" cy="2798794"/>
          </a:xfrm>
        </p:grpSpPr>
        <p:sp>
          <p:nvSpPr>
            <p:cNvPr id="3" name="Freeform 3"/>
            <p:cNvSpPr/>
            <p:nvPr/>
          </p:nvSpPr>
          <p:spPr>
            <a:xfrm>
              <a:off x="9144000" y="3543300"/>
              <a:ext cx="7707721" cy="2798794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FCAA616-4B9D-4B47-74D2-3867ADFFB023}"/>
                </a:ext>
              </a:extLst>
            </p:cNvPr>
            <p:cNvSpPr/>
            <p:nvPr/>
          </p:nvSpPr>
          <p:spPr>
            <a:xfrm>
              <a:off x="10210800" y="4644526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16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46C1803-9D1F-1308-0E1A-8892B63F66E6}"/>
              </a:ext>
            </a:extLst>
          </p:cNvPr>
          <p:cNvGrpSpPr/>
          <p:nvPr/>
        </p:nvGrpSpPr>
        <p:grpSpPr>
          <a:xfrm>
            <a:off x="812800" y="4394202"/>
            <a:ext cx="5138481" cy="1865862"/>
            <a:chOff x="1219200" y="6591302"/>
            <a:chExt cx="7707721" cy="2798793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xmlns="" id="{0B6B25AE-926E-F14B-FA6B-9AFA99F125BF}"/>
                </a:ext>
              </a:extLst>
            </p:cNvPr>
            <p:cNvSpPr/>
            <p:nvPr/>
          </p:nvSpPr>
          <p:spPr>
            <a:xfrm>
              <a:off x="1219200" y="6591302"/>
              <a:ext cx="7707721" cy="2798793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392FCB1-15EF-2C40-FB15-FC0475FB6F1D}"/>
                </a:ext>
              </a:extLst>
            </p:cNvPr>
            <p:cNvSpPr/>
            <p:nvPr/>
          </p:nvSpPr>
          <p:spPr>
            <a:xfrm>
              <a:off x="1981200" y="7621366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A80F3B-D2BE-640F-8A01-C3E3C617E789}"/>
              </a:ext>
            </a:extLst>
          </p:cNvPr>
          <p:cNvGrpSpPr/>
          <p:nvPr/>
        </p:nvGrpSpPr>
        <p:grpSpPr>
          <a:xfrm>
            <a:off x="6096000" y="4394201"/>
            <a:ext cx="5138481" cy="1865863"/>
            <a:chOff x="9144000" y="6591301"/>
            <a:chExt cx="7707721" cy="2798794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xmlns="" id="{7241F2DB-3A67-42DA-4680-9FCA7DE8BEDC}"/>
                </a:ext>
              </a:extLst>
            </p:cNvPr>
            <p:cNvSpPr/>
            <p:nvPr/>
          </p:nvSpPr>
          <p:spPr>
            <a:xfrm>
              <a:off x="9144000" y="6591301"/>
              <a:ext cx="7707721" cy="2798794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F681091-83D9-D38E-BF3C-534E3AA26F50}"/>
                </a:ext>
              </a:extLst>
            </p:cNvPr>
            <p:cNvSpPr/>
            <p:nvPr/>
          </p:nvSpPr>
          <p:spPr>
            <a:xfrm>
              <a:off x="9982200" y="7656590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0E2855-D4FD-F442-81DA-D9298702B3E3}"/>
              </a:ext>
            </a:extLst>
          </p:cNvPr>
          <p:cNvSpPr/>
          <p:nvPr/>
        </p:nvSpPr>
        <p:spPr>
          <a:xfrm>
            <a:off x="2265573" y="1114075"/>
            <a:ext cx="8125136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15">
              <a:lnSpc>
                <a:spcPct val="130000"/>
              </a:lnSpc>
              <a:spcBef>
                <a:spcPts val="400"/>
              </a:spcBef>
            </a:pPr>
            <a:r>
              <a:rPr lang="en-US" sz="2933" b="1" kern="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+ 1 =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7A7438D-69E3-9479-DA3D-CC5FA8365267}"/>
              </a:ext>
            </a:extLst>
          </p:cNvPr>
          <p:cNvSpPr/>
          <p:nvPr/>
        </p:nvSpPr>
        <p:spPr>
          <a:xfrm>
            <a:off x="10671827" y="807379"/>
            <a:ext cx="1386443" cy="13864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4AEB651-3A34-D00E-5F11-11E62D4F7AEE}"/>
              </a:ext>
            </a:extLst>
          </p:cNvPr>
          <p:cNvGrpSpPr/>
          <p:nvPr/>
        </p:nvGrpSpPr>
        <p:grpSpPr>
          <a:xfrm>
            <a:off x="10523293" y="-309960"/>
            <a:ext cx="1770307" cy="1116559"/>
            <a:chOff x="14669521" y="1634177"/>
            <a:chExt cx="3261076" cy="20316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A57F81F-E6B7-57EC-DF01-AF6DCE875C7B}"/>
                </a:ext>
              </a:extLst>
            </p:cNvPr>
            <p:cNvSpPr/>
            <p:nvPr/>
          </p:nvSpPr>
          <p:spPr>
            <a:xfrm>
              <a:off x="14669522" y="2198173"/>
              <a:ext cx="3171744" cy="1467669"/>
            </a:xfrm>
            <a:prstGeom prst="roundRect">
              <a:avLst/>
            </a:prstGeom>
            <a:solidFill>
              <a:srgbClr val="00A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xmlns="" id="{6819C813-D83E-2D30-3328-DB948A631CFD}"/>
                </a:ext>
              </a:extLst>
            </p:cNvPr>
            <p:cNvSpPr txBox="1"/>
            <p:nvPr/>
          </p:nvSpPr>
          <p:spPr>
            <a:xfrm>
              <a:off x="14669521" y="1634177"/>
              <a:ext cx="3261076" cy="1960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00"/>
                </a:lnSpc>
                <a:defRPr/>
              </a:pPr>
              <a:r>
                <a:rPr lang="en-US" sz="2933" b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 giây</a:t>
              </a:r>
              <a:endParaRPr lang="en-US" sz="2933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8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xmlns="" id="{E432D69A-0AFB-1804-BEDD-EBCFB9274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8864" y="479911"/>
            <a:ext cx="756833" cy="756833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E0CA7DB4-A47A-D800-81D5-4D731F203E4A}"/>
              </a:ext>
            </a:extLst>
          </p:cNvPr>
          <p:cNvSpPr/>
          <p:nvPr/>
        </p:nvSpPr>
        <p:spPr>
          <a:xfrm>
            <a:off x="11259233" y="5352748"/>
            <a:ext cx="1691099" cy="1751609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xmlns="" id="{B85BBE65-9F08-6BDD-2133-695168635DCE}"/>
              </a:ext>
            </a:extLst>
          </p:cNvPr>
          <p:cNvSpPr/>
          <p:nvPr/>
        </p:nvSpPr>
        <p:spPr>
          <a:xfrm rot="710866">
            <a:off x="-570069" y="5636078"/>
            <a:ext cx="1484022" cy="1484022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xmlns="" id="{53E352D8-45FB-9912-D7FA-CC25671C3DE4}"/>
              </a:ext>
            </a:extLst>
          </p:cNvPr>
          <p:cNvSpPr/>
          <p:nvPr/>
        </p:nvSpPr>
        <p:spPr>
          <a:xfrm rot="710866">
            <a:off x="-346011" y="-415069"/>
            <a:ext cx="1484022" cy="1484022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20AF9B8-699A-F9D3-A769-74B8CDCA91A5}"/>
              </a:ext>
            </a:extLst>
          </p:cNvPr>
          <p:cNvGrpSpPr/>
          <p:nvPr/>
        </p:nvGrpSpPr>
        <p:grpSpPr>
          <a:xfrm>
            <a:off x="239996" y="-22938"/>
            <a:ext cx="10629899" cy="6635535"/>
            <a:chOff x="-1646044" y="-498695"/>
            <a:chExt cx="7948091" cy="5336495"/>
          </a:xfrm>
        </p:grpSpPr>
        <p:pic>
          <p:nvPicPr>
            <p:cNvPr id="32" name="TRÁI">
              <a:extLst>
                <a:ext uri="{FF2B5EF4-FFF2-40B4-BE49-F238E27FC236}">
                  <a16:creationId xmlns:a16="http://schemas.microsoft.com/office/drawing/2014/main" xmlns="" id="{F6B178DD-8ED1-A23A-3332-4F61EFC1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r="45127"/>
            <a:stretch>
              <a:fillRect/>
            </a:stretch>
          </p:blipFill>
          <p:spPr>
            <a:xfrm>
              <a:off x="-1646044" y="-498695"/>
              <a:ext cx="4739278" cy="5336495"/>
            </a:xfrm>
            <a:custGeom>
              <a:avLst/>
              <a:gdLst>
                <a:gd name="connsiteX0" fmla="*/ 0 w 7108917"/>
                <a:gd name="connsiteY0" fmla="*/ 0 h 8004742"/>
                <a:gd name="connsiteX1" fmla="*/ 7086793 w 7108917"/>
                <a:gd name="connsiteY1" fmla="*/ 0 h 8004742"/>
                <a:gd name="connsiteX2" fmla="*/ 7102850 w 7108917"/>
                <a:gd name="connsiteY2" fmla="*/ 38760 h 8004742"/>
                <a:gd name="connsiteX3" fmla="*/ 6531003 w 7108917"/>
                <a:gd name="connsiteY3" fmla="*/ 1764264 h 8004742"/>
                <a:gd name="connsiteX4" fmla="*/ 6531003 w 7108917"/>
                <a:gd name="connsiteY4" fmla="*/ 3887960 h 8004742"/>
                <a:gd name="connsiteX5" fmla="*/ 6531003 w 7108917"/>
                <a:gd name="connsiteY5" fmla="*/ 6011657 h 8004742"/>
                <a:gd name="connsiteX6" fmla="*/ 6223085 w 7108917"/>
                <a:gd name="connsiteY6" fmla="*/ 8002622 h 8004742"/>
                <a:gd name="connsiteX7" fmla="*/ 6227476 w 7108917"/>
                <a:gd name="connsiteY7" fmla="*/ 8004742 h 8004742"/>
                <a:gd name="connsiteX8" fmla="*/ 0 w 7108917"/>
                <a:gd name="connsiteY8" fmla="*/ 8004742 h 800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8917" h="8004742">
                  <a:moveTo>
                    <a:pt x="0" y="0"/>
                  </a:moveTo>
                  <a:lnTo>
                    <a:pt x="7086793" y="0"/>
                  </a:lnTo>
                  <a:lnTo>
                    <a:pt x="7102850" y="38760"/>
                  </a:lnTo>
                  <a:cubicBezTo>
                    <a:pt x="7242634" y="613928"/>
                    <a:pt x="4904415" y="1189096"/>
                    <a:pt x="6531003" y="1764264"/>
                  </a:cubicBezTo>
                  <a:cubicBezTo>
                    <a:pt x="8532956" y="2472162"/>
                    <a:pt x="4529048" y="3180061"/>
                    <a:pt x="6531003" y="3887960"/>
                  </a:cubicBezTo>
                  <a:cubicBezTo>
                    <a:pt x="8532956" y="4595859"/>
                    <a:pt x="4529048" y="5303758"/>
                    <a:pt x="6531003" y="6011657"/>
                  </a:cubicBezTo>
                  <a:cubicBezTo>
                    <a:pt x="8407834" y="6675312"/>
                    <a:pt x="5006076" y="7338968"/>
                    <a:pt x="6223085" y="8002622"/>
                  </a:cubicBezTo>
                  <a:lnTo>
                    <a:pt x="6227476" y="8004742"/>
                  </a:lnTo>
                  <a:lnTo>
                    <a:pt x="0" y="8004742"/>
                  </a:lnTo>
                  <a:close/>
                </a:path>
              </a:pathLst>
            </a:cu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D72BCFBE-FFAC-FDFA-7F4B-384AE73E6A7F}"/>
                </a:ext>
              </a:extLst>
            </p:cNvPr>
            <p:cNvSpPr/>
            <p:nvPr/>
          </p:nvSpPr>
          <p:spPr>
            <a:xfrm>
              <a:off x="5186625" y="3827721"/>
              <a:ext cx="1115422" cy="499730"/>
            </a:xfrm>
            <a:prstGeom prst="roundRect">
              <a:avLst/>
            </a:prstGeom>
            <a:solidFill>
              <a:srgbClr val="F7B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C5976C-1308-A14A-CE98-FD2869BB7290}"/>
              </a:ext>
            </a:extLst>
          </p:cNvPr>
          <p:cNvGrpSpPr/>
          <p:nvPr/>
        </p:nvGrpSpPr>
        <p:grpSpPr>
          <a:xfrm>
            <a:off x="5579413" y="-51008"/>
            <a:ext cx="6200755" cy="6635535"/>
            <a:chOff x="5813729" y="1344321"/>
            <a:chExt cx="4607792" cy="533649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63713BD-25DA-96DB-EA6E-F9C911937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46649"/>
            <a:stretch>
              <a:fillRect/>
            </a:stretch>
          </p:blipFill>
          <p:spPr>
            <a:xfrm>
              <a:off x="5813729" y="1344321"/>
              <a:ext cx="4607792" cy="5336495"/>
            </a:xfrm>
            <a:custGeom>
              <a:avLst/>
              <a:gdLst>
                <a:gd name="connsiteX0" fmla="*/ 1131848 w 6911688"/>
                <a:gd name="connsiteY0" fmla="*/ 0 h 8004742"/>
                <a:gd name="connsiteX1" fmla="*/ 6911688 w 6911688"/>
                <a:gd name="connsiteY1" fmla="*/ 0 h 8004742"/>
                <a:gd name="connsiteX2" fmla="*/ 6911688 w 6911688"/>
                <a:gd name="connsiteY2" fmla="*/ 8004742 h 8004742"/>
                <a:gd name="connsiteX3" fmla="*/ 266199 w 6911688"/>
                <a:gd name="connsiteY3" fmla="*/ 8004742 h 8004742"/>
                <a:gd name="connsiteX4" fmla="*/ 163326 w 6911688"/>
                <a:gd name="connsiteY4" fmla="*/ 7940740 h 8004742"/>
                <a:gd name="connsiteX5" fmla="*/ 577915 w 6911688"/>
                <a:gd name="connsiteY5" fmla="*/ 6016140 h 8004742"/>
                <a:gd name="connsiteX6" fmla="*/ 577915 w 6911688"/>
                <a:gd name="connsiteY6" fmla="*/ 3892443 h 8004742"/>
                <a:gd name="connsiteX7" fmla="*/ 577915 w 6911688"/>
                <a:gd name="connsiteY7" fmla="*/ 1768747 h 8004742"/>
                <a:gd name="connsiteX8" fmla="*/ 1149761 w 6911688"/>
                <a:gd name="connsiteY8" fmla="*/ 43243 h 800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1688" h="8004742">
                  <a:moveTo>
                    <a:pt x="1131848" y="0"/>
                  </a:moveTo>
                  <a:lnTo>
                    <a:pt x="6911688" y="0"/>
                  </a:lnTo>
                  <a:lnTo>
                    <a:pt x="6911688" y="8004742"/>
                  </a:lnTo>
                  <a:lnTo>
                    <a:pt x="266199" y="8004742"/>
                  </a:lnTo>
                  <a:lnTo>
                    <a:pt x="163326" y="7940740"/>
                  </a:lnTo>
                  <a:cubicBezTo>
                    <a:pt x="-726092" y="7299207"/>
                    <a:pt x="2392184" y="6657673"/>
                    <a:pt x="577915" y="6016140"/>
                  </a:cubicBezTo>
                  <a:cubicBezTo>
                    <a:pt x="-1424038" y="5308241"/>
                    <a:pt x="2579867" y="4600342"/>
                    <a:pt x="577915" y="3892443"/>
                  </a:cubicBezTo>
                  <a:cubicBezTo>
                    <a:pt x="-1424038" y="3184544"/>
                    <a:pt x="2579867" y="2476645"/>
                    <a:pt x="577915" y="1768747"/>
                  </a:cubicBezTo>
                  <a:cubicBezTo>
                    <a:pt x="-1048672" y="1193579"/>
                    <a:pt x="1289546" y="618411"/>
                    <a:pt x="1149761" y="43243"/>
                  </a:cubicBezTo>
                  <a:close/>
                </a:path>
              </a:pathLst>
            </a:cu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DCA2A41-2DC2-D50E-25DD-B4A848ACA21D}"/>
                </a:ext>
              </a:extLst>
            </p:cNvPr>
            <p:cNvSpPr/>
            <p:nvPr/>
          </p:nvSpPr>
          <p:spPr>
            <a:xfrm>
              <a:off x="6454447" y="3589629"/>
              <a:ext cx="1115422" cy="499730"/>
            </a:xfrm>
            <a:prstGeom prst="roundRect">
              <a:avLst/>
            </a:prstGeom>
            <a:solidFill>
              <a:srgbClr val="F7B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1" name="Picture 1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9F91E30-66D7-AF8D-100E-BF8A2E493C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428" y="925014"/>
            <a:ext cx="1272142" cy="12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081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35802E-6 L -0.49671 -0.00803 " pathEditMode="relative" rAng="0" ptsTypes="AA">
                                      <p:cBhvr>
                                        <p:cTn id="4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69136E-6 L 0.50017 0.12238 " pathEditMode="relative" rAng="0" ptsTypes="AA">
                                      <p:cBhvr>
                                        <p:cTn id="53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1C42CE-389A-B0B5-8756-C02284C203E9}"/>
              </a:ext>
            </a:extLst>
          </p:cNvPr>
          <p:cNvSpPr/>
          <p:nvPr/>
        </p:nvSpPr>
        <p:spPr>
          <a:xfrm>
            <a:off x="2265573" y="834430"/>
            <a:ext cx="8280723" cy="14138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CAC569-E7C0-D98F-1B67-3E1DD97F8AD2}"/>
              </a:ext>
            </a:extLst>
          </p:cNvPr>
          <p:cNvGrpSpPr/>
          <p:nvPr/>
        </p:nvGrpSpPr>
        <p:grpSpPr>
          <a:xfrm>
            <a:off x="905141" y="2361899"/>
            <a:ext cx="5138481" cy="1865862"/>
            <a:chOff x="1357711" y="3542848"/>
            <a:chExt cx="7707721" cy="2798793"/>
          </a:xfrm>
        </p:grpSpPr>
        <p:sp>
          <p:nvSpPr>
            <p:cNvPr id="2" name="Freeform 2"/>
            <p:cNvSpPr/>
            <p:nvPr/>
          </p:nvSpPr>
          <p:spPr>
            <a:xfrm>
              <a:off x="1357711" y="3542848"/>
              <a:ext cx="7707721" cy="2798793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CA2D6E6-BC56-131A-99A6-D7996A952AD6}"/>
                </a:ext>
              </a:extLst>
            </p:cNvPr>
            <p:cNvSpPr/>
            <p:nvPr/>
          </p:nvSpPr>
          <p:spPr>
            <a:xfrm>
              <a:off x="1981200" y="4571685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0F3D49E-F228-DA64-3B24-4801DCA45628}"/>
              </a:ext>
            </a:extLst>
          </p:cNvPr>
          <p:cNvGrpSpPr/>
          <p:nvPr/>
        </p:nvGrpSpPr>
        <p:grpSpPr>
          <a:xfrm>
            <a:off x="6048611" y="2333829"/>
            <a:ext cx="5138481" cy="1865863"/>
            <a:chOff x="9144000" y="3543300"/>
            <a:chExt cx="7707721" cy="2798794"/>
          </a:xfrm>
        </p:grpSpPr>
        <p:sp>
          <p:nvSpPr>
            <p:cNvPr id="3" name="Freeform 3"/>
            <p:cNvSpPr/>
            <p:nvPr/>
          </p:nvSpPr>
          <p:spPr>
            <a:xfrm>
              <a:off x="9144000" y="3543300"/>
              <a:ext cx="7707721" cy="2798794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FCAA616-4B9D-4B47-74D2-3867ADFFB023}"/>
                </a:ext>
              </a:extLst>
            </p:cNvPr>
            <p:cNvSpPr/>
            <p:nvPr/>
          </p:nvSpPr>
          <p:spPr>
            <a:xfrm>
              <a:off x="10210800" y="4644526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46C1803-9D1F-1308-0E1A-8892B63F66E6}"/>
              </a:ext>
            </a:extLst>
          </p:cNvPr>
          <p:cNvGrpSpPr/>
          <p:nvPr/>
        </p:nvGrpSpPr>
        <p:grpSpPr>
          <a:xfrm>
            <a:off x="812800" y="4394202"/>
            <a:ext cx="5138481" cy="1865862"/>
            <a:chOff x="1219200" y="6591302"/>
            <a:chExt cx="7707721" cy="2798793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xmlns="" id="{0B6B25AE-926E-F14B-FA6B-9AFA99F125BF}"/>
                </a:ext>
              </a:extLst>
            </p:cNvPr>
            <p:cNvSpPr/>
            <p:nvPr/>
          </p:nvSpPr>
          <p:spPr>
            <a:xfrm>
              <a:off x="1219200" y="6591302"/>
              <a:ext cx="7707721" cy="2798793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392FCB1-15EF-2C40-FB15-FC0475FB6F1D}"/>
                </a:ext>
              </a:extLst>
            </p:cNvPr>
            <p:cNvSpPr/>
            <p:nvPr/>
          </p:nvSpPr>
          <p:spPr>
            <a:xfrm>
              <a:off x="1981200" y="7621366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16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A80F3B-D2BE-640F-8A01-C3E3C617E789}"/>
              </a:ext>
            </a:extLst>
          </p:cNvPr>
          <p:cNvGrpSpPr/>
          <p:nvPr/>
        </p:nvGrpSpPr>
        <p:grpSpPr>
          <a:xfrm>
            <a:off x="6091505" y="4423838"/>
            <a:ext cx="5138481" cy="1865863"/>
            <a:chOff x="9137258" y="6635756"/>
            <a:chExt cx="7707721" cy="2798794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xmlns="" id="{7241F2DB-3A67-42DA-4680-9FCA7DE8BEDC}"/>
                </a:ext>
              </a:extLst>
            </p:cNvPr>
            <p:cNvSpPr/>
            <p:nvPr/>
          </p:nvSpPr>
          <p:spPr>
            <a:xfrm>
              <a:off x="9137258" y="6635756"/>
              <a:ext cx="7707721" cy="2798794"/>
            </a:xfrm>
            <a:custGeom>
              <a:avLst/>
              <a:gdLst/>
              <a:ahLst/>
              <a:cxnLst/>
              <a:rect l="l" t="t" r="r" b="b"/>
              <a:pathLst>
                <a:path w="7707721" h="5482117">
                  <a:moveTo>
                    <a:pt x="0" y="0"/>
                  </a:moveTo>
                  <a:lnTo>
                    <a:pt x="7707721" y="0"/>
                  </a:lnTo>
                  <a:lnTo>
                    <a:pt x="7707721" y="5482116"/>
                  </a:lnTo>
                  <a:lnTo>
                    <a:pt x="0" y="548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F681091-83D9-D38E-BF3C-534E3AA26F50}"/>
                </a:ext>
              </a:extLst>
            </p:cNvPr>
            <p:cNvSpPr/>
            <p:nvPr/>
          </p:nvSpPr>
          <p:spPr>
            <a:xfrm>
              <a:off x="9982200" y="7656590"/>
              <a:ext cx="490138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  <a:r>
                <a:rPr lang="vi-VN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8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18</a:t>
              </a:r>
              <a:endParaRPr lang="en-US" sz="3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0E2855-D4FD-F442-81DA-D9298702B3E3}"/>
              </a:ext>
            </a:extLst>
          </p:cNvPr>
          <p:cNvSpPr/>
          <p:nvPr/>
        </p:nvSpPr>
        <p:spPr>
          <a:xfrm>
            <a:off x="2265573" y="1114075"/>
            <a:ext cx="8125136" cy="679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15">
              <a:lnSpc>
                <a:spcPct val="130000"/>
              </a:lnSpc>
              <a:spcBef>
                <a:spcPts val="400"/>
              </a:spcBef>
            </a:pPr>
            <a:r>
              <a:rPr lang="en-US" sz="2933" b="1" kern="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+ 3 =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7A7438D-69E3-9479-DA3D-CC5FA8365267}"/>
              </a:ext>
            </a:extLst>
          </p:cNvPr>
          <p:cNvSpPr/>
          <p:nvPr/>
        </p:nvSpPr>
        <p:spPr>
          <a:xfrm>
            <a:off x="10671827" y="807379"/>
            <a:ext cx="1386443" cy="13864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4AEB651-3A34-D00E-5F11-11E62D4F7AEE}"/>
              </a:ext>
            </a:extLst>
          </p:cNvPr>
          <p:cNvGrpSpPr/>
          <p:nvPr/>
        </p:nvGrpSpPr>
        <p:grpSpPr>
          <a:xfrm>
            <a:off x="10523293" y="-309960"/>
            <a:ext cx="1770307" cy="1116559"/>
            <a:chOff x="14669521" y="1634177"/>
            <a:chExt cx="3261076" cy="20316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A57F81F-E6B7-57EC-DF01-AF6DCE875C7B}"/>
                </a:ext>
              </a:extLst>
            </p:cNvPr>
            <p:cNvSpPr/>
            <p:nvPr/>
          </p:nvSpPr>
          <p:spPr>
            <a:xfrm>
              <a:off x="14669522" y="2198173"/>
              <a:ext cx="3171744" cy="1467669"/>
            </a:xfrm>
            <a:prstGeom prst="roundRect">
              <a:avLst/>
            </a:prstGeom>
            <a:solidFill>
              <a:srgbClr val="00A2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xmlns="" id="{6819C813-D83E-2D30-3328-DB948A631CFD}"/>
                </a:ext>
              </a:extLst>
            </p:cNvPr>
            <p:cNvSpPr txBox="1"/>
            <p:nvPr/>
          </p:nvSpPr>
          <p:spPr>
            <a:xfrm>
              <a:off x="14669521" y="1634177"/>
              <a:ext cx="3261076" cy="1960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00"/>
                </a:lnSpc>
                <a:defRPr/>
              </a:pPr>
              <a:r>
                <a:rPr lang="en-US" sz="2933" b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 giây</a:t>
              </a:r>
              <a:endParaRPr lang="en-US" sz="2933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8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xmlns="" id="{E432D69A-0AFB-1804-BEDD-EBCFB9274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8864" y="479911"/>
            <a:ext cx="756833" cy="756833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xmlns="" id="{E0CA7DB4-A47A-D800-81D5-4D731F203E4A}"/>
              </a:ext>
            </a:extLst>
          </p:cNvPr>
          <p:cNvSpPr/>
          <p:nvPr/>
        </p:nvSpPr>
        <p:spPr>
          <a:xfrm>
            <a:off x="11259233" y="5352748"/>
            <a:ext cx="1691099" cy="1751609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xmlns="" id="{B85BBE65-9F08-6BDD-2133-695168635DCE}"/>
              </a:ext>
            </a:extLst>
          </p:cNvPr>
          <p:cNvSpPr/>
          <p:nvPr/>
        </p:nvSpPr>
        <p:spPr>
          <a:xfrm rot="710866">
            <a:off x="-570069" y="5636078"/>
            <a:ext cx="1484022" cy="1484022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xmlns="" id="{53E352D8-45FB-9912-D7FA-CC25671C3DE4}"/>
              </a:ext>
            </a:extLst>
          </p:cNvPr>
          <p:cNvSpPr/>
          <p:nvPr/>
        </p:nvSpPr>
        <p:spPr>
          <a:xfrm rot="710866">
            <a:off x="-346011" y="-415069"/>
            <a:ext cx="1484022" cy="1484022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20AF9B8-699A-F9D3-A769-74B8CDCA91A5}"/>
              </a:ext>
            </a:extLst>
          </p:cNvPr>
          <p:cNvGrpSpPr/>
          <p:nvPr/>
        </p:nvGrpSpPr>
        <p:grpSpPr>
          <a:xfrm>
            <a:off x="-88362" y="187039"/>
            <a:ext cx="6338383" cy="6635535"/>
            <a:chOff x="1813166" y="1353840"/>
            <a:chExt cx="4739278" cy="5336495"/>
          </a:xfrm>
        </p:grpSpPr>
        <p:pic>
          <p:nvPicPr>
            <p:cNvPr id="32" name="TRÁI">
              <a:extLst>
                <a:ext uri="{FF2B5EF4-FFF2-40B4-BE49-F238E27FC236}">
                  <a16:creationId xmlns:a16="http://schemas.microsoft.com/office/drawing/2014/main" xmlns="" id="{F6B178DD-8ED1-A23A-3332-4F61EFC1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r="45127"/>
            <a:stretch>
              <a:fillRect/>
            </a:stretch>
          </p:blipFill>
          <p:spPr>
            <a:xfrm>
              <a:off x="1813166" y="1353840"/>
              <a:ext cx="4739278" cy="5336495"/>
            </a:xfrm>
            <a:custGeom>
              <a:avLst/>
              <a:gdLst>
                <a:gd name="connsiteX0" fmla="*/ 0 w 7108917"/>
                <a:gd name="connsiteY0" fmla="*/ 0 h 8004742"/>
                <a:gd name="connsiteX1" fmla="*/ 7086793 w 7108917"/>
                <a:gd name="connsiteY1" fmla="*/ 0 h 8004742"/>
                <a:gd name="connsiteX2" fmla="*/ 7102850 w 7108917"/>
                <a:gd name="connsiteY2" fmla="*/ 38760 h 8004742"/>
                <a:gd name="connsiteX3" fmla="*/ 6531003 w 7108917"/>
                <a:gd name="connsiteY3" fmla="*/ 1764264 h 8004742"/>
                <a:gd name="connsiteX4" fmla="*/ 6531003 w 7108917"/>
                <a:gd name="connsiteY4" fmla="*/ 3887960 h 8004742"/>
                <a:gd name="connsiteX5" fmla="*/ 6531003 w 7108917"/>
                <a:gd name="connsiteY5" fmla="*/ 6011657 h 8004742"/>
                <a:gd name="connsiteX6" fmla="*/ 6223085 w 7108917"/>
                <a:gd name="connsiteY6" fmla="*/ 8002622 h 8004742"/>
                <a:gd name="connsiteX7" fmla="*/ 6227476 w 7108917"/>
                <a:gd name="connsiteY7" fmla="*/ 8004742 h 8004742"/>
                <a:gd name="connsiteX8" fmla="*/ 0 w 7108917"/>
                <a:gd name="connsiteY8" fmla="*/ 8004742 h 800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8917" h="8004742">
                  <a:moveTo>
                    <a:pt x="0" y="0"/>
                  </a:moveTo>
                  <a:lnTo>
                    <a:pt x="7086793" y="0"/>
                  </a:lnTo>
                  <a:lnTo>
                    <a:pt x="7102850" y="38760"/>
                  </a:lnTo>
                  <a:cubicBezTo>
                    <a:pt x="7242634" y="613928"/>
                    <a:pt x="4904415" y="1189096"/>
                    <a:pt x="6531003" y="1764264"/>
                  </a:cubicBezTo>
                  <a:cubicBezTo>
                    <a:pt x="8532956" y="2472162"/>
                    <a:pt x="4529048" y="3180061"/>
                    <a:pt x="6531003" y="3887960"/>
                  </a:cubicBezTo>
                  <a:cubicBezTo>
                    <a:pt x="8532956" y="4595859"/>
                    <a:pt x="4529048" y="5303758"/>
                    <a:pt x="6531003" y="6011657"/>
                  </a:cubicBezTo>
                  <a:cubicBezTo>
                    <a:pt x="8407834" y="6675312"/>
                    <a:pt x="5006076" y="7338968"/>
                    <a:pt x="6223085" y="8002622"/>
                  </a:cubicBezTo>
                  <a:lnTo>
                    <a:pt x="6227476" y="8004742"/>
                  </a:lnTo>
                  <a:lnTo>
                    <a:pt x="0" y="8004742"/>
                  </a:lnTo>
                  <a:close/>
                </a:path>
              </a:pathLst>
            </a:cu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D72BCFBE-FFAC-FDFA-7F4B-384AE73E6A7F}"/>
                </a:ext>
              </a:extLst>
            </p:cNvPr>
            <p:cNvSpPr/>
            <p:nvPr/>
          </p:nvSpPr>
          <p:spPr>
            <a:xfrm>
              <a:off x="5186625" y="3827721"/>
              <a:ext cx="1115422" cy="499730"/>
            </a:xfrm>
            <a:prstGeom prst="roundRect">
              <a:avLst/>
            </a:prstGeom>
            <a:solidFill>
              <a:srgbClr val="F7B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C5976C-1308-A14A-CE98-FD2869BB7290}"/>
              </a:ext>
            </a:extLst>
          </p:cNvPr>
          <p:cNvGrpSpPr/>
          <p:nvPr/>
        </p:nvGrpSpPr>
        <p:grpSpPr>
          <a:xfrm>
            <a:off x="5071925" y="187040"/>
            <a:ext cx="6929027" cy="6635535"/>
            <a:chOff x="5813729" y="1344321"/>
            <a:chExt cx="4607792" cy="533649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63713BD-25DA-96DB-EA6E-F9C911937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46649"/>
            <a:stretch>
              <a:fillRect/>
            </a:stretch>
          </p:blipFill>
          <p:spPr>
            <a:xfrm>
              <a:off x="5813729" y="1344321"/>
              <a:ext cx="4607792" cy="5336495"/>
            </a:xfrm>
            <a:custGeom>
              <a:avLst/>
              <a:gdLst>
                <a:gd name="connsiteX0" fmla="*/ 1131848 w 6911688"/>
                <a:gd name="connsiteY0" fmla="*/ 0 h 8004742"/>
                <a:gd name="connsiteX1" fmla="*/ 6911688 w 6911688"/>
                <a:gd name="connsiteY1" fmla="*/ 0 h 8004742"/>
                <a:gd name="connsiteX2" fmla="*/ 6911688 w 6911688"/>
                <a:gd name="connsiteY2" fmla="*/ 8004742 h 8004742"/>
                <a:gd name="connsiteX3" fmla="*/ 266199 w 6911688"/>
                <a:gd name="connsiteY3" fmla="*/ 8004742 h 8004742"/>
                <a:gd name="connsiteX4" fmla="*/ 163326 w 6911688"/>
                <a:gd name="connsiteY4" fmla="*/ 7940740 h 8004742"/>
                <a:gd name="connsiteX5" fmla="*/ 577915 w 6911688"/>
                <a:gd name="connsiteY5" fmla="*/ 6016140 h 8004742"/>
                <a:gd name="connsiteX6" fmla="*/ 577915 w 6911688"/>
                <a:gd name="connsiteY6" fmla="*/ 3892443 h 8004742"/>
                <a:gd name="connsiteX7" fmla="*/ 577915 w 6911688"/>
                <a:gd name="connsiteY7" fmla="*/ 1768747 h 8004742"/>
                <a:gd name="connsiteX8" fmla="*/ 1149761 w 6911688"/>
                <a:gd name="connsiteY8" fmla="*/ 43243 h 800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1688" h="8004742">
                  <a:moveTo>
                    <a:pt x="1131848" y="0"/>
                  </a:moveTo>
                  <a:lnTo>
                    <a:pt x="6911688" y="0"/>
                  </a:lnTo>
                  <a:lnTo>
                    <a:pt x="6911688" y="8004742"/>
                  </a:lnTo>
                  <a:lnTo>
                    <a:pt x="266199" y="8004742"/>
                  </a:lnTo>
                  <a:lnTo>
                    <a:pt x="163326" y="7940740"/>
                  </a:lnTo>
                  <a:cubicBezTo>
                    <a:pt x="-726092" y="7299207"/>
                    <a:pt x="2392184" y="6657673"/>
                    <a:pt x="577915" y="6016140"/>
                  </a:cubicBezTo>
                  <a:cubicBezTo>
                    <a:pt x="-1424038" y="5308241"/>
                    <a:pt x="2579867" y="4600342"/>
                    <a:pt x="577915" y="3892443"/>
                  </a:cubicBezTo>
                  <a:cubicBezTo>
                    <a:pt x="-1424038" y="3184544"/>
                    <a:pt x="2579867" y="2476645"/>
                    <a:pt x="577915" y="1768747"/>
                  </a:cubicBezTo>
                  <a:cubicBezTo>
                    <a:pt x="-1048672" y="1193579"/>
                    <a:pt x="1289546" y="618411"/>
                    <a:pt x="1149761" y="43243"/>
                  </a:cubicBezTo>
                  <a:close/>
                </a:path>
              </a:pathLst>
            </a:cu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DCA2A41-2DC2-D50E-25DD-B4A848ACA21D}"/>
                </a:ext>
              </a:extLst>
            </p:cNvPr>
            <p:cNvSpPr/>
            <p:nvPr/>
          </p:nvSpPr>
          <p:spPr>
            <a:xfrm>
              <a:off x="6454447" y="3589629"/>
              <a:ext cx="1115422" cy="499730"/>
            </a:xfrm>
            <a:prstGeom prst="roundRect">
              <a:avLst/>
            </a:prstGeom>
            <a:solidFill>
              <a:srgbClr val="F7B6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0916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081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35802E-6 L -0.49671 -0.00803 " pathEditMode="relative" rAng="0" ptsTypes="AA">
                                      <p:cBhvr>
                                        <p:cTn id="4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69136E-6 L 0.50017 0.12238 " pathEditMode="relative" rAng="0" ptsTypes="AA">
                                      <p:cBhvr>
                                        <p:cTn id="53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9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8"/>
            <a:ext cx="6836229" cy="1629227"/>
          </a:xfrm>
          <a:prstGeom prst="rect">
            <a:avLst/>
          </a:prstGeom>
        </p:spPr>
        <p:txBody>
          <a:bodyPr spcFirstLastPara="1" wrap="none" lIns="87769" tIns="43884" rIns="87769" bIns="43884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defTabSz="8777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777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8102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17" y="115321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294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769" tIns="43884" rIns="87769" bIns="43884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751" eaLnBrk="1" hangingPunct="1">
              <a:buClr>
                <a:srgbClr val="000000"/>
              </a:buClr>
            </a:pPr>
            <a:endParaRPr lang="vi-VN" altLang="en-US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7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769" tIns="43884" rIns="87769" bIns="43884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751" eaLnBrk="1" hangingPunct="1">
              <a:buClr>
                <a:srgbClr val="000000"/>
              </a:buClr>
            </a:pPr>
            <a:endParaRPr lang="vi-VN" altLang="en-US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5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769" tIns="43884" rIns="87769" bIns="43884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751" eaLnBrk="1" hangingPunct="1">
              <a:buClr>
                <a:srgbClr val="000000"/>
              </a:buClr>
            </a:pPr>
            <a:endParaRPr lang="vi-VN" altLang="en-US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4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769" tIns="43884" rIns="87769" bIns="43884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77751" eaLnBrk="1" hangingPunct="1">
              <a:buClr>
                <a:srgbClr val="000000"/>
              </a:buClr>
            </a:pPr>
            <a:endParaRPr lang="vi-VN" altLang="en-US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298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00_00_16-00_01_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905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3"/>
          <a:stretch/>
        </p:blipFill>
        <p:spPr bwMode="auto">
          <a:xfrm>
            <a:off x="48500" y="1733258"/>
            <a:ext cx="12192001" cy="51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16958" y="14329"/>
            <a:ext cx="10626437" cy="6037413"/>
            <a:chOff x="340937" y="83604"/>
            <a:chExt cx="10487891" cy="6037413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340937" y="5581427"/>
              <a:ext cx="10487891" cy="53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52" tIns="53826" rIns="107652" bIns="5382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 77: PHÉP CỘNG DẠNG 14 +3 (</a:t>
              </a:r>
              <a:r>
                <a:rPr lang="en-US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1803" y="83604"/>
              <a:ext cx="54206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04 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2025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2" y="537567"/>
              <a:ext cx="128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3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12 + 1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05634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13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7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12 + 3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15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8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5" y="0"/>
            <a:ext cx="12287250" cy="685800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895" y="3265810"/>
            <a:ext cx="4202514" cy="35921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9468" y="7874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13 + 1 = ? </a:t>
            </a:r>
            <a:endParaRPr lang="en-US" sz="5400" dirty="0"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9445" y="4153259"/>
            <a:ext cx="4629118" cy="120568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14</a:t>
            </a:r>
            <a:endParaRPr lang="en-US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7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281</Words>
  <Application>Microsoft Office PowerPoint</Application>
  <PresentationFormat>Custom</PresentationFormat>
  <Paragraphs>65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Windows User</cp:lastModifiedBy>
  <cp:revision>68</cp:revision>
  <dcterms:created xsi:type="dcterms:W3CDTF">2020-10-02T10:11:00Z</dcterms:created>
  <dcterms:modified xsi:type="dcterms:W3CDTF">2025-03-04T09:21:16Z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