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  <p:sldMasterId id="2147483663" r:id="rId3"/>
    <p:sldMasterId id="2147483665" r:id="rId4"/>
    <p:sldMasterId id="2147483813" r:id="rId5"/>
  </p:sldMasterIdLst>
  <p:notesMasterIdLst>
    <p:notesMasterId r:id="rId35"/>
  </p:notesMasterIdLst>
  <p:sldIdLst>
    <p:sldId id="257" r:id="rId6"/>
    <p:sldId id="258" r:id="rId7"/>
    <p:sldId id="293" r:id="rId8"/>
    <p:sldId id="348" r:id="rId9"/>
    <p:sldId id="349" r:id="rId10"/>
    <p:sldId id="351" r:id="rId11"/>
    <p:sldId id="352" r:id="rId12"/>
    <p:sldId id="266" r:id="rId13"/>
    <p:sldId id="267" r:id="rId14"/>
    <p:sldId id="353" r:id="rId15"/>
    <p:sldId id="268" r:id="rId16"/>
    <p:sldId id="354" r:id="rId17"/>
    <p:sldId id="355" r:id="rId18"/>
    <p:sldId id="272" r:id="rId19"/>
    <p:sldId id="270" r:id="rId20"/>
    <p:sldId id="274" r:id="rId21"/>
    <p:sldId id="282" r:id="rId22"/>
    <p:sldId id="283" r:id="rId23"/>
    <p:sldId id="356" r:id="rId24"/>
    <p:sldId id="363" r:id="rId25"/>
    <p:sldId id="275" r:id="rId26"/>
    <p:sldId id="276" r:id="rId27"/>
    <p:sldId id="359" r:id="rId28"/>
    <p:sldId id="360" r:id="rId29"/>
    <p:sldId id="361" r:id="rId30"/>
    <p:sldId id="362" r:id="rId31"/>
    <p:sldId id="286" r:id="rId32"/>
    <p:sldId id="287" r:id="rId33"/>
    <p:sldId id="288" r:id="rId34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3917"/>
  </p:normalViewPr>
  <p:slideViewPr>
    <p:cSldViewPr snapToGrid="0">
      <p:cViewPr varScale="1">
        <p:scale>
          <a:sx n="79" d="100"/>
          <a:sy n="79" d="100"/>
        </p:scale>
        <p:origin x="-108" y="-69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B3DF-5E58-4FF9-B25C-DA47F988436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D0FC-8FDA-4DF2-BC8D-3A1985071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FBB7F-59EB-4F9A-A5A6-09D0853B5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6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FBB7F-59EB-4F9A-A5A6-09D0853B5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929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9475-F47C-4B34-B7ED-208387C146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95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FBB7F-59EB-4F9A-A5A6-09D0853B5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53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FBB7F-59EB-4F9A-A5A6-09D0853B5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148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FBB7F-59EB-4F9A-A5A6-09D0853B5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23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D9D06-81EE-4C7A-AB5A-5F3945FAF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5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FBB7F-59EB-4F9A-A5A6-09D0853B56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109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52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9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74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233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431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953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62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534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545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686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34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654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29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82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10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18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98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74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55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109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04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433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082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227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01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45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54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374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248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885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03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FF8E00-C384-4D59-B24C-A94A14254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4C5FCD-F289-40A6-8881-1BC015AC5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D9BFDD6-422D-43A8-AEC3-1EC9D6B3B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EC6A213-0057-4466-8FD8-EF6A56D76ECA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2025/3/4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850DC6C-977D-4BAD-B09F-1A047B51E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46ACA3-F405-432E-B5AE-2A243D08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E9E6D54D-14A5-4FE2-ACAF-FFA4718C2087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6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143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AF63C9-5FC1-43C1-ADB9-E815BDE6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EE0EECC-3A06-45BA-9F3B-D7A9CD940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31AE1FB-C51C-4D97-A467-E4F660AE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EC6A213-0057-4466-8FD8-EF6A56D76ECA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2025/3/4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622654-2DDE-41C2-AD1E-4F953C3B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3E6DFD4-44C5-42B1-A36D-973EC7B4C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E9E6D54D-14A5-4FE2-ACAF-FFA4718C2087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0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A8B871-0F61-4E60-8C1A-45235C2E4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9D0A4B3-4846-4336-8565-8EECE1D2A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B5F7F31-2A90-4850-B4CA-1E8AC4BEC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EC6A213-0057-4466-8FD8-EF6A56D76ECA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2025/3/4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1D2FD98-F277-42EC-8538-923A17A1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8031F0-C4D3-4BE3-A328-CAFA647E5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E9E6D54D-14A5-4FE2-ACAF-FFA4718C2087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2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40E3691-C1CA-4691-A8DA-3B915BAF0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AA8AEE-0569-4B43-B600-F0FA4CE593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F22B153-FA64-4E58-B47F-474E4E54D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F770090-CCB3-496F-BD63-78FB79BB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EC6A213-0057-4466-8FD8-EF6A56D76ECA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2025/3/4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27E0394-DFDF-4E00-944B-BDA4A5DAC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F7A84F1-C736-48B3-901E-627B62F57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E9E6D54D-14A5-4FE2-ACAF-FFA4718C2087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7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7898ABB-0B5A-42D4-85DD-757C409C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115C004-42B2-4828-B0A7-12D40E45D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6CBD313-2B3A-413A-9593-7D275561C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6FF6F73-3339-4F6D-98C5-603F5D736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4FA4DE2-281B-4CCF-865E-0E4541998F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F0DE78B-30FB-4E66-AFA5-B1DB9BFF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EC6A213-0057-4466-8FD8-EF6A56D76ECA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2025/3/4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68CBBD1-DFE2-403F-8B0B-1BEFF5112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D301127-2C96-4904-91FC-9E64EC9A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E9E6D54D-14A5-4FE2-ACAF-FFA4718C2087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4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E49797-78A1-4D3A-AA58-07AB16713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0FA3EA1-29C3-45CF-856C-38FD49323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EC6A213-0057-4466-8FD8-EF6A56D76ECA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2025/3/4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838CECC-DD84-42D1-BF38-0DF18653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72DC2BF-C727-420C-BA2A-881E99DF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E9E6D54D-14A5-4FE2-ACAF-FFA4718C2087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54ED475-BF3A-4D78-86E3-9F6A3D692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EC6A213-0057-4466-8FD8-EF6A56D76ECA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2025/3/4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5297119-06E9-4089-B254-A9360F06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4965772-C03B-443F-B1A2-0034C0469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E9E6D54D-14A5-4FE2-ACAF-FFA4718C2087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24EB82-6E88-4C4F-9943-FE226674F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AB1488-4C85-4F4A-89F8-65EBAC0A6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A8771DB-FBF2-4666-878E-96310D444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D9B9E96-539D-40B8-9342-83384D6711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EC6A213-0057-4466-8FD8-EF6A56D76ECA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2025/3/4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6157A69-8395-40CB-8643-D63839FA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A72522D-7B4D-4C80-8C77-A31887D6C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E9E6D54D-14A5-4FE2-ACAF-FFA4718C2087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F92C41-7FCF-42FB-91B4-32A68ED6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D8D65CB-924A-4508-B826-F1B56BCE6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4C487AD-FF1A-4ACC-897B-6F731D56D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264B54-8D6D-4A8F-8F48-DB7C8C4B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EC6A213-0057-4466-8FD8-EF6A56D76ECA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2025/3/4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9737AE7-9FB4-4129-A2B1-5C55C1E3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89B53CE-FD73-4506-AB84-E34AD82A7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E9E6D54D-14A5-4FE2-ACAF-FFA4718C2087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43571C4-1A07-4F52-B93D-3ED3A700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9830056-C639-404F-A448-50733CA6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ADF8B6-E0ED-4E97-AF28-5B10B5E49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EC6A213-0057-4466-8FD8-EF6A56D76ECA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2025/3/4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3096A86-C66C-4540-9496-E64ACB53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4753CC5-F21D-4569-BCAA-AAB44B1D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E9E6D54D-14A5-4FE2-ACAF-FFA4718C2087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91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4B7B54E-2C26-4EFD-9A3A-DC9266EA3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EBB5F7E-6248-4A60-B150-3BBF460FC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0E740BD-35BC-4752-93EF-D7461EF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EC6A213-0057-4466-8FD8-EF6A56D76ECA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2025/3/4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569A5F-6E5E-4DB2-B362-BDCEE71F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6907279-FE73-4CB4-B32A-07BE81340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E9E6D54D-14A5-4FE2-ACAF-FFA4718C2087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093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D285E-040A-4CAD-ACE7-5231B7B3025F}" type="datetimeFigureOut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84BE-2B37-4CF5-AF89-11C96759D712}" type="slidenum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55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D285E-040A-4CAD-ACE7-5231B7B3025F}" type="datetimeFigureOut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84BE-2B37-4CF5-AF89-11C96759D712}" type="slidenum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D285E-040A-4CAD-ACE7-5231B7B3025F}" type="datetimeFigureOut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84BE-2B37-4CF5-AF89-11C96759D712}" type="slidenum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635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D285E-040A-4CAD-ACE7-5231B7B3025F}" type="datetimeFigureOut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84BE-2B37-4CF5-AF89-11C96759D712}" type="slidenum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0494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D285E-040A-4CAD-ACE7-5231B7B3025F}" type="datetimeFigureOut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84BE-2B37-4CF5-AF89-11C96759D712}" type="slidenum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8783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D285E-040A-4CAD-ACE7-5231B7B3025F}" type="datetimeFigureOut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84BE-2B37-4CF5-AF89-11C96759D712}" type="slidenum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833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D285E-040A-4CAD-ACE7-5231B7B3025F}" type="datetimeFigureOut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84BE-2B37-4CF5-AF89-11C96759D712}" type="slidenum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961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D285E-040A-4CAD-ACE7-5231B7B3025F}" type="datetimeFigureOut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84BE-2B37-4CF5-AF89-11C96759D712}" type="slidenum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575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D285E-040A-4CAD-ACE7-5231B7B3025F}" type="datetimeFigureOut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84BE-2B37-4CF5-AF89-11C96759D712}" type="slidenum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0751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D285E-040A-4CAD-ACE7-5231B7B3025F}" type="datetimeFigureOut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84BE-2B37-4CF5-AF89-11C96759D712}" type="slidenum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08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6421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6534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835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B0D54C3-15EB-496F-A8BA-CE28D873C348}" type="datetimeFigureOut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3/4/2025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A57D23EB-9339-41CE-989A-C6A3638B9476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834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52A60C-D05B-2D3B-8B6A-BDA22658A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B5D163-0B8C-B794-4DCA-C55D21CFD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CD285E-040A-4CAD-ACE7-5231B7B3025F}" type="datetimeFigureOut">
              <a:rPr kumimoji="0" lang="en-SG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5356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882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642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191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7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039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96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D54C3-15EB-496F-A8BA-CE28D873C3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D23EB-9339-41CE-989A-C6A3638B9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208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87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89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57" r:id="rId12"/>
    <p:sldLayoutId id="21474838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74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EAE471F-67BE-42DD-8D59-BD8071171C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93C60A61-BDD5-442D-AF60-811EE4192729}"/>
              </a:ext>
            </a:extLst>
          </p:cNvPr>
          <p:cNvSpPr/>
          <p:nvPr userDrawn="1"/>
        </p:nvSpPr>
        <p:spPr>
          <a:xfrm>
            <a:off x="827994" y="719201"/>
            <a:ext cx="10536015" cy="5815023"/>
          </a:xfrm>
          <a:prstGeom prst="roundRect">
            <a:avLst>
              <a:gd name="adj" fmla="val 10247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5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comb/>
      </p:transition>
    </mc:Choice>
    <mc:Fallback xmlns="">
      <p:transition spd="slow" advClick="0" advTm="3000">
        <p:comb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A beach with a lighthouse and a sailboat&#10;&#10;Description automatically generated">
            <a:extLst>
              <a:ext uri="{FF2B5EF4-FFF2-40B4-BE49-F238E27FC236}">
                <a16:creationId xmlns:a16="http://schemas.microsoft.com/office/drawing/2014/main" xmlns="" id="{35F22966-2C2C-9C63-0E39-70B3E7521E7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C3634217-85D5-A3C6-C6B7-87036024A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4B74E727-1188-2EFB-AEEA-A0C1D1D49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E1A89FB4-5336-6E99-08EF-B29CF44BD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3102675D-799B-629F-545C-F070592AD7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B8225891-7D83-DB93-210E-CBE9AD728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68F70B62-3519-F18B-EDC0-0CCD63F656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7C628EA7-AB8D-C5D0-F3B6-18C7D31C0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8CBEB0F6-D250-5BCE-8520-120292FB4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08" r:id="rId14"/>
    <p:sldLayoutId id="2147483705" r:id="rId15"/>
    <p:sldLayoutId id="2147483699" r:id="rId16"/>
    <p:sldLayoutId id="2147483701" r:id="rId17"/>
    <p:sldLayoutId id="214748370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50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slide" Target="slide7.xml"/><Relationship Id="rId10" Type="http://schemas.openxmlformats.org/officeDocument/2006/relationships/slide" Target="slide8.xml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xmlns="" id="{2D90435C-8C21-4D15-AF73-CB8C012FEA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"/>
            <a:ext cx="12192000" cy="69895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93F378-7C22-452D-883B-29FF954693A8}"/>
              </a:ext>
            </a:extLst>
          </p:cNvPr>
          <p:cNvSpPr txBox="1"/>
          <p:nvPr/>
        </p:nvSpPr>
        <p:spPr>
          <a:xfrm>
            <a:off x="1" y="1569515"/>
            <a:ext cx="119528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MỪNG </a:t>
            </a:r>
          </a:p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QUÝ THẦY CÔ GIÁO ĐẾN THĂM LỚP 1A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935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8E56DE3-FDBC-68D5-5BD3-387635424133}"/>
              </a:ext>
            </a:extLst>
          </p:cNvPr>
          <p:cNvGrpSpPr/>
          <p:nvPr/>
        </p:nvGrpSpPr>
        <p:grpSpPr>
          <a:xfrm>
            <a:off x="6223000" y="2652423"/>
            <a:ext cx="5746795" cy="2948276"/>
            <a:chOff x="3810000" y="1424287"/>
            <a:chExt cx="2209801" cy="151038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E42AFFB2-2598-9F47-2E5E-0FAC84CF7BCC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FBD11743-4B15-47D6-F1C1-92C8E96336C5}"/>
                </a:ext>
              </a:extLst>
            </p:cNvPr>
            <p:cNvSpPr/>
            <p:nvPr/>
          </p:nvSpPr>
          <p:spPr>
            <a:xfrm>
              <a:off x="3810000" y="2248870"/>
              <a:ext cx="971816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D819063-9A77-2D40-6BC6-DA07B6AB5353}"/>
                </a:ext>
              </a:extLst>
            </p:cNvPr>
            <p:cNvSpPr/>
            <p:nvPr/>
          </p:nvSpPr>
          <p:spPr>
            <a:xfrm>
              <a:off x="4781816" y="2245729"/>
              <a:ext cx="1237985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6CF336C-30F9-EB02-50C3-A01A436C2BD2}"/>
              </a:ext>
            </a:extLst>
          </p:cNvPr>
          <p:cNvSpPr txBox="1"/>
          <p:nvPr/>
        </p:nvSpPr>
        <p:spPr>
          <a:xfrm>
            <a:off x="7945524" y="2875002"/>
            <a:ext cx="2301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uân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DDDCA0-B530-A8C2-D1C3-C4A4CB7E0ED7}"/>
              </a:ext>
            </a:extLst>
          </p:cNvPr>
          <p:cNvSpPr txBox="1"/>
          <p:nvPr/>
        </p:nvSpPr>
        <p:spPr>
          <a:xfrm>
            <a:off x="7562418" y="1503330"/>
            <a:ext cx="3510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7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uân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DAD60F-A1E0-E6F7-67FA-2A91A1BC6BF0}"/>
              </a:ext>
            </a:extLst>
          </p:cNvPr>
          <p:cNvSpPr txBox="1"/>
          <p:nvPr/>
        </p:nvSpPr>
        <p:spPr>
          <a:xfrm>
            <a:off x="738146" y="5045331"/>
            <a:ext cx="547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huân chương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 descr="A red and blue medal with stars&#10;&#10;AI-generated content may be incorrect.">
            <a:extLst>
              <a:ext uri="{FF2B5EF4-FFF2-40B4-BE49-F238E27FC236}">
                <a16:creationId xmlns:a16="http://schemas.microsoft.com/office/drawing/2014/main" xmlns="" id="{BDE49938-7A45-C881-402D-D72A0A0BD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846" y="1076501"/>
            <a:ext cx="3302000" cy="3835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A05F9A7-CE6B-2E96-C0C1-9F5005651614}"/>
              </a:ext>
            </a:extLst>
          </p:cNvPr>
          <p:cNvSpPr txBox="1"/>
          <p:nvPr/>
        </p:nvSpPr>
        <p:spPr>
          <a:xfrm>
            <a:off x="1225504" y="5086735"/>
            <a:ext cx="1778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uân</a:t>
            </a:r>
            <a:endParaRPr lang="x-none" sz="6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C98EDA-C14B-9F29-185C-94D739BDA860}"/>
              </a:ext>
            </a:extLst>
          </p:cNvPr>
          <p:cNvSpPr txBox="1"/>
          <p:nvPr/>
        </p:nvSpPr>
        <p:spPr>
          <a:xfrm>
            <a:off x="2666999" y="118528"/>
            <a:ext cx="6083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solidFill>
                  <a:schemeClr val="accent1">
                    <a:lumMod val="50000"/>
                  </a:schemeClr>
                </a:solidFill>
              </a:rPr>
              <a:t>Thứ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Năm</a:t>
            </a:r>
            <a:r>
              <a:rPr lang="x-none" sz="2400" dirty="0">
                <a:solidFill>
                  <a:schemeClr val="accent1">
                    <a:lumMod val="50000"/>
                  </a:schemeClr>
                </a:solidFill>
              </a:rPr>
              <a:t>, ngày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x-none" sz="2400" dirty="0">
                <a:solidFill>
                  <a:schemeClr val="accent1">
                    <a:lumMod val="50000"/>
                  </a:schemeClr>
                </a:solidFill>
              </a:rPr>
              <a:t> tháng 2 năm 2025</a:t>
            </a:r>
          </a:p>
          <a:p>
            <a:pPr algn="ctr"/>
            <a:r>
              <a:rPr lang="x-none" sz="2400" u="sng" dirty="0">
                <a:solidFill>
                  <a:schemeClr val="accent1">
                    <a:lumMod val="50000"/>
                  </a:schemeClr>
                </a:solidFill>
              </a:rPr>
              <a:t>Tiếng Việt:</a:t>
            </a:r>
          </a:p>
          <a:p>
            <a:pPr algn="ctr"/>
            <a:r>
              <a:rPr lang="x-none" sz="3200" dirty="0">
                <a:solidFill>
                  <a:srgbClr val="FF0000"/>
                </a:solidFill>
              </a:rPr>
              <a:t>Bài 121: uân – uât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6CCBA23-BC38-6CB8-C417-51112B260CD8}"/>
              </a:ext>
            </a:extLst>
          </p:cNvPr>
          <p:cNvSpPr txBox="1"/>
          <p:nvPr/>
        </p:nvSpPr>
        <p:spPr>
          <a:xfrm>
            <a:off x="7133895" y="4357903"/>
            <a:ext cx="7055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F39298-B123-6EFC-1581-617230E201CA}"/>
              </a:ext>
            </a:extLst>
          </p:cNvPr>
          <p:cNvSpPr txBox="1"/>
          <p:nvPr/>
        </p:nvSpPr>
        <p:spPr>
          <a:xfrm>
            <a:off x="9571779" y="4291902"/>
            <a:ext cx="1778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uân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4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2A6247-940E-42CB-9668-42CCB72B6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/>
        </p:blipFill>
        <p:spPr>
          <a:xfrm>
            <a:off x="42535" y="431800"/>
            <a:ext cx="12192000" cy="6426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45A284A-FFC9-41F1-8992-8F8D5FCA043F}"/>
              </a:ext>
            </a:extLst>
          </p:cNvPr>
          <p:cNvSpPr txBox="1"/>
          <p:nvPr/>
        </p:nvSpPr>
        <p:spPr>
          <a:xfrm>
            <a:off x="3774277" y="2375022"/>
            <a:ext cx="1716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9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uâ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45A284A-FFC9-41F1-8992-8F8D5FCA043F}"/>
              </a:ext>
            </a:extLst>
          </p:cNvPr>
          <p:cNvSpPr txBox="1"/>
          <p:nvPr/>
        </p:nvSpPr>
        <p:spPr>
          <a:xfrm>
            <a:off x="5219276" y="2387844"/>
            <a:ext cx="1716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5A284A-FFC9-41F1-8992-8F8D5FCA043F}"/>
              </a:ext>
            </a:extLst>
          </p:cNvPr>
          <p:cNvSpPr txBox="1"/>
          <p:nvPr/>
        </p:nvSpPr>
        <p:spPr>
          <a:xfrm>
            <a:off x="5237721" y="2387844"/>
            <a:ext cx="1716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9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FBA4B2D-38F3-135A-ADBC-3DEE10C53C3E}"/>
              </a:ext>
            </a:extLst>
          </p:cNvPr>
          <p:cNvSpPr txBox="1"/>
          <p:nvPr/>
        </p:nvSpPr>
        <p:spPr>
          <a:xfrm>
            <a:off x="2235200" y="660400"/>
            <a:ext cx="76073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chemeClr val="accent1">
                    <a:lumMod val="50000"/>
                  </a:schemeClr>
                </a:solidFill>
              </a:rPr>
              <a:t>Thứ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Năm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</a:rPr>
              <a:t>, ngày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</a:rPr>
              <a:t> tháng 2 năm 2025</a:t>
            </a:r>
          </a:p>
          <a:p>
            <a:pPr algn="ctr"/>
            <a:r>
              <a:rPr lang="x-none" sz="2800" u="sng" dirty="0">
                <a:solidFill>
                  <a:schemeClr val="accent1">
                    <a:lumMod val="50000"/>
                  </a:schemeClr>
                </a:solidFill>
              </a:rPr>
              <a:t>Tiếng Việt:</a:t>
            </a:r>
          </a:p>
          <a:p>
            <a:pPr algn="ctr"/>
            <a:r>
              <a:rPr lang="x-none" sz="3600" dirty="0">
                <a:solidFill>
                  <a:srgbClr val="FF0000"/>
                </a:solidFill>
              </a:rPr>
              <a:t>Bài 121: uân – uât </a:t>
            </a:r>
          </a:p>
        </p:txBody>
      </p:sp>
    </p:spTree>
    <p:extLst>
      <p:ext uri="{BB962C8B-B14F-4D97-AF65-F5344CB8AC3E}">
        <p14:creationId xmlns:p14="http://schemas.microsoft.com/office/powerpoint/2010/main" val="110351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34DA91-F89A-4AEB-A008-E34E14FC4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359304-E4DC-53A8-2880-FD5B87FDA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/>
        </p:blipFill>
        <p:spPr>
          <a:xfrm>
            <a:off x="0" y="375875"/>
            <a:ext cx="12192000" cy="6426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05EF63E-E0F4-947D-20A9-F20273E58520}"/>
              </a:ext>
            </a:extLst>
          </p:cNvPr>
          <p:cNvGrpSpPr/>
          <p:nvPr/>
        </p:nvGrpSpPr>
        <p:grpSpPr>
          <a:xfrm>
            <a:off x="3479800" y="3416300"/>
            <a:ext cx="5666819" cy="2396045"/>
            <a:chOff x="3810000" y="1424287"/>
            <a:chExt cx="2209801" cy="151038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E4CE450-D671-0D95-EB74-09FD8AABE387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uât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E83985B-0A26-2437-B477-AC3D84D374BD}"/>
                </a:ext>
              </a:extLst>
            </p:cNvPr>
            <p:cNvSpPr/>
            <p:nvPr/>
          </p:nvSpPr>
          <p:spPr>
            <a:xfrm>
              <a:off x="3810000" y="2248870"/>
              <a:ext cx="758884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DB78E34-8D97-B570-F27B-7812BB5CB030}"/>
                </a:ext>
              </a:extLst>
            </p:cNvPr>
            <p:cNvSpPr/>
            <p:nvPr/>
          </p:nvSpPr>
          <p:spPr>
            <a:xfrm>
              <a:off x="5260917" y="2245729"/>
              <a:ext cx="758884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726C200-D428-38B6-45C1-65AAA750E386}"/>
              </a:ext>
            </a:extLst>
          </p:cNvPr>
          <p:cNvSpPr txBox="1"/>
          <p:nvPr/>
        </p:nvSpPr>
        <p:spPr>
          <a:xfrm>
            <a:off x="5227564" y="1985511"/>
            <a:ext cx="2036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7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uât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C4777C-25CF-8DC8-288D-1C9C6B257ECD}"/>
              </a:ext>
            </a:extLst>
          </p:cNvPr>
          <p:cNvSpPr/>
          <p:nvPr/>
        </p:nvSpPr>
        <p:spPr>
          <a:xfrm>
            <a:off x="5425884" y="4727838"/>
            <a:ext cx="1946084" cy="1079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95728C-FDC0-E777-4A4B-575B5D13BFDA}"/>
              </a:ext>
            </a:extLst>
          </p:cNvPr>
          <p:cNvSpPr txBox="1"/>
          <p:nvPr/>
        </p:nvSpPr>
        <p:spPr>
          <a:xfrm>
            <a:off x="4100088" y="4699366"/>
            <a:ext cx="7055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E4EF8B6-76FF-D98D-E50B-6ECE66E3114C}"/>
              </a:ext>
            </a:extLst>
          </p:cNvPr>
          <p:cNvSpPr txBox="1"/>
          <p:nvPr/>
        </p:nvSpPr>
        <p:spPr>
          <a:xfrm>
            <a:off x="6032206" y="4699366"/>
            <a:ext cx="7055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D6A36F6-ADFB-74FA-89EA-AC631286CC49}"/>
              </a:ext>
            </a:extLst>
          </p:cNvPr>
          <p:cNvSpPr txBox="1"/>
          <p:nvPr/>
        </p:nvSpPr>
        <p:spPr>
          <a:xfrm>
            <a:off x="7862746" y="4699366"/>
            <a:ext cx="7055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3E7CE0-09F6-3C81-90DF-661233B72ACE}"/>
              </a:ext>
            </a:extLst>
          </p:cNvPr>
          <p:cNvSpPr txBox="1"/>
          <p:nvPr/>
        </p:nvSpPr>
        <p:spPr>
          <a:xfrm>
            <a:off x="2292350" y="426641"/>
            <a:ext cx="76073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chemeClr val="accent1">
                    <a:lumMod val="50000"/>
                  </a:schemeClr>
                </a:solidFill>
              </a:rPr>
              <a:t>Thứ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Năm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</a:rPr>
              <a:t>, ngày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</a:rPr>
              <a:t> tháng 2 năm 2025</a:t>
            </a:r>
          </a:p>
          <a:p>
            <a:pPr algn="ctr"/>
            <a:r>
              <a:rPr lang="x-none" sz="2800" u="sng" dirty="0">
                <a:solidFill>
                  <a:schemeClr val="accent1">
                    <a:lumMod val="50000"/>
                  </a:schemeClr>
                </a:solidFill>
              </a:rPr>
              <a:t>Tiếng Việt:</a:t>
            </a:r>
          </a:p>
          <a:p>
            <a:pPr algn="ctr"/>
            <a:r>
              <a:rPr lang="x-none" sz="3600" dirty="0">
                <a:solidFill>
                  <a:srgbClr val="FF0000"/>
                </a:solidFill>
              </a:rPr>
              <a:t>Bài 121: uân – uât </a:t>
            </a:r>
          </a:p>
        </p:txBody>
      </p:sp>
    </p:spTree>
    <p:extLst>
      <p:ext uri="{BB962C8B-B14F-4D97-AF65-F5344CB8AC3E}">
        <p14:creationId xmlns:p14="http://schemas.microsoft.com/office/powerpoint/2010/main" val="12464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11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14C898-CF19-57E7-DCA2-266A4320B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39C4F2C-E4F1-CBA4-5D1B-9C058BC0F73F}"/>
              </a:ext>
            </a:extLst>
          </p:cNvPr>
          <p:cNvGrpSpPr/>
          <p:nvPr/>
        </p:nvGrpSpPr>
        <p:grpSpPr>
          <a:xfrm>
            <a:off x="6223000" y="2652423"/>
            <a:ext cx="5757949" cy="2948276"/>
            <a:chOff x="3810000" y="1424287"/>
            <a:chExt cx="2214090" cy="151038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6BFB7A66-E881-B6B0-5D7D-01C69FC46A02}"/>
                </a:ext>
              </a:extLst>
            </p:cNvPr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3F56F5C-A1DE-973E-4E93-FB01583B02B2}"/>
                </a:ext>
              </a:extLst>
            </p:cNvPr>
            <p:cNvSpPr/>
            <p:nvPr/>
          </p:nvSpPr>
          <p:spPr>
            <a:xfrm>
              <a:off x="3810000" y="2248870"/>
              <a:ext cx="971816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26F53193-0519-F4C8-C0CA-A62EBF5446CD}"/>
                </a:ext>
              </a:extLst>
            </p:cNvPr>
            <p:cNvSpPr/>
            <p:nvPr/>
          </p:nvSpPr>
          <p:spPr>
            <a:xfrm>
              <a:off x="4786105" y="2241012"/>
              <a:ext cx="1237985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171E60-8A80-04B6-1F07-D14AF0D26BB8}"/>
              </a:ext>
            </a:extLst>
          </p:cNvPr>
          <p:cNvSpPr txBox="1"/>
          <p:nvPr/>
        </p:nvSpPr>
        <p:spPr>
          <a:xfrm>
            <a:off x="7945524" y="2875002"/>
            <a:ext cx="2301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6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vi-VN" sz="6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uất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57E25B-C237-7CAE-6297-D1994673A271}"/>
              </a:ext>
            </a:extLst>
          </p:cNvPr>
          <p:cNvSpPr txBox="1"/>
          <p:nvPr/>
        </p:nvSpPr>
        <p:spPr>
          <a:xfrm>
            <a:off x="7562418" y="1503330"/>
            <a:ext cx="3510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vi-VN" sz="7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uất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DCD15A6-0BAF-0632-2CFF-D131502B1EBA}"/>
              </a:ext>
            </a:extLst>
          </p:cNvPr>
          <p:cNvSpPr txBox="1"/>
          <p:nvPr/>
        </p:nvSpPr>
        <p:spPr>
          <a:xfrm>
            <a:off x="738146" y="5045331"/>
            <a:ext cx="547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xuất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FA58B2A-DD09-493E-F426-B4E1F3FF6368}"/>
              </a:ext>
            </a:extLst>
          </p:cNvPr>
          <p:cNvSpPr txBox="1"/>
          <p:nvPr/>
        </p:nvSpPr>
        <p:spPr>
          <a:xfrm>
            <a:off x="2770525" y="5083067"/>
            <a:ext cx="1778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uât</a:t>
            </a:r>
            <a:endParaRPr lang="x-none" sz="6000" dirty="0">
              <a:solidFill>
                <a:srgbClr val="FF0000"/>
              </a:solidFill>
            </a:endParaRPr>
          </a:p>
        </p:txBody>
      </p:sp>
      <p:pic>
        <p:nvPicPr>
          <p:cNvPr id="10" name="Picture 9" descr="A group of people in a factory&#10;&#10;AI-generated content may be incorrect.">
            <a:extLst>
              <a:ext uri="{FF2B5EF4-FFF2-40B4-BE49-F238E27FC236}">
                <a16:creationId xmlns:a16="http://schemas.microsoft.com/office/drawing/2014/main" xmlns="" id="{EC2CB8BE-84C0-D1D9-BB38-73E987217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251335"/>
            <a:ext cx="5930900" cy="3835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47F196-425A-A2D6-BDAF-FD0D826303F8}"/>
              </a:ext>
            </a:extLst>
          </p:cNvPr>
          <p:cNvSpPr txBox="1"/>
          <p:nvPr/>
        </p:nvSpPr>
        <p:spPr>
          <a:xfrm>
            <a:off x="2565400" y="373726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solidFill>
                  <a:schemeClr val="accent1">
                    <a:lumMod val="50000"/>
                  </a:schemeClr>
                </a:solidFill>
              </a:rPr>
              <a:t>Thứ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Năm</a:t>
            </a:r>
            <a:r>
              <a:rPr lang="x-none" sz="2400" dirty="0">
                <a:solidFill>
                  <a:schemeClr val="accent1">
                    <a:lumMod val="50000"/>
                  </a:schemeClr>
                </a:solidFill>
              </a:rPr>
              <a:t>, ngày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x-none" sz="2400" dirty="0">
                <a:solidFill>
                  <a:schemeClr val="accent1">
                    <a:lumMod val="50000"/>
                  </a:schemeClr>
                </a:solidFill>
              </a:rPr>
              <a:t> tháng 2 năm 2025</a:t>
            </a:r>
          </a:p>
          <a:p>
            <a:pPr algn="ctr"/>
            <a:r>
              <a:rPr lang="x-none" sz="2400" u="sng" dirty="0">
                <a:solidFill>
                  <a:schemeClr val="accent1">
                    <a:lumMod val="50000"/>
                  </a:schemeClr>
                </a:solidFill>
              </a:rPr>
              <a:t>Tiếng Việt:</a:t>
            </a:r>
          </a:p>
          <a:p>
            <a:pPr algn="ctr"/>
            <a:r>
              <a:rPr lang="x-none" sz="3200" dirty="0">
                <a:solidFill>
                  <a:srgbClr val="FF0000"/>
                </a:solidFill>
              </a:rPr>
              <a:t>Bài 121: uân – uât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C947B65-FD49-1E2B-4C61-2B7E623868FA}"/>
              </a:ext>
            </a:extLst>
          </p:cNvPr>
          <p:cNvSpPr txBox="1"/>
          <p:nvPr/>
        </p:nvSpPr>
        <p:spPr>
          <a:xfrm>
            <a:off x="7116086" y="4246674"/>
            <a:ext cx="7055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37B2EB2-DDAA-8D08-710C-7361590D1F8A}"/>
              </a:ext>
            </a:extLst>
          </p:cNvPr>
          <p:cNvSpPr txBox="1"/>
          <p:nvPr/>
        </p:nvSpPr>
        <p:spPr>
          <a:xfrm>
            <a:off x="9108891" y="4218587"/>
            <a:ext cx="25272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uất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7">
            <a:extLst>
              <a:ext uri="{FF2B5EF4-FFF2-40B4-BE49-F238E27FC236}">
                <a16:creationId xmlns:a16="http://schemas.microsoft.com/office/drawing/2014/main" xmlns="" id="{D1A9FE1C-A7DF-4AE9-8CD6-F623D8103232}"/>
              </a:ext>
            </a:extLst>
          </p:cNvPr>
          <p:cNvSpPr txBox="1"/>
          <p:nvPr/>
        </p:nvSpPr>
        <p:spPr>
          <a:xfrm>
            <a:off x="3722930" y="736601"/>
            <a:ext cx="4746141" cy="12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pt-BR" altLang="zh-CN" sz="7334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6994" y="2727824"/>
            <a:ext cx="23636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8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2877" y="2727824"/>
            <a:ext cx="23636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8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uât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D2FC84-5AD9-09A9-F2A1-8BE8CFE6B4E7}"/>
              </a:ext>
            </a:extLst>
          </p:cNvPr>
          <p:cNvSpPr txBox="1"/>
          <p:nvPr/>
        </p:nvSpPr>
        <p:spPr>
          <a:xfrm>
            <a:off x="3323405" y="2727824"/>
            <a:ext cx="7443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88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B7661CD-CCFC-5050-06BD-9EB8E6380FF5}"/>
              </a:ext>
            </a:extLst>
          </p:cNvPr>
          <p:cNvSpPr txBox="1"/>
          <p:nvPr/>
        </p:nvSpPr>
        <p:spPr>
          <a:xfrm>
            <a:off x="8878830" y="2727824"/>
            <a:ext cx="8396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8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B1856E1-3EF3-49C1-BB6C-71A7A83FF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/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31557" y="661173"/>
            <a:ext cx="22547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uân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people in a factory&#10;&#10;AI-generated content may be incorrect.">
            <a:extLst>
              <a:ext uri="{FF2B5EF4-FFF2-40B4-BE49-F238E27FC236}">
                <a16:creationId xmlns:a16="http://schemas.microsoft.com/office/drawing/2014/main" xmlns="" id="{C552B242-39DE-2E8A-2490-F41703FBC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49" y="1299347"/>
            <a:ext cx="5588000" cy="4984529"/>
          </a:xfrm>
          <a:prstGeom prst="rect">
            <a:avLst/>
          </a:prstGeom>
        </p:spPr>
      </p:pic>
      <p:pic>
        <p:nvPicPr>
          <p:cNvPr id="6" name="Picture 5" descr="A red and blue medal with stars and a yellow medal with blue stars&#10;&#10;AI-generated content may be incorrect.">
            <a:extLst>
              <a:ext uri="{FF2B5EF4-FFF2-40B4-BE49-F238E27FC236}">
                <a16:creationId xmlns:a16="http://schemas.microsoft.com/office/drawing/2014/main" xmlns="" id="{3A646A16-07B6-AD21-05EB-B5D951698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9" y="1575462"/>
            <a:ext cx="5918200" cy="4864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580DE04-0738-3F26-2A68-97284188B066}"/>
              </a:ext>
            </a:extLst>
          </p:cNvPr>
          <p:cNvSpPr/>
          <p:nvPr/>
        </p:nvSpPr>
        <p:spPr>
          <a:xfrm>
            <a:off x="8170178" y="635550"/>
            <a:ext cx="172312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uât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20225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758214" y="3748488"/>
            <a:ext cx="5154386" cy="1358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58214" y="2155371"/>
            <a:ext cx="5154386" cy="1358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56" y="1267297"/>
            <a:ext cx="5655697" cy="50442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70263" y="2259309"/>
            <a:ext cx="2491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</a:t>
            </a:r>
            <a:r>
              <a:rPr lang="vi-VN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uân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41373" y="3854450"/>
            <a:ext cx="11320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uât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05071" y="2285190"/>
            <a:ext cx="12698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uân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80622" y="3854450"/>
            <a:ext cx="3482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uất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62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5" grpId="0"/>
      <p:bldP spid="7" grpId="0"/>
      <p:bldP spid="8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978DE0D-DA15-41D2-8F9F-B6B189D77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447"/>
            <a:ext cx="12192000" cy="6858000"/>
          </a:xfr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xmlns="" id="{C5A1D7B5-7139-4F89-B62F-E4F820558B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87" y="5429289"/>
            <a:ext cx="2821218" cy="1520751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xmlns="" id="{1ABE8AF9-BFC8-423B-AA66-CDB22DB6C3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95" y="2638918"/>
            <a:ext cx="7049574" cy="4408781"/>
          </a:xfrm>
          <a:prstGeom prst="rect">
            <a:avLst/>
          </a:prstGeom>
        </p:spPr>
      </p:pic>
      <p:pic>
        <p:nvPicPr>
          <p:cNvPr id="33" name="图片 10">
            <a:extLst>
              <a:ext uri="{FF2B5EF4-FFF2-40B4-BE49-F238E27FC236}">
                <a16:creationId xmlns:a16="http://schemas.microsoft.com/office/drawing/2014/main" xmlns="" id="{F873FF1E-F204-4D8C-B564-6AC27DD6EB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602" y="5429289"/>
            <a:ext cx="3757398" cy="1428711"/>
          </a:xfrm>
          <a:prstGeom prst="rect">
            <a:avLst/>
          </a:prstGeom>
        </p:spPr>
      </p:pic>
      <p:pic>
        <p:nvPicPr>
          <p:cNvPr id="34" name="图片 11">
            <a:extLst>
              <a:ext uri="{FF2B5EF4-FFF2-40B4-BE49-F238E27FC236}">
                <a16:creationId xmlns:a16="http://schemas.microsoft.com/office/drawing/2014/main" xmlns="" id="{70807EEE-3A00-4059-A902-9E6B1F4CE7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8" y="5224932"/>
            <a:ext cx="2821217" cy="1643388"/>
          </a:xfrm>
          <a:prstGeom prst="rect">
            <a:avLst/>
          </a:prstGeom>
        </p:spPr>
      </p:pic>
      <p:pic>
        <p:nvPicPr>
          <p:cNvPr id="35" name="图片 20">
            <a:extLst>
              <a:ext uri="{FF2B5EF4-FFF2-40B4-BE49-F238E27FC236}">
                <a16:creationId xmlns:a16="http://schemas.microsoft.com/office/drawing/2014/main" xmlns="" id="{914906D0-3DFC-405F-9DEB-EEABB264CE3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984" y="-37214"/>
            <a:ext cx="1074057" cy="1074057"/>
          </a:xfrm>
          <a:prstGeom prst="rect">
            <a:avLst/>
          </a:prstGeom>
        </p:spPr>
      </p:pic>
      <p:pic>
        <p:nvPicPr>
          <p:cNvPr id="36" name="图片 20">
            <a:extLst>
              <a:ext uri="{FF2B5EF4-FFF2-40B4-BE49-F238E27FC236}">
                <a16:creationId xmlns:a16="http://schemas.microsoft.com/office/drawing/2014/main" xmlns="" id="{215A4D08-A88D-4B6E-9DD2-214261B418A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08" y="-13447"/>
            <a:ext cx="1074057" cy="1074057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xmlns="" id="{4B41949D-B77F-4470-B433-B597262483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43" y="589430"/>
            <a:ext cx="7058124" cy="5705131"/>
          </a:xfrm>
          <a:prstGeom prst="rect">
            <a:avLst/>
          </a:prstGeom>
        </p:spPr>
      </p:pic>
      <p:sp>
        <p:nvSpPr>
          <p:cNvPr id="10" name="文本框 12">
            <a:extLst>
              <a:ext uri="{FF2B5EF4-FFF2-40B4-BE49-F238E27FC236}">
                <a16:creationId xmlns:a16="http://schemas.microsoft.com/office/drawing/2014/main" xmlns="" id="{C1229CBE-BAE3-45A1-9C50-F0A31E60533D}"/>
              </a:ext>
            </a:extLst>
          </p:cNvPr>
          <p:cNvSpPr txBox="1"/>
          <p:nvPr/>
        </p:nvSpPr>
        <p:spPr>
          <a:xfrm>
            <a:off x="527720" y="2386550"/>
            <a:ext cx="52551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139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rPr>
              <a:t>MỞ</a:t>
            </a:r>
            <a:r>
              <a:rPr kumimoji="0" lang="en-US" altLang="zh-CN" sz="6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139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rPr>
              <a:t> RỘNG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b="1" baseline="0">
                <a:solidFill>
                  <a:prstClr val="white"/>
                </a:solidFill>
                <a:effectLst>
                  <a:outerShdw blurRad="38100" dist="1397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</a:rPr>
              <a:t>VỐN</a:t>
            </a:r>
            <a:r>
              <a:rPr lang="en-US" altLang="zh-CN" sz="6600" b="1">
                <a:solidFill>
                  <a:prstClr val="white"/>
                </a:solidFill>
                <a:effectLst>
                  <a:outerShdw blurRad="38100" dist="1397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</a:rPr>
              <a:t> TỪ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1397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3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AI-generated content may be incorrect.">
            <a:extLst>
              <a:ext uri="{FF2B5EF4-FFF2-40B4-BE49-F238E27FC236}">
                <a16:creationId xmlns:a16="http://schemas.microsoft.com/office/drawing/2014/main" xmlns="" id="{93F213E1-A89A-3CD1-8BE5-6A9E6F32E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124" y="2993043"/>
            <a:ext cx="3555368" cy="1206573"/>
          </a:xfrm>
          <a:prstGeom prst="rect">
            <a:avLst/>
          </a:prstGeom>
        </p:spPr>
      </p:pic>
      <p:pic>
        <p:nvPicPr>
          <p:cNvPr id="8" name="Picture 7" descr="A red and white sign&#10;&#10;AI-generated content may be incorrect.">
            <a:extLst>
              <a:ext uri="{FF2B5EF4-FFF2-40B4-BE49-F238E27FC236}">
                <a16:creationId xmlns:a16="http://schemas.microsoft.com/office/drawing/2014/main" xmlns="" id="{9F566DE1-1A81-5694-F6DC-2A91D26B7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196" y="3186801"/>
            <a:ext cx="3124199" cy="1031434"/>
          </a:xfrm>
          <a:prstGeom prst="rect">
            <a:avLst/>
          </a:prstGeom>
        </p:spPr>
      </p:pic>
      <p:pic>
        <p:nvPicPr>
          <p:cNvPr id="9" name="Picture 8" descr="A logo of a surfboard&#10;&#10;AI-generated content may be incorrect.">
            <a:extLst>
              <a:ext uri="{FF2B5EF4-FFF2-40B4-BE49-F238E27FC236}">
                <a16:creationId xmlns:a16="http://schemas.microsoft.com/office/drawing/2014/main" xmlns="" id="{C240F777-BE27-A994-082A-C3219BC84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552" y="5992681"/>
            <a:ext cx="3124200" cy="1118900"/>
          </a:xfrm>
          <a:prstGeom prst="rect">
            <a:avLst/>
          </a:prstGeom>
        </p:spPr>
      </p:pic>
      <p:pic>
        <p:nvPicPr>
          <p:cNvPr id="10" name="Picture 9" descr="A red and white flag&#10;&#10;AI-generated content may be incorrect.">
            <a:extLst>
              <a:ext uri="{FF2B5EF4-FFF2-40B4-BE49-F238E27FC236}">
                <a16:creationId xmlns:a16="http://schemas.microsoft.com/office/drawing/2014/main" xmlns="" id="{8DAEDFC6-0653-A20B-4011-91C31C995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1" y="3045238"/>
            <a:ext cx="3523111" cy="1163885"/>
          </a:xfrm>
          <a:prstGeom prst="rect">
            <a:avLst/>
          </a:prstGeom>
        </p:spPr>
      </p:pic>
      <p:pic>
        <p:nvPicPr>
          <p:cNvPr id="11" name="Picture 10" descr="A orange and white sign&#10;&#10;AI-generated content may be incorrect.">
            <a:extLst>
              <a:ext uri="{FF2B5EF4-FFF2-40B4-BE49-F238E27FC236}">
                <a16:creationId xmlns:a16="http://schemas.microsoft.com/office/drawing/2014/main" xmlns="" id="{1B93AC66-2E03-889E-E8F2-CB88A8F1E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430" y="5992681"/>
            <a:ext cx="3383104" cy="1031434"/>
          </a:xfrm>
          <a:prstGeom prst="rect">
            <a:avLst/>
          </a:prstGeom>
        </p:spPr>
      </p:pic>
      <p:pic>
        <p:nvPicPr>
          <p:cNvPr id="13" name="Picture 12" descr="A cartoon of a person carrying a large pillow&#10;&#10;AI-generated content may be incorrect.">
            <a:extLst>
              <a:ext uri="{FF2B5EF4-FFF2-40B4-BE49-F238E27FC236}">
                <a16:creationId xmlns:a16="http://schemas.microsoft.com/office/drawing/2014/main" xmlns="" id="{E405F1F8-0B85-C7B8-FC51-B387309C20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46" y="534364"/>
            <a:ext cx="2136577" cy="2535494"/>
          </a:xfrm>
          <a:prstGeom prst="rect">
            <a:avLst/>
          </a:prstGeom>
        </p:spPr>
      </p:pic>
      <p:pic>
        <p:nvPicPr>
          <p:cNvPr id="15" name="Picture 14" descr="A tree branch with pink flowers&#10;&#10;AI-generated content may be incorrect.">
            <a:extLst>
              <a:ext uri="{FF2B5EF4-FFF2-40B4-BE49-F238E27FC236}">
                <a16:creationId xmlns:a16="http://schemas.microsoft.com/office/drawing/2014/main" xmlns="" id="{A8BB5156-F0AE-2FEA-372C-4CC399ABC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8124" y="427274"/>
            <a:ext cx="3235479" cy="2535494"/>
          </a:xfrm>
          <a:prstGeom prst="rect">
            <a:avLst/>
          </a:prstGeom>
        </p:spPr>
      </p:pic>
      <p:pic>
        <p:nvPicPr>
          <p:cNvPr id="17" name="Picture 16" descr="A cartoon of a person holding a wand and a hat with a rabbit&#10;&#10;AI-generated content may be incorrect.">
            <a:extLst>
              <a:ext uri="{FF2B5EF4-FFF2-40B4-BE49-F238E27FC236}">
                <a16:creationId xmlns:a16="http://schemas.microsoft.com/office/drawing/2014/main" xmlns="" id="{1168110B-BEB9-4B37-6D24-A88CC9CEB0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4196" y="457549"/>
            <a:ext cx="2574804" cy="2535494"/>
          </a:xfrm>
          <a:prstGeom prst="rect">
            <a:avLst/>
          </a:prstGeom>
        </p:spPr>
      </p:pic>
      <p:pic>
        <p:nvPicPr>
          <p:cNvPr id="19" name="Picture 18" descr="A couple of men in uniform walking on a beach&#10;&#10;AI-generated content may be incorrect.">
            <a:extLst>
              <a:ext uri="{FF2B5EF4-FFF2-40B4-BE49-F238E27FC236}">
                <a16:creationId xmlns:a16="http://schemas.microsoft.com/office/drawing/2014/main" xmlns="" id="{2E2C335E-73ED-F084-05DA-AB96563688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6455" y="3940488"/>
            <a:ext cx="2465497" cy="2275843"/>
          </a:xfrm>
          <a:prstGeom prst="rect">
            <a:avLst/>
          </a:prstGeom>
        </p:spPr>
      </p:pic>
      <p:pic>
        <p:nvPicPr>
          <p:cNvPr id="21" name="Picture 20" descr="A book cover with children sitting at a table&#10;&#10;AI-generated content may be incorrect.">
            <a:extLst>
              <a:ext uri="{FF2B5EF4-FFF2-40B4-BE49-F238E27FC236}">
                <a16:creationId xmlns:a16="http://schemas.microsoft.com/office/drawing/2014/main" xmlns="" id="{ED32DB03-CB22-7A19-E895-ED10AB2C71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4193" y="3796175"/>
            <a:ext cx="1806372" cy="227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15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rabbit holding a carrot&#10;&#10;AI-generated content may be incorrect.">
            <a:extLst>
              <a:ext uri="{FF2B5EF4-FFF2-40B4-BE49-F238E27FC236}">
                <a16:creationId xmlns:a16="http://schemas.microsoft.com/office/drawing/2014/main" xmlns="" id="{F52C53B6-46CF-BFDC-F50D-FA1BEE2FA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38" y="1211102"/>
            <a:ext cx="7772400" cy="1980302"/>
          </a:xfrm>
          <a:prstGeom prst="rect">
            <a:avLst/>
          </a:prstGeom>
        </p:spPr>
      </p:pic>
      <p:pic>
        <p:nvPicPr>
          <p:cNvPr id="5" name="Picture 4" descr="A red and white flag&#10;&#10;AI-generated content may be incorrect.">
            <a:extLst>
              <a:ext uri="{FF2B5EF4-FFF2-40B4-BE49-F238E27FC236}">
                <a16:creationId xmlns:a16="http://schemas.microsoft.com/office/drawing/2014/main" xmlns="" id="{2AD125A7-478E-9126-1E0B-86ED8585E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39" y="3614906"/>
            <a:ext cx="2806700" cy="952500"/>
          </a:xfrm>
          <a:prstGeom prst="rect">
            <a:avLst/>
          </a:prstGeom>
        </p:spPr>
      </p:pic>
      <p:pic>
        <p:nvPicPr>
          <p:cNvPr id="7" name="Picture 6" descr="A red and white sign&#10;&#10;AI-generated content may be incorrect.">
            <a:extLst>
              <a:ext uri="{FF2B5EF4-FFF2-40B4-BE49-F238E27FC236}">
                <a16:creationId xmlns:a16="http://schemas.microsoft.com/office/drawing/2014/main" xmlns="" id="{1E8CA515-758F-DEEC-784B-A831F0EFF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488" y="3653006"/>
            <a:ext cx="2654300" cy="876300"/>
          </a:xfrm>
          <a:prstGeom prst="rect">
            <a:avLst/>
          </a:prstGeom>
        </p:spPr>
      </p:pic>
      <p:pic>
        <p:nvPicPr>
          <p:cNvPr id="9" name="Picture 8" descr="A logo of a surfboard&#10;&#10;AI-generated content may be incorrect.">
            <a:extLst>
              <a:ext uri="{FF2B5EF4-FFF2-40B4-BE49-F238E27FC236}">
                <a16:creationId xmlns:a16="http://schemas.microsoft.com/office/drawing/2014/main" xmlns="" id="{17F0A2DF-F00D-F5A0-E4BE-F96ABDC88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137" y="3589506"/>
            <a:ext cx="2730500" cy="977900"/>
          </a:xfrm>
          <a:prstGeom prst="rect">
            <a:avLst/>
          </a:prstGeom>
        </p:spPr>
      </p:pic>
      <p:pic>
        <p:nvPicPr>
          <p:cNvPr id="11" name="Picture 10" descr="A red and white flag&#10;&#10;AI-generated content may be incorrect.">
            <a:extLst>
              <a:ext uri="{FF2B5EF4-FFF2-40B4-BE49-F238E27FC236}">
                <a16:creationId xmlns:a16="http://schemas.microsoft.com/office/drawing/2014/main" xmlns="" id="{A94B2466-4F14-94A6-6ABA-289437438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989" y="4965508"/>
            <a:ext cx="2844800" cy="939800"/>
          </a:xfrm>
          <a:prstGeom prst="rect">
            <a:avLst/>
          </a:prstGeom>
        </p:spPr>
      </p:pic>
      <p:pic>
        <p:nvPicPr>
          <p:cNvPr id="13" name="Picture 12" descr="A orange and white sign&#10;&#10;AI-generated content may be incorrect.">
            <a:extLst>
              <a:ext uri="{FF2B5EF4-FFF2-40B4-BE49-F238E27FC236}">
                <a16:creationId xmlns:a16="http://schemas.microsoft.com/office/drawing/2014/main" xmlns="" id="{656208A6-CDC6-EDF9-758C-08F885F703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7638" y="4965508"/>
            <a:ext cx="3124200" cy="952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8ECE82-F9AC-ECCE-E0B7-B3E4E43BE0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478" y="436049"/>
            <a:ext cx="7772400" cy="55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3.125E-6 -0.0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12005 -0.098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22 0.00532 L -0.56524 0.271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01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396 -0.063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05286 -0.069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978DE0D-DA15-41D2-8F9F-B6B189D77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447"/>
            <a:ext cx="12192000" cy="6858000"/>
          </a:xfr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xmlns="" id="{C5A1D7B5-7139-4F89-B62F-E4F820558B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87" y="5429289"/>
            <a:ext cx="2821218" cy="1520751"/>
          </a:xfrm>
          <a:prstGeom prst="rect">
            <a:avLst/>
          </a:prstGeom>
        </p:spPr>
      </p:pic>
      <p:pic>
        <p:nvPicPr>
          <p:cNvPr id="32" name="图片 9">
            <a:extLst>
              <a:ext uri="{FF2B5EF4-FFF2-40B4-BE49-F238E27FC236}">
                <a16:creationId xmlns:a16="http://schemas.microsoft.com/office/drawing/2014/main" xmlns="" id="{1ABE8AF9-BFC8-423B-AA66-CDB22DB6C3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95" y="2638918"/>
            <a:ext cx="7049574" cy="4408781"/>
          </a:xfrm>
          <a:prstGeom prst="rect">
            <a:avLst/>
          </a:prstGeom>
        </p:spPr>
      </p:pic>
      <p:pic>
        <p:nvPicPr>
          <p:cNvPr id="33" name="图片 10">
            <a:extLst>
              <a:ext uri="{FF2B5EF4-FFF2-40B4-BE49-F238E27FC236}">
                <a16:creationId xmlns:a16="http://schemas.microsoft.com/office/drawing/2014/main" xmlns="" id="{F873FF1E-F204-4D8C-B564-6AC27DD6EB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602" y="5429289"/>
            <a:ext cx="3757398" cy="1428711"/>
          </a:xfrm>
          <a:prstGeom prst="rect">
            <a:avLst/>
          </a:prstGeom>
        </p:spPr>
      </p:pic>
      <p:pic>
        <p:nvPicPr>
          <p:cNvPr id="34" name="图片 11">
            <a:extLst>
              <a:ext uri="{FF2B5EF4-FFF2-40B4-BE49-F238E27FC236}">
                <a16:creationId xmlns:a16="http://schemas.microsoft.com/office/drawing/2014/main" xmlns="" id="{70807EEE-3A00-4059-A902-9E6B1F4CE7E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8" y="5224932"/>
            <a:ext cx="2821217" cy="1643388"/>
          </a:xfrm>
          <a:prstGeom prst="rect">
            <a:avLst/>
          </a:prstGeom>
        </p:spPr>
      </p:pic>
      <p:pic>
        <p:nvPicPr>
          <p:cNvPr id="35" name="图片 20">
            <a:extLst>
              <a:ext uri="{FF2B5EF4-FFF2-40B4-BE49-F238E27FC236}">
                <a16:creationId xmlns:a16="http://schemas.microsoft.com/office/drawing/2014/main" xmlns="" id="{914906D0-3DFC-405F-9DEB-EEABB264CE3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984" y="-37214"/>
            <a:ext cx="1074057" cy="1074057"/>
          </a:xfrm>
          <a:prstGeom prst="rect">
            <a:avLst/>
          </a:prstGeom>
        </p:spPr>
      </p:pic>
      <p:pic>
        <p:nvPicPr>
          <p:cNvPr id="36" name="图片 20">
            <a:extLst>
              <a:ext uri="{FF2B5EF4-FFF2-40B4-BE49-F238E27FC236}">
                <a16:creationId xmlns:a16="http://schemas.microsoft.com/office/drawing/2014/main" xmlns="" id="{215A4D08-A88D-4B6E-9DD2-214261B418A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08" y="-13447"/>
            <a:ext cx="1074057" cy="1074057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xmlns="" id="{4B41949D-B77F-4470-B433-B597262483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43" y="589430"/>
            <a:ext cx="7058124" cy="5705131"/>
          </a:xfrm>
          <a:prstGeom prst="rect">
            <a:avLst/>
          </a:prstGeom>
        </p:spPr>
      </p:pic>
      <p:sp>
        <p:nvSpPr>
          <p:cNvPr id="10" name="文本框 12">
            <a:extLst>
              <a:ext uri="{FF2B5EF4-FFF2-40B4-BE49-F238E27FC236}">
                <a16:creationId xmlns:a16="http://schemas.microsoft.com/office/drawing/2014/main" xmlns="" id="{C1229CBE-BAE3-45A1-9C50-F0A31E60533D}"/>
              </a:ext>
            </a:extLst>
          </p:cNvPr>
          <p:cNvSpPr txBox="1"/>
          <p:nvPr/>
        </p:nvSpPr>
        <p:spPr>
          <a:xfrm>
            <a:off x="527720" y="2887997"/>
            <a:ext cx="52551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371600"/>
            <a:r>
              <a:rPr lang="en-US" altLang="zh-CN" sz="6600" b="1" dirty="0">
                <a:solidFill>
                  <a:prstClr val="white"/>
                </a:solidFill>
                <a:effectLst>
                  <a:outerShdw blurRad="38100" dist="1397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</a:rPr>
              <a:t>KHỞI ĐỘNG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1397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95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94FFA4-ADFB-44EC-CF1B-0D46C9741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AI-generated content may be incorrect.">
            <a:extLst>
              <a:ext uri="{FF2B5EF4-FFF2-40B4-BE49-F238E27FC236}">
                <a16:creationId xmlns:a16="http://schemas.microsoft.com/office/drawing/2014/main" xmlns="" id="{659B4FC0-3C21-8E1D-F85C-5CDF3876C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124" y="2993043"/>
            <a:ext cx="3555368" cy="1206573"/>
          </a:xfrm>
          <a:prstGeom prst="rect">
            <a:avLst/>
          </a:prstGeom>
        </p:spPr>
      </p:pic>
      <p:pic>
        <p:nvPicPr>
          <p:cNvPr id="8" name="Picture 7" descr="A red and white sign&#10;&#10;AI-generated content may be incorrect.">
            <a:extLst>
              <a:ext uri="{FF2B5EF4-FFF2-40B4-BE49-F238E27FC236}">
                <a16:creationId xmlns:a16="http://schemas.microsoft.com/office/drawing/2014/main" xmlns="" id="{DC190228-7113-7118-4973-A6940A6D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4196" y="3186801"/>
            <a:ext cx="3124199" cy="1031434"/>
          </a:xfrm>
          <a:prstGeom prst="rect">
            <a:avLst/>
          </a:prstGeom>
        </p:spPr>
      </p:pic>
      <p:pic>
        <p:nvPicPr>
          <p:cNvPr id="9" name="Picture 8" descr="A logo of a surfboard&#10;&#10;AI-generated content may be incorrect.">
            <a:extLst>
              <a:ext uri="{FF2B5EF4-FFF2-40B4-BE49-F238E27FC236}">
                <a16:creationId xmlns:a16="http://schemas.microsoft.com/office/drawing/2014/main" xmlns="" id="{6AED8118-2F79-EA82-2225-027054698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552" y="5992681"/>
            <a:ext cx="3124200" cy="1118900"/>
          </a:xfrm>
          <a:prstGeom prst="rect">
            <a:avLst/>
          </a:prstGeom>
        </p:spPr>
      </p:pic>
      <p:pic>
        <p:nvPicPr>
          <p:cNvPr id="10" name="Picture 9" descr="A red and white flag&#10;&#10;AI-generated content may be incorrect.">
            <a:extLst>
              <a:ext uri="{FF2B5EF4-FFF2-40B4-BE49-F238E27FC236}">
                <a16:creationId xmlns:a16="http://schemas.microsoft.com/office/drawing/2014/main" xmlns="" id="{2B506C0E-4348-6CFA-2F0F-88436548D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1" y="3045238"/>
            <a:ext cx="3523111" cy="1163885"/>
          </a:xfrm>
          <a:prstGeom prst="rect">
            <a:avLst/>
          </a:prstGeom>
        </p:spPr>
      </p:pic>
      <p:pic>
        <p:nvPicPr>
          <p:cNvPr id="11" name="Picture 10" descr="A orange and white sign&#10;&#10;AI-generated content may be incorrect.">
            <a:extLst>
              <a:ext uri="{FF2B5EF4-FFF2-40B4-BE49-F238E27FC236}">
                <a16:creationId xmlns:a16="http://schemas.microsoft.com/office/drawing/2014/main" xmlns="" id="{178BB0D4-EDC4-0CEE-953A-C7F92F214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430" y="5992681"/>
            <a:ext cx="3383104" cy="1031434"/>
          </a:xfrm>
          <a:prstGeom prst="rect">
            <a:avLst/>
          </a:prstGeom>
        </p:spPr>
      </p:pic>
      <p:pic>
        <p:nvPicPr>
          <p:cNvPr id="13" name="Picture 12" descr="A cartoon of a person carrying a large pillow&#10;&#10;AI-generated content may be incorrect.">
            <a:extLst>
              <a:ext uri="{FF2B5EF4-FFF2-40B4-BE49-F238E27FC236}">
                <a16:creationId xmlns:a16="http://schemas.microsoft.com/office/drawing/2014/main" xmlns="" id="{8F5C973F-DE87-007D-DDEB-0730D170A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46" y="534364"/>
            <a:ext cx="2136577" cy="2535494"/>
          </a:xfrm>
          <a:prstGeom prst="rect">
            <a:avLst/>
          </a:prstGeom>
        </p:spPr>
      </p:pic>
      <p:pic>
        <p:nvPicPr>
          <p:cNvPr id="15" name="Picture 14" descr="A tree branch with pink flowers&#10;&#10;AI-generated content may be incorrect.">
            <a:extLst>
              <a:ext uri="{FF2B5EF4-FFF2-40B4-BE49-F238E27FC236}">
                <a16:creationId xmlns:a16="http://schemas.microsoft.com/office/drawing/2014/main" xmlns="" id="{4258020A-E7D0-497B-9434-31BEE9CE6E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8124" y="427274"/>
            <a:ext cx="3235479" cy="2535494"/>
          </a:xfrm>
          <a:prstGeom prst="rect">
            <a:avLst/>
          </a:prstGeom>
        </p:spPr>
      </p:pic>
      <p:pic>
        <p:nvPicPr>
          <p:cNvPr id="17" name="Picture 16" descr="A cartoon of a person holding a wand and a hat with a rabbit&#10;&#10;AI-generated content may be incorrect.">
            <a:extLst>
              <a:ext uri="{FF2B5EF4-FFF2-40B4-BE49-F238E27FC236}">
                <a16:creationId xmlns:a16="http://schemas.microsoft.com/office/drawing/2014/main" xmlns="" id="{831C9FE7-7DB1-4227-55B7-B4707CD43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4196" y="457549"/>
            <a:ext cx="2574804" cy="2535494"/>
          </a:xfrm>
          <a:prstGeom prst="rect">
            <a:avLst/>
          </a:prstGeom>
        </p:spPr>
      </p:pic>
      <p:pic>
        <p:nvPicPr>
          <p:cNvPr id="19" name="Picture 18" descr="A couple of men in uniform walking on a beach&#10;&#10;AI-generated content may be incorrect.">
            <a:extLst>
              <a:ext uri="{FF2B5EF4-FFF2-40B4-BE49-F238E27FC236}">
                <a16:creationId xmlns:a16="http://schemas.microsoft.com/office/drawing/2014/main" xmlns="" id="{CDAEEEBF-BBA3-781F-D97A-473B927ED9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26455" y="3940488"/>
            <a:ext cx="2465497" cy="2275843"/>
          </a:xfrm>
          <a:prstGeom prst="rect">
            <a:avLst/>
          </a:prstGeom>
        </p:spPr>
      </p:pic>
      <p:pic>
        <p:nvPicPr>
          <p:cNvPr id="21" name="Picture 20" descr="A book cover with children sitting at a table&#10;&#10;AI-generated content may be incorrect.">
            <a:extLst>
              <a:ext uri="{FF2B5EF4-FFF2-40B4-BE49-F238E27FC236}">
                <a16:creationId xmlns:a16="http://schemas.microsoft.com/office/drawing/2014/main" xmlns="" id="{996734F6-7A00-E1B8-9238-380F6456AC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4193" y="3796175"/>
            <a:ext cx="1806372" cy="227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1467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978DE0D-DA15-41D2-8F9F-B6B189D77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447"/>
            <a:ext cx="12192000" cy="6858000"/>
          </a:xfr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xmlns="" id="{C5A1D7B5-7139-4F89-B62F-E4F820558B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87" y="5429289"/>
            <a:ext cx="2821218" cy="1520751"/>
          </a:xfrm>
          <a:prstGeom prst="rect">
            <a:avLst/>
          </a:prstGeom>
        </p:spPr>
      </p:pic>
      <p:pic>
        <p:nvPicPr>
          <p:cNvPr id="33" name="图片 10">
            <a:extLst>
              <a:ext uri="{FF2B5EF4-FFF2-40B4-BE49-F238E27FC236}">
                <a16:creationId xmlns:a16="http://schemas.microsoft.com/office/drawing/2014/main" xmlns="" id="{F873FF1E-F204-4D8C-B564-6AC27DD6EB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602" y="5429289"/>
            <a:ext cx="3757398" cy="1428711"/>
          </a:xfrm>
          <a:prstGeom prst="rect">
            <a:avLst/>
          </a:prstGeom>
        </p:spPr>
      </p:pic>
      <p:pic>
        <p:nvPicPr>
          <p:cNvPr id="34" name="图片 11">
            <a:extLst>
              <a:ext uri="{FF2B5EF4-FFF2-40B4-BE49-F238E27FC236}">
                <a16:creationId xmlns:a16="http://schemas.microsoft.com/office/drawing/2014/main" xmlns="" id="{70807EEE-3A00-4059-A902-9E6B1F4CE7E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8" y="5224932"/>
            <a:ext cx="2821217" cy="1643388"/>
          </a:xfrm>
          <a:prstGeom prst="rect">
            <a:avLst/>
          </a:prstGeom>
        </p:spPr>
      </p:pic>
      <p:pic>
        <p:nvPicPr>
          <p:cNvPr id="35" name="图片 20">
            <a:extLst>
              <a:ext uri="{FF2B5EF4-FFF2-40B4-BE49-F238E27FC236}">
                <a16:creationId xmlns:a16="http://schemas.microsoft.com/office/drawing/2014/main" xmlns="" id="{914906D0-3DFC-405F-9DEB-EEABB264CE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984" y="-37214"/>
            <a:ext cx="1074057" cy="1074057"/>
          </a:xfrm>
          <a:prstGeom prst="rect">
            <a:avLst/>
          </a:prstGeom>
        </p:spPr>
      </p:pic>
      <p:pic>
        <p:nvPicPr>
          <p:cNvPr id="36" name="图片 20">
            <a:extLst>
              <a:ext uri="{FF2B5EF4-FFF2-40B4-BE49-F238E27FC236}">
                <a16:creationId xmlns:a16="http://schemas.microsoft.com/office/drawing/2014/main" xmlns="" id="{215A4D08-A88D-4B6E-9DD2-214261B418A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08" y="-13447"/>
            <a:ext cx="1074057" cy="1074057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xmlns="" id="{4B41949D-B77F-4470-B433-B597262483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790" y="380501"/>
            <a:ext cx="7058124" cy="5705131"/>
          </a:xfrm>
          <a:prstGeom prst="rect">
            <a:avLst/>
          </a:prstGeom>
        </p:spPr>
      </p:pic>
      <p:sp>
        <p:nvSpPr>
          <p:cNvPr id="10" name="文本框 12">
            <a:extLst>
              <a:ext uri="{FF2B5EF4-FFF2-40B4-BE49-F238E27FC236}">
                <a16:creationId xmlns:a16="http://schemas.microsoft.com/office/drawing/2014/main" xmlns="" id="{C1229CBE-BAE3-45A1-9C50-F0A31E60533D}"/>
              </a:ext>
            </a:extLst>
          </p:cNvPr>
          <p:cNvSpPr txBox="1"/>
          <p:nvPr/>
        </p:nvSpPr>
        <p:spPr>
          <a:xfrm>
            <a:off x="5468467" y="2679068"/>
            <a:ext cx="52551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139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rPr>
              <a:t>TẬP</a:t>
            </a:r>
            <a:r>
              <a:rPr kumimoji="0" lang="en-US" altLang="zh-CN" sz="6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1397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rPr>
              <a:t> VIẾT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1397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49" y="1138322"/>
            <a:ext cx="5305425" cy="426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7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graph paper&#10;&#10;AI-generated content may be incorrect.">
            <a:extLst>
              <a:ext uri="{FF2B5EF4-FFF2-40B4-BE49-F238E27FC236}">
                <a16:creationId xmlns:a16="http://schemas.microsoft.com/office/drawing/2014/main" xmlns="" id="{E0522414-3439-0A55-24E8-92A7142FF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45" y="2839625"/>
            <a:ext cx="11832710" cy="1642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9B77FE-C625-D124-DF0E-9FB8569BBE72}"/>
              </a:ext>
            </a:extLst>
          </p:cNvPr>
          <p:cNvSpPr txBox="1"/>
          <p:nvPr/>
        </p:nvSpPr>
        <p:spPr>
          <a:xfrm>
            <a:off x="2292350" y="317500"/>
            <a:ext cx="76073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Thứ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Năm</a:t>
            </a:r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, ngày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 tháng 2 năm 2025</a:t>
            </a:r>
          </a:p>
          <a:p>
            <a:pPr algn="ctr"/>
            <a:r>
              <a:rPr lang="x-none" sz="3600" u="sng" dirty="0">
                <a:solidFill>
                  <a:schemeClr val="accent1">
                    <a:lumMod val="50000"/>
                  </a:schemeClr>
                </a:solidFill>
              </a:rPr>
              <a:t>Tiếng Việt:</a:t>
            </a:r>
          </a:p>
          <a:p>
            <a:pPr algn="ctr"/>
            <a:r>
              <a:rPr lang="x-none" sz="4400" dirty="0">
                <a:solidFill>
                  <a:srgbClr val="FF0000"/>
                </a:solidFill>
              </a:rPr>
              <a:t>Bài 121: uân – uât </a:t>
            </a:r>
          </a:p>
        </p:txBody>
      </p:sp>
    </p:spTree>
    <p:extLst>
      <p:ext uri="{BB962C8B-B14F-4D97-AF65-F5344CB8AC3E}">
        <p14:creationId xmlns:p14="http://schemas.microsoft.com/office/powerpoint/2010/main" val="21928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graph paper&#10;&#10;AI-generated content may be incorrect.">
            <a:extLst>
              <a:ext uri="{FF2B5EF4-FFF2-40B4-BE49-F238E27FC236}">
                <a16:creationId xmlns:a16="http://schemas.microsoft.com/office/drawing/2014/main" xmlns="" id="{5F3BA24B-0471-563C-A3B3-1BC06D12B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306" y="2557556"/>
            <a:ext cx="3866776" cy="2634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C306AD-0773-CEBC-CAB1-2DB0D891EA42}"/>
              </a:ext>
            </a:extLst>
          </p:cNvPr>
          <p:cNvSpPr txBox="1"/>
          <p:nvPr/>
        </p:nvSpPr>
        <p:spPr>
          <a:xfrm>
            <a:off x="2292350" y="317500"/>
            <a:ext cx="76073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Thứ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Năm</a:t>
            </a:r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, ngày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 tháng 2 năm 2025</a:t>
            </a:r>
          </a:p>
          <a:p>
            <a:pPr algn="ctr"/>
            <a:r>
              <a:rPr lang="x-none" sz="3600" u="sng" dirty="0">
                <a:solidFill>
                  <a:schemeClr val="accent1">
                    <a:lumMod val="50000"/>
                  </a:schemeClr>
                </a:solidFill>
              </a:rPr>
              <a:t>Tiếng Việt:</a:t>
            </a:r>
          </a:p>
          <a:p>
            <a:pPr algn="ctr"/>
            <a:r>
              <a:rPr lang="x-none" sz="4400" dirty="0">
                <a:solidFill>
                  <a:srgbClr val="FF0000"/>
                </a:solidFill>
              </a:rPr>
              <a:t>Bài 121: uân – uât </a:t>
            </a:r>
          </a:p>
        </p:txBody>
      </p:sp>
    </p:spTree>
    <p:extLst>
      <p:ext uri="{BB962C8B-B14F-4D97-AF65-F5344CB8AC3E}">
        <p14:creationId xmlns:p14="http://schemas.microsoft.com/office/powerpoint/2010/main" val="308422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004868-88C8-18AB-5969-D4C4DC88C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545700-5811-E382-A583-E66EF794723A}"/>
              </a:ext>
            </a:extLst>
          </p:cNvPr>
          <p:cNvSpPr txBox="1"/>
          <p:nvPr/>
        </p:nvSpPr>
        <p:spPr>
          <a:xfrm>
            <a:off x="2292350" y="317500"/>
            <a:ext cx="76073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Thứ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Năm</a:t>
            </a:r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, ngày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 tháng 2 năm 2025</a:t>
            </a:r>
          </a:p>
          <a:p>
            <a:pPr algn="ctr"/>
            <a:r>
              <a:rPr lang="x-none" sz="3600" u="sng" dirty="0">
                <a:solidFill>
                  <a:schemeClr val="accent1">
                    <a:lumMod val="50000"/>
                  </a:schemeClr>
                </a:solidFill>
              </a:rPr>
              <a:t>Tiếng Việt:</a:t>
            </a:r>
          </a:p>
          <a:p>
            <a:pPr algn="ctr"/>
            <a:r>
              <a:rPr lang="x-none" sz="4400" dirty="0">
                <a:solidFill>
                  <a:srgbClr val="FF0000"/>
                </a:solidFill>
              </a:rPr>
              <a:t>Bài 121: uân – uât </a:t>
            </a:r>
          </a:p>
        </p:txBody>
      </p:sp>
      <p:pic>
        <p:nvPicPr>
          <p:cNvPr id="5" name="Picture 4" descr="A black text on a graph paper&#10;&#10;AI-generated content may be incorrect.">
            <a:extLst>
              <a:ext uri="{FF2B5EF4-FFF2-40B4-BE49-F238E27FC236}">
                <a16:creationId xmlns:a16="http://schemas.microsoft.com/office/drawing/2014/main" xmlns="" id="{09E36FBE-A242-6DF5-D4CC-0BDD3A93F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2688265"/>
            <a:ext cx="7950008" cy="228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01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B7ADB9-9976-AD4E-F39D-66C749DD3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ECA26E-F5C9-6328-2C86-358B73E4A952}"/>
              </a:ext>
            </a:extLst>
          </p:cNvPr>
          <p:cNvSpPr txBox="1"/>
          <p:nvPr/>
        </p:nvSpPr>
        <p:spPr>
          <a:xfrm>
            <a:off x="2292350" y="317500"/>
            <a:ext cx="76073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Thứ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Năm</a:t>
            </a:r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, ngày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 tháng 2 năm 2025</a:t>
            </a:r>
          </a:p>
          <a:p>
            <a:pPr algn="ctr"/>
            <a:r>
              <a:rPr lang="x-none" sz="3600" u="sng" dirty="0">
                <a:solidFill>
                  <a:schemeClr val="accent1">
                    <a:lumMod val="50000"/>
                  </a:schemeClr>
                </a:solidFill>
              </a:rPr>
              <a:t>Tiếng Việt:</a:t>
            </a:r>
          </a:p>
          <a:p>
            <a:pPr algn="ctr"/>
            <a:r>
              <a:rPr lang="x-none" sz="4400" dirty="0">
                <a:solidFill>
                  <a:srgbClr val="FF0000"/>
                </a:solidFill>
              </a:rPr>
              <a:t>Bài 121: uân – uât </a:t>
            </a:r>
          </a:p>
        </p:txBody>
      </p:sp>
      <p:pic>
        <p:nvPicPr>
          <p:cNvPr id="5" name="Picture 4" descr="A black text on a graph paper&#10;&#10;AI-generated content may be incorrect.">
            <a:extLst>
              <a:ext uri="{FF2B5EF4-FFF2-40B4-BE49-F238E27FC236}">
                <a16:creationId xmlns:a16="http://schemas.microsoft.com/office/drawing/2014/main" xmlns="" id="{74A15D29-7759-6F52-32CF-A3BD6A59D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686" y="2605124"/>
            <a:ext cx="3452628" cy="31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46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113FC4-D1F3-BAE2-C3A5-DDC4F35DE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E49AF0-3D7E-E3CE-5FB3-34EC1A5F1EB7}"/>
              </a:ext>
            </a:extLst>
          </p:cNvPr>
          <p:cNvSpPr txBox="1"/>
          <p:nvPr/>
        </p:nvSpPr>
        <p:spPr>
          <a:xfrm>
            <a:off x="2292350" y="317500"/>
            <a:ext cx="76073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Thứ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Năm</a:t>
            </a:r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, ngày 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x-none" sz="3600" dirty="0">
                <a:solidFill>
                  <a:schemeClr val="accent1">
                    <a:lumMod val="50000"/>
                  </a:schemeClr>
                </a:solidFill>
              </a:rPr>
              <a:t> tháng 2 năm 2025</a:t>
            </a:r>
          </a:p>
          <a:p>
            <a:pPr algn="ctr"/>
            <a:r>
              <a:rPr lang="x-none" sz="3600" u="sng" dirty="0">
                <a:solidFill>
                  <a:schemeClr val="accent1">
                    <a:lumMod val="50000"/>
                  </a:schemeClr>
                </a:solidFill>
              </a:rPr>
              <a:t>Tiếng Việt:</a:t>
            </a:r>
          </a:p>
          <a:p>
            <a:pPr algn="ctr"/>
            <a:r>
              <a:rPr lang="x-none" sz="4400" dirty="0">
                <a:solidFill>
                  <a:srgbClr val="FF0000"/>
                </a:solidFill>
              </a:rPr>
              <a:t>Bài 121: uân – uât </a:t>
            </a:r>
          </a:p>
        </p:txBody>
      </p:sp>
      <p:pic>
        <p:nvPicPr>
          <p:cNvPr id="5" name="Picture 4" descr="A black text on a graph paper&#10;&#10;AI-generated content may be incorrect.">
            <a:extLst>
              <a:ext uri="{FF2B5EF4-FFF2-40B4-BE49-F238E27FC236}">
                <a16:creationId xmlns:a16="http://schemas.microsoft.com/office/drawing/2014/main" xmlns="" id="{4CDCA6EC-EB93-303F-D7A0-A5F05F614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746" y="2685754"/>
            <a:ext cx="7052508" cy="25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48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- CHÚNG EM LÀ HỌC SINH LỚP 1 [ Sáng tác PHẠM TUYÊN 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4332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44C8B5E-2008-9B98-DC2B-570D621BB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523" y="1765408"/>
            <a:ext cx="8840392" cy="3124432"/>
          </a:xfrm>
          <a:prstGeom prst="rect">
            <a:avLst/>
          </a:prstGeom>
        </p:spPr>
      </p:pic>
      <p:pic>
        <p:nvPicPr>
          <p:cNvPr id="11" name="Picture 10" descr="A couple of kids holding flags&#10;&#10;Description automatically generated">
            <a:extLst>
              <a:ext uri="{FF2B5EF4-FFF2-40B4-BE49-F238E27FC236}">
                <a16:creationId xmlns:a16="http://schemas.microsoft.com/office/drawing/2014/main" xmlns="" id="{FEFBF478-DA48-564F-7415-58844F0154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9" b="96365" l="4067" r="97437">
                        <a14:foregroundMark x1="29563" y1="3796" x2="41148" y2="93498"/>
                        <a14:foregroundMark x1="4067" y1="22052" x2="14388" y2="36511"/>
                        <a14:foregroundMark x1="28230" y1="76333" x2="26965" y2="93215"/>
                        <a14:foregroundMark x1="26965" y1="93215" x2="20437" y2="94588"/>
                        <a14:foregroundMark x1="34689" y1="78393" x2="39474" y2="89903"/>
                        <a14:foregroundMark x1="39474" y1="89903" x2="39918" y2="90468"/>
                        <a14:foregroundMark x1="80212" y1="14903" x2="72044" y2="16438"/>
                        <a14:foregroundMark x1="72044" y1="16438" x2="60355" y2="32754"/>
                        <a14:foregroundMark x1="59649" y1="41923" x2="57792" y2="66034"/>
                        <a14:foregroundMark x1="60355" y1="32754" x2="60030" y2="36976"/>
                        <a14:foregroundMark x1="57907" y1="66326" x2="61825" y2="76252"/>
                        <a14:foregroundMark x1="61825" y1="76252" x2="68045" y2="79321"/>
                        <a14:foregroundMark x1="68045" y1="79321" x2="74231" y2="78837"/>
                        <a14:foregroundMark x1="74231" y1="78837" x2="79392" y2="64166"/>
                        <a14:foregroundMark x1="77607" y1="34250" x2="75940" y2="16599"/>
                        <a14:foregroundMark x1="78645" y1="45235" x2="77806" y2="36350"/>
                        <a14:foregroundMark x1="75940" y1="16599" x2="75666" y2="16357"/>
                        <a14:foregroundMark x1="93404" y1="3029" x2="88278" y2="18417"/>
                        <a14:foregroundMark x1="93541" y1="5412" x2="97266" y2="11793"/>
                        <a14:foregroundMark x1="97266" y1="11793" x2="97437" y2="12682"/>
                        <a14:foregroundMark x1="77409" y1="76979" x2="80588" y2="86834"/>
                        <a14:foregroundMark x1="80588" y1="86834" x2="87389" y2="88813"/>
                        <a14:foregroundMark x1="87389" y1="88813" x2="90021" y2="85703"/>
                        <a14:foregroundMark x1="63568" y1="81745" x2="63807" y2="93861"/>
                        <a14:foregroundMark x1="63807" y1="93861" x2="59672" y2="96365"/>
                        <a14:foregroundMark x1="72693" y1="50969" x2="76589" y2="61753"/>
                        <a14:foregroundMark x1="68660" y1="54281" x2="74094" y2="60339"/>
                        <a14:foregroundMark x1="74094" y1="60339" x2="74197" y2="60784"/>
                        <a14:foregroundMark x1="43404" y1="87924" x2="40226" y2="95396"/>
                        <a14:foregroundMark x1="40226" y1="95396" x2="40191" y2="96365"/>
                        <a14:foregroundMark x1="30109" y1="50000" x2="37902" y2="70315"/>
                        <a14:foregroundMark x1="29323" y1="7956" x2="20130" y2="11753"/>
                        <a14:foregroundMark x1="20130" y1="11753" x2="10629" y2="21284"/>
                        <a14:foregroundMark x1="42891" y1="13651" x2="45899" y2="21729"/>
                        <a14:foregroundMark x1="45899" y1="21729" x2="48530" y2="25242"/>
                        <a14:foregroundMark x1="24470" y1="79362" x2="24607" y2="91599"/>
                        <a14:backgroundMark x1="76999" y1="47132" x2="80485" y2="61834"/>
                        <a14:backgroundMark x1="80485" y1="61834" x2="77820" y2="47132"/>
                        <a14:backgroundMark x1="78606" y1="45719" x2="79426" y2="52544"/>
                        <a14:backgroundMark x1="79016" y1="52060" x2="79699" y2="54120"/>
                        <a14:backgroundMark x1="79836" y1="61591" x2="79289" y2="64136"/>
                        <a14:backgroundMark x1="77546" y1="46527" x2="79699" y2="45396"/>
                        <a14:backgroundMark x1="79426" y1="34289" x2="72420" y2="38409"/>
                        <a14:backgroundMark x1="59809" y1="38893" x2="62884" y2="38732"/>
                        <a14:backgroundMark x1="59945" y1="37480" x2="59809" y2="40953"/>
                        <a14:backgroundMark x1="59945" y1="40630" x2="59672" y2="42367"/>
                        <a14:backgroundMark x1="59535" y1="36995" x2="59672" y2="41922"/>
                        <a14:backgroundMark x1="77409" y1="37318" x2="78879" y2="36026"/>
                        <a14:backgroundMark x1="60868" y1="50485" x2="60082" y2="53029"/>
                        <a14:backgroundMark x1="58476" y1="63489" x2="58066" y2="66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9893"/>
            <a:ext cx="4280417" cy="362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079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:a16="http://schemas.microsoft.com/office/drawing/2014/main" xmlns="" id="{2D90435C-8C21-4D15-AF73-CB8C012FEA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"/>
            <a:ext cx="12192000" cy="69895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93F378-7C22-452D-883B-29FF954693A8}"/>
              </a:ext>
            </a:extLst>
          </p:cNvPr>
          <p:cNvSpPr txBox="1"/>
          <p:nvPr/>
        </p:nvSpPr>
        <p:spPr>
          <a:xfrm>
            <a:off x="1" y="1569515"/>
            <a:ext cx="11952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8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TẠM</a:t>
            </a:r>
            <a:r>
              <a:rPr kumimoji="0" lang="en-US" sz="96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BIỆT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2696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  <p:sndAc>
          <p:endSnd/>
        </p:sndAc>
      </p:transition>
    </mc:Choice>
    <mc:Fallback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c-thieu-nhi-vui-nhon-cho-be-tap-the-duc-buoi-sang_0606202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12" y="1"/>
            <a:ext cx="12205512" cy="6151418"/>
          </a:xfrm>
        </p:spPr>
      </p:pic>
    </p:spTree>
    <p:extLst>
      <p:ext uri="{BB962C8B-B14F-4D97-AF65-F5344CB8AC3E}">
        <p14:creationId xmlns:p14="http://schemas.microsoft.com/office/powerpoint/2010/main" val="308680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0CC541-7466-BB89-53D6-92ADC472F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C27960-401B-A16B-25EB-4099E2F31F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505013" y="-111337"/>
            <a:ext cx="8707293" cy="4882725"/>
          </a:xfrm>
          <a:prstGeom prst="rect">
            <a:avLst/>
          </a:prstGeom>
        </p:spPr>
      </p:pic>
      <p:pic>
        <p:nvPicPr>
          <p:cNvPr id="3" name="1">
            <a:extLst>
              <a:ext uri="{FF2B5EF4-FFF2-40B4-BE49-F238E27FC236}">
                <a16:creationId xmlns:a16="http://schemas.microsoft.com/office/drawing/2014/main" xmlns="" id="{7E9B1863-049F-1C07-F05B-CBBCE75FC5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" name="4">
            <a:extLst>
              <a:ext uri="{FF2B5EF4-FFF2-40B4-BE49-F238E27FC236}">
                <a16:creationId xmlns:a16="http://schemas.microsoft.com/office/drawing/2014/main" xmlns="" id="{DF595421-2CAC-A360-61F0-F08C38415B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72" y="2181161"/>
            <a:ext cx="607536" cy="1125147"/>
          </a:xfrm>
          <a:prstGeom prst="rect">
            <a:avLst/>
          </a:prstGeom>
        </p:spPr>
      </p:pic>
      <p:pic>
        <p:nvPicPr>
          <p:cNvPr id="7" name="2">
            <a:extLst>
              <a:ext uri="{FF2B5EF4-FFF2-40B4-BE49-F238E27FC236}">
                <a16:creationId xmlns:a16="http://schemas.microsoft.com/office/drawing/2014/main" xmlns="" id="{1482612C-3C93-9762-76B8-24B45C66C9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06" y="1452262"/>
            <a:ext cx="585649" cy="1154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836B54-1A66-7AC6-67FA-716D5D2E65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2AEEC2D-5CFE-2DAD-FBEE-E9ACC79F3B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777564" y="2133884"/>
            <a:ext cx="454357" cy="472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72F084E-6DA9-1935-A346-5DA6E7B4F0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440913" y="2833856"/>
            <a:ext cx="454357" cy="472452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CD230DF-6186-83FA-95FA-FC2B52CA4F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08399" y="133893"/>
            <a:ext cx="1195532" cy="1576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E24EC6-2B90-61B5-6689-8AFD0F7E88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Oval 1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7DA5DD9-9390-8DB8-8BDA-B11042013F4D}"/>
              </a:ext>
            </a:extLst>
          </p:cNvPr>
          <p:cNvSpPr/>
          <p:nvPr/>
        </p:nvSpPr>
        <p:spPr>
          <a:xfrm>
            <a:off x="2924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6" name="Oval 1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323599D-A53A-C79C-7803-0000AB082973}"/>
              </a:ext>
            </a:extLst>
          </p:cNvPr>
          <p:cNvSpPr/>
          <p:nvPr/>
        </p:nvSpPr>
        <p:spPr>
          <a:xfrm>
            <a:off x="1283034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8" name="Oval 1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DA726911-397C-2BFD-53BD-4CF4757B9F40}"/>
              </a:ext>
            </a:extLst>
          </p:cNvPr>
          <p:cNvSpPr/>
          <p:nvPr/>
        </p:nvSpPr>
        <p:spPr>
          <a:xfrm>
            <a:off x="2341223" y="5838539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C3C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6533A3-8D12-B79A-C59C-16BAAA6FE3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11" y="2340634"/>
            <a:ext cx="8004529" cy="2404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4B167AB-5D5F-E94D-386F-21CF1DB587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17" y="4251213"/>
            <a:ext cx="2592476" cy="25924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0864206-71B6-973F-AA2F-ECF1E7754854}"/>
              </a:ext>
            </a:extLst>
          </p:cNvPr>
          <p:cNvSpPr txBox="1"/>
          <p:nvPr/>
        </p:nvSpPr>
        <p:spPr>
          <a:xfrm>
            <a:off x="6494358" y="1900677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UTM Avo" panose="020406030505060202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1132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A3A740A-8B19-C096-B113-2DBDED5B4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C8399B7-3B7A-1AE2-71F0-2179C5B466C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C1D61E3-3D14-42CF-2D6E-CFB6B339EA08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4C3E5B4C-496B-9AEC-2035-E5C9F99BCDDD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3F35C11-BCFE-ADAC-FBF5-CAF2BB3C0269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Tóc</a:t>
              </a:r>
              <a:r>
                <a:rPr kumimoji="0" lang="es-E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s-E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Arial"/>
                  <a:sym typeface="Arial"/>
                </a:rPr>
                <a:t>xoăn</a:t>
              </a:r>
              <a:endPara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968AD91-D7C4-DDAC-D17E-E84C336D4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27" name="Picture 26">
            <a:hlinkClick r:id="rId3" action="ppaction://hlinksldjump"/>
            <a:extLst>
              <a:ext uri="{FF2B5EF4-FFF2-40B4-BE49-F238E27FC236}">
                <a16:creationId xmlns:a16="http://schemas.microsoft.com/office/drawing/2014/main" xmlns="" id="{D51C303A-0B1B-74BA-AF0C-6DDED743B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79" y="3239657"/>
            <a:ext cx="2550841" cy="25508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5675B50-C7B7-6267-9B06-30DC00819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0000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4ACA5E-EC64-5753-91F4-0E18F1C44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C64FC3-BC68-7FA8-6720-4B75EBFACB10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3E763FF-B53F-62A0-400A-AF9A1E31A3AC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BA5D91E1-C8B6-2067-17FA-B2413A18C015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4C33F2D1-958D-9F71-7821-E57630A639CF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Tìm tiếng có vần </a:t>
              </a:r>
              <a:r>
                <a:rPr lang="en-US" sz="5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/>
                  <a:sym typeface="Arial"/>
                </a:rPr>
                <a:t>oăt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?</a:t>
              </a:r>
              <a:endPara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8C00C31-89A1-CD70-4976-F0B3E523C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4F44145-4FA2-6E39-2228-C6D83E13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3FC9723F-51AC-DB87-78D3-268E2C39E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79" y="3239657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BDC950-4E41-F19B-32FC-E5DA2224F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610D377-C49B-33CB-85ED-999B149DEB66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0900F36-BC48-84F9-F6FA-EB3B637E31EF}"/>
              </a:ext>
            </a:extLst>
          </p:cNvPr>
          <p:cNvGrpSpPr/>
          <p:nvPr/>
        </p:nvGrpSpPr>
        <p:grpSpPr>
          <a:xfrm>
            <a:off x="1231030" y="705736"/>
            <a:ext cx="9407941" cy="2723264"/>
            <a:chOff x="1930400" y="663984"/>
            <a:chExt cx="9143085" cy="201748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D3C516AE-BDF2-E117-18C8-CFF097CB8A7E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AB75F55D-47F4-163B-83D5-A40BBFAFE913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Hãy đọc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câu sau: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ctr" defTabSz="914309">
                <a:lnSpc>
                  <a:spcPct val="150000"/>
                </a:lnSpc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“Chim sâu vội bay đến, thoăn thoắt bắt sâu.” 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BE8B9DB-AB48-CD93-E7F4-195F1643A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945" y="435428"/>
            <a:ext cx="1785257" cy="17852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EBFC8EE-C775-5BC9-DA18-DB2E3DF7B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8A386D91-419C-C3D6-424F-AECA4918B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79" y="3239657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person holding a book&#10;&#10;Description automatically generated">
            <a:extLst>
              <a:ext uri="{FF2B5EF4-FFF2-40B4-BE49-F238E27FC236}">
                <a16:creationId xmlns:a16="http://schemas.microsoft.com/office/drawing/2014/main" xmlns="" id="{1292A633-E26A-4422-88B4-9647694C6B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B2E345-C34B-453E-957D-E8A510617F16}"/>
              </a:ext>
            </a:extLst>
          </p:cNvPr>
          <p:cNvSpPr txBox="1"/>
          <p:nvPr/>
        </p:nvSpPr>
        <p:spPr>
          <a:xfrm>
            <a:off x="58057" y="171540"/>
            <a:ext cx="12075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UỶ BAN NHÂN DÂN 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 PHỐ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QUY NHƠN</a:t>
            </a:r>
          </a:p>
          <a:p>
            <a:pPr marL="0" marR="0" lvl="0" indent="0" algn="ctr" defTabSz="855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TH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NHƠN 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C6BE24-18B3-406D-9D80-200CA26A9F49}"/>
              </a:ext>
            </a:extLst>
          </p:cNvPr>
          <p:cNvSpPr txBox="1"/>
          <p:nvPr/>
        </p:nvSpPr>
        <p:spPr>
          <a:xfrm>
            <a:off x="58057" y="1821965"/>
            <a:ext cx="120758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MÔN TIẾNG VIỆT</a:t>
            </a:r>
          </a:p>
          <a:p>
            <a:pPr marL="0" marR="0" lvl="0" indent="0" algn="ctr" defTabSz="855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64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121: </a:t>
            </a:r>
            <a:r>
              <a:rPr kumimoji="0" lang="en-US" sz="64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uân</a:t>
            </a:r>
            <a:r>
              <a:rPr lang="en-US" sz="64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400" b="1" dirty="0" err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uât</a:t>
            </a:r>
            <a:endParaRPr kumimoji="0" lang="vi-VN" sz="64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93" y="2120368"/>
            <a:ext cx="3241537" cy="4737632"/>
          </a:xfrm>
          <a:prstGeom prst="rect">
            <a:avLst/>
          </a:prstGeom>
        </p:spPr>
      </p:pic>
      <p:pic>
        <p:nvPicPr>
          <p:cNvPr id="10" name="Picture 9" descr="A cartoon of a child sitting on a planet with books and letters&#10;&#10;Description automatically generated">
            <a:extLst>
              <a:ext uri="{FF2B5EF4-FFF2-40B4-BE49-F238E27FC236}">
                <a16:creationId xmlns:a16="http://schemas.microsoft.com/office/drawing/2014/main" xmlns="" id="{18568FD4-C2E9-4572-8126-0CB5FA4BF7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30" y="1480972"/>
            <a:ext cx="2701499" cy="2701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AB2E345-C34B-453E-957D-E8A510617F16}"/>
              </a:ext>
            </a:extLst>
          </p:cNvPr>
          <p:cNvSpPr txBox="1"/>
          <p:nvPr/>
        </p:nvSpPr>
        <p:spPr>
          <a:xfrm>
            <a:off x="-45230" y="3771660"/>
            <a:ext cx="12075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55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GV thực hiện: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Sao</a:t>
            </a:r>
          </a:p>
          <a:p>
            <a:pPr marL="0" marR="0" lvl="0" indent="0" algn="ctr" defTabSz="855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LỚP:</a:t>
            </a:r>
            <a:r>
              <a:rPr 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3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2A6247-940E-42CB-9668-42CCB72B6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/>
        </p:blipFill>
        <p:spPr>
          <a:xfrm>
            <a:off x="0" y="375875"/>
            <a:ext cx="12192000" cy="6426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79800" y="3416300"/>
            <a:ext cx="5666819" cy="2396045"/>
            <a:chOff x="3810000" y="1424287"/>
            <a:chExt cx="2209801" cy="1510383"/>
          </a:xfrm>
        </p:grpSpPr>
        <p:sp>
          <p:nvSpPr>
            <p:cNvPr id="6" name="Rectangle 5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uân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0" y="2248870"/>
              <a:ext cx="758884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260917" y="2245729"/>
              <a:ext cx="758884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227564" y="2112511"/>
            <a:ext cx="2036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7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uân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D8F61EB-22F5-3CC5-613C-F5FF9D434E7D}"/>
              </a:ext>
            </a:extLst>
          </p:cNvPr>
          <p:cNvSpPr/>
          <p:nvPr/>
        </p:nvSpPr>
        <p:spPr>
          <a:xfrm>
            <a:off x="5425884" y="4727838"/>
            <a:ext cx="1946084" cy="1079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A5E0A7-941E-9378-BF4F-832C4FBC526D}"/>
              </a:ext>
            </a:extLst>
          </p:cNvPr>
          <p:cNvSpPr txBox="1"/>
          <p:nvPr/>
        </p:nvSpPr>
        <p:spPr>
          <a:xfrm>
            <a:off x="4100088" y="4699366"/>
            <a:ext cx="7055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3359D6-5C7F-5EC8-32DD-E32B6579EB4A}"/>
              </a:ext>
            </a:extLst>
          </p:cNvPr>
          <p:cNvSpPr txBox="1"/>
          <p:nvPr/>
        </p:nvSpPr>
        <p:spPr>
          <a:xfrm>
            <a:off x="6032206" y="4699366"/>
            <a:ext cx="7055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B244F6-5111-7F95-3285-36835E35FC51}"/>
              </a:ext>
            </a:extLst>
          </p:cNvPr>
          <p:cNvSpPr txBox="1"/>
          <p:nvPr/>
        </p:nvSpPr>
        <p:spPr>
          <a:xfrm>
            <a:off x="7862746" y="4699366"/>
            <a:ext cx="7055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3D8BF6-FD0C-C5DC-2554-34760E3F0C23}"/>
              </a:ext>
            </a:extLst>
          </p:cNvPr>
          <p:cNvSpPr txBox="1"/>
          <p:nvPr/>
        </p:nvSpPr>
        <p:spPr>
          <a:xfrm>
            <a:off x="2235200" y="660400"/>
            <a:ext cx="76073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chemeClr val="accent1">
                    <a:lumMod val="50000"/>
                  </a:schemeClr>
                </a:solidFill>
              </a:rPr>
              <a:t>Thứ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Năm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</a:rPr>
              <a:t>, ngày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20</a:t>
            </a:r>
            <a:r>
              <a:rPr lang="x-none" sz="2800" dirty="0">
                <a:solidFill>
                  <a:schemeClr val="accent1">
                    <a:lumMod val="50000"/>
                  </a:schemeClr>
                </a:solidFill>
              </a:rPr>
              <a:t> tháng 2 năm 2025</a:t>
            </a:r>
          </a:p>
          <a:p>
            <a:pPr algn="ctr"/>
            <a:r>
              <a:rPr lang="x-none" sz="2800" u="sng" dirty="0">
                <a:solidFill>
                  <a:schemeClr val="accent1">
                    <a:lumMod val="50000"/>
                  </a:schemeClr>
                </a:solidFill>
              </a:rPr>
              <a:t>Tiếng Việt:</a:t>
            </a:r>
          </a:p>
          <a:p>
            <a:pPr algn="ctr"/>
            <a:r>
              <a:rPr lang="x-none" sz="3600" dirty="0">
                <a:solidFill>
                  <a:srgbClr val="FF0000"/>
                </a:solidFill>
              </a:rPr>
              <a:t>Bài 121: uân – uât </a:t>
            </a:r>
          </a:p>
        </p:txBody>
      </p:sp>
    </p:spTree>
    <p:extLst>
      <p:ext uri="{BB962C8B-B14F-4D97-AF65-F5344CB8AC3E}">
        <p14:creationId xmlns:p14="http://schemas.microsoft.com/office/powerpoint/2010/main" val="259620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11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hông tin"/>
  <p:tag name="ISPRING_SLIDE_INDENT_LEVEL" val="0"/>
  <p:tag name="GENSWF_ADVANCE_TIME" val="254.197"/>
  <p:tag name="ISPRING_CUSTOM_TIMING_USED" val="1"/>
  <p:tag name="ISPRING_SLIDE_ID_2" val="{3CD33D58-A423-44BF-9005-3A28B4C09818}"/>
  <p:tag name="GENSWF_SLIDE_UID" val="{7BB3C07C-5500-4046-93EE-98363EC59269}:28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ướng dẫn sử dụng"/>
  <p:tag name="ISPRING_SLIDE_INDENT_LEVEL" val="0"/>
  <p:tag name="GENSWF_ADVANCE_TIME" val="19.268"/>
  <p:tag name="ISPRING_CUSTOM_TIMING_USED" val="1"/>
  <p:tag name="ISPRING_SLIDE_ID_2" val="{FC97589D-2C4A-4101-B620-E25D0F6364BB}"/>
  <p:tag name="GENSWF_SLIDE_UID" val="{BF92DF5A-BF83-4FEA-B6BA-024F7A257A74}:2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SLIDE_TITLE" val="Mục tiêu"/>
  <p:tag name="GENSWF_ADVANCE_TIME" val="18.182"/>
  <p:tag name="ISPRING_CUSTOM_TIMING_USED" val="1"/>
  <p:tag name="ISPRING_SLIDE_ID_2" val="{A6E534F5-1FB6-4386-9C05-1F21A32B98DC}"/>
  <p:tag name="GENSWF_SLIDE_UID" val="{C5D41511-600A-44DC-AB3C-1C5685C2CC58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ướng dẫn sử dụng"/>
  <p:tag name="ISPRING_SLIDE_INDENT_LEVEL" val="0"/>
  <p:tag name="GENSWF_ADVANCE_TIME" val="19.268"/>
  <p:tag name="ISPRING_CUSTOM_TIMING_USED" val="1"/>
  <p:tag name="ISPRING_SLIDE_ID_2" val="{FC97589D-2C4A-4101-B620-E25D0F6364BB}"/>
  <p:tag name="GENSWF_SLIDE_UID" val="{BF92DF5A-BF83-4FEA-B6BA-024F7A257A74}:2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ướng dẫn sử dụng"/>
  <p:tag name="ISPRING_SLIDE_INDENT_LEVEL" val="0"/>
  <p:tag name="GENSWF_ADVANCE_TIME" val="19.268"/>
  <p:tag name="ISPRING_CUSTOM_TIMING_USED" val="1"/>
  <p:tag name="ISPRING_SLIDE_ID_2" val="{FC97589D-2C4A-4101-B620-E25D0F6364BB}"/>
  <p:tag name="GENSWF_SLIDE_UID" val="{BF92DF5A-BF83-4FEA-B6BA-024F7A257A74}:2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GENSWF_ADVANCE_TIME" val="8.895"/>
  <p:tag name="ISPRING_CUSTOM_TIMING_USED" val="1"/>
  <p:tag name="ISPRING_SLIDE_ID_2" val="{675DA7A5-A8EB-4545-8C4E-3E21BBF87949}"/>
  <p:tag name="GENSWF_SLIDE_UID" val="{B96886CD-2EDC-45A8-A220-74A38CBDB89C}:2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hông tin"/>
  <p:tag name="ISPRING_SLIDE_INDENT_LEVEL" val="0"/>
  <p:tag name="GENSWF_ADVANCE_TIME" val="254.197"/>
  <p:tag name="ISPRING_CUSTOM_TIMING_USED" val="1"/>
  <p:tag name="ISPRING_SLIDE_ID_2" val="{3CD33D58-A423-44BF-9005-3A28B4C09818}"/>
  <p:tag name="GENSWF_SLIDE_UID" val="{7BB3C07C-5500-4046-93EE-98363EC59269}:28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308</Words>
  <Application>Microsoft Office PowerPoint</Application>
  <PresentationFormat>Custom</PresentationFormat>
  <Paragraphs>95</Paragraphs>
  <Slides>29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3_Office Theme</vt:lpstr>
      <vt:lpstr>4_Office Theme</vt:lpstr>
      <vt:lpstr>6_Office Theme</vt:lpstr>
      <vt:lpstr>2_Office 主题​​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THUVIEN</dc:creator>
  <cp:lastModifiedBy>Windows User</cp:lastModifiedBy>
  <cp:revision>28</cp:revision>
  <dcterms:modified xsi:type="dcterms:W3CDTF">2025-03-04T09:15:28Z</dcterms:modified>
</cp:coreProperties>
</file>