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2" r:id="rId3"/>
    <p:sldId id="281" r:id="rId4"/>
    <p:sldId id="282" r:id="rId5"/>
    <p:sldId id="309" r:id="rId6"/>
    <p:sldId id="310" r:id="rId7"/>
    <p:sldId id="311" r:id="rId8"/>
    <p:sldId id="314" r:id="rId9"/>
    <p:sldId id="313" r:id="rId10"/>
    <p:sldId id="312" r:id="rId11"/>
    <p:sldId id="3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24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EB808-39A5-2C73-30EA-023B761CF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0397917-0E52-CDEF-EFA1-178788977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FC04F7-D426-8404-5A94-E6C4D4D9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8F59-CB4D-4136-9010-88DDBA643FE9}" type="datetimeFigureOut">
              <a:rPr lang="en-ID" smtClean="0"/>
              <a:t>3/4/2025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E09E6D-DECE-C36C-3F25-787C8733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4382F5-CC73-9DCD-BB8A-3A4D52C4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A01E-079E-4D28-90C0-EE001382BF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250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43D4FA-FAB5-8771-51AD-2C07D672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7FC19D-ED51-69DF-B3E3-4D64A0C0F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E1D88C-0BD8-D336-08F6-C2702B76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8F59-CB4D-4136-9010-88DDBA643FE9}" type="datetimeFigureOut">
              <a:rPr lang="en-ID" smtClean="0"/>
              <a:t>3/4/2025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362556-3BA0-1839-53F1-09290FB6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5FF436-6C9F-5094-F8B8-6BD63951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A01E-079E-4D28-90C0-EE001382BF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415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07E3B6-3903-99DF-ADE2-486829A8E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D78199-E4C2-4F3B-E1BD-08B64DD41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9E7BC5-3F34-15D1-7EEC-21D51767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8F59-CB4D-4136-9010-88DDBA643FE9}" type="datetimeFigureOut">
              <a:rPr lang="en-ID" smtClean="0"/>
              <a:t>3/4/2025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AA0609-2C69-0796-F7E1-553E457F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3B917F-ACA9-6561-D62C-8B0421A9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A01E-079E-4D28-90C0-EE001382BF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985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0957B-EA07-0429-C962-878E93A3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902B18-6AA7-F3B7-9198-E2A28C9AC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727E78-E0C2-D707-7399-3FEA324A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8F59-CB4D-4136-9010-88DDBA643FE9}" type="datetimeFigureOut">
              <a:rPr lang="en-ID" smtClean="0"/>
              <a:t>3/4/2025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F66934-5021-4113-2DEB-F520E54F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951C7F-4845-F417-1F7B-6968DA95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A01E-079E-4D28-90C0-EE001382BF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424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F41E47-84EE-E1A2-F066-351F25F5C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5EB330-B466-9A60-EB4C-57C642058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16CA5C-45C1-AD5B-1BB6-90DE8F66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8F59-CB4D-4136-9010-88DDBA643FE9}" type="datetimeFigureOut">
              <a:rPr lang="en-ID" smtClean="0"/>
              <a:t>3/4/2025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79542B-E727-E3AB-F50C-A5648577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2E53A9-86C7-208A-2FFE-F967AE8E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A01E-079E-4D28-90C0-EE001382BF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261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172C98-9430-6DF9-6F53-EA4AEFD4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EEC3D6-6989-9D73-E737-F69530DC3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65A0EB-7FDF-B1FE-4517-D8C800433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F0CC1A-EB92-4F22-A22C-7BA4868C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8F59-CB4D-4136-9010-88DDBA643FE9}" type="datetimeFigureOut">
              <a:rPr lang="en-ID" smtClean="0"/>
              <a:t>3/4/2025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9160FB-E21E-7B5B-5E34-73992AD2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A7CB0C-0EAB-2424-1D5F-C65AF2FE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A01E-079E-4D28-90C0-EE001382BF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853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EF7519-8447-F141-DBEE-F41AEF08B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C694CC-44CF-807E-22F3-166E063F4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0ECA9D-3BC8-FF25-BC1F-6C628CAB5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A13E52-336C-14F9-1C5B-6519FD1B9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EF0749E-FE57-CCA1-A1B9-93AC09E0E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14EC831-F8CB-DE25-5021-D87DA157C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8F59-CB4D-4136-9010-88DDBA643FE9}" type="datetimeFigureOut">
              <a:rPr lang="en-ID" smtClean="0"/>
              <a:t>3/4/2025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4F22917-35B7-A47D-8C34-717F28EB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F0182E4-EB1D-3545-0D7A-F4970957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A01E-079E-4D28-90C0-EE001382BF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534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C2424D-07AB-61B9-E9D9-7992DEA8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7661154-C8CB-43D7-B2DE-14AE97C16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8F59-CB4D-4136-9010-88DDBA643FE9}" type="datetimeFigureOut">
              <a:rPr lang="en-ID" smtClean="0"/>
              <a:t>3/4/2025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8BC162-6444-A18B-9A48-6004F5E1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814FF5-5044-3A71-0887-9C64765B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A01E-079E-4D28-90C0-EE001382BF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543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F6C41C-0983-BBCA-567A-65C6178B8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8F59-CB4D-4136-9010-88DDBA643FE9}" type="datetimeFigureOut">
              <a:rPr lang="en-ID" smtClean="0"/>
              <a:t>3/4/2025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D82107-0824-0B3F-2917-A8F3CA75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F95EEB-11FE-6650-19EC-CC1F0070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A01E-079E-4D28-90C0-EE001382BF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649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A713E5-A183-69B5-F208-35B2AF4D0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8AFF7D-587A-8F40-98B2-710E0D525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51ADD3-2B1F-EE32-EEE1-5A47A174F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6AC2E6-49EF-AA3A-4F21-5EB900D01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8F59-CB4D-4136-9010-88DDBA643FE9}" type="datetimeFigureOut">
              <a:rPr lang="en-ID" smtClean="0"/>
              <a:t>3/4/2025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788261-58C8-0924-07AB-3C98F14A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3DAA1C-148F-E8E6-3397-4F9198B5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A01E-079E-4D28-90C0-EE001382BF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67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729E8-A332-6DAF-5FA4-05691258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2E5645F-F40A-34F4-3A68-F8D5FCC6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B83A5E-3D54-32A6-16FE-40E9C0904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4BB432-22EE-0357-E85C-884D0850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8F59-CB4D-4136-9010-88DDBA643FE9}" type="datetimeFigureOut">
              <a:rPr lang="en-ID" smtClean="0"/>
              <a:t>3/4/2025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2184D4-FE90-4F6D-ACB4-2C1001792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F5CF1D-47A9-BAF4-88C7-455F2888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A01E-079E-4D28-90C0-EE001382BF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931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037D14B-8762-8E48-22F7-7A05A429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DCEE85-77FA-80D3-2602-8CE19E206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D5EEE5-3781-EA75-6E1C-8F7655694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48F59-CB4D-4136-9010-88DDBA643FE9}" type="datetimeFigureOut">
              <a:rPr lang="en-ID" smtClean="0"/>
              <a:t>3/4/2025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F88D3B-A5DA-BA39-0BB3-C1CFA0A8B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3E3D92-515C-5605-ECD6-0683A0891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EA01E-079E-4D28-90C0-EE001382BF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044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em-yeu-gio-hoc-hat~thanh-ngoc~music.yeucahat.com~%20(1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wmf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nhso.net/xem.asp?id=74@11&amp;k=0&amp;alb=540090@16707&amp;as=38615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xmlns="" id="{05E7C357-F700-DE36-4FEC-E6DCE4D9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6" y="4913313"/>
            <a:ext cx="443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051" name="Group 12">
            <a:extLst>
              <a:ext uri="{FF2B5EF4-FFF2-40B4-BE49-F238E27FC236}">
                <a16:creationId xmlns:a16="http://schemas.microsoft.com/office/drawing/2014/main" xmlns="" id="{EB8E0D87-9C13-3DB9-E451-B341DAB3325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5010" y="4050643"/>
            <a:ext cx="2884488" cy="2838450"/>
            <a:chOff x="3936" y="-15"/>
            <a:chExt cx="1817" cy="1788"/>
          </a:xfrm>
        </p:grpSpPr>
        <p:pic>
          <p:nvPicPr>
            <p:cNvPr id="2088" name="Picture 13" descr="hoa-hong">
              <a:extLst>
                <a:ext uri="{FF2B5EF4-FFF2-40B4-BE49-F238E27FC236}">
                  <a16:creationId xmlns:a16="http://schemas.microsoft.com/office/drawing/2014/main" xmlns="" id="{21C80594-ED7A-910C-0FCB-4FDC1EE40E7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9" name="Picture 14" descr="hoa-day">
              <a:extLst>
                <a:ext uri="{FF2B5EF4-FFF2-40B4-BE49-F238E27FC236}">
                  <a16:creationId xmlns:a16="http://schemas.microsoft.com/office/drawing/2014/main" xmlns="" id="{4114298C-9BD5-3B2E-057A-7BA48890C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0" name="Picture 15" descr="hoa-day">
              <a:extLst>
                <a:ext uri="{FF2B5EF4-FFF2-40B4-BE49-F238E27FC236}">
                  <a16:creationId xmlns:a16="http://schemas.microsoft.com/office/drawing/2014/main" xmlns="" id="{0D84A298-333D-B11F-02A7-C72A26B71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2" name="Group 8">
            <a:extLst>
              <a:ext uri="{FF2B5EF4-FFF2-40B4-BE49-F238E27FC236}">
                <a16:creationId xmlns:a16="http://schemas.microsoft.com/office/drawing/2014/main" xmlns="" id="{2AB63BEF-5110-8335-BB43-94239B8D5EF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30914" y="3965996"/>
            <a:ext cx="2884487" cy="2838450"/>
            <a:chOff x="3936" y="-15"/>
            <a:chExt cx="1817" cy="1788"/>
          </a:xfrm>
        </p:grpSpPr>
        <p:pic>
          <p:nvPicPr>
            <p:cNvPr id="2085" name="Picture 9" descr="hoa-hong">
              <a:extLst>
                <a:ext uri="{FF2B5EF4-FFF2-40B4-BE49-F238E27FC236}">
                  <a16:creationId xmlns:a16="http://schemas.microsoft.com/office/drawing/2014/main" xmlns="" id="{4887EDD5-DD36-36AD-6B68-E905EBC1411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6" name="Picture 10" descr="hoa-day">
              <a:extLst>
                <a:ext uri="{FF2B5EF4-FFF2-40B4-BE49-F238E27FC236}">
                  <a16:creationId xmlns:a16="http://schemas.microsoft.com/office/drawing/2014/main" xmlns="" id="{65BF3537-75FB-7858-D357-A86146EE0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7" name="Picture 11" descr="hoa-day">
              <a:extLst>
                <a:ext uri="{FF2B5EF4-FFF2-40B4-BE49-F238E27FC236}">
                  <a16:creationId xmlns:a16="http://schemas.microsoft.com/office/drawing/2014/main" xmlns="" id="{9E8B41D4-37B7-20B4-11D6-33C9E4AEB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1">
            <a:extLst>
              <a:ext uri="{FF2B5EF4-FFF2-40B4-BE49-F238E27FC236}">
                <a16:creationId xmlns:a16="http://schemas.microsoft.com/office/drawing/2014/main" xmlns="" id="{FA1C51D0-1B6B-31C7-E23B-16697A5B775C}"/>
              </a:ext>
            </a:extLst>
          </p:cNvPr>
          <p:cNvGrpSpPr>
            <a:grpSpLocks/>
          </p:cNvGrpSpPr>
          <p:nvPr/>
        </p:nvGrpSpPr>
        <p:grpSpPr bwMode="auto">
          <a:xfrm>
            <a:off x="-9526" y="29369"/>
            <a:ext cx="2838450" cy="2884488"/>
            <a:chOff x="-3" y="23"/>
            <a:chExt cx="1788" cy="1817"/>
          </a:xfrm>
        </p:grpSpPr>
        <p:pic>
          <p:nvPicPr>
            <p:cNvPr id="2082" name="Picture 21" descr="hoa-hong">
              <a:extLst>
                <a:ext uri="{FF2B5EF4-FFF2-40B4-BE49-F238E27FC236}">
                  <a16:creationId xmlns:a16="http://schemas.microsoft.com/office/drawing/2014/main" xmlns="" id="{B01901CF-A495-3DDE-E848-B4354FF1104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0" y="14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3" name="Picture 22" descr="hoa-day">
              <a:extLst>
                <a:ext uri="{FF2B5EF4-FFF2-40B4-BE49-F238E27FC236}">
                  <a16:creationId xmlns:a16="http://schemas.microsoft.com/office/drawing/2014/main" xmlns="" id="{1D428EEA-3B82-53A7-FA6F-D9B22975B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3" y="-763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4" name="Picture 23" descr="hoa-day">
              <a:extLst>
                <a:ext uri="{FF2B5EF4-FFF2-40B4-BE49-F238E27FC236}">
                  <a16:creationId xmlns:a16="http://schemas.microsoft.com/office/drawing/2014/main" xmlns="" id="{57EFE022-F437-B0FA-B97E-A2FED2EA8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51" y="858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4" name="Group 16">
            <a:extLst>
              <a:ext uri="{FF2B5EF4-FFF2-40B4-BE49-F238E27FC236}">
                <a16:creationId xmlns:a16="http://schemas.microsoft.com/office/drawing/2014/main" xmlns="" id="{DC46B5A7-A7C4-963E-ECBE-4627F6E1FB31}"/>
              </a:ext>
            </a:extLst>
          </p:cNvPr>
          <p:cNvGrpSpPr>
            <a:grpSpLocks/>
          </p:cNvGrpSpPr>
          <p:nvPr/>
        </p:nvGrpSpPr>
        <p:grpSpPr bwMode="auto">
          <a:xfrm>
            <a:off x="9266236" y="32825"/>
            <a:ext cx="2884487" cy="2838450"/>
            <a:chOff x="3936" y="-15"/>
            <a:chExt cx="1817" cy="1788"/>
          </a:xfrm>
        </p:grpSpPr>
        <p:pic>
          <p:nvPicPr>
            <p:cNvPr id="2079" name="Picture 17" descr="hoa-hong">
              <a:extLst>
                <a:ext uri="{FF2B5EF4-FFF2-40B4-BE49-F238E27FC236}">
                  <a16:creationId xmlns:a16="http://schemas.microsoft.com/office/drawing/2014/main" xmlns="" id="{D1F83209-4DF8-7A34-123D-09F34A22A9E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0" name="Picture 18" descr="hoa-day">
              <a:extLst>
                <a:ext uri="{FF2B5EF4-FFF2-40B4-BE49-F238E27FC236}">
                  <a16:creationId xmlns:a16="http://schemas.microsoft.com/office/drawing/2014/main" xmlns="" id="{53161F33-888F-103E-D8F5-A15D1109D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1" name="Picture 19" descr="hoa-day">
              <a:extLst>
                <a:ext uri="{FF2B5EF4-FFF2-40B4-BE49-F238E27FC236}">
                  <a16:creationId xmlns:a16="http://schemas.microsoft.com/office/drawing/2014/main" xmlns="" id="{3CAA97B1-3976-13CD-C942-8D0AA66E6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91" name="AutoShape 19">
            <a:extLst>
              <a:ext uri="{FF2B5EF4-FFF2-40B4-BE49-F238E27FC236}">
                <a16:creationId xmlns:a16="http://schemas.microsoft.com/office/drawing/2014/main" xmlns="" id="{BC839CF0-8CCA-CB6F-7B34-E11EC898C492}"/>
              </a:ext>
            </a:extLst>
          </p:cNvPr>
          <p:cNvSpPr>
            <a:spLocks noChangeArrowheads="1"/>
          </p:cNvSpPr>
          <p:nvPr/>
        </p:nvSpPr>
        <p:spPr bwMode="auto">
          <a:xfrm rot="19001081">
            <a:off x="2133600" y="762000"/>
            <a:ext cx="1143000" cy="762000"/>
          </a:xfrm>
          <a:prstGeom prst="star4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28692" name="AutoShape 20">
            <a:extLst>
              <a:ext uri="{FF2B5EF4-FFF2-40B4-BE49-F238E27FC236}">
                <a16:creationId xmlns:a16="http://schemas.microsoft.com/office/drawing/2014/main" xmlns="" id="{88A1BC73-D71C-E3A0-AED8-459CF4E7B00F}"/>
              </a:ext>
            </a:extLst>
          </p:cNvPr>
          <p:cNvSpPr>
            <a:spLocks noChangeArrowheads="1"/>
          </p:cNvSpPr>
          <p:nvPr/>
        </p:nvSpPr>
        <p:spPr bwMode="auto">
          <a:xfrm rot="19001081">
            <a:off x="8382000" y="5867400"/>
            <a:ext cx="1143000" cy="762000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28693" name="AutoShape 21">
            <a:extLst>
              <a:ext uri="{FF2B5EF4-FFF2-40B4-BE49-F238E27FC236}">
                <a16:creationId xmlns:a16="http://schemas.microsoft.com/office/drawing/2014/main" xmlns="" id="{69BC7E08-C729-A116-107A-6384885023C6}"/>
              </a:ext>
            </a:extLst>
          </p:cNvPr>
          <p:cNvSpPr>
            <a:spLocks noChangeArrowheads="1"/>
          </p:cNvSpPr>
          <p:nvPr/>
        </p:nvSpPr>
        <p:spPr bwMode="auto">
          <a:xfrm rot="2598919">
            <a:off x="1524000" y="2209800"/>
            <a:ext cx="1143000" cy="7620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28694" name="AutoShape 22">
            <a:extLst>
              <a:ext uri="{FF2B5EF4-FFF2-40B4-BE49-F238E27FC236}">
                <a16:creationId xmlns:a16="http://schemas.microsoft.com/office/drawing/2014/main" xmlns="" id="{B414D3E0-2C33-FCAB-39A6-6887982D9491}"/>
              </a:ext>
            </a:extLst>
          </p:cNvPr>
          <p:cNvSpPr>
            <a:spLocks noChangeArrowheads="1"/>
          </p:cNvSpPr>
          <p:nvPr/>
        </p:nvSpPr>
        <p:spPr bwMode="auto">
          <a:xfrm rot="2598919">
            <a:off x="9144000" y="762000"/>
            <a:ext cx="1143000" cy="7620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28695" name="AutoShape 23">
            <a:extLst>
              <a:ext uri="{FF2B5EF4-FFF2-40B4-BE49-F238E27FC236}">
                <a16:creationId xmlns:a16="http://schemas.microsoft.com/office/drawing/2014/main" xmlns="" id="{30C1F1A7-4328-2C14-C407-CD0F371C9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019800"/>
            <a:ext cx="838200" cy="4572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8696" name="AutoShape 24">
            <a:extLst>
              <a:ext uri="{FF2B5EF4-FFF2-40B4-BE49-F238E27FC236}">
                <a16:creationId xmlns:a16="http://schemas.microsoft.com/office/drawing/2014/main" xmlns="" id="{9E371358-5709-F50B-2243-3A6CC9DA9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114800"/>
            <a:ext cx="762000" cy="45720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8697" name="AutoShape 25">
            <a:extLst>
              <a:ext uri="{FF2B5EF4-FFF2-40B4-BE49-F238E27FC236}">
                <a16:creationId xmlns:a16="http://schemas.microsoft.com/office/drawing/2014/main" xmlns="" id="{C080C282-DF1E-FB1C-C1FB-6CAE38EF7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172200"/>
            <a:ext cx="685800" cy="533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8698" name="AutoShape 26">
            <a:extLst>
              <a:ext uri="{FF2B5EF4-FFF2-40B4-BE49-F238E27FC236}">
                <a16:creationId xmlns:a16="http://schemas.microsoft.com/office/drawing/2014/main" xmlns="" id="{3FDEC4F5-23DF-D960-1AA1-FE86C5102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200400"/>
            <a:ext cx="990600" cy="7620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28699" name="AutoShape 27">
            <a:extLst>
              <a:ext uri="{FF2B5EF4-FFF2-40B4-BE49-F238E27FC236}">
                <a16:creationId xmlns:a16="http://schemas.microsoft.com/office/drawing/2014/main" xmlns="" id="{8894E38B-E2F5-59C0-EBA6-AC5F85E661E0}"/>
              </a:ext>
            </a:extLst>
          </p:cNvPr>
          <p:cNvSpPr>
            <a:spLocks noChangeArrowheads="1"/>
          </p:cNvSpPr>
          <p:nvPr/>
        </p:nvSpPr>
        <p:spPr bwMode="auto">
          <a:xfrm rot="12277907">
            <a:off x="9753600" y="3810000"/>
            <a:ext cx="914400" cy="6858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3084" name="AutoShape 12">
            <a:extLst>
              <a:ext uri="{FF2B5EF4-FFF2-40B4-BE49-F238E27FC236}">
                <a16:creationId xmlns:a16="http://schemas.microsoft.com/office/drawing/2014/main" xmlns="" id="{3E93D1D3-40DB-DEDC-0E0C-3A617955D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8" y="289853"/>
            <a:ext cx="1676400" cy="1600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.VnMonotype corsivaH" pitchFamily="34" charset="0"/>
            </a:endParaRPr>
          </a:p>
        </p:txBody>
      </p:sp>
      <p:sp>
        <p:nvSpPr>
          <p:cNvPr id="2" name="AutoShape 12">
            <a:extLst>
              <a:ext uri="{FF2B5EF4-FFF2-40B4-BE49-F238E27FC236}">
                <a16:creationId xmlns:a16="http://schemas.microsoft.com/office/drawing/2014/main" xmlns="" id="{41CFFD08-CF1B-E7EF-807F-A8BBB8B2D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08" y="4771230"/>
            <a:ext cx="1676400" cy="1600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.VnMonotype corsivaH" pitchFamily="34" charset="0"/>
            </a:endParaRP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xmlns="" id="{564CCBBE-D9C1-3121-1E7F-F2D272A1E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1739" y="4917418"/>
            <a:ext cx="1295400" cy="1600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.VnMonotype corsivaH" pitchFamily="34" charset="0"/>
            </a:endParaRPr>
          </a:p>
        </p:txBody>
      </p:sp>
      <p:sp>
        <p:nvSpPr>
          <p:cNvPr id="2067" name="WordArt 31">
            <a:extLst>
              <a:ext uri="{FF2B5EF4-FFF2-40B4-BE49-F238E27FC236}">
                <a16:creationId xmlns:a16="http://schemas.microsoft.com/office/drawing/2014/main" xmlns="" id="{B6778F2F-6F61-CC4F-AE0F-E0C2E5C52C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371600"/>
            <a:ext cx="8382000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ID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CHÀO MỪNG CÁC THẦY CÔ GIÁO VỀ DỰ GIỜ </a:t>
            </a:r>
          </a:p>
        </p:txBody>
      </p:sp>
      <p:sp>
        <p:nvSpPr>
          <p:cNvPr id="28704" name="Text Box 32">
            <a:extLst>
              <a:ext uri="{FF2B5EF4-FFF2-40B4-BE49-F238E27FC236}">
                <a16:creationId xmlns:a16="http://schemas.microsoft.com/office/drawing/2014/main" xmlns="" id="{0388108D-7074-A912-C23B-110FF4864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775" y="1882776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5" name="Text Box 33">
            <a:extLst>
              <a:ext uri="{FF2B5EF4-FFF2-40B4-BE49-F238E27FC236}">
                <a16:creationId xmlns:a16="http://schemas.microsoft.com/office/drawing/2014/main" xmlns="" id="{38AA02E0-A9C5-2E9A-F31F-13537F36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764" y="2590801"/>
            <a:ext cx="7165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4A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TH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Nhơn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Hội</a:t>
            </a:r>
            <a:endParaRPr lang="en-US" altLang="en-US" sz="36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070" name="Group 34">
            <a:extLst>
              <a:ext uri="{FF2B5EF4-FFF2-40B4-BE49-F238E27FC236}">
                <a16:creationId xmlns:a16="http://schemas.microsoft.com/office/drawing/2014/main" xmlns="" id="{4764625F-4A06-4009-A1A0-D56A406C3877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200400"/>
            <a:ext cx="4495800" cy="2362200"/>
            <a:chOff x="1536" y="2016"/>
            <a:chExt cx="2832" cy="1488"/>
          </a:xfrm>
        </p:grpSpPr>
        <p:pic>
          <p:nvPicPr>
            <p:cNvPr id="2077" name="Picture 15" descr="bookani2">
              <a:extLst>
                <a:ext uri="{FF2B5EF4-FFF2-40B4-BE49-F238E27FC236}">
                  <a16:creationId xmlns:a16="http://schemas.microsoft.com/office/drawing/2014/main" xmlns="" id="{9423800E-CC8D-FE66-A26A-A902509D1C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688"/>
              <a:ext cx="283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8" name="Picture 36" descr="4950300">
              <a:extLst>
                <a:ext uri="{FF2B5EF4-FFF2-40B4-BE49-F238E27FC236}">
                  <a16:creationId xmlns:a16="http://schemas.microsoft.com/office/drawing/2014/main" xmlns="" id="{F3CC7205-D9EE-0C4A-6DEE-B3B909AB757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016"/>
              <a:ext cx="2832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709" name="AutoShape 37">
            <a:extLst>
              <a:ext uri="{FF2B5EF4-FFF2-40B4-BE49-F238E27FC236}">
                <a16:creationId xmlns:a16="http://schemas.microsoft.com/office/drawing/2014/main" xmlns="" id="{3C1619F2-4151-6227-064F-694009B54225}"/>
              </a:ext>
            </a:extLst>
          </p:cNvPr>
          <p:cNvSpPr>
            <a:spLocks noEditPoints="1" noChangeArrowheads="1"/>
          </p:cNvSpPr>
          <p:nvPr/>
        </p:nvSpPr>
        <p:spPr bwMode="auto">
          <a:xfrm rot="1215287">
            <a:off x="8983663" y="3846514"/>
            <a:ext cx="609600" cy="12858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28710" name="AutoShape 38">
            <a:extLst>
              <a:ext uri="{FF2B5EF4-FFF2-40B4-BE49-F238E27FC236}">
                <a16:creationId xmlns:a16="http://schemas.microsoft.com/office/drawing/2014/main" xmlns="" id="{49F3B825-B813-B97B-153F-640208200A45}"/>
              </a:ext>
            </a:extLst>
          </p:cNvPr>
          <p:cNvSpPr>
            <a:spLocks noEditPoints="1" noChangeArrowheads="1"/>
          </p:cNvSpPr>
          <p:nvPr/>
        </p:nvSpPr>
        <p:spPr bwMode="auto">
          <a:xfrm rot="1697719">
            <a:off x="8623300" y="2405063"/>
            <a:ext cx="884238" cy="1295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00FF">
              <a:alpha val="20000"/>
            </a:srgbClr>
          </a:solidFill>
          <a:ln w="0">
            <a:solidFill>
              <a:srgbClr val="FFFF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28711" name="AutoShape 39">
            <a:extLst>
              <a:ext uri="{FF2B5EF4-FFF2-40B4-BE49-F238E27FC236}">
                <a16:creationId xmlns:a16="http://schemas.microsoft.com/office/drawing/2014/main" xmlns="" id="{E028314D-FE8E-3B8F-7CDC-E3FACCD6B80B}"/>
              </a:ext>
            </a:extLst>
          </p:cNvPr>
          <p:cNvSpPr>
            <a:spLocks noEditPoints="1" noChangeArrowheads="1"/>
          </p:cNvSpPr>
          <p:nvPr/>
        </p:nvSpPr>
        <p:spPr bwMode="auto">
          <a:xfrm rot="1697719">
            <a:off x="5653089" y="3886200"/>
            <a:ext cx="884237" cy="1295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00FF">
              <a:alpha val="20000"/>
            </a:srgbClr>
          </a:solidFill>
          <a:ln w="0">
            <a:solidFill>
              <a:srgbClr val="FFFF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2074" name="Text Box 14">
            <a:extLst>
              <a:ext uri="{FF2B5EF4-FFF2-40B4-BE49-F238E27FC236}">
                <a16:creationId xmlns:a16="http://schemas.microsoft.com/office/drawing/2014/main" xmlns="" id="{A553291F-99EF-F3A2-1975-4B2B483AC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0"/>
            <a:ext cx="7886700" cy="8318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UBND TP.QUY NHƠN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TRƯỜNG TIỂU HỌC NHƠN HỘI</a:t>
            </a:r>
          </a:p>
        </p:txBody>
      </p:sp>
      <p:sp>
        <p:nvSpPr>
          <p:cNvPr id="28713" name="Text Box 41">
            <a:extLst>
              <a:ext uri="{FF2B5EF4-FFF2-40B4-BE49-F238E27FC236}">
                <a16:creationId xmlns:a16="http://schemas.microsoft.com/office/drawing/2014/main" xmlns="" id="{50E0DD73-419C-D172-0820-D34CD19F0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036" y="5512735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2400" b="1" i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4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4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Ái</a:t>
            </a:r>
            <a:r>
              <a:rPr lang="en-US" altLang="en-US" sz="24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 Trang</a:t>
            </a:r>
          </a:p>
        </p:txBody>
      </p:sp>
      <p:pic>
        <p:nvPicPr>
          <p:cNvPr id="44" name="em-yeu-gio-hoc-hat~thanh-ngoc~music.yeucahat.com~ (1).mp3">
            <a:hlinkClick r:id="" action="ppaction://media"/>
            <a:extLst>
              <a:ext uri="{FF2B5EF4-FFF2-40B4-BE49-F238E27FC236}">
                <a16:creationId xmlns:a16="http://schemas.microsoft.com/office/drawing/2014/main" xmlns="" id="{25A57683-E91F-53E0-B4DE-050C116970B4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333" y="99737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0"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6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86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86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86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86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86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86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86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86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9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5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9" presetClass="entr" presetSubtype="5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97398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8691" grpId="0" animBg="1"/>
      <p:bldP spid="28692" grpId="0" animBg="1"/>
      <p:bldP spid="28693" grpId="0" animBg="1"/>
      <p:bldP spid="28694" grpId="0" animBg="1"/>
      <p:bldP spid="28698" grpId="0" animBg="1"/>
      <p:bldP spid="28699" grpId="0" animBg="1"/>
      <p:bldP spid="3084" grpId="0" animBg="1"/>
      <p:bldP spid="3084" grpId="1" animBg="1"/>
      <p:bldP spid="2" grpId="0" animBg="1"/>
      <p:bldP spid="2" grpId="1" animBg="1"/>
      <p:bldP spid="3" grpId="0" animBg="1"/>
      <p:bldP spid="3" grpId="1" animBg="1"/>
      <p:bldP spid="28704" grpId="0"/>
      <p:bldP spid="28705" grpId="0"/>
      <p:bldP spid="287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76E453-EF47-3272-609E-94FBE322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IV. </a:t>
            </a:r>
            <a:r>
              <a:rPr lang="en-US" b="1" dirty="0" err="1">
                <a:solidFill>
                  <a:srgbClr val="FF0000"/>
                </a:solidFill>
              </a:rPr>
              <a:t>Hoạt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vận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dụng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trải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nghiệm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br>
              <a:rPr lang="en-US" b="1" dirty="0">
                <a:solidFill>
                  <a:srgbClr val="FF0000"/>
                </a:solidFill>
              </a:rPr>
            </a:br>
            <a:endParaRPr lang="en-ID" b="1" dirty="0">
              <a:solidFill>
                <a:srgbClr val="FF00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C52C77B-57B3-069A-78E1-0BB36A9E5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xmlns="" id="{EAF4B245-506A-4A3F-676F-273F0E05162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49412797"/>
              </p:ext>
            </p:extLst>
          </p:nvPr>
        </p:nvGraphicFramePr>
        <p:xfrm>
          <a:off x="6172200" y="2505075"/>
          <a:ext cx="5183185" cy="1649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130">
                  <a:extLst>
                    <a:ext uri="{9D8B030D-6E8A-4147-A177-3AD203B41FA5}">
                      <a16:colId xmlns:a16="http://schemas.microsoft.com/office/drawing/2014/main" xmlns="" val="3700441859"/>
                    </a:ext>
                  </a:extLst>
                </a:gridCol>
                <a:gridCol w="1154130">
                  <a:extLst>
                    <a:ext uri="{9D8B030D-6E8A-4147-A177-3AD203B41FA5}">
                      <a16:colId xmlns:a16="http://schemas.microsoft.com/office/drawing/2014/main" xmlns="" val="1238051647"/>
                    </a:ext>
                  </a:extLst>
                </a:gridCol>
                <a:gridCol w="1160027">
                  <a:extLst>
                    <a:ext uri="{9D8B030D-6E8A-4147-A177-3AD203B41FA5}">
                      <a16:colId xmlns:a16="http://schemas.microsoft.com/office/drawing/2014/main" xmlns="" val="4082225232"/>
                    </a:ext>
                  </a:extLst>
                </a:gridCol>
                <a:gridCol w="302996">
                  <a:extLst>
                    <a:ext uri="{9D8B030D-6E8A-4147-A177-3AD203B41FA5}">
                      <a16:colId xmlns:a16="http://schemas.microsoft.com/office/drawing/2014/main" xmlns="" val="3546192956"/>
                    </a:ext>
                  </a:extLst>
                </a:gridCol>
                <a:gridCol w="302996">
                  <a:extLst>
                    <a:ext uri="{9D8B030D-6E8A-4147-A177-3AD203B41FA5}">
                      <a16:colId xmlns:a16="http://schemas.microsoft.com/office/drawing/2014/main" xmlns="" val="2756654016"/>
                    </a:ext>
                  </a:extLst>
                </a:gridCol>
                <a:gridCol w="1108906">
                  <a:extLst>
                    <a:ext uri="{9D8B030D-6E8A-4147-A177-3AD203B41FA5}">
                      <a16:colId xmlns:a16="http://schemas.microsoft.com/office/drawing/2014/main" xmlns="" val="2332017192"/>
                    </a:ext>
                  </a:extLst>
                </a:gridCol>
              </a:tblGrid>
              <a:tr h="348887"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Đô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6807176"/>
                  </a:ext>
                </a:extLst>
              </a:tr>
              <a:tr h="348887">
                <a:tc gridSpan="4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Si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0662659"/>
                  </a:ext>
                </a:extLst>
              </a:tr>
              <a:tr h="406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Mi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Son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Đô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La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 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86644459"/>
                  </a:ext>
                </a:extLst>
              </a:tr>
              <a:tr h="348887"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Son</a:t>
                      </a:r>
                      <a:endParaRPr lang="en-ID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9936115"/>
                  </a:ext>
                </a:extLst>
              </a:tr>
              <a:tr h="47230">
                <a:tc gridSpan="4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Mi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3993557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E38D5D4-D693-8FB0-BFF7-6E1F2D235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khuông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dọc</a:t>
            </a:r>
            <a:endParaRPr lang="en-ID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25B870-D81E-EADB-9086-77AAB96F7B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dirty="0"/>
              <a:t>-</a:t>
            </a:r>
            <a:r>
              <a:rPr lang="en-ID" dirty="0" err="1"/>
              <a:t>Nêu</a:t>
            </a:r>
            <a:r>
              <a:rPr lang="en-ID" dirty="0"/>
              <a:t> </a:t>
            </a:r>
            <a:r>
              <a:rPr lang="en-ID" dirty="0" err="1"/>
              <a:t>câu</a:t>
            </a:r>
            <a:r>
              <a:rPr lang="en-ID" dirty="0"/>
              <a:t> </a:t>
            </a:r>
            <a:r>
              <a:rPr lang="en-ID" dirty="0" err="1"/>
              <a:t>hỏi</a:t>
            </a:r>
            <a:r>
              <a:rPr lang="en-ID" dirty="0"/>
              <a:t> </a:t>
            </a:r>
            <a:r>
              <a:rPr lang="en-ID" dirty="0" err="1"/>
              <a:t>củng</a:t>
            </a:r>
            <a:r>
              <a:rPr lang="en-ID" dirty="0"/>
              <a:t> </a:t>
            </a:r>
            <a:r>
              <a:rPr lang="en-ID" dirty="0" err="1"/>
              <a:t>cố</a:t>
            </a:r>
            <a:r>
              <a:rPr lang="en-ID" dirty="0"/>
              <a:t>                           </a:t>
            </a:r>
          </a:p>
          <a:p>
            <a:r>
              <a:rPr lang="en-ID" dirty="0" err="1"/>
              <a:t>Dặn</a:t>
            </a:r>
            <a:r>
              <a:rPr lang="en-ID" dirty="0"/>
              <a:t> </a:t>
            </a:r>
            <a:r>
              <a:rPr lang="en-ID" dirty="0" err="1"/>
              <a:t>dò</a:t>
            </a:r>
            <a:r>
              <a:rPr lang="en-ID" dirty="0"/>
              <a:t> </a:t>
            </a:r>
            <a:r>
              <a:rPr lang="en-ID" dirty="0" err="1"/>
              <a:t>chuẩn</a:t>
            </a:r>
            <a:r>
              <a:rPr lang="en-ID" dirty="0"/>
              <a:t> </a:t>
            </a:r>
            <a:r>
              <a:rPr lang="en-ID" dirty="0" err="1"/>
              <a:t>bị</a:t>
            </a:r>
            <a:r>
              <a:rPr lang="en-ID" dirty="0"/>
              <a:t> </a:t>
            </a:r>
            <a:r>
              <a:rPr lang="en-ID" dirty="0" err="1"/>
              <a:t>bài</a:t>
            </a:r>
            <a:r>
              <a:rPr lang="en-ID" dirty="0"/>
              <a:t> </a:t>
            </a:r>
            <a:r>
              <a:rPr lang="en-ID" dirty="0" err="1"/>
              <a:t>mới</a:t>
            </a:r>
            <a:r>
              <a:rPr lang="en-ID" dirty="0"/>
              <a:t>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14D5D8-3A08-4BAF-0568-636C9BFE7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99" y="2470724"/>
            <a:ext cx="4910563" cy="1507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1">
            <a:extLst>
              <a:ext uri="{FF2B5EF4-FFF2-40B4-BE49-F238E27FC236}">
                <a16:creationId xmlns:a16="http://schemas.microsoft.com/office/drawing/2014/main" xmlns="" id="{9A0A2768-1C11-2B61-6A03-1B3247E33187}"/>
              </a:ext>
            </a:extLst>
          </p:cNvPr>
          <p:cNvGrpSpPr>
            <a:grpSpLocks/>
          </p:cNvGrpSpPr>
          <p:nvPr/>
        </p:nvGrpSpPr>
        <p:grpSpPr bwMode="auto">
          <a:xfrm>
            <a:off x="104775" y="76504"/>
            <a:ext cx="2838450" cy="2884488"/>
            <a:chOff x="-3" y="23"/>
            <a:chExt cx="1788" cy="1817"/>
          </a:xfrm>
        </p:grpSpPr>
        <p:pic>
          <p:nvPicPr>
            <p:cNvPr id="16" name="Picture 21" descr="hoa-hong">
              <a:extLst>
                <a:ext uri="{FF2B5EF4-FFF2-40B4-BE49-F238E27FC236}">
                  <a16:creationId xmlns:a16="http://schemas.microsoft.com/office/drawing/2014/main" xmlns="" id="{E98B9D31-58DE-B637-A167-285A9A670CD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0" y="14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2" descr="hoa-day">
              <a:extLst>
                <a:ext uri="{FF2B5EF4-FFF2-40B4-BE49-F238E27FC236}">
                  <a16:creationId xmlns:a16="http://schemas.microsoft.com/office/drawing/2014/main" xmlns="" id="{D69182BB-1951-8BE4-271E-E8C6BF947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3" y="-763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3" descr="hoa-day">
              <a:extLst>
                <a:ext uri="{FF2B5EF4-FFF2-40B4-BE49-F238E27FC236}">
                  <a16:creationId xmlns:a16="http://schemas.microsoft.com/office/drawing/2014/main" xmlns="" id="{714D7315-3409-EE24-FF7F-7A32E896D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51" y="858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xmlns="" id="{A0F5F5EC-A2A1-03C3-FC37-449E9AF39AA1}"/>
              </a:ext>
            </a:extLst>
          </p:cNvPr>
          <p:cNvGrpSpPr>
            <a:grpSpLocks/>
          </p:cNvGrpSpPr>
          <p:nvPr/>
        </p:nvGrpSpPr>
        <p:grpSpPr bwMode="auto">
          <a:xfrm>
            <a:off x="9266236" y="32825"/>
            <a:ext cx="2884487" cy="2838450"/>
            <a:chOff x="3936" y="-15"/>
            <a:chExt cx="1817" cy="1788"/>
          </a:xfrm>
        </p:grpSpPr>
        <p:pic>
          <p:nvPicPr>
            <p:cNvPr id="20" name="Picture 17" descr="hoa-hong">
              <a:extLst>
                <a:ext uri="{FF2B5EF4-FFF2-40B4-BE49-F238E27FC236}">
                  <a16:creationId xmlns:a16="http://schemas.microsoft.com/office/drawing/2014/main" xmlns="" id="{13113377-973E-7772-3D51-EBA638EC8EB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8" descr="hoa-day">
              <a:extLst>
                <a:ext uri="{FF2B5EF4-FFF2-40B4-BE49-F238E27FC236}">
                  <a16:creationId xmlns:a16="http://schemas.microsoft.com/office/drawing/2014/main" xmlns="" id="{5CAB98B3-0F45-AC02-0A60-23D8AFAA6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 descr="hoa-day">
              <a:extLst>
                <a:ext uri="{FF2B5EF4-FFF2-40B4-BE49-F238E27FC236}">
                  <a16:creationId xmlns:a16="http://schemas.microsoft.com/office/drawing/2014/main" xmlns="" id="{6747B27E-6806-9EAC-6085-00F9173E8D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12">
            <a:extLst>
              <a:ext uri="{FF2B5EF4-FFF2-40B4-BE49-F238E27FC236}">
                <a16:creationId xmlns:a16="http://schemas.microsoft.com/office/drawing/2014/main" xmlns="" id="{28229628-F5E6-01B2-4BF7-031F40716CB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00642" y="3943047"/>
            <a:ext cx="2884488" cy="2838450"/>
            <a:chOff x="3936" y="-15"/>
            <a:chExt cx="1817" cy="1788"/>
          </a:xfrm>
        </p:grpSpPr>
        <p:pic>
          <p:nvPicPr>
            <p:cNvPr id="24" name="Picture 13" descr="hoa-hong">
              <a:extLst>
                <a:ext uri="{FF2B5EF4-FFF2-40B4-BE49-F238E27FC236}">
                  <a16:creationId xmlns:a16="http://schemas.microsoft.com/office/drawing/2014/main" xmlns="" id="{A9A84033-A508-9085-2FD7-58EF008E347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4" descr="hoa-day">
              <a:extLst>
                <a:ext uri="{FF2B5EF4-FFF2-40B4-BE49-F238E27FC236}">
                  <a16:creationId xmlns:a16="http://schemas.microsoft.com/office/drawing/2014/main" xmlns="" id="{DDD45612-3BA1-3D11-2C4E-F324EB41EC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5" descr="hoa-day">
              <a:extLst>
                <a:ext uri="{FF2B5EF4-FFF2-40B4-BE49-F238E27FC236}">
                  <a16:creationId xmlns:a16="http://schemas.microsoft.com/office/drawing/2014/main" xmlns="" id="{3E4DF44B-F89A-63E9-1DA3-B6CEAE083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xmlns="" id="{6709FC7A-CCF0-1F3B-9DBA-B24E819D89D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295539" y="3863777"/>
            <a:ext cx="2884487" cy="2838450"/>
            <a:chOff x="3936" y="-15"/>
            <a:chExt cx="1817" cy="1788"/>
          </a:xfrm>
        </p:grpSpPr>
        <p:pic>
          <p:nvPicPr>
            <p:cNvPr id="28" name="Picture 9" descr="hoa-hong">
              <a:extLst>
                <a:ext uri="{FF2B5EF4-FFF2-40B4-BE49-F238E27FC236}">
                  <a16:creationId xmlns:a16="http://schemas.microsoft.com/office/drawing/2014/main" xmlns="" id="{5E3F2414-7D42-1828-5833-4FF9F2419CE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 descr="hoa-day">
              <a:extLst>
                <a:ext uri="{FF2B5EF4-FFF2-40B4-BE49-F238E27FC236}">
                  <a16:creationId xmlns:a16="http://schemas.microsoft.com/office/drawing/2014/main" xmlns="" id="{A40791EA-F700-FB5B-B3B3-E2E1E39D6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1" descr="hoa-day">
              <a:extLst>
                <a:ext uri="{FF2B5EF4-FFF2-40B4-BE49-F238E27FC236}">
                  <a16:creationId xmlns:a16="http://schemas.microsoft.com/office/drawing/2014/main" xmlns="" id="{29458AFB-C2C0-A7FB-90AC-C145A8B55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18" descr="Picture11">
            <a:extLst>
              <a:ext uri="{FF2B5EF4-FFF2-40B4-BE49-F238E27FC236}">
                <a16:creationId xmlns:a16="http://schemas.microsoft.com/office/drawing/2014/main" xmlns="" id="{F5F62FEF-3FF9-EE26-CFD3-681B7861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83" y="576412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30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en 23">
            <a:extLst>
              <a:ext uri="{FF2B5EF4-FFF2-40B4-BE49-F238E27FC236}">
                <a16:creationId xmlns:a16="http://schemas.microsoft.com/office/drawing/2014/main" xmlns="" id="{988B0284-6B9A-F660-CCD0-915EBF47CC1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"/>
            <a:ext cx="12192000" cy="7391400"/>
          </a:xfrm>
          <a:noFill/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A37C7DA5-42BD-C76F-DD8D-3C9756547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676400"/>
            <a:ext cx="6781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dirty="0">
              <a:solidFill>
                <a:schemeClr val="tx2"/>
              </a:solidFill>
              <a:latin typeface=".VnTimeH" pitchFamily="34" charset="0"/>
            </a:endParaRPr>
          </a:p>
        </p:txBody>
      </p:sp>
      <p:sp>
        <p:nvSpPr>
          <p:cNvPr id="29700" name="AutoShape 4">
            <a:extLst>
              <a:ext uri="{FF2B5EF4-FFF2-40B4-BE49-F238E27FC236}">
                <a16:creationId xmlns:a16="http://schemas.microsoft.com/office/drawing/2014/main" xmlns="" id="{380D8A7B-58F0-3CAE-DEFA-084435BE7B1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786731" y="610394"/>
            <a:ext cx="2376488" cy="182245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29701" name="AutoShape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8732635A-0468-D371-701D-337798E2B621}"/>
              </a:ext>
            </a:extLst>
          </p:cNvPr>
          <p:cNvSpPr>
            <a:spLocks noEditPoints="1" noChangeArrowheads="1"/>
          </p:cNvSpPr>
          <p:nvPr/>
        </p:nvSpPr>
        <p:spPr bwMode="auto">
          <a:xfrm rot="19662071">
            <a:off x="9505950" y="6356351"/>
            <a:ext cx="863600" cy="14398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29702" name="AutoShape 6">
            <a:extLst>
              <a:ext uri="{FF2B5EF4-FFF2-40B4-BE49-F238E27FC236}">
                <a16:creationId xmlns:a16="http://schemas.microsoft.com/office/drawing/2014/main" xmlns="" id="{441777B7-833A-1AB6-F7D6-23B551B67E8E}"/>
              </a:ext>
            </a:extLst>
          </p:cNvPr>
          <p:cNvSpPr>
            <a:spLocks noChangeArrowheads="1"/>
          </p:cNvSpPr>
          <p:nvPr/>
        </p:nvSpPr>
        <p:spPr bwMode="auto">
          <a:xfrm rot="16886388">
            <a:off x="2251076" y="5292726"/>
            <a:ext cx="1116013" cy="893763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FF00"/>
              </a:solidFill>
            </a:endParaRPr>
          </a:p>
        </p:txBody>
      </p:sp>
      <p:sp>
        <p:nvSpPr>
          <p:cNvPr id="29703" name="AutoShape 7">
            <a:extLst>
              <a:ext uri="{FF2B5EF4-FFF2-40B4-BE49-F238E27FC236}">
                <a16:creationId xmlns:a16="http://schemas.microsoft.com/office/drawing/2014/main" xmlns="" id="{60143E6C-F79B-162E-02B8-72A9F9C7BBAC}"/>
              </a:ext>
            </a:extLst>
          </p:cNvPr>
          <p:cNvSpPr>
            <a:spLocks noChangeArrowheads="1"/>
          </p:cNvSpPr>
          <p:nvPr/>
        </p:nvSpPr>
        <p:spPr bwMode="auto">
          <a:xfrm rot="16886388">
            <a:off x="6781800" y="-188913"/>
            <a:ext cx="2225676" cy="2130425"/>
          </a:xfrm>
          <a:prstGeom prst="star5">
            <a:avLst/>
          </a:prstGeom>
          <a:solidFill>
            <a:srgbClr val="FFFF66"/>
          </a:solidFill>
          <a:ln w="57150" cmpd="thinThick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FF00"/>
              </a:solidFill>
            </a:endParaRPr>
          </a:p>
        </p:txBody>
      </p:sp>
      <p:sp>
        <p:nvSpPr>
          <p:cNvPr id="29704" name="AutoShape 8">
            <a:extLst>
              <a:ext uri="{FF2B5EF4-FFF2-40B4-BE49-F238E27FC236}">
                <a16:creationId xmlns:a16="http://schemas.microsoft.com/office/drawing/2014/main" xmlns="" id="{A412CF3B-68EE-AF7C-FF67-38A4351AF74B}"/>
              </a:ext>
            </a:extLst>
          </p:cNvPr>
          <p:cNvSpPr>
            <a:spLocks noChangeArrowheads="1"/>
          </p:cNvSpPr>
          <p:nvPr/>
        </p:nvSpPr>
        <p:spPr bwMode="auto">
          <a:xfrm rot="16886388">
            <a:off x="9278144" y="915194"/>
            <a:ext cx="1614488" cy="9017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FF00"/>
              </a:solidFill>
            </a:endParaRPr>
          </a:p>
        </p:txBody>
      </p:sp>
      <p:sp>
        <p:nvSpPr>
          <p:cNvPr id="29705" name="AutoShape 9">
            <a:extLst>
              <a:ext uri="{FF2B5EF4-FFF2-40B4-BE49-F238E27FC236}">
                <a16:creationId xmlns:a16="http://schemas.microsoft.com/office/drawing/2014/main" xmlns="" id="{58C90897-C63C-04FA-E2A9-0ADA65D034BC}"/>
              </a:ext>
            </a:extLst>
          </p:cNvPr>
          <p:cNvSpPr>
            <a:spLocks noChangeArrowheads="1"/>
          </p:cNvSpPr>
          <p:nvPr/>
        </p:nvSpPr>
        <p:spPr bwMode="auto">
          <a:xfrm rot="16886388">
            <a:off x="9093201" y="3227388"/>
            <a:ext cx="1614487" cy="123983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FF00"/>
              </a:solidFill>
            </a:endParaRPr>
          </a:p>
        </p:txBody>
      </p:sp>
      <p:pic>
        <p:nvPicPr>
          <p:cNvPr id="29706" name="Picture 10" descr="NOTES2">
            <a:extLst>
              <a:ext uri="{FF2B5EF4-FFF2-40B4-BE49-F238E27FC236}">
                <a16:creationId xmlns:a16="http://schemas.microsoft.com/office/drawing/2014/main" xmlns="" id="{BA33DBA4-8E6F-CC6F-9AB4-6388D4AA5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4116388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303338">
            <a:extLst>
              <a:ext uri="{FF2B5EF4-FFF2-40B4-BE49-F238E27FC236}">
                <a16:creationId xmlns:a16="http://schemas.microsoft.com/office/drawing/2014/main" xmlns="" id="{C00B1372-BCF5-F876-3D52-B3774D83E9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419258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305515">
            <a:extLst>
              <a:ext uri="{FF2B5EF4-FFF2-40B4-BE49-F238E27FC236}">
                <a16:creationId xmlns:a16="http://schemas.microsoft.com/office/drawing/2014/main" xmlns="" id="{C9C29858-1A77-C26C-DFE5-AA63899191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3">
            <a:extLst>
              <a:ext uri="{FF2B5EF4-FFF2-40B4-BE49-F238E27FC236}">
                <a16:creationId xmlns:a16="http://schemas.microsoft.com/office/drawing/2014/main" xmlns="" id="{6FC1D0F9-2F1C-41C5-8B87-285A786A4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8033" y="274638"/>
            <a:ext cx="9709608" cy="1782762"/>
          </a:xfrm>
        </p:spPr>
        <p:txBody>
          <a:bodyPr/>
          <a:lstStyle/>
          <a:p>
            <a:pPr eaLnBrk="1" hangingPunct="1"/>
            <a:r>
              <a:rPr lang="en-US" altLang="en-US" sz="54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5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5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5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5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5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khoẻ</a:t>
            </a:r>
            <a:r>
              <a:rPr lang="en-US" altLang="en-US" sz="5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!</a:t>
            </a:r>
          </a:p>
        </p:txBody>
      </p:sp>
      <p:sp>
        <p:nvSpPr>
          <p:cNvPr id="3" name="WordArt 21">
            <a:extLst>
              <a:ext uri="{FF2B5EF4-FFF2-40B4-BE49-F238E27FC236}">
                <a16:creationId xmlns:a16="http://schemas.microsoft.com/office/drawing/2014/main" xmlns="" id="{604DEB21-F71A-AFFF-C843-0C346E0DB3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48033" y="2590800"/>
            <a:ext cx="9319967" cy="2590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ID" sz="3600" i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i="1" kern="10" dirty="0" err="1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ID" sz="3600" i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i="1" kern="10" dirty="0" err="1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ID" sz="3600" i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i="1" kern="10" dirty="0" err="1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ID" sz="3600" i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i="1" kern="10" dirty="0" err="1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ID" sz="3600" i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i="1" kern="10" dirty="0" err="1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ID" sz="3600" i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i="1" kern="10" dirty="0" err="1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ID" sz="3600" i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i="1" kern="10" dirty="0" err="1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ID" sz="3600" i="1" kern="10" dirty="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ung hoc nhac ( da sua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5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4 -0.2834 C -0.01076 -0.32686 -0.02934 -0.40036 -0.01944 -0.47434 C -0.01406 -0.5 -0.00729 -0.52519 0.00278 -0.54553 C 0.00955 -0.48728 0.03351 -0.43388 0.06927 -0.40036 C 0.06927 -0.47179 0.09636 -0.54068 0.14236 -0.57142 C 0.15781 -0.58414 0.17465 -0.58899 0.19167 -0.59153 C 0.16597 -0.54808 0.15243 -0.48728 0.15781 -0.42371 C 0.19497 -0.46925 0.24774 -0.47965 0.29358 -0.4466 C 0.30903 -0.43643 0.32431 -0.4184 0.33472 -0.40036 C 0.29531 -0.40545 0.25469 -0.3828 0.2257 -0.3368 C 0.27153 -0.32154 0.31077 -0.26814 0.32257 -0.19417 C 0.32604 -0.16897 0.32604 -0.14331 0.32257 -0.11812 C 0.30035 -0.1662 0.2632 -0.19949 0.22222 -0.20434 C 0.24288 -0.14077 0.2375 -0.06195 0.20712 -0.00323 C 0.19497 0.01711 0.18143 0.03491 0.16597 0.04508 C 0.17813 -0.01109 0.17136 -0.07489 0.14913 -0.12575 C 0.12882 -0.06195 0.08455 -0.01872 0.03351 -0.01872 C 0.01493 -0.01872 -0.00226 -0.0238 -0.01753 -0.03421 C 0.01997 -0.05432 0.04879 -0.10286 0.06233 -0.16135 C 0.01493 -0.14586 -0.03437 -0.16897 -0.06684 -0.22723 C -0.07864 -0.25034 -0.08559 -0.27323 -0.09045 -0.29889 C -0.0566 -0.26583 -0.01232 -0.26051 0.03663 -0.27022 " pathEditMode="relative" rAng="0" ptsTypes="ffffffffffffffffffffff">
                                      <p:cBhvr>
                                        <p:cTn id="18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0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decel="50000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48837 0.69873 C -0.44323 0.21688 -0.39809 -0.26428 -0.48004 -0.29526 C -0.56198 -0.3274 -0.99184 0.30127 -0.98004 0.5096 C -0.96823 0.71815 -0.51893 1.04763 -0.4092 0.95422 C -0.29948 0.86058 -0.36684 0.11422 -0.3217 -0.05156 C -0.27657 -0.21665 -0.26337 -0.10613 -0.13837 -0.04023 C -0.01337 0.02543 0.42205 0.19006 0.4283 0.34312 C 0.43455 0.49572 0.06927 0.7089 -0.10087 0.87607 C -0.27101 1.0437 -0.45573 1.52532 -0.59254 1.34867 C -0.72934 1.17156 -0.93837 0.11237 -0.9217 -0.18451 C -0.90504 -0.48185 -0.57518 -0.60601 -0.49254 -0.43468 C -0.4099 -0.26312 -0.43282 0.63283 -0.42587 0.84278 C -0.41893 1.05295 -0.4349 0.93989 -0.45087 0.82636 " pathEditMode="relative" rAng="0" ptsTypes="aaaaaaaaaaaaA">
                                      <p:cBhvr>
                                        <p:cTn id="20" dur="5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-239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9" presetClass="entr" presetSubtype="1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297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ẢnhSỐ.net ~ Bạn hãy click vào đây để thay đổi kích cỡ ảnh">
            <a:hlinkClick r:id="rId2"/>
            <a:extLst>
              <a:ext uri="{FF2B5EF4-FFF2-40B4-BE49-F238E27FC236}">
                <a16:creationId xmlns:a16="http://schemas.microsoft.com/office/drawing/2014/main" xmlns="" id="{94448E3B-8FE5-20BA-484E-8EB26B9A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19" y="1265191"/>
            <a:ext cx="9802181" cy="517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xmlns="" id="{D987D4B1-AA85-4330-CF06-5EAA29C70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286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xmlns="" id="{5FFD328A-02AA-6A40-A292-DC286B078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700088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xmlns="" id="{8AF87619-883E-A45A-0EC3-36C8FA79B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95401"/>
            <a:ext cx="8153400" cy="13234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ĐỌC NHẠC : </a:t>
            </a:r>
            <a:r>
              <a:rPr lang="en-US" altLang="en-US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altLang="en-US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313D12D0-DC01-E981-134F-4C44CDA2FACC}"/>
              </a:ext>
            </a:extLst>
          </p:cNvPr>
          <p:cNvGrpSpPr>
            <a:grpSpLocks/>
          </p:cNvGrpSpPr>
          <p:nvPr/>
        </p:nvGrpSpPr>
        <p:grpSpPr bwMode="auto">
          <a:xfrm>
            <a:off x="104775" y="76504"/>
            <a:ext cx="2838450" cy="2884488"/>
            <a:chOff x="-3" y="23"/>
            <a:chExt cx="1788" cy="1817"/>
          </a:xfrm>
        </p:grpSpPr>
        <p:pic>
          <p:nvPicPr>
            <p:cNvPr id="3" name="Picture 21" descr="hoa-hong">
              <a:extLst>
                <a:ext uri="{FF2B5EF4-FFF2-40B4-BE49-F238E27FC236}">
                  <a16:creationId xmlns:a16="http://schemas.microsoft.com/office/drawing/2014/main" xmlns="" id="{849B6EAB-E54C-A6EA-D82D-A063B311A4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0" y="14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2" descr="hoa-day">
              <a:extLst>
                <a:ext uri="{FF2B5EF4-FFF2-40B4-BE49-F238E27FC236}">
                  <a16:creationId xmlns:a16="http://schemas.microsoft.com/office/drawing/2014/main" xmlns="" id="{562814C6-36D5-DB19-8A83-ADDCE9465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3" y="-763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3" descr="hoa-day">
              <a:extLst>
                <a:ext uri="{FF2B5EF4-FFF2-40B4-BE49-F238E27FC236}">
                  <a16:creationId xmlns:a16="http://schemas.microsoft.com/office/drawing/2014/main" xmlns="" id="{606431AA-8D8C-3146-99C7-865DBBD68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51" y="858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xmlns="" id="{EE499C34-AD01-6345-0CE6-74A488B779A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00642" y="3943047"/>
            <a:ext cx="2884488" cy="2838450"/>
            <a:chOff x="3936" y="-15"/>
            <a:chExt cx="1817" cy="1788"/>
          </a:xfrm>
        </p:grpSpPr>
        <p:pic>
          <p:nvPicPr>
            <p:cNvPr id="11" name="Picture 13" descr="hoa-hong">
              <a:extLst>
                <a:ext uri="{FF2B5EF4-FFF2-40B4-BE49-F238E27FC236}">
                  <a16:creationId xmlns:a16="http://schemas.microsoft.com/office/drawing/2014/main" xmlns="" id="{53C35EDF-299E-0C1F-8CA6-ABEBE7FB59C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hoa-day">
              <a:extLst>
                <a:ext uri="{FF2B5EF4-FFF2-40B4-BE49-F238E27FC236}">
                  <a16:creationId xmlns:a16="http://schemas.microsoft.com/office/drawing/2014/main" xmlns="" id="{C97A27BC-7BA9-96D4-487F-FEDA4F6E9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hoa-day">
              <a:extLst>
                <a:ext uri="{FF2B5EF4-FFF2-40B4-BE49-F238E27FC236}">
                  <a16:creationId xmlns:a16="http://schemas.microsoft.com/office/drawing/2014/main" xmlns="" id="{992D9FC0-74C9-E9D5-1312-DDED32F37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xmlns="" id="{72C08671-1E82-3459-319A-9A3952E5FBDC}"/>
              </a:ext>
            </a:extLst>
          </p:cNvPr>
          <p:cNvGrpSpPr>
            <a:grpSpLocks/>
          </p:cNvGrpSpPr>
          <p:nvPr/>
        </p:nvGrpSpPr>
        <p:grpSpPr bwMode="auto">
          <a:xfrm>
            <a:off x="9266236" y="32825"/>
            <a:ext cx="2884487" cy="2838450"/>
            <a:chOff x="3936" y="-15"/>
            <a:chExt cx="1817" cy="1788"/>
          </a:xfrm>
        </p:grpSpPr>
        <p:pic>
          <p:nvPicPr>
            <p:cNvPr id="15" name="Picture 17" descr="hoa-hong">
              <a:extLst>
                <a:ext uri="{FF2B5EF4-FFF2-40B4-BE49-F238E27FC236}">
                  <a16:creationId xmlns:a16="http://schemas.microsoft.com/office/drawing/2014/main" xmlns="" id="{AEE90F7A-D8E7-0228-E8D8-A17F6EA1E85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8" descr="hoa-day">
              <a:extLst>
                <a:ext uri="{FF2B5EF4-FFF2-40B4-BE49-F238E27FC236}">
                  <a16:creationId xmlns:a16="http://schemas.microsoft.com/office/drawing/2014/main" xmlns="" id="{37364D22-4E8F-5D04-EA93-BF3057118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9" descr="hoa-day">
              <a:extLst>
                <a:ext uri="{FF2B5EF4-FFF2-40B4-BE49-F238E27FC236}">
                  <a16:creationId xmlns:a16="http://schemas.microsoft.com/office/drawing/2014/main" xmlns="" id="{4D3C21FA-4C2F-CE72-45B3-DA9CF0BDB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8">
            <a:extLst>
              <a:ext uri="{FF2B5EF4-FFF2-40B4-BE49-F238E27FC236}">
                <a16:creationId xmlns:a16="http://schemas.microsoft.com/office/drawing/2014/main" xmlns="" id="{7AD3EDDD-1E0C-0B83-93A7-B1C59A94C96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282486" y="3920029"/>
            <a:ext cx="2884487" cy="2838450"/>
            <a:chOff x="3936" y="-15"/>
            <a:chExt cx="1817" cy="1788"/>
          </a:xfrm>
        </p:grpSpPr>
        <p:pic>
          <p:nvPicPr>
            <p:cNvPr id="23" name="Picture 9" descr="hoa-hong">
              <a:extLst>
                <a:ext uri="{FF2B5EF4-FFF2-40B4-BE49-F238E27FC236}">
                  <a16:creationId xmlns:a16="http://schemas.microsoft.com/office/drawing/2014/main" xmlns="" id="{25C6A36B-8425-5C08-9F98-906E91C8DD5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" descr="hoa-day">
              <a:extLst>
                <a:ext uri="{FF2B5EF4-FFF2-40B4-BE49-F238E27FC236}">
                  <a16:creationId xmlns:a16="http://schemas.microsoft.com/office/drawing/2014/main" xmlns="" id="{854DB6B7-7789-2D6F-644B-0CACB60D3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1" descr="hoa-day">
              <a:extLst>
                <a:ext uri="{FF2B5EF4-FFF2-40B4-BE49-F238E27FC236}">
                  <a16:creationId xmlns:a16="http://schemas.microsoft.com/office/drawing/2014/main" xmlns="" id="{450058B4-9449-82F9-BC95-14B935509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8DF1C4-5776-7D77-9E47-8C7B6F68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4221"/>
          </a:xfrm>
        </p:spPr>
        <p:txBody>
          <a:bodyPr/>
          <a:lstStyle/>
          <a:p>
            <a:r>
              <a:rPr lang="en-US" b="1" dirty="0">
                <a:solidFill>
                  <a:srgbClr val="CC0099"/>
                </a:solidFill>
              </a:rPr>
              <a:t>I. </a:t>
            </a:r>
            <a:r>
              <a:rPr lang="en-US" b="1" dirty="0" err="1">
                <a:solidFill>
                  <a:srgbClr val="CC0099"/>
                </a:solidFill>
              </a:rPr>
              <a:t>Hoạt</a:t>
            </a:r>
            <a:r>
              <a:rPr lang="en-US" b="1" dirty="0">
                <a:solidFill>
                  <a:srgbClr val="CC0099"/>
                </a:solidFill>
              </a:rPr>
              <a:t> </a:t>
            </a:r>
            <a:r>
              <a:rPr lang="en-US" b="1" dirty="0" err="1">
                <a:solidFill>
                  <a:srgbClr val="CC0099"/>
                </a:solidFill>
              </a:rPr>
              <a:t>động</a:t>
            </a:r>
            <a:r>
              <a:rPr lang="en-US" b="1" dirty="0">
                <a:solidFill>
                  <a:srgbClr val="CC0099"/>
                </a:solidFill>
              </a:rPr>
              <a:t> </a:t>
            </a:r>
            <a:r>
              <a:rPr lang="en-US" b="1" dirty="0" err="1">
                <a:solidFill>
                  <a:srgbClr val="CC0099"/>
                </a:solidFill>
              </a:rPr>
              <a:t>mở</a:t>
            </a:r>
            <a:r>
              <a:rPr lang="en-US" b="1" dirty="0">
                <a:solidFill>
                  <a:srgbClr val="CC0099"/>
                </a:solidFill>
              </a:rPr>
              <a:t> </a:t>
            </a:r>
            <a:r>
              <a:rPr lang="en-US" b="1" dirty="0" err="1">
                <a:solidFill>
                  <a:srgbClr val="CC0099"/>
                </a:solidFill>
              </a:rPr>
              <a:t>đầu</a:t>
            </a:r>
            <a:r>
              <a:rPr lang="en-US" b="1" dirty="0">
                <a:solidFill>
                  <a:srgbClr val="CC0099"/>
                </a:solidFill>
              </a:rPr>
              <a:t> : </a:t>
            </a:r>
            <a:endParaRPr lang="en-ID" b="1" dirty="0">
              <a:solidFill>
                <a:srgbClr val="CC0099"/>
              </a:solidFill>
            </a:endParaRPr>
          </a:p>
        </p:txBody>
      </p:sp>
      <p:pic>
        <p:nvPicPr>
          <p:cNvPr id="4" name="Picture 2" descr="Giáo án điện tử Âm nhạc 4 cánh diều Tiết 25: Đọc nhạc: Bài đọc nhạc số 3; Vận dụng">
            <a:extLst>
              <a:ext uri="{FF2B5EF4-FFF2-40B4-BE49-F238E27FC236}">
                <a16:creationId xmlns:a16="http://schemas.microsoft.com/office/drawing/2014/main" xmlns="" id="{CE1E70C2-6AF4-11C5-C029-21EC1E6D3E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5" y="1229327"/>
            <a:ext cx="10515599" cy="432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1">
            <a:extLst>
              <a:ext uri="{FF2B5EF4-FFF2-40B4-BE49-F238E27FC236}">
                <a16:creationId xmlns:a16="http://schemas.microsoft.com/office/drawing/2014/main" xmlns="" id="{FBC8EC29-CDCF-A195-12E0-7B613DD923FB}"/>
              </a:ext>
            </a:extLst>
          </p:cNvPr>
          <p:cNvGrpSpPr>
            <a:grpSpLocks/>
          </p:cNvGrpSpPr>
          <p:nvPr/>
        </p:nvGrpSpPr>
        <p:grpSpPr bwMode="auto">
          <a:xfrm>
            <a:off x="-9526" y="29369"/>
            <a:ext cx="2838450" cy="2884488"/>
            <a:chOff x="-3" y="23"/>
            <a:chExt cx="1788" cy="1817"/>
          </a:xfrm>
        </p:grpSpPr>
        <p:pic>
          <p:nvPicPr>
            <p:cNvPr id="6" name="Picture 21" descr="hoa-hong">
              <a:extLst>
                <a:ext uri="{FF2B5EF4-FFF2-40B4-BE49-F238E27FC236}">
                  <a16:creationId xmlns:a16="http://schemas.microsoft.com/office/drawing/2014/main" xmlns="" id="{0D748B22-F5C7-660F-2B9C-C8DDE924C56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0" y="14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2" descr="hoa-day">
              <a:extLst>
                <a:ext uri="{FF2B5EF4-FFF2-40B4-BE49-F238E27FC236}">
                  <a16:creationId xmlns:a16="http://schemas.microsoft.com/office/drawing/2014/main" xmlns="" id="{6B3FEC56-2D6C-6391-800B-48D1FBFC5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3" y="-763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3" descr="hoa-day">
              <a:extLst>
                <a:ext uri="{FF2B5EF4-FFF2-40B4-BE49-F238E27FC236}">
                  <a16:creationId xmlns:a16="http://schemas.microsoft.com/office/drawing/2014/main" xmlns="" id="{36D68F7F-0D93-8836-FE75-EAB70F13BC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51" y="858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xmlns="" id="{D5920769-E2C9-B2A4-6D7D-7CEE34D85DE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30914" y="3965996"/>
            <a:ext cx="2884487" cy="2838450"/>
            <a:chOff x="3936" y="-15"/>
            <a:chExt cx="1817" cy="1788"/>
          </a:xfrm>
        </p:grpSpPr>
        <p:pic>
          <p:nvPicPr>
            <p:cNvPr id="14" name="Picture 9" descr="hoa-hong">
              <a:extLst>
                <a:ext uri="{FF2B5EF4-FFF2-40B4-BE49-F238E27FC236}">
                  <a16:creationId xmlns:a16="http://schemas.microsoft.com/office/drawing/2014/main" xmlns="" id="{57637D26-D55B-9D78-A9C5-86606CD15F2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 descr="hoa-day">
              <a:extLst>
                <a:ext uri="{FF2B5EF4-FFF2-40B4-BE49-F238E27FC236}">
                  <a16:creationId xmlns:a16="http://schemas.microsoft.com/office/drawing/2014/main" xmlns="" id="{D1E38EB4-2E88-2D06-7553-5982E23A6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 descr="hoa-day">
              <a:extLst>
                <a:ext uri="{FF2B5EF4-FFF2-40B4-BE49-F238E27FC236}">
                  <a16:creationId xmlns:a16="http://schemas.microsoft.com/office/drawing/2014/main" xmlns="" id="{ABB21409-3739-AD88-45F4-F73792538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xmlns="" id="{B174E32C-AC66-0EBF-58C4-9A40788C1F75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5010" y="4050643"/>
            <a:ext cx="2884488" cy="2838450"/>
            <a:chOff x="3936" y="-15"/>
            <a:chExt cx="1817" cy="1788"/>
          </a:xfrm>
        </p:grpSpPr>
        <p:pic>
          <p:nvPicPr>
            <p:cNvPr id="18" name="Picture 13" descr="hoa-hong">
              <a:extLst>
                <a:ext uri="{FF2B5EF4-FFF2-40B4-BE49-F238E27FC236}">
                  <a16:creationId xmlns:a16="http://schemas.microsoft.com/office/drawing/2014/main" xmlns="" id="{44C8AD02-56A2-EF34-4767-936084F7D44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4" descr="hoa-day">
              <a:extLst>
                <a:ext uri="{FF2B5EF4-FFF2-40B4-BE49-F238E27FC236}">
                  <a16:creationId xmlns:a16="http://schemas.microsoft.com/office/drawing/2014/main" xmlns="" id="{177D5D57-B0FD-6A64-0FAA-335748004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5" descr="hoa-day">
              <a:extLst>
                <a:ext uri="{FF2B5EF4-FFF2-40B4-BE49-F238E27FC236}">
                  <a16:creationId xmlns:a16="http://schemas.microsoft.com/office/drawing/2014/main" xmlns="" id="{CEC37CD6-FA92-7A1C-627C-5B6433CDC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xmlns="" id="{46CD6754-D646-A9F7-383D-83D9C95C90CC}"/>
              </a:ext>
            </a:extLst>
          </p:cNvPr>
          <p:cNvGrpSpPr>
            <a:grpSpLocks/>
          </p:cNvGrpSpPr>
          <p:nvPr/>
        </p:nvGrpSpPr>
        <p:grpSpPr bwMode="auto">
          <a:xfrm>
            <a:off x="9272971" y="0"/>
            <a:ext cx="2884487" cy="2838450"/>
            <a:chOff x="3936" y="-15"/>
            <a:chExt cx="1817" cy="1788"/>
          </a:xfrm>
        </p:grpSpPr>
        <p:pic>
          <p:nvPicPr>
            <p:cNvPr id="22" name="Picture 17" descr="hoa-hong">
              <a:extLst>
                <a:ext uri="{FF2B5EF4-FFF2-40B4-BE49-F238E27FC236}">
                  <a16:creationId xmlns:a16="http://schemas.microsoft.com/office/drawing/2014/main" xmlns="" id="{CAEC4EC4-49BC-FEFB-FF3A-A05D8576019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8" descr="hoa-day">
              <a:extLst>
                <a:ext uri="{FF2B5EF4-FFF2-40B4-BE49-F238E27FC236}">
                  <a16:creationId xmlns:a16="http://schemas.microsoft.com/office/drawing/2014/main" xmlns="" id="{F541FCC2-E8C0-8CA3-B2B6-AC70DBE62B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hoa-day">
              <a:extLst>
                <a:ext uri="{FF2B5EF4-FFF2-40B4-BE49-F238E27FC236}">
                  <a16:creationId xmlns:a16="http://schemas.microsoft.com/office/drawing/2014/main" xmlns="" id="{0C2BB3A9-2788-D74C-C7F1-0373D2277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18" descr="Picture11">
            <a:extLst>
              <a:ext uri="{FF2B5EF4-FFF2-40B4-BE49-F238E27FC236}">
                <a16:creationId xmlns:a16="http://schemas.microsoft.com/office/drawing/2014/main" xmlns="" id="{12057F5C-6F48-458C-BC34-1E36ABC2E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64" y="5847358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5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iáo án điện tử Âm nhạc 4 cánh diều Tiết 25: Đọc nhạc: Bài đọc nhạc số 3; Vận dụng">
            <a:extLst>
              <a:ext uri="{FF2B5EF4-FFF2-40B4-BE49-F238E27FC236}">
                <a16:creationId xmlns:a16="http://schemas.microsoft.com/office/drawing/2014/main" xmlns="" id="{CCB4C5A2-F887-5BA8-B612-13BBB2C50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1" y="277170"/>
            <a:ext cx="5493029" cy="269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áo án điện tử Âm nhạc 4 cánh diều Tiết 25: Đọc nhạc: Bài đọc nhạc số 3; Vận dụng">
            <a:extLst>
              <a:ext uri="{FF2B5EF4-FFF2-40B4-BE49-F238E27FC236}">
                <a16:creationId xmlns:a16="http://schemas.microsoft.com/office/drawing/2014/main" xmlns="" id="{16E42483-F226-BAD2-6D12-0BA9A3BED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21" y="277170"/>
            <a:ext cx="5277680" cy="269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áo án điện tử Âm nhạc 4 cánh diều Tiết 25: Đọc nhạc: Bài đọc nhạc số 3; Vận dụng">
            <a:extLst>
              <a:ext uri="{FF2B5EF4-FFF2-40B4-BE49-F238E27FC236}">
                <a16:creationId xmlns:a16="http://schemas.microsoft.com/office/drawing/2014/main" xmlns="" id="{6F9A877B-A74F-03E0-5906-C1D71177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" y="3105150"/>
            <a:ext cx="5363819" cy="347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iáo án điện tử Âm nhạc 4 cánh diều Tiết 25: Đọc nhạc: Bài đọc nhạc số 3; Vận dụng">
            <a:extLst>
              <a:ext uri="{FF2B5EF4-FFF2-40B4-BE49-F238E27FC236}">
                <a16:creationId xmlns:a16="http://schemas.microsoft.com/office/drawing/2014/main" xmlns="" id="{C3A970D4-8908-E84E-CDCC-3D43B6C2E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39" y="3105150"/>
            <a:ext cx="5536096" cy="347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1">
            <a:extLst>
              <a:ext uri="{FF2B5EF4-FFF2-40B4-BE49-F238E27FC236}">
                <a16:creationId xmlns:a16="http://schemas.microsoft.com/office/drawing/2014/main" xmlns="" id="{AEC52D4E-BE2C-36DC-E650-4E0642171A55}"/>
              </a:ext>
            </a:extLst>
          </p:cNvPr>
          <p:cNvGrpSpPr>
            <a:grpSpLocks/>
          </p:cNvGrpSpPr>
          <p:nvPr/>
        </p:nvGrpSpPr>
        <p:grpSpPr bwMode="auto">
          <a:xfrm>
            <a:off x="-9526" y="29369"/>
            <a:ext cx="2838450" cy="2884488"/>
            <a:chOff x="-3" y="23"/>
            <a:chExt cx="1788" cy="1817"/>
          </a:xfrm>
        </p:grpSpPr>
        <p:pic>
          <p:nvPicPr>
            <p:cNvPr id="6" name="Picture 21" descr="hoa-hong">
              <a:extLst>
                <a:ext uri="{FF2B5EF4-FFF2-40B4-BE49-F238E27FC236}">
                  <a16:creationId xmlns:a16="http://schemas.microsoft.com/office/drawing/2014/main" xmlns="" id="{75C6F51F-C565-4CD6-3484-96ECFBE32E5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0" y="14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2" descr="hoa-day">
              <a:extLst>
                <a:ext uri="{FF2B5EF4-FFF2-40B4-BE49-F238E27FC236}">
                  <a16:creationId xmlns:a16="http://schemas.microsoft.com/office/drawing/2014/main" xmlns="" id="{F81EA876-BBAC-5EF7-9914-99014DD28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3" y="-763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3" descr="hoa-day">
              <a:extLst>
                <a:ext uri="{FF2B5EF4-FFF2-40B4-BE49-F238E27FC236}">
                  <a16:creationId xmlns:a16="http://schemas.microsoft.com/office/drawing/2014/main" xmlns="" id="{73BCA99D-8DDF-903F-6B5E-B6CFF59B7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51" y="858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AutoShape 12">
            <a:extLst>
              <a:ext uri="{FF2B5EF4-FFF2-40B4-BE49-F238E27FC236}">
                <a16:creationId xmlns:a16="http://schemas.microsoft.com/office/drawing/2014/main" xmlns="" id="{523FCEF6-5C00-84E2-8C25-B7FCA8FAA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659" y="5228432"/>
            <a:ext cx="1676400" cy="1600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.VnMonotype corsivaH" pitchFamily="34" charset="0"/>
            </a:endParaRPr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xmlns="" id="{519E49BC-37CD-803C-C25A-CDA4A9076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7783" y="0"/>
            <a:ext cx="1295400" cy="1600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.VnMonotype corsivaH" pitchFamily="34" charset="0"/>
            </a:endParaRPr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xmlns="" id="{0BB6E537-6335-FF29-2210-A2D8B6AEE64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295539" y="3863777"/>
            <a:ext cx="2884487" cy="2838450"/>
            <a:chOff x="3936" y="-15"/>
            <a:chExt cx="1817" cy="1788"/>
          </a:xfrm>
        </p:grpSpPr>
        <p:pic>
          <p:nvPicPr>
            <p:cNvPr id="13" name="Picture 9" descr="hoa-hong">
              <a:extLst>
                <a:ext uri="{FF2B5EF4-FFF2-40B4-BE49-F238E27FC236}">
                  <a16:creationId xmlns:a16="http://schemas.microsoft.com/office/drawing/2014/main" xmlns="" id="{E4632871-D688-A74A-0332-5B5D961D344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 descr="hoa-day">
              <a:extLst>
                <a:ext uri="{FF2B5EF4-FFF2-40B4-BE49-F238E27FC236}">
                  <a16:creationId xmlns:a16="http://schemas.microsoft.com/office/drawing/2014/main" xmlns="" id="{6E10F1C7-5619-B8F5-AF25-7EBF375E4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hoa-day">
              <a:extLst>
                <a:ext uri="{FF2B5EF4-FFF2-40B4-BE49-F238E27FC236}">
                  <a16:creationId xmlns:a16="http://schemas.microsoft.com/office/drawing/2014/main" xmlns="" id="{FE217C70-3ED3-023A-038A-DF7BDF3D1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78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52C0BE3C-A641-7CCB-5E8F-E585E5A3F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0346" y="-133763"/>
            <a:ext cx="8822635" cy="11430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en-US" altLang="en-US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altLang="en-US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</a:t>
            </a:r>
            <a:r>
              <a:rPr lang="en-US" altLang="en-US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</a:t>
            </a:r>
            <a:r>
              <a:rPr lang="en-US" altLang="en-US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D" altLang="en-US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A4FF1-33CD-23C1-827D-BAB0F7AB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41" y="1360832"/>
            <a:ext cx="11013717" cy="457614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ĐỌC NHẠC : “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3”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ID" sz="2400" dirty="0">
              <a:solidFill>
                <a:srgbClr val="000099"/>
              </a:solidFill>
            </a:endParaRPr>
          </a:p>
        </p:txBody>
      </p:sp>
      <p:pic>
        <p:nvPicPr>
          <p:cNvPr id="4" name="Picture 9" descr="ANGEL1">
            <a:extLst>
              <a:ext uri="{FF2B5EF4-FFF2-40B4-BE49-F238E27FC236}">
                <a16:creationId xmlns:a16="http://schemas.microsoft.com/office/drawing/2014/main" xmlns="" id="{9E7AD389-E06C-5B47-4306-4804C2ECA9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8082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8" descr="Picture11">
            <a:extLst>
              <a:ext uri="{FF2B5EF4-FFF2-40B4-BE49-F238E27FC236}">
                <a16:creationId xmlns:a16="http://schemas.microsoft.com/office/drawing/2014/main" xmlns="" id="{629085B8-CF93-ED92-20F9-0998E49D5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5797826"/>
            <a:ext cx="1115170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ài Đọc Nhạc Số 3 - Âm Nhạc Lớp 4 - SGK Cánh Diều">
            <a:extLst>
              <a:ext uri="{FF2B5EF4-FFF2-40B4-BE49-F238E27FC236}">
                <a16:creationId xmlns:a16="http://schemas.microsoft.com/office/drawing/2014/main" xmlns="" id="{87D41A30-4FCD-6E0D-CC78-BD125123B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1126435"/>
            <a:ext cx="11907078" cy="553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47188-F308-C550-ACE8-D8A7AC7D9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1530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                   LUYỆN GAM ĐÔ TRƯỞNG</a:t>
            </a:r>
            <a:endParaRPr lang="en-ID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E06EF2-FE39-AD61-F219-14FAF6045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2" descr="Giáo án điện tử Âm nhạc 4 cánh diều Tiết 25: Đọc nhạc: Bài đọc nhạc số 3; Vận dụng">
            <a:extLst>
              <a:ext uri="{FF2B5EF4-FFF2-40B4-BE49-F238E27FC236}">
                <a16:creationId xmlns:a16="http://schemas.microsoft.com/office/drawing/2014/main" xmlns="" id="{1CE69066-9946-0509-59B5-81F169F53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9" y="1282045"/>
            <a:ext cx="10833651" cy="497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90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37A790-BCA8-2481-09BD-611FFE6A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11" y="-15410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LUYỆN TIẾT TẤU 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Giáo án điện tử Âm nhạc 4 cánh diều Tiết 25: Đọc nhạc: Bài đọc nhạc số 3; Vận dụng">
            <a:extLst>
              <a:ext uri="{FF2B5EF4-FFF2-40B4-BE49-F238E27FC236}">
                <a16:creationId xmlns:a16="http://schemas.microsoft.com/office/drawing/2014/main" xmlns="" id="{380AFB1E-77F9-4322-03C8-AF7201CCD6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8" y="941248"/>
            <a:ext cx="11131826" cy="28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>
            <a:extLst>
              <a:ext uri="{FF2B5EF4-FFF2-40B4-BE49-F238E27FC236}">
                <a16:creationId xmlns:a16="http://schemas.microsoft.com/office/drawing/2014/main" xmlns="" id="{91629D10-E1FD-E731-7E36-8E4C62AAD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57800"/>
            <a:ext cx="1676400" cy="1600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.VnMonotype corsivaH" pitchFamily="34" charset="0"/>
            </a:endParaRPr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xmlns="" id="{EB568DD8-EC4C-A757-F93A-3B63F794E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54" y="57838"/>
            <a:ext cx="1676400" cy="1600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.VnMonotype corsivaH" pitchFamily="34" charset="0"/>
            </a:endParaRPr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xmlns="" id="{4FC59434-886C-8505-8517-44B3C04CD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087" y="19238"/>
            <a:ext cx="1676400" cy="1600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.VnMonotype corsivaH" pitchFamily="34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xmlns="" id="{217FACBA-807B-A7C3-2C58-DDE633CF7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811" y="5194030"/>
            <a:ext cx="1676400" cy="1600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.VnMonotype corsivaH" pitchFamily="34" charset="0"/>
            </a:endParaRPr>
          </a:p>
        </p:txBody>
      </p:sp>
      <p:pic>
        <p:nvPicPr>
          <p:cNvPr id="5122" name="Picture 2" descr="Giáo án điện tử Âm nhạc 4 cánh diều Tiết 25: Đọc nhạc: Bài đọc nhạc số 3;  Vận dụng | Âm nhạc 4 cánh diều | Kenhgiaovien.com">
            <a:extLst>
              <a:ext uri="{FF2B5EF4-FFF2-40B4-BE49-F238E27FC236}">
                <a16:creationId xmlns:a16="http://schemas.microsoft.com/office/drawing/2014/main" xmlns="" id="{7F66C974-3C04-2FC8-A652-D11DB50EA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70" y="3846136"/>
            <a:ext cx="6799671" cy="28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3">
            <a:extLst>
              <a:ext uri="{FF2B5EF4-FFF2-40B4-BE49-F238E27FC236}">
                <a16:creationId xmlns:a16="http://schemas.microsoft.com/office/drawing/2014/main" xmlns="" id="{F424A129-5871-4E48-3947-160DEF62D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2459" y="270943"/>
            <a:ext cx="838200" cy="4572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AutoShape 23">
            <a:extLst>
              <a:ext uri="{FF2B5EF4-FFF2-40B4-BE49-F238E27FC236}">
                <a16:creationId xmlns:a16="http://schemas.microsoft.com/office/drawing/2014/main" xmlns="" id="{EF2F9BBE-DD0C-BB1A-102D-AD397C733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087" y="3546113"/>
            <a:ext cx="838200" cy="4572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AutoShape 23">
            <a:extLst>
              <a:ext uri="{FF2B5EF4-FFF2-40B4-BE49-F238E27FC236}">
                <a16:creationId xmlns:a16="http://schemas.microsoft.com/office/drawing/2014/main" xmlns="" id="{E47C53F8-53E3-AE95-EE30-EC840CA85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3822347"/>
            <a:ext cx="838200" cy="4572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7" name="AutoShape 23">
            <a:extLst>
              <a:ext uri="{FF2B5EF4-FFF2-40B4-BE49-F238E27FC236}">
                <a16:creationId xmlns:a16="http://schemas.microsoft.com/office/drawing/2014/main" xmlns="" id="{65C2446F-B552-C9EE-6DE0-502195668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207814"/>
            <a:ext cx="838200" cy="4572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8" name="AutoShape 23">
            <a:extLst>
              <a:ext uri="{FF2B5EF4-FFF2-40B4-BE49-F238E27FC236}">
                <a16:creationId xmlns:a16="http://schemas.microsoft.com/office/drawing/2014/main" xmlns="" id="{88BDC700-5DF4-10D0-BEF3-03A15EDB3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5747" y="5829300"/>
            <a:ext cx="838200" cy="4572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9" name="AutoShape 23">
            <a:extLst>
              <a:ext uri="{FF2B5EF4-FFF2-40B4-BE49-F238E27FC236}">
                <a16:creationId xmlns:a16="http://schemas.microsoft.com/office/drawing/2014/main" xmlns="" id="{9847FA01-7426-7264-40D8-C46604960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554" y="5930309"/>
            <a:ext cx="926630" cy="4572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9B3460F-904B-20FE-20E9-F8E4FBABA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E58E4635-598D-EE58-100B-E9F9B35AB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9966" y="65916"/>
            <a:ext cx="8822635" cy="11430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altLang="en-US" b="1" u="sng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 ĐỌC NHẠC </a:t>
            </a:r>
            <a:endParaRPr lang="en-ID" altLang="en-US" b="1" u="sng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6E4467-5D1D-0477-FC2D-E779A00E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41" y="1360832"/>
            <a:ext cx="11013717" cy="457614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ĐỌC NHẠC : “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3”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ID" sz="2400" dirty="0">
              <a:solidFill>
                <a:srgbClr val="000099"/>
              </a:solidFill>
            </a:endParaRPr>
          </a:p>
        </p:txBody>
      </p:sp>
      <p:pic>
        <p:nvPicPr>
          <p:cNvPr id="4" name="Picture 9" descr="ANGEL1">
            <a:extLst>
              <a:ext uri="{FF2B5EF4-FFF2-40B4-BE49-F238E27FC236}">
                <a16:creationId xmlns:a16="http://schemas.microsoft.com/office/drawing/2014/main" xmlns="" id="{B48C9092-1FF5-CFE0-0E52-AAFF68D7D2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8082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8" descr="Picture11">
            <a:extLst>
              <a:ext uri="{FF2B5EF4-FFF2-40B4-BE49-F238E27FC236}">
                <a16:creationId xmlns:a16="http://schemas.microsoft.com/office/drawing/2014/main" xmlns="" id="{F6ADC8E6-0AC7-3049-7DAF-F36FDAC32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5797826"/>
            <a:ext cx="1115170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ài Đọc Nhạc Số 3 - Âm Nhạc Lớp 4 - SGK Cánh Diều">
            <a:extLst>
              <a:ext uri="{FF2B5EF4-FFF2-40B4-BE49-F238E27FC236}">
                <a16:creationId xmlns:a16="http://schemas.microsoft.com/office/drawing/2014/main" xmlns="" id="{47BB052E-DA7D-7BBA-CEC1-33FF3EDDC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1223825"/>
            <a:ext cx="11907078" cy="543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5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EA695C-9F56-00CE-3980-F5C811B1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III. </a:t>
            </a:r>
            <a:r>
              <a:rPr lang="en-US" b="1" dirty="0" err="1">
                <a:solidFill>
                  <a:srgbClr val="FF0000"/>
                </a:solidFill>
              </a:rPr>
              <a:t>Hoạt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thực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hành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iáo án điện tử Âm nhạc 4 cánh diều Tiết 25: Đọc nhạc: Bài đọc nhạc số 3;  Vận dụng | Âm nhạc 4 cánh diều | Kenhgiaovien.com">
            <a:extLst>
              <a:ext uri="{FF2B5EF4-FFF2-40B4-BE49-F238E27FC236}">
                <a16:creationId xmlns:a16="http://schemas.microsoft.com/office/drawing/2014/main" xmlns="" id="{A31B34D7-697C-D8F3-C92F-FE32FAE761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182" y="1363035"/>
            <a:ext cx="10441617" cy="451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xmlns="" id="{84D96F45-B4E9-A1E3-6F9B-BFF9AC483AD1}"/>
              </a:ext>
            </a:extLst>
          </p:cNvPr>
          <p:cNvGrpSpPr>
            <a:grpSpLocks/>
          </p:cNvGrpSpPr>
          <p:nvPr/>
        </p:nvGrpSpPr>
        <p:grpSpPr bwMode="auto">
          <a:xfrm>
            <a:off x="-9526" y="29369"/>
            <a:ext cx="2838450" cy="2884488"/>
            <a:chOff x="-3" y="23"/>
            <a:chExt cx="1788" cy="1817"/>
          </a:xfrm>
        </p:grpSpPr>
        <p:pic>
          <p:nvPicPr>
            <p:cNvPr id="4" name="Picture 21" descr="hoa-hong">
              <a:extLst>
                <a:ext uri="{FF2B5EF4-FFF2-40B4-BE49-F238E27FC236}">
                  <a16:creationId xmlns:a16="http://schemas.microsoft.com/office/drawing/2014/main" xmlns="" id="{7B988602-6D2D-15E4-1EF2-D7CA9AEA1C1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0" y="14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2" descr="hoa-day">
              <a:extLst>
                <a:ext uri="{FF2B5EF4-FFF2-40B4-BE49-F238E27FC236}">
                  <a16:creationId xmlns:a16="http://schemas.microsoft.com/office/drawing/2014/main" xmlns="" id="{7FAC1088-2B68-47C2-4A81-44A480F17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3" y="-763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 descr="hoa-day">
              <a:extLst>
                <a:ext uri="{FF2B5EF4-FFF2-40B4-BE49-F238E27FC236}">
                  <a16:creationId xmlns:a16="http://schemas.microsoft.com/office/drawing/2014/main" xmlns="" id="{BCE1B871-773A-F321-697F-63C7DE5201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51" y="858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xmlns="" id="{FC49699B-747D-A8C4-35EC-2E4C80FABC6D}"/>
              </a:ext>
            </a:extLst>
          </p:cNvPr>
          <p:cNvGrpSpPr>
            <a:grpSpLocks/>
          </p:cNvGrpSpPr>
          <p:nvPr/>
        </p:nvGrpSpPr>
        <p:grpSpPr bwMode="auto">
          <a:xfrm>
            <a:off x="9237596" y="46074"/>
            <a:ext cx="2884487" cy="2838450"/>
            <a:chOff x="3936" y="-15"/>
            <a:chExt cx="1817" cy="1788"/>
          </a:xfrm>
        </p:grpSpPr>
        <p:pic>
          <p:nvPicPr>
            <p:cNvPr id="9" name="Picture 17" descr="hoa-hong">
              <a:extLst>
                <a:ext uri="{FF2B5EF4-FFF2-40B4-BE49-F238E27FC236}">
                  <a16:creationId xmlns:a16="http://schemas.microsoft.com/office/drawing/2014/main" xmlns="" id="{DA49E328-3A55-61E3-8257-573A2781B35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8" descr="hoa-day">
              <a:extLst>
                <a:ext uri="{FF2B5EF4-FFF2-40B4-BE49-F238E27FC236}">
                  <a16:creationId xmlns:a16="http://schemas.microsoft.com/office/drawing/2014/main" xmlns="" id="{F634D33B-DEB2-1291-FA08-4EACC2EA3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hoa-day">
              <a:extLst>
                <a:ext uri="{FF2B5EF4-FFF2-40B4-BE49-F238E27FC236}">
                  <a16:creationId xmlns:a16="http://schemas.microsoft.com/office/drawing/2014/main" xmlns="" id="{FCEC1CED-F773-3650-F7D5-C1F5C673E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xmlns="" id="{DAD573B8-CDCC-8EE3-0CEA-117173897E2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295539" y="3863777"/>
            <a:ext cx="2884487" cy="2838450"/>
            <a:chOff x="3936" y="-15"/>
            <a:chExt cx="1817" cy="1788"/>
          </a:xfrm>
        </p:grpSpPr>
        <p:pic>
          <p:nvPicPr>
            <p:cNvPr id="13" name="Picture 9" descr="hoa-hong">
              <a:extLst>
                <a:ext uri="{FF2B5EF4-FFF2-40B4-BE49-F238E27FC236}">
                  <a16:creationId xmlns:a16="http://schemas.microsoft.com/office/drawing/2014/main" xmlns="" id="{B1204E5E-37B7-98E6-8FB3-DAC650A1729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 descr="hoa-day">
              <a:extLst>
                <a:ext uri="{FF2B5EF4-FFF2-40B4-BE49-F238E27FC236}">
                  <a16:creationId xmlns:a16="http://schemas.microsoft.com/office/drawing/2014/main" xmlns="" id="{E1AACD6A-E87C-7FC4-015D-42DAC1E6E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hoa-day">
              <a:extLst>
                <a:ext uri="{FF2B5EF4-FFF2-40B4-BE49-F238E27FC236}">
                  <a16:creationId xmlns:a16="http://schemas.microsoft.com/office/drawing/2014/main" xmlns="" id="{1DEBD810-D243-1ED6-28A6-900B034E4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xmlns="" id="{B04B5C5F-8D60-0CB4-A566-5CA4FF35561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5010" y="4050643"/>
            <a:ext cx="2884488" cy="2838450"/>
            <a:chOff x="3936" y="-15"/>
            <a:chExt cx="1817" cy="1788"/>
          </a:xfrm>
        </p:grpSpPr>
        <p:pic>
          <p:nvPicPr>
            <p:cNvPr id="17" name="Picture 13" descr="hoa-hong">
              <a:extLst>
                <a:ext uri="{FF2B5EF4-FFF2-40B4-BE49-F238E27FC236}">
                  <a16:creationId xmlns:a16="http://schemas.microsoft.com/office/drawing/2014/main" xmlns="" id="{5214D37B-4BDD-1936-3237-0A6B8F2D58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4" descr="hoa-day">
              <a:extLst>
                <a:ext uri="{FF2B5EF4-FFF2-40B4-BE49-F238E27FC236}">
                  <a16:creationId xmlns:a16="http://schemas.microsoft.com/office/drawing/2014/main" xmlns="" id="{7D198F66-8E5C-5664-6CAA-92A48B3A8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5" descr="hoa-day">
              <a:extLst>
                <a:ext uri="{FF2B5EF4-FFF2-40B4-BE49-F238E27FC236}">
                  <a16:creationId xmlns:a16="http://schemas.microsoft.com/office/drawing/2014/main" xmlns="" id="{4188F8FD-AA5A-B4BD-460A-5F7837806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AutoShape 37">
            <a:extLst>
              <a:ext uri="{FF2B5EF4-FFF2-40B4-BE49-F238E27FC236}">
                <a16:creationId xmlns:a16="http://schemas.microsoft.com/office/drawing/2014/main" xmlns="" id="{13A97ACE-9D7C-E463-B454-5E809F9683F7}"/>
              </a:ext>
            </a:extLst>
          </p:cNvPr>
          <p:cNvSpPr>
            <a:spLocks noEditPoints="1" noChangeArrowheads="1"/>
          </p:cNvSpPr>
          <p:nvPr/>
        </p:nvSpPr>
        <p:spPr bwMode="auto">
          <a:xfrm rot="1215287">
            <a:off x="596336" y="2820305"/>
            <a:ext cx="609600" cy="12858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21" name="AutoShape 37">
            <a:extLst>
              <a:ext uri="{FF2B5EF4-FFF2-40B4-BE49-F238E27FC236}">
                <a16:creationId xmlns:a16="http://schemas.microsoft.com/office/drawing/2014/main" xmlns="" id="{18FC05FD-B410-5D3A-57D2-CBCFF0A51732}"/>
              </a:ext>
            </a:extLst>
          </p:cNvPr>
          <p:cNvSpPr>
            <a:spLocks noEditPoints="1" noChangeArrowheads="1"/>
          </p:cNvSpPr>
          <p:nvPr/>
        </p:nvSpPr>
        <p:spPr bwMode="auto">
          <a:xfrm rot="1215287">
            <a:off x="10945200" y="2697997"/>
            <a:ext cx="609600" cy="12858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ID"/>
          </a:p>
        </p:txBody>
      </p:sp>
      <p:sp>
        <p:nvSpPr>
          <p:cNvPr id="24" name="AutoShape 37">
            <a:extLst>
              <a:ext uri="{FF2B5EF4-FFF2-40B4-BE49-F238E27FC236}">
                <a16:creationId xmlns:a16="http://schemas.microsoft.com/office/drawing/2014/main" xmlns="" id="{34F4781A-B33F-36A4-534B-DC6BE2C7AD82}"/>
              </a:ext>
            </a:extLst>
          </p:cNvPr>
          <p:cNvSpPr>
            <a:spLocks noEditPoints="1" noChangeArrowheads="1"/>
          </p:cNvSpPr>
          <p:nvPr/>
        </p:nvSpPr>
        <p:spPr bwMode="auto">
          <a:xfrm rot="1215287">
            <a:off x="7817687" y="58663"/>
            <a:ext cx="609600" cy="12858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ID"/>
          </a:p>
        </p:txBody>
      </p:sp>
      <p:pic>
        <p:nvPicPr>
          <p:cNvPr id="27" name="Picture 18" descr="Picture11">
            <a:extLst>
              <a:ext uri="{FF2B5EF4-FFF2-40B4-BE49-F238E27FC236}">
                <a16:creationId xmlns:a16="http://schemas.microsoft.com/office/drawing/2014/main" xmlns="" id="{02585B14-D2FC-E32C-9A6D-087F0F86B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64" y="5847358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04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202</Words>
  <Application>Microsoft Office PowerPoint</Application>
  <PresentationFormat>Custom</PresentationFormat>
  <Paragraphs>42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I. Hoạt động mở đầu : </vt:lpstr>
      <vt:lpstr>PowerPoint Presentation</vt:lpstr>
      <vt:lpstr>II. Hoạt động Khám phá:</vt:lpstr>
      <vt:lpstr>                   LUYỆN GAM ĐÔ TRƯỞNG</vt:lpstr>
      <vt:lpstr>LUYỆN TIẾT TẤU </vt:lpstr>
      <vt:lpstr>            TẬP ĐỌC NHẠC </vt:lpstr>
      <vt:lpstr>III. Hoạt động thực hành</vt:lpstr>
      <vt:lpstr>IV. Hoạt động vận dụng, trải nghiệm: </vt:lpstr>
      <vt:lpstr>Chúc các thầy cô mạnh khoẻ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Windows User</cp:lastModifiedBy>
  <cp:revision>15</cp:revision>
  <dcterms:created xsi:type="dcterms:W3CDTF">2025-02-20T07:07:35Z</dcterms:created>
  <dcterms:modified xsi:type="dcterms:W3CDTF">2025-03-04T09:13:21Z</dcterms:modified>
</cp:coreProperties>
</file>