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442" r:id="rId2"/>
    <p:sldId id="415" r:id="rId3"/>
    <p:sldId id="414" r:id="rId4"/>
    <p:sldId id="416" r:id="rId5"/>
    <p:sldId id="421" r:id="rId6"/>
    <p:sldId id="422" r:id="rId7"/>
    <p:sldId id="424" r:id="rId8"/>
    <p:sldId id="425" r:id="rId9"/>
    <p:sldId id="435" r:id="rId10"/>
    <p:sldId id="426" r:id="rId11"/>
    <p:sldId id="444" r:id="rId12"/>
    <p:sldId id="428" r:id="rId13"/>
    <p:sldId id="432" r:id="rId14"/>
    <p:sldId id="433" r:id="rId15"/>
    <p:sldId id="429" r:id="rId16"/>
    <p:sldId id="430" r:id="rId17"/>
    <p:sldId id="431" r:id="rId18"/>
    <p:sldId id="420" r:id="rId19"/>
    <p:sldId id="434" r:id="rId20"/>
    <p:sldId id="436" r:id="rId21"/>
    <p:sldId id="437" r:id="rId22"/>
    <p:sldId id="438" r:id="rId23"/>
    <p:sldId id="418" r:id="rId24"/>
    <p:sldId id="439" r:id="rId25"/>
    <p:sldId id="440" r:id="rId26"/>
    <p:sldId id="37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ang 1 ô ly" panose="020B0604020202020204" charset="0"/>
      <p:bold r:id="rId33"/>
    </p:embeddedFont>
    <p:embeddedFont>
      <p:font typeface="张海山锐谐体" panose="02000000000000000000" charset="-122"/>
      <p:regular r:id="rId34"/>
    </p:embeddedFont>
    <p:embeddedFont>
      <p:font typeface="宋体" panose="02010600030101010101" pitchFamily="2" charset="-122"/>
      <p:regular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thiền" initials="k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0BC"/>
    <a:srgbClr val="78AB1D"/>
    <a:srgbClr val="7A6294"/>
    <a:srgbClr val="17AD86"/>
    <a:srgbClr val="F193A7"/>
    <a:srgbClr val="F4F4F6"/>
    <a:srgbClr val="FF617B"/>
    <a:srgbClr val="A3C971"/>
    <a:srgbClr val="CFC9D9"/>
    <a:srgbClr val="C6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533" autoAdjust="0"/>
  </p:normalViewPr>
  <p:slideViewPr>
    <p:cSldViewPr snapToGrid="0">
      <p:cViewPr varScale="1">
        <p:scale>
          <a:sx n="80" d="100"/>
          <a:sy n="80" d="100"/>
        </p:scale>
        <p:origin x="-4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BD5A3A-F967-4F81-ADCC-3439589B6F92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14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785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6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801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66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92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898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15B9-4A25-40E3-B596-8A84D61ADC4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520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92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5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12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5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2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14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9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646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16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F972485-FC94-45C1-8456-9A3B280376E5}" type="datetimeFigureOut">
              <a:rPr lang="zh-CN" altLang="en-US" smtClean="0"/>
              <a:pPr/>
              <a:t>2025/3/4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5871634"/>
            <a:ext cx="2540000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1634"/>
            <a:ext cx="2540000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67401"/>
            <a:ext cx="2438400" cy="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952067"/>
            <a:ext cx="23368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roses_swaying_back_an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952067"/>
            <a:ext cx="23368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1080540" y="599606"/>
            <a:ext cx="9817100" cy="1963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HỘI</a:t>
            </a:r>
          </a:p>
          <a:p>
            <a:pPr algn="ctr"/>
            <a:r>
              <a:rPr lang="en-US" sz="32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đến dự giờ lớp 1B</a:t>
            </a:r>
            <a:endParaRPr lang="en-US" sz="32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 Box 12"/>
          <p:cNvSpPr txBox="1">
            <a:spLocks noChangeArrowheads="1"/>
          </p:cNvSpPr>
          <p:nvPr/>
        </p:nvSpPr>
        <p:spPr bwMode="auto">
          <a:xfrm>
            <a:off x="3327816" y="3200400"/>
            <a:ext cx="71666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smtClean="0">
                <a:latin typeface="HP001 4 hang 1 ô ly" panose="020B0603050302020204" pitchFamily="34" charset="-93"/>
              </a:rPr>
              <a:t>Môn: Tiếng Việt </a:t>
            </a:r>
            <a:endParaRPr lang="en-US" altLang="en-US" sz="6000" b="1" dirty="0">
              <a:latin typeface="HP001 4 hang 1 ô ly" panose="020B0603050302020204" pitchFamily="34" charset="-93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822341" y="5016500"/>
            <a:ext cx="8820670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0000FF"/>
                </a:solidFill>
                <a:latin typeface="HP001 4 hang 1 ô ly" panose="020B0603050302020204" pitchFamily="34" charset="-93"/>
                <a:cs typeface="Times New Roman" panose="02020603050405020304" pitchFamily="18" charset="0"/>
              </a:rPr>
              <a:t>Giáo </a:t>
            </a:r>
            <a:r>
              <a:rPr lang="en-US" sz="4400" dirty="0" err="1" smtClean="0">
                <a:solidFill>
                  <a:srgbClr val="0000FF"/>
                </a:solidFill>
                <a:latin typeface="HP001 4 hang 1 ô ly" panose="020B0603050302020204" pitchFamily="34" charset="-93"/>
                <a:cs typeface="Times New Roman" panose="02020603050405020304" pitchFamily="18" charset="0"/>
              </a:rPr>
              <a:t>viên</a:t>
            </a:r>
            <a:r>
              <a:rPr lang="en-US" sz="4400" smtClean="0">
                <a:solidFill>
                  <a:srgbClr val="0000FF"/>
                </a:solidFill>
                <a:latin typeface="HP001 4 hang 1 ô ly" panose="020B0603050302020204" pitchFamily="34" charset="-93"/>
                <a:cs typeface="Times New Roman" panose="02020603050405020304" pitchFamily="18" charset="0"/>
              </a:rPr>
              <a:t>: Mai Thị Hạnh Tiếng</a:t>
            </a:r>
            <a:endParaRPr lang="en-US" sz="4400" dirty="0">
              <a:solidFill>
                <a:srgbClr val="0000FF"/>
              </a:solidFill>
              <a:latin typeface="HP001 4 hang 1 ô ly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822">
            <a:off x="2730206" y="2533851"/>
            <a:ext cx="1293793" cy="129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7172" y="3324019"/>
            <a:ext cx="3657600" cy="86177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5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5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563572556404328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26" y="0"/>
            <a:ext cx="1208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794"/>
            <a:ext cx="12192000" cy="495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1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2668149" y="2195105"/>
            <a:ext cx="7188199" cy="172402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nhóm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endParaRPr lang="en-US" sz="80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8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794"/>
            <a:ext cx="12192000" cy="495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1679944" y="6400800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53070" y="6390169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3070" y="6429152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94406" y="6383933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94406" y="6422916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7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65032"/>
            <a:ext cx="9857231" cy="401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6528391" y="4078224"/>
            <a:ext cx="1125137" cy="99669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3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>
            <a:off x="2668149" y="2195105"/>
            <a:ext cx="7188199" cy="172402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nhóm</a:t>
            </a:r>
            <a:r>
              <a:rPr lang="en-US" sz="80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endParaRPr lang="en-US" sz="80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67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65032"/>
            <a:ext cx="9857231" cy="401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6528391" y="4078224"/>
            <a:ext cx="1125137" cy="99669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28391" y="3136392"/>
            <a:ext cx="1125137" cy="193852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528391" y="3300984"/>
            <a:ext cx="1024553" cy="91440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6607" y="139484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6" y="2658702"/>
            <a:ext cx="10058400" cy="190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3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1" name="Sun 10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24547762417805657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162" y="2017891"/>
            <a:ext cx="4314698" cy="337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77" y="2231359"/>
            <a:ext cx="4952713" cy="35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2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-6961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602"/>
            <a:ext cx="12192000" cy="572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330" y="4638542"/>
            <a:ext cx="4022747" cy="2591602"/>
          </a:xfrm>
          <a:prstGeom prst="rect">
            <a:avLst/>
          </a:prstGeom>
        </p:spPr>
      </p:pic>
      <p:grpSp>
        <p:nvGrpSpPr>
          <p:cNvPr id="40" name="Group 6"/>
          <p:cNvGrpSpPr/>
          <p:nvPr/>
        </p:nvGrpSpPr>
        <p:grpSpPr>
          <a:xfrm>
            <a:off x="2316757" y="1495451"/>
            <a:ext cx="1556676" cy="1048433"/>
            <a:chOff x="2341807" y="722423"/>
            <a:chExt cx="1167507" cy="1048431"/>
          </a:xfrm>
        </p:grpSpPr>
        <p:pic>
          <p:nvPicPr>
            <p:cNvPr id="41" name="Picture 40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>
              <a:extLst/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53" name="TextBox 52">
            <a:extLst/>
          </p:cNvPr>
          <p:cNvSpPr txBox="1"/>
          <p:nvPr/>
        </p:nvSpPr>
        <p:spPr>
          <a:xfrm>
            <a:off x="8216245" y="5038513"/>
            <a:ext cx="310488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10"/>
          <p:cNvGrpSpPr/>
          <p:nvPr/>
        </p:nvGrpSpPr>
        <p:grpSpPr>
          <a:xfrm>
            <a:off x="4168077" y="3342641"/>
            <a:ext cx="1556676" cy="1048433"/>
            <a:chOff x="5632842" y="2105111"/>
            <a:chExt cx="1167507" cy="1048431"/>
          </a:xfrm>
        </p:grpSpPr>
        <p:pic>
          <p:nvPicPr>
            <p:cNvPr id="55" name="Picture 54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55">
              <a:extLst/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57" name="Group 13"/>
          <p:cNvGrpSpPr/>
          <p:nvPr/>
        </p:nvGrpSpPr>
        <p:grpSpPr>
          <a:xfrm>
            <a:off x="1004105" y="3037502"/>
            <a:ext cx="1556676" cy="1048433"/>
            <a:chOff x="1559230" y="2459387"/>
            <a:chExt cx="1167507" cy="1048431"/>
          </a:xfrm>
        </p:grpSpPr>
        <p:pic>
          <p:nvPicPr>
            <p:cNvPr id="76" name="Picture 75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TextBox 76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85" name="Group 16"/>
          <p:cNvGrpSpPr/>
          <p:nvPr/>
        </p:nvGrpSpPr>
        <p:grpSpPr>
          <a:xfrm>
            <a:off x="4478367" y="1863546"/>
            <a:ext cx="1556676" cy="1048433"/>
            <a:chOff x="1559230" y="2459387"/>
            <a:chExt cx="1167507" cy="1048431"/>
          </a:xfrm>
        </p:grpSpPr>
        <p:pic>
          <p:nvPicPr>
            <p:cNvPr id="86" name="Picture 85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TextBox 86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88" name="Group 19"/>
          <p:cNvGrpSpPr/>
          <p:nvPr/>
        </p:nvGrpSpPr>
        <p:grpSpPr>
          <a:xfrm>
            <a:off x="2710313" y="2579213"/>
            <a:ext cx="1556676" cy="1048433"/>
            <a:chOff x="1559230" y="2459387"/>
            <a:chExt cx="1167507" cy="1048431"/>
          </a:xfrm>
        </p:grpSpPr>
        <p:pic>
          <p:nvPicPr>
            <p:cNvPr id="89" name="Picture 88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" name="TextBox 89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91" name="Group 22"/>
          <p:cNvGrpSpPr/>
          <p:nvPr/>
        </p:nvGrpSpPr>
        <p:grpSpPr>
          <a:xfrm>
            <a:off x="5499997" y="2579213"/>
            <a:ext cx="1556676" cy="1048433"/>
            <a:chOff x="1559230" y="2459387"/>
            <a:chExt cx="1167507" cy="1048431"/>
          </a:xfrm>
        </p:grpSpPr>
        <p:pic>
          <p:nvPicPr>
            <p:cNvPr id="92" name="Picture 91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3" name="TextBox 92">
              <a:extLst/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94" name="TextBox 93">
            <a:extLst/>
          </p:cNvPr>
          <p:cNvSpPr txBox="1"/>
          <p:nvPr/>
        </p:nvSpPr>
        <p:spPr>
          <a:xfrm>
            <a:off x="8216245" y="5038513"/>
            <a:ext cx="310407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9156703" y="2359181"/>
            <a:ext cx="13207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/>
          </p:cNvPr>
          <p:cNvSpPr txBox="1"/>
          <p:nvPr/>
        </p:nvSpPr>
        <p:spPr>
          <a:xfrm>
            <a:off x="8216245" y="5038513"/>
            <a:ext cx="310488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/>
          </p:cNvPr>
          <p:cNvSpPr txBox="1"/>
          <p:nvPr/>
        </p:nvSpPr>
        <p:spPr>
          <a:xfrm>
            <a:off x="8216245" y="5038513"/>
            <a:ext cx="3112841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/>
          </p:cNvPr>
          <p:cNvSpPr txBox="1"/>
          <p:nvPr/>
        </p:nvSpPr>
        <p:spPr>
          <a:xfrm>
            <a:off x="8216245" y="5038513"/>
            <a:ext cx="3112841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s-ES_trad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/>
          </p:cNvPr>
          <p:cNvSpPr txBox="1"/>
          <p:nvPr/>
        </p:nvSpPr>
        <p:spPr>
          <a:xfrm>
            <a:off x="8208289" y="5038513"/>
            <a:ext cx="3104885" cy="923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10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10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10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10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10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cxnSp>
        <p:nvCxnSpPr>
          <p:cNvPr id="107" name="Straight Connector 106"/>
          <p:cNvCxnSpPr>
            <a:stCxn id="93" idx="2"/>
          </p:cNvCxnSpPr>
          <p:nvPr/>
        </p:nvCxnSpPr>
        <p:spPr>
          <a:xfrm>
            <a:off x="6233652" y="35736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图片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822">
            <a:off x="550532" y="524298"/>
            <a:ext cx="1293793" cy="1293793"/>
          </a:xfrm>
          <a:prstGeom prst="rect">
            <a:avLst/>
          </a:prstGeom>
        </p:spPr>
      </p:pic>
      <p:sp>
        <p:nvSpPr>
          <p:cNvPr id="109" name="文本框 57"/>
          <p:cNvSpPr txBox="1"/>
          <p:nvPr/>
        </p:nvSpPr>
        <p:spPr>
          <a:xfrm>
            <a:off x="-491189" y="825657"/>
            <a:ext cx="13539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 – TRÒ CHƠI: HÁI TÁO</a:t>
            </a:r>
            <a:endParaRPr lang="zh-CN" altLang="en-US" sz="440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56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7 L -0.05248 0.5456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2888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448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3906 0.265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53" y="1324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448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02773 0.2983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1490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8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1 L -0.29063 0.5108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2650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48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05886 0.3851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1925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48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139 L -0.2927 0.4166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2090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448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53" grpId="0" animBg="1"/>
      <p:bldP spid="53" grpId="1" animBg="1"/>
      <p:bldP spid="94" grpId="0" animBg="1"/>
      <p:bldP spid="94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4" name="5664203380821294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2436" y="2704327"/>
            <a:ext cx="8209852" cy="2428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36" y="2648507"/>
            <a:ext cx="8388914" cy="26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1" name="9288113944850724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9913" y="2324690"/>
            <a:ext cx="4534807" cy="3471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12" y="2405654"/>
            <a:ext cx="4534807" cy="33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34" y="2057996"/>
            <a:ext cx="347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140"/>
          <p:cNvGrpSpPr/>
          <p:nvPr/>
        </p:nvGrpSpPr>
        <p:grpSpPr>
          <a:xfrm rot="920444">
            <a:off x="210974" y="2052925"/>
            <a:ext cx="577446" cy="566828"/>
            <a:chOff x="10646778" y="4753862"/>
            <a:chExt cx="751521" cy="737702"/>
          </a:xfrm>
        </p:grpSpPr>
        <p:sp>
          <p:nvSpPr>
            <p:cNvPr id="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32095933209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9835" y="2648507"/>
            <a:ext cx="7271657" cy="3047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22" y="2434699"/>
            <a:ext cx="7504338" cy="347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5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3460" y="2488820"/>
            <a:ext cx="3223240" cy="923322"/>
          </a:xfrm>
          <a:prstGeom prst="rect">
            <a:avLst/>
          </a:prstGeom>
          <a:noFill/>
        </p:spPr>
        <p:txBody>
          <a:bodyPr wrap="square" lIns="91431" tIns="45716" rIns="91431" bIns="45716" rtlCol="0">
            <a:prstTxWarp prst="textCanUp">
              <a:avLst/>
            </a:prstTxWarp>
            <a:spAutoFit/>
          </a:bodyPr>
          <a:lstStyle/>
          <a:p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9778">
            <a:off x="3903604" y="1831395"/>
            <a:ext cx="959868" cy="9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5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3"/>
            <a:ext cx="7732942" cy="187742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1871" y="3837490"/>
            <a:ext cx="330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1643" y="3843499"/>
            <a:ext cx="119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6905" y="1188939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6654" y="1188939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872" y="3876044"/>
            <a:ext cx="346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0740" y="3861054"/>
            <a:ext cx="142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23" y="2047821"/>
            <a:ext cx="1851721" cy="182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6" y="2047821"/>
            <a:ext cx="1619365" cy="182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2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86123" y="1501251"/>
            <a:ext cx="5643563" cy="1465788"/>
          </a:xfrm>
          <a:prstGeom prst="rect">
            <a:avLst/>
          </a:prstGeom>
        </p:spPr>
        <p:txBody>
          <a:bodyPr>
            <a:prstTxWarp prst="textWave2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</a:t>
            </a:r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dò</a:t>
            </a:r>
            <a:endParaRPr lang="en-US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018" y="2967039"/>
            <a:ext cx="778298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3558" name="Title 13"/>
          <p:cNvSpPr>
            <a:spLocks noGrp="1"/>
          </p:cNvSpPr>
          <p:nvPr>
            <p:ph type="ctrTitle"/>
          </p:nvPr>
        </p:nvSpPr>
        <p:spPr>
          <a:xfrm>
            <a:off x="3457575" y="3083702"/>
            <a:ext cx="5276850" cy="92076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4207862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7277" y="945604"/>
            <a:ext cx="10611293" cy="5146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kern="1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</a:t>
            </a:r>
            <a:r>
              <a:rPr lang="en-US" sz="5000" b="1" kern="1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5000" b="1" kern="1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</a:t>
            </a:r>
            <a:endParaRPr lang="en-US" sz="5000" b="1" kern="1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7747" y="2967335"/>
            <a:ext cx="11636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rgbClr val="ABA0B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NHIỀU SỨC KHỎE</a:t>
            </a: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20824" y="1065307"/>
            <a:ext cx="6192884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120220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198" y="2582426"/>
            <a:ext cx="260919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Stored Data 1"/>
          <p:cNvSpPr/>
          <p:nvPr/>
        </p:nvSpPr>
        <p:spPr>
          <a:xfrm>
            <a:off x="-1616148" y="4210494"/>
            <a:ext cx="1477926" cy="1052623"/>
          </a:xfrm>
          <a:prstGeom prst="flowChartOnlineStorag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Flowchart: Stored Data 5"/>
          <p:cNvSpPr/>
          <p:nvPr/>
        </p:nvSpPr>
        <p:spPr>
          <a:xfrm flipH="1">
            <a:off x="-2007824" y="5737908"/>
            <a:ext cx="1433087" cy="1052623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" name="Oval 2"/>
          <p:cNvSpPr/>
          <p:nvPr/>
        </p:nvSpPr>
        <p:spPr>
          <a:xfrm>
            <a:off x="1709534" y="4059755"/>
            <a:ext cx="1405805" cy="120336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4 -0.22083 L 0.38867 -0.2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36" y="-5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7.40741E-7 L 0.18034 -0.0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74" y="2582426"/>
            <a:ext cx="2628907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7689" y="5337543"/>
            <a:ext cx="2858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4840" y="5337543"/>
            <a:ext cx="11569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4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5415" y="2497366"/>
            <a:ext cx="283889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nhoẻn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48375" y="2481978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4071" y="3713083"/>
            <a:ext cx="159023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oẻn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5414" y="3720777"/>
            <a:ext cx="124865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4072" y="3713082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4" grpId="1" animBg="1"/>
      <p:bldP spid="19" grpId="0"/>
      <p:bldP spid="20" grpId="0" animBg="1"/>
      <p:bldP spid="22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198" y="2582426"/>
            <a:ext cx="260919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Stored Data 1"/>
          <p:cNvSpPr/>
          <p:nvPr/>
        </p:nvSpPr>
        <p:spPr>
          <a:xfrm>
            <a:off x="-1616148" y="4210494"/>
            <a:ext cx="1477926" cy="1052623"/>
          </a:xfrm>
          <a:prstGeom prst="flowChartOnlineStorag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Flowchart: Stored Data 5"/>
          <p:cNvSpPr/>
          <p:nvPr/>
        </p:nvSpPr>
        <p:spPr>
          <a:xfrm flipH="1">
            <a:off x="-2007824" y="5737908"/>
            <a:ext cx="1433087" cy="1052623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Oval 2"/>
          <p:cNvSpPr/>
          <p:nvPr/>
        </p:nvSpPr>
        <p:spPr>
          <a:xfrm>
            <a:off x="1709534" y="4059755"/>
            <a:ext cx="1405805" cy="1203362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Sun 9"/>
          <p:cNvSpPr/>
          <p:nvPr/>
        </p:nvSpPr>
        <p:spPr>
          <a:xfrm>
            <a:off x="418383" y="258719"/>
            <a:ext cx="1994053" cy="147732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4 -0.22083 L 0.38867 -0.2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36" y="-5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7.40741E-7 L 0.18034 -0.0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7872" y="5848897"/>
            <a:ext cx="2143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8772" y="5837271"/>
            <a:ext cx="933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4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5415" y="2497366"/>
            <a:ext cx="283889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khoét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99101" y="2481978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4071" y="3713083"/>
            <a:ext cx="159023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oét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5414" y="3720777"/>
            <a:ext cx="124865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endParaRPr lang="en-US" sz="7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27359" y="3720777"/>
            <a:ext cx="15902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7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89" y="2547921"/>
            <a:ext cx="2783562" cy="314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4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9" grpId="0"/>
      <p:bldP spid="20" grpId="0" animBg="1"/>
      <p:bldP spid="22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438" y="3602152"/>
            <a:ext cx="330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5210" y="3593171"/>
            <a:ext cx="119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7474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7689" y="3615072"/>
            <a:ext cx="3464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5567" y="3615072"/>
            <a:ext cx="142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5342" y="43281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ày 24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Tiếng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124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7473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7473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190" y="2570785"/>
            <a:ext cx="11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7473" y="2570785"/>
            <a:ext cx="145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/>
        <a:ea typeface="张海山锐谐体"/>
        <a:cs typeface=""/>
      </a:majorFont>
      <a:minorFont>
        <a:latin typeface="Arial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5286</TotalTime>
  <Words>609</Words>
  <Application>Microsoft Office PowerPoint</Application>
  <PresentationFormat>Custom</PresentationFormat>
  <Paragraphs>159</Paragraphs>
  <Slides>26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Times New Roman</vt:lpstr>
      <vt:lpstr>HP001 4 hang 1 ô ly</vt:lpstr>
      <vt:lpstr>张海山锐谐体</vt:lpstr>
      <vt:lpstr>宋体</vt:lpstr>
      <vt:lpstr>Montserrat</vt:lpstr>
      <vt:lpstr>Montserrat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tiết 2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Windows User</cp:lastModifiedBy>
  <cp:revision>289</cp:revision>
  <dcterms:created xsi:type="dcterms:W3CDTF">2017-03-09T01:41:16Z</dcterms:created>
  <dcterms:modified xsi:type="dcterms:W3CDTF">2025-03-04T09:10:08Z</dcterms:modified>
</cp:coreProperties>
</file>