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423" r:id="rId2"/>
    <p:sldId id="419" r:id="rId3"/>
    <p:sldId id="440" r:id="rId4"/>
    <p:sldId id="397" r:id="rId5"/>
    <p:sldId id="443" r:id="rId6"/>
    <p:sldId id="442" r:id="rId7"/>
    <p:sldId id="262" r:id="rId8"/>
    <p:sldId id="393" r:id="rId9"/>
    <p:sldId id="431" r:id="rId10"/>
    <p:sldId id="265" r:id="rId11"/>
    <p:sldId id="445" r:id="rId12"/>
    <p:sldId id="388" r:id="rId13"/>
    <p:sldId id="420" r:id="rId14"/>
    <p:sldId id="390" r:id="rId15"/>
    <p:sldId id="395" r:id="rId16"/>
    <p:sldId id="432" r:id="rId17"/>
    <p:sldId id="426" r:id="rId18"/>
    <p:sldId id="439" r:id="rId19"/>
    <p:sldId id="435" r:id="rId20"/>
    <p:sldId id="436" r:id="rId21"/>
    <p:sldId id="281" r:id="rId22"/>
    <p:sldId id="444" r:id="rId23"/>
    <p:sldId id="427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707"/>
    <a:srgbClr val="F8CBAD"/>
    <a:srgbClr val="00FF00"/>
    <a:srgbClr val="006600"/>
    <a:srgbClr val="FFFFCC"/>
    <a:srgbClr val="51B416"/>
    <a:srgbClr val="FF66CC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7164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742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53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17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24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877b642fd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877b642fd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26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2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6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4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2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7EFC1-6C47-4F35-B232-13DBDE32BE24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5D3EC-53BB-4CCC-B1D5-A0F12BC67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8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7"/>
          <p:cNvSpPr/>
          <p:nvPr/>
        </p:nvSpPr>
        <p:spPr>
          <a:xfrm>
            <a:off x="56" y="-99"/>
            <a:ext cx="12191888" cy="6858197"/>
          </a:xfrm>
          <a:custGeom>
            <a:avLst/>
            <a:gdLst/>
            <a:ahLst/>
            <a:cxnLst/>
            <a:rect l="l" t="t" r="r" b="b"/>
            <a:pathLst>
              <a:path w="286105" h="159902" extrusionOk="0">
                <a:moveTo>
                  <a:pt x="88039" y="1"/>
                </a:moveTo>
                <a:cubicBezTo>
                  <a:pt x="88038" y="1"/>
                  <a:pt x="87889" y="114"/>
                  <a:pt x="87485" y="422"/>
                </a:cubicBezTo>
                <a:cubicBezTo>
                  <a:pt x="87043" y="761"/>
                  <a:pt x="86883" y="884"/>
                  <a:pt x="86883" y="884"/>
                </a:cubicBezTo>
                <a:cubicBezTo>
                  <a:pt x="86886" y="884"/>
                  <a:pt x="88041" y="1"/>
                  <a:pt x="88039" y="1"/>
                </a:cubicBezTo>
                <a:close/>
                <a:moveTo>
                  <a:pt x="32037" y="1085"/>
                </a:moveTo>
                <a:cubicBezTo>
                  <a:pt x="31991" y="1085"/>
                  <a:pt x="31942" y="1238"/>
                  <a:pt x="31942" y="1696"/>
                </a:cubicBezTo>
                <a:cubicBezTo>
                  <a:pt x="32186" y="1574"/>
                  <a:pt x="32118" y="1085"/>
                  <a:pt x="32037" y="1085"/>
                </a:cubicBezTo>
                <a:close/>
                <a:moveTo>
                  <a:pt x="108073" y="1146"/>
                </a:moveTo>
                <a:cubicBezTo>
                  <a:pt x="107978" y="1146"/>
                  <a:pt x="107862" y="1167"/>
                  <a:pt x="107726" y="1219"/>
                </a:cubicBezTo>
                <a:cubicBezTo>
                  <a:pt x="107761" y="1398"/>
                  <a:pt x="107821" y="1731"/>
                  <a:pt x="108178" y="1731"/>
                </a:cubicBezTo>
                <a:cubicBezTo>
                  <a:pt x="108537" y="1731"/>
                  <a:pt x="108570" y="1146"/>
                  <a:pt x="108073" y="1146"/>
                </a:cubicBezTo>
                <a:close/>
                <a:moveTo>
                  <a:pt x="262388" y="2196"/>
                </a:moveTo>
                <a:cubicBezTo>
                  <a:pt x="262388" y="2196"/>
                  <a:pt x="262388" y="2196"/>
                  <a:pt x="262388" y="2196"/>
                </a:cubicBezTo>
                <a:lnTo>
                  <a:pt x="262388" y="2196"/>
                </a:lnTo>
                <a:cubicBezTo>
                  <a:pt x="262388" y="2196"/>
                  <a:pt x="262388" y="2196"/>
                  <a:pt x="262388" y="2196"/>
                </a:cubicBezTo>
                <a:close/>
                <a:moveTo>
                  <a:pt x="87412" y="1065"/>
                </a:moveTo>
                <a:cubicBezTo>
                  <a:pt x="87048" y="1065"/>
                  <a:pt x="86718" y="2268"/>
                  <a:pt x="87169" y="2268"/>
                </a:cubicBezTo>
                <a:cubicBezTo>
                  <a:pt x="87297" y="2268"/>
                  <a:pt x="87488" y="2171"/>
                  <a:pt x="87759" y="1922"/>
                </a:cubicBezTo>
                <a:lnTo>
                  <a:pt x="87806" y="1743"/>
                </a:lnTo>
                <a:cubicBezTo>
                  <a:pt x="87699" y="1244"/>
                  <a:pt x="87553" y="1065"/>
                  <a:pt x="87412" y="1065"/>
                </a:cubicBezTo>
                <a:close/>
                <a:moveTo>
                  <a:pt x="8689" y="1327"/>
                </a:moveTo>
                <a:cubicBezTo>
                  <a:pt x="8987" y="2204"/>
                  <a:pt x="9131" y="2496"/>
                  <a:pt x="9176" y="2496"/>
                </a:cubicBezTo>
                <a:cubicBezTo>
                  <a:pt x="9266" y="2496"/>
                  <a:pt x="8959" y="1327"/>
                  <a:pt x="8689" y="1327"/>
                </a:cubicBezTo>
                <a:close/>
                <a:moveTo>
                  <a:pt x="89354" y="2791"/>
                </a:moveTo>
                <a:cubicBezTo>
                  <a:pt x="89348" y="2801"/>
                  <a:pt x="89342" y="2810"/>
                  <a:pt x="89336" y="2820"/>
                </a:cubicBezTo>
                <a:lnTo>
                  <a:pt x="89336" y="2820"/>
                </a:lnTo>
                <a:cubicBezTo>
                  <a:pt x="89337" y="2818"/>
                  <a:pt x="89342" y="2809"/>
                  <a:pt x="89354" y="2791"/>
                </a:cubicBezTo>
                <a:close/>
                <a:moveTo>
                  <a:pt x="262388" y="2196"/>
                </a:moveTo>
                <a:lnTo>
                  <a:pt x="262388" y="2196"/>
                </a:lnTo>
                <a:cubicBezTo>
                  <a:pt x="262378" y="2223"/>
                  <a:pt x="260395" y="2834"/>
                  <a:pt x="262425" y="2909"/>
                </a:cubicBezTo>
                <a:lnTo>
                  <a:pt x="262425" y="2909"/>
                </a:lnTo>
                <a:cubicBezTo>
                  <a:pt x="262380" y="2839"/>
                  <a:pt x="262357" y="2351"/>
                  <a:pt x="262388" y="2196"/>
                </a:cubicBezTo>
                <a:close/>
                <a:moveTo>
                  <a:pt x="262425" y="2909"/>
                </a:moveTo>
                <a:lnTo>
                  <a:pt x="262425" y="2909"/>
                </a:lnTo>
                <a:cubicBezTo>
                  <a:pt x="262429" y="2915"/>
                  <a:pt x="262433" y="2918"/>
                  <a:pt x="262436" y="2918"/>
                </a:cubicBezTo>
                <a:cubicBezTo>
                  <a:pt x="262440" y="2918"/>
                  <a:pt x="262444" y="2915"/>
                  <a:pt x="262447" y="2910"/>
                </a:cubicBezTo>
                <a:cubicBezTo>
                  <a:pt x="262440" y="2910"/>
                  <a:pt x="262432" y="2910"/>
                  <a:pt x="262425" y="2909"/>
                </a:cubicBezTo>
                <a:close/>
                <a:moveTo>
                  <a:pt x="88879" y="2162"/>
                </a:moveTo>
                <a:cubicBezTo>
                  <a:pt x="88616" y="2162"/>
                  <a:pt x="88750" y="2523"/>
                  <a:pt x="89045" y="3005"/>
                </a:cubicBezTo>
                <a:cubicBezTo>
                  <a:pt x="89165" y="2984"/>
                  <a:pt x="89265" y="2922"/>
                  <a:pt x="89336" y="2820"/>
                </a:cubicBezTo>
                <a:lnTo>
                  <a:pt x="89336" y="2820"/>
                </a:lnTo>
                <a:cubicBezTo>
                  <a:pt x="89335" y="2820"/>
                  <a:pt x="89335" y="2820"/>
                  <a:pt x="89335" y="2820"/>
                </a:cubicBezTo>
                <a:cubicBezTo>
                  <a:pt x="89336" y="2820"/>
                  <a:pt x="89357" y="2790"/>
                  <a:pt x="89356" y="2790"/>
                </a:cubicBezTo>
                <a:lnTo>
                  <a:pt x="89356" y="2790"/>
                </a:lnTo>
                <a:cubicBezTo>
                  <a:pt x="89355" y="2790"/>
                  <a:pt x="89355" y="2790"/>
                  <a:pt x="89354" y="2791"/>
                </a:cubicBezTo>
                <a:cubicBezTo>
                  <a:pt x="89426" y="2708"/>
                  <a:pt x="89509" y="2612"/>
                  <a:pt x="89568" y="2517"/>
                </a:cubicBezTo>
                <a:cubicBezTo>
                  <a:pt x="89480" y="2323"/>
                  <a:pt x="89407" y="2223"/>
                  <a:pt x="89351" y="2223"/>
                </a:cubicBezTo>
                <a:cubicBezTo>
                  <a:pt x="89325" y="2223"/>
                  <a:pt x="89302" y="2245"/>
                  <a:pt x="89283" y="2291"/>
                </a:cubicBezTo>
                <a:cubicBezTo>
                  <a:pt x="89098" y="2202"/>
                  <a:pt x="88966" y="2162"/>
                  <a:pt x="88879" y="2162"/>
                </a:cubicBezTo>
                <a:close/>
                <a:moveTo>
                  <a:pt x="194034" y="2362"/>
                </a:moveTo>
                <a:cubicBezTo>
                  <a:pt x="193843" y="2374"/>
                  <a:pt x="193677" y="2505"/>
                  <a:pt x="193617" y="2684"/>
                </a:cubicBezTo>
                <a:cubicBezTo>
                  <a:pt x="193641" y="2779"/>
                  <a:pt x="193724" y="2862"/>
                  <a:pt x="193820" y="2898"/>
                </a:cubicBezTo>
                <a:cubicBezTo>
                  <a:pt x="193796" y="2874"/>
                  <a:pt x="193784" y="2839"/>
                  <a:pt x="193784" y="2815"/>
                </a:cubicBezTo>
                <a:lnTo>
                  <a:pt x="193784" y="2815"/>
                </a:lnTo>
                <a:lnTo>
                  <a:pt x="194010" y="3005"/>
                </a:lnTo>
                <a:cubicBezTo>
                  <a:pt x="194617" y="2922"/>
                  <a:pt x="194153" y="2422"/>
                  <a:pt x="194034" y="2362"/>
                </a:cubicBezTo>
                <a:close/>
                <a:moveTo>
                  <a:pt x="117820" y="2838"/>
                </a:moveTo>
                <a:cubicBezTo>
                  <a:pt x="117745" y="2838"/>
                  <a:pt x="117658" y="2866"/>
                  <a:pt x="117560" y="2934"/>
                </a:cubicBezTo>
                <a:lnTo>
                  <a:pt x="117524" y="3148"/>
                </a:lnTo>
                <a:lnTo>
                  <a:pt x="117501" y="2958"/>
                </a:lnTo>
                <a:lnTo>
                  <a:pt x="117274" y="3136"/>
                </a:lnTo>
                <a:cubicBezTo>
                  <a:pt x="117274" y="3351"/>
                  <a:pt x="117393" y="3553"/>
                  <a:pt x="117572" y="3684"/>
                </a:cubicBezTo>
                <a:cubicBezTo>
                  <a:pt x="118264" y="3654"/>
                  <a:pt x="118221" y="2838"/>
                  <a:pt x="117820" y="2838"/>
                </a:cubicBezTo>
                <a:close/>
                <a:moveTo>
                  <a:pt x="25867" y="2569"/>
                </a:moveTo>
                <a:cubicBezTo>
                  <a:pt x="25550" y="2569"/>
                  <a:pt x="26113" y="3777"/>
                  <a:pt x="26392" y="3777"/>
                </a:cubicBezTo>
                <a:cubicBezTo>
                  <a:pt x="26497" y="3777"/>
                  <a:pt x="26562" y="3606"/>
                  <a:pt x="26525" y="3136"/>
                </a:cubicBezTo>
                <a:lnTo>
                  <a:pt x="26477" y="3017"/>
                </a:lnTo>
                <a:cubicBezTo>
                  <a:pt x="26159" y="2692"/>
                  <a:pt x="25968" y="2569"/>
                  <a:pt x="25867" y="2569"/>
                </a:cubicBezTo>
                <a:close/>
                <a:moveTo>
                  <a:pt x="125549" y="2624"/>
                </a:moveTo>
                <a:lnTo>
                  <a:pt x="125549" y="2624"/>
                </a:lnTo>
                <a:cubicBezTo>
                  <a:pt x="124763" y="2898"/>
                  <a:pt x="124894" y="3624"/>
                  <a:pt x="125275" y="4029"/>
                </a:cubicBezTo>
                <a:cubicBezTo>
                  <a:pt x="126585" y="4029"/>
                  <a:pt x="125847" y="2839"/>
                  <a:pt x="125549" y="2624"/>
                </a:cubicBezTo>
                <a:close/>
                <a:moveTo>
                  <a:pt x="197867" y="3115"/>
                </a:moveTo>
                <a:cubicBezTo>
                  <a:pt x="197866" y="3115"/>
                  <a:pt x="197938" y="3277"/>
                  <a:pt x="198142" y="3732"/>
                </a:cubicBezTo>
                <a:cubicBezTo>
                  <a:pt x="198266" y="4002"/>
                  <a:pt x="198314" y="4105"/>
                  <a:pt x="198315" y="4105"/>
                </a:cubicBezTo>
                <a:cubicBezTo>
                  <a:pt x="198318" y="4105"/>
                  <a:pt x="197870" y="3115"/>
                  <a:pt x="197867" y="3115"/>
                </a:cubicBezTo>
                <a:close/>
                <a:moveTo>
                  <a:pt x="149552" y="2874"/>
                </a:moveTo>
                <a:cubicBezTo>
                  <a:pt x="148707" y="2874"/>
                  <a:pt x="148409" y="4184"/>
                  <a:pt x="149552" y="4184"/>
                </a:cubicBezTo>
                <a:cubicBezTo>
                  <a:pt x="149481" y="3934"/>
                  <a:pt x="149624" y="3779"/>
                  <a:pt x="149945" y="3744"/>
                </a:cubicBezTo>
                <a:cubicBezTo>
                  <a:pt x="149993" y="3410"/>
                  <a:pt x="149433" y="3220"/>
                  <a:pt x="149588" y="3065"/>
                </a:cubicBezTo>
                <a:lnTo>
                  <a:pt x="149552" y="3065"/>
                </a:lnTo>
                <a:lnTo>
                  <a:pt x="149552" y="2874"/>
                </a:lnTo>
                <a:close/>
                <a:moveTo>
                  <a:pt x="83770" y="3303"/>
                </a:moveTo>
                <a:cubicBezTo>
                  <a:pt x="82976" y="3303"/>
                  <a:pt x="82888" y="4244"/>
                  <a:pt x="83664" y="4244"/>
                </a:cubicBezTo>
                <a:cubicBezTo>
                  <a:pt x="83761" y="4244"/>
                  <a:pt x="83872" y="4229"/>
                  <a:pt x="83996" y="4196"/>
                </a:cubicBezTo>
                <a:cubicBezTo>
                  <a:pt x="84163" y="3898"/>
                  <a:pt x="84068" y="3565"/>
                  <a:pt x="83770" y="3303"/>
                </a:cubicBezTo>
                <a:close/>
                <a:moveTo>
                  <a:pt x="260995" y="4291"/>
                </a:moveTo>
                <a:cubicBezTo>
                  <a:pt x="261002" y="4294"/>
                  <a:pt x="261011" y="4298"/>
                  <a:pt x="261019" y="4301"/>
                </a:cubicBezTo>
                <a:lnTo>
                  <a:pt x="261019" y="4301"/>
                </a:lnTo>
                <a:cubicBezTo>
                  <a:pt x="261013" y="4295"/>
                  <a:pt x="261005" y="4291"/>
                  <a:pt x="260995" y="4291"/>
                </a:cubicBezTo>
                <a:close/>
                <a:moveTo>
                  <a:pt x="166590" y="4482"/>
                </a:moveTo>
                <a:cubicBezTo>
                  <a:pt x="166590" y="4482"/>
                  <a:pt x="166589" y="4482"/>
                  <a:pt x="166589" y="4483"/>
                </a:cubicBezTo>
                <a:lnTo>
                  <a:pt x="166589" y="4483"/>
                </a:lnTo>
                <a:cubicBezTo>
                  <a:pt x="166589" y="4482"/>
                  <a:pt x="166590" y="4482"/>
                  <a:pt x="166590" y="4482"/>
                </a:cubicBezTo>
                <a:close/>
                <a:moveTo>
                  <a:pt x="166580" y="4445"/>
                </a:moveTo>
                <a:cubicBezTo>
                  <a:pt x="166566" y="4445"/>
                  <a:pt x="166548" y="4495"/>
                  <a:pt x="166566" y="4495"/>
                </a:cubicBezTo>
                <a:cubicBezTo>
                  <a:pt x="166571" y="4495"/>
                  <a:pt x="166578" y="4492"/>
                  <a:pt x="166589" y="4483"/>
                </a:cubicBezTo>
                <a:lnTo>
                  <a:pt x="166589" y="4483"/>
                </a:lnTo>
                <a:cubicBezTo>
                  <a:pt x="166567" y="4504"/>
                  <a:pt x="166579" y="4683"/>
                  <a:pt x="166587" y="4683"/>
                </a:cubicBezTo>
                <a:cubicBezTo>
                  <a:pt x="166591" y="4683"/>
                  <a:pt x="166594" y="4633"/>
                  <a:pt x="166590" y="4482"/>
                </a:cubicBezTo>
                <a:lnTo>
                  <a:pt x="166590" y="4482"/>
                </a:lnTo>
                <a:cubicBezTo>
                  <a:pt x="166590" y="4482"/>
                  <a:pt x="166590" y="4482"/>
                  <a:pt x="166590" y="4482"/>
                </a:cubicBezTo>
                <a:cubicBezTo>
                  <a:pt x="166590" y="4454"/>
                  <a:pt x="166585" y="4445"/>
                  <a:pt x="166580" y="4445"/>
                </a:cubicBezTo>
                <a:close/>
                <a:moveTo>
                  <a:pt x="259256" y="4410"/>
                </a:moveTo>
                <a:cubicBezTo>
                  <a:pt x="259261" y="4414"/>
                  <a:pt x="259266" y="4417"/>
                  <a:pt x="259271" y="4421"/>
                </a:cubicBezTo>
                <a:lnTo>
                  <a:pt x="259271" y="4421"/>
                </a:lnTo>
                <a:cubicBezTo>
                  <a:pt x="259261" y="4420"/>
                  <a:pt x="259250" y="4420"/>
                  <a:pt x="259241" y="4420"/>
                </a:cubicBezTo>
                <a:cubicBezTo>
                  <a:pt x="258856" y="4420"/>
                  <a:pt x="258892" y="4994"/>
                  <a:pt x="259221" y="4994"/>
                </a:cubicBezTo>
                <a:cubicBezTo>
                  <a:pt x="259674" y="4994"/>
                  <a:pt x="259469" y="4574"/>
                  <a:pt x="259271" y="4421"/>
                </a:cubicBezTo>
                <a:lnTo>
                  <a:pt x="259271" y="4421"/>
                </a:lnTo>
                <a:cubicBezTo>
                  <a:pt x="259296" y="4423"/>
                  <a:pt x="259323" y="4427"/>
                  <a:pt x="259352" y="4434"/>
                </a:cubicBezTo>
                <a:cubicBezTo>
                  <a:pt x="259316" y="4422"/>
                  <a:pt x="259292" y="4410"/>
                  <a:pt x="259268" y="4410"/>
                </a:cubicBezTo>
                <a:close/>
                <a:moveTo>
                  <a:pt x="80906" y="4112"/>
                </a:moveTo>
                <a:cubicBezTo>
                  <a:pt x="80906" y="4112"/>
                  <a:pt x="81041" y="4388"/>
                  <a:pt x="81178" y="4667"/>
                </a:cubicBezTo>
                <a:lnTo>
                  <a:pt x="81178" y="4667"/>
                </a:lnTo>
                <a:cubicBezTo>
                  <a:pt x="81131" y="4573"/>
                  <a:pt x="81114" y="4540"/>
                  <a:pt x="81114" y="4540"/>
                </a:cubicBezTo>
                <a:lnTo>
                  <a:pt x="81114" y="4540"/>
                </a:lnTo>
                <a:cubicBezTo>
                  <a:pt x="81112" y="4540"/>
                  <a:pt x="81194" y="4706"/>
                  <a:pt x="81196" y="4706"/>
                </a:cubicBezTo>
                <a:cubicBezTo>
                  <a:pt x="81196" y="4706"/>
                  <a:pt x="81194" y="4701"/>
                  <a:pt x="81188" y="4688"/>
                </a:cubicBezTo>
                <a:lnTo>
                  <a:pt x="81188" y="4688"/>
                </a:lnTo>
                <a:cubicBezTo>
                  <a:pt x="81323" y="4963"/>
                  <a:pt x="81455" y="5233"/>
                  <a:pt x="81456" y="5233"/>
                </a:cubicBezTo>
                <a:cubicBezTo>
                  <a:pt x="81456" y="5233"/>
                  <a:pt x="81383" y="5085"/>
                  <a:pt x="81186" y="4684"/>
                </a:cubicBezTo>
                <a:cubicBezTo>
                  <a:pt x="80981" y="4265"/>
                  <a:pt x="80906" y="4112"/>
                  <a:pt x="80906" y="4112"/>
                </a:cubicBezTo>
                <a:close/>
                <a:moveTo>
                  <a:pt x="227060" y="4574"/>
                </a:moveTo>
                <a:cubicBezTo>
                  <a:pt x="226710" y="4574"/>
                  <a:pt x="226316" y="5327"/>
                  <a:pt x="226895" y="5327"/>
                </a:cubicBezTo>
                <a:cubicBezTo>
                  <a:pt x="227109" y="5256"/>
                  <a:pt x="227276" y="5101"/>
                  <a:pt x="227360" y="4887"/>
                </a:cubicBezTo>
                <a:cubicBezTo>
                  <a:pt x="227291" y="4659"/>
                  <a:pt x="227178" y="4574"/>
                  <a:pt x="227060" y="4574"/>
                </a:cubicBezTo>
                <a:close/>
                <a:moveTo>
                  <a:pt x="260804" y="4256"/>
                </a:moveTo>
                <a:cubicBezTo>
                  <a:pt x="260590" y="4339"/>
                  <a:pt x="260352" y="4529"/>
                  <a:pt x="260423" y="4970"/>
                </a:cubicBezTo>
                <a:lnTo>
                  <a:pt x="260542" y="5125"/>
                </a:lnTo>
                <a:cubicBezTo>
                  <a:pt x="260602" y="5160"/>
                  <a:pt x="260673" y="5196"/>
                  <a:pt x="260733" y="5232"/>
                </a:cubicBezTo>
                <a:cubicBezTo>
                  <a:pt x="259091" y="5787"/>
                  <a:pt x="259994" y="6055"/>
                  <a:pt x="260949" y="6055"/>
                </a:cubicBezTo>
                <a:cubicBezTo>
                  <a:pt x="261919" y="6055"/>
                  <a:pt x="262942" y="5778"/>
                  <a:pt x="261399" y="5244"/>
                </a:cubicBezTo>
                <a:cubicBezTo>
                  <a:pt x="262187" y="4676"/>
                  <a:pt x="261329" y="4424"/>
                  <a:pt x="261019" y="4301"/>
                </a:cubicBezTo>
                <a:lnTo>
                  <a:pt x="261019" y="4301"/>
                </a:lnTo>
                <a:cubicBezTo>
                  <a:pt x="261028" y="4309"/>
                  <a:pt x="261035" y="4320"/>
                  <a:pt x="261042" y="4327"/>
                </a:cubicBezTo>
                <a:lnTo>
                  <a:pt x="260804" y="4256"/>
                </a:lnTo>
                <a:close/>
                <a:moveTo>
                  <a:pt x="81978" y="5480"/>
                </a:moveTo>
                <a:cubicBezTo>
                  <a:pt x="81931" y="5480"/>
                  <a:pt x="81789" y="5716"/>
                  <a:pt x="81508" y="6422"/>
                </a:cubicBezTo>
                <a:cubicBezTo>
                  <a:pt x="81800" y="6391"/>
                  <a:pt x="82071" y="5480"/>
                  <a:pt x="81978" y="5480"/>
                </a:cubicBezTo>
                <a:close/>
                <a:moveTo>
                  <a:pt x="197467" y="5458"/>
                </a:moveTo>
                <a:cubicBezTo>
                  <a:pt x="196905" y="5458"/>
                  <a:pt x="196990" y="6440"/>
                  <a:pt x="197639" y="6440"/>
                </a:cubicBezTo>
                <a:cubicBezTo>
                  <a:pt x="197688" y="6440"/>
                  <a:pt x="197741" y="6435"/>
                  <a:pt x="197796" y="6422"/>
                </a:cubicBezTo>
                <a:lnTo>
                  <a:pt x="197887" y="6107"/>
                </a:lnTo>
                <a:lnTo>
                  <a:pt x="197887" y="6107"/>
                </a:lnTo>
                <a:cubicBezTo>
                  <a:pt x="197933" y="6231"/>
                  <a:pt x="198143" y="6667"/>
                  <a:pt x="198232" y="6667"/>
                </a:cubicBezTo>
                <a:cubicBezTo>
                  <a:pt x="198296" y="6667"/>
                  <a:pt x="198296" y="6433"/>
                  <a:pt x="198118" y="5672"/>
                </a:cubicBezTo>
                <a:lnTo>
                  <a:pt x="197784" y="5577"/>
                </a:lnTo>
                <a:lnTo>
                  <a:pt x="197856" y="5577"/>
                </a:lnTo>
                <a:cubicBezTo>
                  <a:pt x="197703" y="5493"/>
                  <a:pt x="197573" y="5458"/>
                  <a:pt x="197467" y="5458"/>
                </a:cubicBezTo>
                <a:close/>
                <a:moveTo>
                  <a:pt x="29609" y="6041"/>
                </a:moveTo>
                <a:cubicBezTo>
                  <a:pt x="29025" y="6208"/>
                  <a:pt x="29216" y="6589"/>
                  <a:pt x="29513" y="6756"/>
                </a:cubicBezTo>
                <a:cubicBezTo>
                  <a:pt x="29609" y="6744"/>
                  <a:pt x="29918" y="6672"/>
                  <a:pt x="29859" y="6208"/>
                </a:cubicBezTo>
                <a:lnTo>
                  <a:pt x="29609" y="6041"/>
                </a:lnTo>
                <a:close/>
                <a:moveTo>
                  <a:pt x="243288" y="6365"/>
                </a:moveTo>
                <a:cubicBezTo>
                  <a:pt x="243248" y="6365"/>
                  <a:pt x="243205" y="6368"/>
                  <a:pt x="243159" y="6375"/>
                </a:cubicBezTo>
                <a:cubicBezTo>
                  <a:pt x="242922" y="6624"/>
                  <a:pt x="242942" y="6937"/>
                  <a:pt x="243343" y="6937"/>
                </a:cubicBezTo>
                <a:cubicBezTo>
                  <a:pt x="243364" y="6937"/>
                  <a:pt x="243386" y="6936"/>
                  <a:pt x="243409" y="6934"/>
                </a:cubicBezTo>
                <a:cubicBezTo>
                  <a:pt x="243552" y="6934"/>
                  <a:pt x="243695" y="6851"/>
                  <a:pt x="243731" y="6708"/>
                </a:cubicBezTo>
                <a:cubicBezTo>
                  <a:pt x="243700" y="6492"/>
                  <a:pt x="243545" y="6365"/>
                  <a:pt x="243288" y="6365"/>
                </a:cubicBezTo>
                <a:close/>
                <a:moveTo>
                  <a:pt x="242278" y="6151"/>
                </a:moveTo>
                <a:cubicBezTo>
                  <a:pt x="241924" y="6151"/>
                  <a:pt x="241542" y="6425"/>
                  <a:pt x="241421" y="6946"/>
                </a:cubicBezTo>
                <a:cubicBezTo>
                  <a:pt x="241592" y="7165"/>
                  <a:pt x="241784" y="7254"/>
                  <a:pt x="242002" y="7254"/>
                </a:cubicBezTo>
                <a:cubicBezTo>
                  <a:pt x="242223" y="7254"/>
                  <a:pt x="242472" y="7162"/>
                  <a:pt x="242754" y="7018"/>
                </a:cubicBezTo>
                <a:cubicBezTo>
                  <a:pt x="242861" y="6994"/>
                  <a:pt x="242933" y="6899"/>
                  <a:pt x="242945" y="6792"/>
                </a:cubicBezTo>
                <a:cubicBezTo>
                  <a:pt x="242873" y="6359"/>
                  <a:pt x="242586" y="6151"/>
                  <a:pt x="242278" y="6151"/>
                </a:cubicBezTo>
                <a:close/>
                <a:moveTo>
                  <a:pt x="226058" y="6349"/>
                </a:moveTo>
                <a:cubicBezTo>
                  <a:pt x="225667" y="6349"/>
                  <a:pt x="225881" y="7112"/>
                  <a:pt x="226074" y="7268"/>
                </a:cubicBezTo>
                <a:cubicBezTo>
                  <a:pt x="226264" y="7220"/>
                  <a:pt x="226609" y="7137"/>
                  <a:pt x="226669" y="6768"/>
                </a:cubicBezTo>
                <a:lnTo>
                  <a:pt x="226586" y="6589"/>
                </a:lnTo>
                <a:cubicBezTo>
                  <a:pt x="226345" y="6417"/>
                  <a:pt x="226174" y="6349"/>
                  <a:pt x="226058" y="6349"/>
                </a:cubicBezTo>
                <a:close/>
                <a:moveTo>
                  <a:pt x="126918" y="6787"/>
                </a:moveTo>
                <a:cubicBezTo>
                  <a:pt x="126859" y="6787"/>
                  <a:pt x="126796" y="6792"/>
                  <a:pt x="126728" y="6803"/>
                </a:cubicBezTo>
                <a:cubicBezTo>
                  <a:pt x="126617" y="7240"/>
                  <a:pt x="126690" y="7446"/>
                  <a:pt x="126912" y="7446"/>
                </a:cubicBezTo>
                <a:cubicBezTo>
                  <a:pt x="127047" y="7446"/>
                  <a:pt x="127239" y="7369"/>
                  <a:pt x="127478" y="7220"/>
                </a:cubicBezTo>
                <a:cubicBezTo>
                  <a:pt x="127428" y="6948"/>
                  <a:pt x="127241" y="6787"/>
                  <a:pt x="126918" y="6787"/>
                </a:cubicBezTo>
                <a:close/>
                <a:moveTo>
                  <a:pt x="78462" y="6758"/>
                </a:moveTo>
                <a:cubicBezTo>
                  <a:pt x="78007" y="6758"/>
                  <a:pt x="77282" y="7518"/>
                  <a:pt x="78424" y="7518"/>
                </a:cubicBezTo>
                <a:lnTo>
                  <a:pt x="78710" y="7387"/>
                </a:lnTo>
                <a:cubicBezTo>
                  <a:pt x="78822" y="6918"/>
                  <a:pt x="78671" y="6758"/>
                  <a:pt x="78462" y="6758"/>
                </a:cubicBezTo>
                <a:close/>
                <a:moveTo>
                  <a:pt x="211730" y="7033"/>
                </a:moveTo>
                <a:cubicBezTo>
                  <a:pt x="211477" y="7033"/>
                  <a:pt x="210825" y="7335"/>
                  <a:pt x="210857" y="7780"/>
                </a:cubicBezTo>
                <a:cubicBezTo>
                  <a:pt x="211873" y="7250"/>
                  <a:pt x="211945" y="7033"/>
                  <a:pt x="211730" y="7033"/>
                </a:cubicBezTo>
                <a:close/>
                <a:moveTo>
                  <a:pt x="155874" y="6684"/>
                </a:moveTo>
                <a:lnTo>
                  <a:pt x="155874" y="6887"/>
                </a:lnTo>
                <a:cubicBezTo>
                  <a:pt x="155720" y="6899"/>
                  <a:pt x="155577" y="6970"/>
                  <a:pt x="155470" y="7077"/>
                </a:cubicBezTo>
                <a:cubicBezTo>
                  <a:pt x="155446" y="7315"/>
                  <a:pt x="155481" y="7542"/>
                  <a:pt x="155553" y="7768"/>
                </a:cubicBezTo>
                <a:lnTo>
                  <a:pt x="155565" y="7768"/>
                </a:lnTo>
                <a:lnTo>
                  <a:pt x="155565" y="7958"/>
                </a:lnTo>
                <a:cubicBezTo>
                  <a:pt x="156696" y="7958"/>
                  <a:pt x="156589" y="6684"/>
                  <a:pt x="155874" y="6684"/>
                </a:cubicBezTo>
                <a:close/>
                <a:moveTo>
                  <a:pt x="83786" y="6997"/>
                </a:moveTo>
                <a:cubicBezTo>
                  <a:pt x="83635" y="6997"/>
                  <a:pt x="83484" y="7267"/>
                  <a:pt x="83568" y="8065"/>
                </a:cubicBezTo>
                <a:cubicBezTo>
                  <a:pt x="83623" y="7999"/>
                  <a:pt x="83690" y="7942"/>
                  <a:pt x="83756" y="7896"/>
                </a:cubicBezTo>
                <a:lnTo>
                  <a:pt x="83756" y="7896"/>
                </a:lnTo>
                <a:cubicBezTo>
                  <a:pt x="83758" y="7895"/>
                  <a:pt x="83762" y="7893"/>
                  <a:pt x="83770" y="7887"/>
                </a:cubicBezTo>
                <a:lnTo>
                  <a:pt x="83770" y="7887"/>
                </a:lnTo>
                <a:cubicBezTo>
                  <a:pt x="83770" y="7887"/>
                  <a:pt x="83770" y="7887"/>
                  <a:pt x="83770" y="7887"/>
                </a:cubicBezTo>
                <a:cubicBezTo>
                  <a:pt x="83776" y="7883"/>
                  <a:pt x="83781" y="7878"/>
                  <a:pt x="83786" y="7874"/>
                </a:cubicBezTo>
                <a:lnTo>
                  <a:pt x="83786" y="7874"/>
                </a:lnTo>
                <a:cubicBezTo>
                  <a:pt x="83842" y="7830"/>
                  <a:pt x="83860" y="7814"/>
                  <a:pt x="83860" y="7814"/>
                </a:cubicBezTo>
                <a:lnTo>
                  <a:pt x="83860" y="7814"/>
                </a:lnTo>
                <a:cubicBezTo>
                  <a:pt x="83859" y="7814"/>
                  <a:pt x="83843" y="7826"/>
                  <a:pt x="83824" y="7841"/>
                </a:cubicBezTo>
                <a:lnTo>
                  <a:pt x="83824" y="7841"/>
                </a:lnTo>
                <a:cubicBezTo>
                  <a:pt x="84198" y="7493"/>
                  <a:pt x="83992" y="6997"/>
                  <a:pt x="83786" y="6997"/>
                </a:cubicBezTo>
                <a:close/>
                <a:moveTo>
                  <a:pt x="82763" y="7813"/>
                </a:moveTo>
                <a:cubicBezTo>
                  <a:pt x="82551" y="7813"/>
                  <a:pt x="82354" y="7906"/>
                  <a:pt x="82341" y="8196"/>
                </a:cubicBezTo>
                <a:cubicBezTo>
                  <a:pt x="82311" y="8503"/>
                  <a:pt x="82536" y="8643"/>
                  <a:pt x="82776" y="8643"/>
                </a:cubicBezTo>
                <a:cubicBezTo>
                  <a:pt x="83097" y="8643"/>
                  <a:pt x="83444" y="8394"/>
                  <a:pt x="83246" y="7958"/>
                </a:cubicBezTo>
                <a:cubicBezTo>
                  <a:pt x="83151" y="7886"/>
                  <a:pt x="82951" y="7813"/>
                  <a:pt x="82763" y="7813"/>
                </a:cubicBezTo>
                <a:close/>
                <a:moveTo>
                  <a:pt x="166427" y="8708"/>
                </a:moveTo>
                <a:cubicBezTo>
                  <a:pt x="166391" y="8708"/>
                  <a:pt x="166351" y="8732"/>
                  <a:pt x="166316" y="8792"/>
                </a:cubicBezTo>
                <a:lnTo>
                  <a:pt x="166316" y="8958"/>
                </a:lnTo>
                <a:cubicBezTo>
                  <a:pt x="166351" y="8966"/>
                  <a:pt x="166382" y="8970"/>
                  <a:pt x="166408" y="8970"/>
                </a:cubicBezTo>
                <a:cubicBezTo>
                  <a:pt x="166635" y="8970"/>
                  <a:pt x="166549" y="8708"/>
                  <a:pt x="166427" y="8708"/>
                </a:cubicBezTo>
                <a:close/>
                <a:moveTo>
                  <a:pt x="115155" y="8173"/>
                </a:moveTo>
                <a:lnTo>
                  <a:pt x="115155" y="8173"/>
                </a:lnTo>
                <a:cubicBezTo>
                  <a:pt x="114869" y="8196"/>
                  <a:pt x="114619" y="8363"/>
                  <a:pt x="114488" y="8625"/>
                </a:cubicBezTo>
                <a:cubicBezTo>
                  <a:pt x="114572" y="8839"/>
                  <a:pt x="114786" y="8982"/>
                  <a:pt x="115024" y="8982"/>
                </a:cubicBezTo>
                <a:cubicBezTo>
                  <a:pt x="115029" y="8982"/>
                  <a:pt x="115033" y="8982"/>
                  <a:pt x="115037" y="8982"/>
                </a:cubicBezTo>
                <a:cubicBezTo>
                  <a:pt x="115474" y="8982"/>
                  <a:pt x="115332" y="8397"/>
                  <a:pt x="115155" y="8173"/>
                </a:cubicBezTo>
                <a:close/>
                <a:moveTo>
                  <a:pt x="261244" y="8544"/>
                </a:moveTo>
                <a:cubicBezTo>
                  <a:pt x="261147" y="8544"/>
                  <a:pt x="261018" y="8581"/>
                  <a:pt x="260852" y="8673"/>
                </a:cubicBezTo>
                <a:lnTo>
                  <a:pt x="260864" y="8673"/>
                </a:lnTo>
                <a:cubicBezTo>
                  <a:pt x="260947" y="8851"/>
                  <a:pt x="261078" y="8994"/>
                  <a:pt x="261257" y="9078"/>
                </a:cubicBezTo>
                <a:cubicBezTo>
                  <a:pt x="261518" y="9031"/>
                  <a:pt x="261597" y="8544"/>
                  <a:pt x="261244" y="8544"/>
                </a:cubicBezTo>
                <a:close/>
                <a:moveTo>
                  <a:pt x="255122" y="9386"/>
                </a:moveTo>
                <a:cubicBezTo>
                  <a:pt x="255115" y="9386"/>
                  <a:pt x="255108" y="9387"/>
                  <a:pt x="255101" y="9387"/>
                </a:cubicBezTo>
                <a:cubicBezTo>
                  <a:pt x="254875" y="9387"/>
                  <a:pt x="254744" y="9482"/>
                  <a:pt x="254720" y="9661"/>
                </a:cubicBezTo>
                <a:cubicBezTo>
                  <a:pt x="254749" y="9926"/>
                  <a:pt x="254860" y="10015"/>
                  <a:pt x="254988" y="10015"/>
                </a:cubicBezTo>
                <a:cubicBezTo>
                  <a:pt x="255176" y="10015"/>
                  <a:pt x="255402" y="9822"/>
                  <a:pt x="255458" y="9709"/>
                </a:cubicBezTo>
                <a:cubicBezTo>
                  <a:pt x="255447" y="9525"/>
                  <a:pt x="255292" y="9386"/>
                  <a:pt x="255122" y="9386"/>
                </a:cubicBezTo>
                <a:close/>
                <a:moveTo>
                  <a:pt x="81610" y="9486"/>
                </a:moveTo>
                <a:cubicBezTo>
                  <a:pt x="80663" y="9486"/>
                  <a:pt x="81252" y="10475"/>
                  <a:pt x="81514" y="10475"/>
                </a:cubicBezTo>
                <a:cubicBezTo>
                  <a:pt x="81525" y="10475"/>
                  <a:pt x="81534" y="10474"/>
                  <a:pt x="81544" y="10471"/>
                </a:cubicBezTo>
                <a:cubicBezTo>
                  <a:pt x="81472" y="10471"/>
                  <a:pt x="81413" y="10423"/>
                  <a:pt x="81389" y="10351"/>
                </a:cubicBezTo>
                <a:lnTo>
                  <a:pt x="81389" y="10351"/>
                </a:lnTo>
                <a:lnTo>
                  <a:pt x="81758" y="10518"/>
                </a:lnTo>
                <a:cubicBezTo>
                  <a:pt x="81794" y="10471"/>
                  <a:pt x="81841" y="10435"/>
                  <a:pt x="81901" y="10399"/>
                </a:cubicBezTo>
                <a:lnTo>
                  <a:pt x="81889" y="10399"/>
                </a:lnTo>
                <a:cubicBezTo>
                  <a:pt x="82151" y="10268"/>
                  <a:pt x="82282" y="9982"/>
                  <a:pt x="82210" y="9697"/>
                </a:cubicBezTo>
                <a:lnTo>
                  <a:pt x="82068" y="9542"/>
                </a:lnTo>
                <a:cubicBezTo>
                  <a:pt x="81886" y="9503"/>
                  <a:pt x="81734" y="9486"/>
                  <a:pt x="81610" y="9486"/>
                </a:cubicBezTo>
                <a:close/>
                <a:moveTo>
                  <a:pt x="62601" y="9982"/>
                </a:moveTo>
                <a:lnTo>
                  <a:pt x="62410" y="10161"/>
                </a:lnTo>
                <a:cubicBezTo>
                  <a:pt x="62422" y="10161"/>
                  <a:pt x="62422" y="10161"/>
                  <a:pt x="62434" y="10149"/>
                </a:cubicBezTo>
                <a:lnTo>
                  <a:pt x="62434" y="10530"/>
                </a:lnTo>
                <a:cubicBezTo>
                  <a:pt x="62684" y="10590"/>
                  <a:pt x="62934" y="10792"/>
                  <a:pt x="63196" y="10875"/>
                </a:cubicBezTo>
                <a:cubicBezTo>
                  <a:pt x="63351" y="10482"/>
                  <a:pt x="63172" y="10054"/>
                  <a:pt x="62601" y="9982"/>
                </a:cubicBezTo>
                <a:close/>
                <a:moveTo>
                  <a:pt x="270174" y="10935"/>
                </a:moveTo>
                <a:cubicBezTo>
                  <a:pt x="269531" y="11243"/>
                  <a:pt x="269469" y="11367"/>
                  <a:pt x="269595" y="11367"/>
                </a:cubicBezTo>
                <a:cubicBezTo>
                  <a:pt x="269747" y="11367"/>
                  <a:pt x="270168" y="11188"/>
                  <a:pt x="270174" y="10935"/>
                </a:cubicBezTo>
                <a:close/>
                <a:moveTo>
                  <a:pt x="2951" y="10649"/>
                </a:moveTo>
                <a:cubicBezTo>
                  <a:pt x="2558" y="10673"/>
                  <a:pt x="2581" y="11102"/>
                  <a:pt x="2581" y="11280"/>
                </a:cubicBezTo>
                <a:cubicBezTo>
                  <a:pt x="2694" y="11411"/>
                  <a:pt x="2852" y="11477"/>
                  <a:pt x="3012" y="11477"/>
                </a:cubicBezTo>
                <a:cubicBezTo>
                  <a:pt x="3156" y="11477"/>
                  <a:pt x="3302" y="11423"/>
                  <a:pt x="3415" y="11316"/>
                </a:cubicBezTo>
                <a:cubicBezTo>
                  <a:pt x="3498" y="11018"/>
                  <a:pt x="3189" y="10732"/>
                  <a:pt x="2951" y="10649"/>
                </a:cubicBezTo>
                <a:close/>
                <a:moveTo>
                  <a:pt x="80590" y="11242"/>
                </a:moveTo>
                <a:cubicBezTo>
                  <a:pt x="80194" y="11242"/>
                  <a:pt x="80062" y="11986"/>
                  <a:pt x="80205" y="11986"/>
                </a:cubicBezTo>
                <a:cubicBezTo>
                  <a:pt x="80277" y="11986"/>
                  <a:pt x="80417" y="11800"/>
                  <a:pt x="80627" y="11244"/>
                </a:cubicBezTo>
                <a:cubicBezTo>
                  <a:pt x="80614" y="11243"/>
                  <a:pt x="80602" y="11242"/>
                  <a:pt x="80590" y="11242"/>
                </a:cubicBezTo>
                <a:close/>
                <a:moveTo>
                  <a:pt x="116108" y="11506"/>
                </a:moveTo>
                <a:lnTo>
                  <a:pt x="116108" y="11506"/>
                </a:lnTo>
                <a:cubicBezTo>
                  <a:pt x="115631" y="11637"/>
                  <a:pt x="115643" y="11959"/>
                  <a:pt x="115988" y="12149"/>
                </a:cubicBezTo>
                <a:cubicBezTo>
                  <a:pt x="116429" y="12030"/>
                  <a:pt x="116477" y="11804"/>
                  <a:pt x="116108" y="11506"/>
                </a:cubicBezTo>
                <a:close/>
                <a:moveTo>
                  <a:pt x="229038" y="11578"/>
                </a:moveTo>
                <a:cubicBezTo>
                  <a:pt x="228550" y="11692"/>
                  <a:pt x="228778" y="12196"/>
                  <a:pt x="229232" y="12196"/>
                </a:cubicBezTo>
                <a:cubicBezTo>
                  <a:pt x="229298" y="12196"/>
                  <a:pt x="229369" y="12185"/>
                  <a:pt x="229443" y="12161"/>
                </a:cubicBezTo>
                <a:cubicBezTo>
                  <a:pt x="229443" y="11911"/>
                  <a:pt x="229288" y="11685"/>
                  <a:pt x="229050" y="11590"/>
                </a:cubicBezTo>
                <a:lnTo>
                  <a:pt x="229038" y="11578"/>
                </a:lnTo>
                <a:close/>
                <a:moveTo>
                  <a:pt x="91412" y="12487"/>
                </a:moveTo>
                <a:cubicBezTo>
                  <a:pt x="91413" y="12490"/>
                  <a:pt x="91414" y="12493"/>
                  <a:pt x="91414" y="12495"/>
                </a:cubicBezTo>
                <a:cubicBezTo>
                  <a:pt x="91413" y="12492"/>
                  <a:pt x="91413" y="12489"/>
                  <a:pt x="91412" y="12487"/>
                </a:cubicBezTo>
                <a:close/>
                <a:moveTo>
                  <a:pt x="146013" y="11836"/>
                </a:moveTo>
                <a:cubicBezTo>
                  <a:pt x="145979" y="11836"/>
                  <a:pt x="145945" y="11837"/>
                  <a:pt x="145909" y="11840"/>
                </a:cubicBezTo>
                <a:cubicBezTo>
                  <a:pt x="145099" y="12959"/>
                  <a:pt x="145980" y="12578"/>
                  <a:pt x="146207" y="12852"/>
                </a:cubicBezTo>
                <a:lnTo>
                  <a:pt x="146468" y="12876"/>
                </a:lnTo>
                <a:cubicBezTo>
                  <a:pt x="146599" y="12709"/>
                  <a:pt x="146635" y="12483"/>
                  <a:pt x="146576" y="12292"/>
                </a:cubicBezTo>
                <a:lnTo>
                  <a:pt x="146576" y="12292"/>
                </a:lnTo>
                <a:cubicBezTo>
                  <a:pt x="146576" y="12328"/>
                  <a:pt x="146552" y="12376"/>
                  <a:pt x="146516" y="12387"/>
                </a:cubicBezTo>
                <a:lnTo>
                  <a:pt x="146623" y="12114"/>
                </a:lnTo>
                <a:cubicBezTo>
                  <a:pt x="146516" y="11932"/>
                  <a:pt x="146313" y="11836"/>
                  <a:pt x="146013" y="11836"/>
                </a:cubicBezTo>
                <a:close/>
                <a:moveTo>
                  <a:pt x="10070" y="12030"/>
                </a:moveTo>
                <a:lnTo>
                  <a:pt x="10070" y="12030"/>
                </a:lnTo>
                <a:cubicBezTo>
                  <a:pt x="9283" y="12361"/>
                  <a:pt x="10049" y="13046"/>
                  <a:pt x="10570" y="13046"/>
                </a:cubicBezTo>
                <a:cubicBezTo>
                  <a:pt x="10782" y="13046"/>
                  <a:pt x="10953" y="12933"/>
                  <a:pt x="10963" y="12637"/>
                </a:cubicBezTo>
                <a:cubicBezTo>
                  <a:pt x="10642" y="12435"/>
                  <a:pt x="10368" y="12245"/>
                  <a:pt x="10070" y="12030"/>
                </a:cubicBezTo>
                <a:close/>
                <a:moveTo>
                  <a:pt x="277309" y="12826"/>
                </a:moveTo>
                <a:cubicBezTo>
                  <a:pt x="277151" y="12826"/>
                  <a:pt x="277062" y="12966"/>
                  <a:pt x="277044" y="13245"/>
                </a:cubicBezTo>
                <a:cubicBezTo>
                  <a:pt x="277195" y="13407"/>
                  <a:pt x="277351" y="13487"/>
                  <a:pt x="277504" y="13487"/>
                </a:cubicBezTo>
                <a:cubicBezTo>
                  <a:pt x="277664" y="13487"/>
                  <a:pt x="277821" y="13398"/>
                  <a:pt x="277961" y="13221"/>
                </a:cubicBezTo>
                <a:cubicBezTo>
                  <a:pt x="277680" y="12957"/>
                  <a:pt x="277462" y="12826"/>
                  <a:pt x="277309" y="12826"/>
                </a:cubicBezTo>
                <a:close/>
                <a:moveTo>
                  <a:pt x="239000" y="12772"/>
                </a:moveTo>
                <a:cubicBezTo>
                  <a:pt x="238874" y="12772"/>
                  <a:pt x="238919" y="12985"/>
                  <a:pt x="239516" y="13566"/>
                </a:cubicBezTo>
                <a:cubicBezTo>
                  <a:pt x="239674" y="13173"/>
                  <a:pt x="239174" y="12772"/>
                  <a:pt x="239000" y="12772"/>
                </a:cubicBezTo>
                <a:close/>
                <a:moveTo>
                  <a:pt x="91212" y="12268"/>
                </a:moveTo>
                <a:cubicBezTo>
                  <a:pt x="90390" y="12530"/>
                  <a:pt x="90235" y="13018"/>
                  <a:pt x="90735" y="13733"/>
                </a:cubicBezTo>
                <a:cubicBezTo>
                  <a:pt x="90771" y="13745"/>
                  <a:pt x="90807" y="13750"/>
                  <a:pt x="90842" y="13750"/>
                </a:cubicBezTo>
                <a:cubicBezTo>
                  <a:pt x="90911" y="13750"/>
                  <a:pt x="90977" y="13729"/>
                  <a:pt x="91033" y="13697"/>
                </a:cubicBezTo>
                <a:cubicBezTo>
                  <a:pt x="90985" y="13697"/>
                  <a:pt x="90938" y="13661"/>
                  <a:pt x="90926" y="13614"/>
                </a:cubicBezTo>
                <a:lnTo>
                  <a:pt x="90926" y="13614"/>
                </a:lnTo>
                <a:lnTo>
                  <a:pt x="91223" y="13745"/>
                </a:lnTo>
                <a:cubicBezTo>
                  <a:pt x="91628" y="13507"/>
                  <a:pt x="91807" y="13030"/>
                  <a:pt x="91664" y="12578"/>
                </a:cubicBezTo>
                <a:cubicBezTo>
                  <a:pt x="91610" y="12492"/>
                  <a:pt x="91518" y="12445"/>
                  <a:pt x="91423" y="12445"/>
                </a:cubicBezTo>
                <a:cubicBezTo>
                  <a:pt x="91415" y="12445"/>
                  <a:pt x="91408" y="12445"/>
                  <a:pt x="91401" y="12446"/>
                </a:cubicBezTo>
                <a:lnTo>
                  <a:pt x="91401" y="12446"/>
                </a:lnTo>
                <a:cubicBezTo>
                  <a:pt x="91364" y="12325"/>
                  <a:pt x="91307" y="12268"/>
                  <a:pt x="91212" y="12268"/>
                </a:cubicBezTo>
                <a:close/>
                <a:moveTo>
                  <a:pt x="212281" y="13374"/>
                </a:moveTo>
                <a:cubicBezTo>
                  <a:pt x="212275" y="13374"/>
                  <a:pt x="212269" y="13375"/>
                  <a:pt x="212262" y="13376"/>
                </a:cubicBezTo>
                <a:cubicBezTo>
                  <a:pt x="212124" y="13376"/>
                  <a:pt x="212241" y="13987"/>
                  <a:pt x="212307" y="13987"/>
                </a:cubicBezTo>
                <a:cubicBezTo>
                  <a:pt x="212337" y="13987"/>
                  <a:pt x="212356" y="13856"/>
                  <a:pt x="212334" y="13471"/>
                </a:cubicBezTo>
                <a:cubicBezTo>
                  <a:pt x="212340" y="13468"/>
                  <a:pt x="212347" y="13466"/>
                  <a:pt x="212355" y="13466"/>
                </a:cubicBezTo>
                <a:cubicBezTo>
                  <a:pt x="212375" y="13466"/>
                  <a:pt x="212397" y="13477"/>
                  <a:pt x="212405" y="13495"/>
                </a:cubicBezTo>
                <a:cubicBezTo>
                  <a:pt x="212394" y="13429"/>
                  <a:pt x="212344" y="13374"/>
                  <a:pt x="212281" y="13374"/>
                </a:cubicBezTo>
                <a:close/>
                <a:moveTo>
                  <a:pt x="173393" y="13843"/>
                </a:moveTo>
                <a:lnTo>
                  <a:pt x="173393" y="13843"/>
                </a:lnTo>
                <a:cubicBezTo>
                  <a:pt x="173390" y="13843"/>
                  <a:pt x="172291" y="14325"/>
                  <a:pt x="172294" y="14325"/>
                </a:cubicBezTo>
                <a:cubicBezTo>
                  <a:pt x="172296" y="14325"/>
                  <a:pt x="172428" y="14268"/>
                  <a:pt x="172781" y="14114"/>
                </a:cubicBezTo>
                <a:cubicBezTo>
                  <a:pt x="173233" y="13915"/>
                  <a:pt x="173394" y="13843"/>
                  <a:pt x="173393" y="13843"/>
                </a:cubicBezTo>
                <a:close/>
                <a:moveTo>
                  <a:pt x="80526" y="13141"/>
                </a:moveTo>
                <a:cubicBezTo>
                  <a:pt x="80473" y="13141"/>
                  <a:pt x="80266" y="13447"/>
                  <a:pt x="79805" y="14364"/>
                </a:cubicBezTo>
                <a:cubicBezTo>
                  <a:pt x="79809" y="14364"/>
                  <a:pt x="79813" y="14364"/>
                  <a:pt x="79817" y="14364"/>
                </a:cubicBezTo>
                <a:cubicBezTo>
                  <a:pt x="80129" y="14364"/>
                  <a:pt x="80634" y="13141"/>
                  <a:pt x="80526" y="13141"/>
                </a:cubicBezTo>
                <a:close/>
                <a:moveTo>
                  <a:pt x="238080" y="13390"/>
                </a:moveTo>
                <a:lnTo>
                  <a:pt x="238080" y="13390"/>
                </a:lnTo>
                <a:cubicBezTo>
                  <a:pt x="238078" y="13390"/>
                  <a:pt x="238066" y="13579"/>
                  <a:pt x="238039" y="14090"/>
                </a:cubicBezTo>
                <a:cubicBezTo>
                  <a:pt x="238016" y="14669"/>
                  <a:pt x="238009" y="14879"/>
                  <a:pt x="238011" y="14879"/>
                </a:cubicBezTo>
                <a:cubicBezTo>
                  <a:pt x="238014" y="14879"/>
                  <a:pt x="238034" y="14478"/>
                  <a:pt x="238051" y="14092"/>
                </a:cubicBezTo>
                <a:lnTo>
                  <a:pt x="238051" y="14092"/>
                </a:lnTo>
                <a:cubicBezTo>
                  <a:pt x="238051" y="14107"/>
                  <a:pt x="238052" y="14113"/>
                  <a:pt x="238052" y="14113"/>
                </a:cubicBezTo>
                <a:cubicBezTo>
                  <a:pt x="238055" y="14113"/>
                  <a:pt x="238063" y="13991"/>
                  <a:pt x="238057" y="13991"/>
                </a:cubicBezTo>
                <a:lnTo>
                  <a:pt x="238057" y="13991"/>
                </a:lnTo>
                <a:cubicBezTo>
                  <a:pt x="238057" y="13991"/>
                  <a:pt x="238056" y="13991"/>
                  <a:pt x="238056" y="13992"/>
                </a:cubicBezTo>
                <a:lnTo>
                  <a:pt x="238056" y="13992"/>
                </a:lnTo>
                <a:cubicBezTo>
                  <a:pt x="238070" y="13673"/>
                  <a:pt x="238082" y="13390"/>
                  <a:pt x="238080" y="13390"/>
                </a:cubicBezTo>
                <a:close/>
                <a:moveTo>
                  <a:pt x="266087" y="14048"/>
                </a:moveTo>
                <a:cubicBezTo>
                  <a:pt x="265935" y="14048"/>
                  <a:pt x="265786" y="14097"/>
                  <a:pt x="265662" y="14185"/>
                </a:cubicBezTo>
                <a:cubicBezTo>
                  <a:pt x="265602" y="14650"/>
                  <a:pt x="265876" y="14971"/>
                  <a:pt x="266352" y="14995"/>
                </a:cubicBezTo>
                <a:cubicBezTo>
                  <a:pt x="266591" y="14769"/>
                  <a:pt x="266400" y="14257"/>
                  <a:pt x="266245" y="14066"/>
                </a:cubicBezTo>
                <a:cubicBezTo>
                  <a:pt x="266193" y="14054"/>
                  <a:pt x="266140" y="14048"/>
                  <a:pt x="266087" y="14048"/>
                </a:cubicBezTo>
                <a:close/>
                <a:moveTo>
                  <a:pt x="134741" y="14900"/>
                </a:moveTo>
                <a:cubicBezTo>
                  <a:pt x="134419" y="14983"/>
                  <a:pt x="134396" y="15185"/>
                  <a:pt x="134431" y="15328"/>
                </a:cubicBezTo>
                <a:cubicBezTo>
                  <a:pt x="134533" y="15408"/>
                  <a:pt x="134657" y="15453"/>
                  <a:pt x="134769" y="15453"/>
                </a:cubicBezTo>
                <a:cubicBezTo>
                  <a:pt x="134958" y="15453"/>
                  <a:pt x="135116" y="15325"/>
                  <a:pt x="135086" y="15019"/>
                </a:cubicBezTo>
                <a:lnTo>
                  <a:pt x="134741" y="14900"/>
                </a:lnTo>
                <a:close/>
                <a:moveTo>
                  <a:pt x="234051" y="14733"/>
                </a:moveTo>
                <a:lnTo>
                  <a:pt x="234051" y="14733"/>
                </a:lnTo>
                <a:cubicBezTo>
                  <a:pt x="233598" y="14912"/>
                  <a:pt x="232944" y="15507"/>
                  <a:pt x="233360" y="15924"/>
                </a:cubicBezTo>
                <a:cubicBezTo>
                  <a:pt x="233451" y="15936"/>
                  <a:pt x="233540" y="15943"/>
                  <a:pt x="233626" y="15943"/>
                </a:cubicBezTo>
                <a:cubicBezTo>
                  <a:pt x="234332" y="15943"/>
                  <a:pt x="234784" y="15508"/>
                  <a:pt x="234051" y="14733"/>
                </a:cubicBezTo>
                <a:close/>
                <a:moveTo>
                  <a:pt x="99547" y="15344"/>
                </a:moveTo>
                <a:cubicBezTo>
                  <a:pt x="99262" y="15344"/>
                  <a:pt x="99087" y="15622"/>
                  <a:pt x="99022" y="15995"/>
                </a:cubicBezTo>
                <a:cubicBezTo>
                  <a:pt x="99082" y="16090"/>
                  <a:pt x="99189" y="16150"/>
                  <a:pt x="99308" y="16150"/>
                </a:cubicBezTo>
                <a:cubicBezTo>
                  <a:pt x="99677" y="16055"/>
                  <a:pt x="99844" y="15816"/>
                  <a:pt x="99808" y="15412"/>
                </a:cubicBezTo>
                <a:cubicBezTo>
                  <a:pt x="99712" y="15365"/>
                  <a:pt x="99625" y="15344"/>
                  <a:pt x="99547" y="15344"/>
                </a:cubicBezTo>
                <a:close/>
                <a:moveTo>
                  <a:pt x="115834" y="15185"/>
                </a:moveTo>
                <a:cubicBezTo>
                  <a:pt x="115655" y="15233"/>
                  <a:pt x="115357" y="15412"/>
                  <a:pt x="115441" y="15995"/>
                </a:cubicBezTo>
                <a:cubicBezTo>
                  <a:pt x="115631" y="16168"/>
                  <a:pt x="115831" y="16254"/>
                  <a:pt x="116030" y="16254"/>
                </a:cubicBezTo>
                <a:cubicBezTo>
                  <a:pt x="116230" y="16254"/>
                  <a:pt x="116429" y="16168"/>
                  <a:pt x="116619" y="15995"/>
                </a:cubicBezTo>
                <a:cubicBezTo>
                  <a:pt x="116548" y="15662"/>
                  <a:pt x="116334" y="15376"/>
                  <a:pt x="116024" y="15233"/>
                </a:cubicBezTo>
                <a:lnTo>
                  <a:pt x="115834" y="15185"/>
                </a:lnTo>
                <a:close/>
                <a:moveTo>
                  <a:pt x="232694" y="15697"/>
                </a:moveTo>
                <a:cubicBezTo>
                  <a:pt x="232503" y="15757"/>
                  <a:pt x="232372" y="15947"/>
                  <a:pt x="232384" y="16150"/>
                </a:cubicBezTo>
                <a:cubicBezTo>
                  <a:pt x="232487" y="16267"/>
                  <a:pt x="232586" y="16323"/>
                  <a:pt x="232680" y="16323"/>
                </a:cubicBezTo>
                <a:cubicBezTo>
                  <a:pt x="232814" y="16323"/>
                  <a:pt x="232939" y="16210"/>
                  <a:pt x="233051" y="16007"/>
                </a:cubicBezTo>
                <a:lnTo>
                  <a:pt x="233039" y="16007"/>
                </a:lnTo>
                <a:cubicBezTo>
                  <a:pt x="232991" y="15852"/>
                  <a:pt x="232860" y="15733"/>
                  <a:pt x="232694" y="15697"/>
                </a:cubicBezTo>
                <a:close/>
                <a:moveTo>
                  <a:pt x="130939" y="16345"/>
                </a:moveTo>
                <a:cubicBezTo>
                  <a:pt x="130853" y="16345"/>
                  <a:pt x="131098" y="17106"/>
                  <a:pt x="131332" y="17106"/>
                </a:cubicBezTo>
                <a:cubicBezTo>
                  <a:pt x="131341" y="17106"/>
                  <a:pt x="131350" y="17105"/>
                  <a:pt x="131359" y="17102"/>
                </a:cubicBezTo>
                <a:cubicBezTo>
                  <a:pt x="131108" y="16535"/>
                  <a:pt x="130983" y="16345"/>
                  <a:pt x="130939" y="16345"/>
                </a:cubicBezTo>
                <a:close/>
                <a:moveTo>
                  <a:pt x="267531" y="16531"/>
                </a:moveTo>
                <a:cubicBezTo>
                  <a:pt x="267591" y="16840"/>
                  <a:pt x="267412" y="17019"/>
                  <a:pt x="267007" y="17078"/>
                </a:cubicBezTo>
                <a:cubicBezTo>
                  <a:pt x="267028" y="17336"/>
                  <a:pt x="267174" y="17469"/>
                  <a:pt x="267444" y="17469"/>
                </a:cubicBezTo>
                <a:cubicBezTo>
                  <a:pt x="267486" y="17469"/>
                  <a:pt x="267531" y="17466"/>
                  <a:pt x="267579" y="17459"/>
                </a:cubicBezTo>
                <a:lnTo>
                  <a:pt x="267579" y="17662"/>
                </a:lnTo>
                <a:cubicBezTo>
                  <a:pt x="268436" y="17662"/>
                  <a:pt x="268127" y="16531"/>
                  <a:pt x="267531" y="16531"/>
                </a:cubicBezTo>
                <a:close/>
                <a:moveTo>
                  <a:pt x="247370" y="17224"/>
                </a:moveTo>
                <a:cubicBezTo>
                  <a:pt x="247224" y="17224"/>
                  <a:pt x="247306" y="17960"/>
                  <a:pt x="247743" y="17960"/>
                </a:cubicBezTo>
                <a:cubicBezTo>
                  <a:pt x="247572" y="17408"/>
                  <a:pt x="247443" y="17224"/>
                  <a:pt x="247370" y="17224"/>
                </a:cubicBezTo>
                <a:close/>
                <a:moveTo>
                  <a:pt x="65013" y="17999"/>
                </a:moveTo>
                <a:cubicBezTo>
                  <a:pt x="64690" y="17999"/>
                  <a:pt x="64027" y="18356"/>
                  <a:pt x="64542" y="18674"/>
                </a:cubicBezTo>
                <a:cubicBezTo>
                  <a:pt x="64539" y="18673"/>
                  <a:pt x="64538" y="18672"/>
                  <a:pt x="64538" y="18672"/>
                </a:cubicBezTo>
                <a:lnTo>
                  <a:pt x="64538" y="18672"/>
                </a:lnTo>
                <a:cubicBezTo>
                  <a:pt x="64537" y="18672"/>
                  <a:pt x="64573" y="18693"/>
                  <a:pt x="64574" y="18693"/>
                </a:cubicBezTo>
                <a:cubicBezTo>
                  <a:pt x="64574" y="18693"/>
                  <a:pt x="64566" y="18688"/>
                  <a:pt x="64542" y="18674"/>
                </a:cubicBezTo>
                <a:lnTo>
                  <a:pt x="64542" y="18674"/>
                </a:lnTo>
                <a:cubicBezTo>
                  <a:pt x="64715" y="18773"/>
                  <a:pt x="64849" y="18815"/>
                  <a:pt x="64950" y="18815"/>
                </a:cubicBezTo>
                <a:cubicBezTo>
                  <a:pt x="65285" y="18815"/>
                  <a:pt x="65254" y="18355"/>
                  <a:pt x="65089" y="18007"/>
                </a:cubicBezTo>
                <a:cubicBezTo>
                  <a:pt x="65067" y="18001"/>
                  <a:pt x="65042" y="17999"/>
                  <a:pt x="65013" y="17999"/>
                </a:cubicBezTo>
                <a:close/>
                <a:moveTo>
                  <a:pt x="241614" y="17960"/>
                </a:moveTo>
                <a:cubicBezTo>
                  <a:pt x="241321" y="17960"/>
                  <a:pt x="240333" y="18550"/>
                  <a:pt x="241040" y="19150"/>
                </a:cubicBezTo>
                <a:cubicBezTo>
                  <a:pt x="241635" y="18995"/>
                  <a:pt x="241802" y="18710"/>
                  <a:pt x="241564" y="18293"/>
                </a:cubicBezTo>
                <a:lnTo>
                  <a:pt x="241576" y="18293"/>
                </a:lnTo>
                <a:lnTo>
                  <a:pt x="241683" y="17983"/>
                </a:lnTo>
                <a:cubicBezTo>
                  <a:pt x="241671" y="17968"/>
                  <a:pt x="241647" y="17960"/>
                  <a:pt x="241614" y="17960"/>
                </a:cubicBezTo>
                <a:close/>
                <a:moveTo>
                  <a:pt x="103630" y="19269"/>
                </a:moveTo>
                <a:lnTo>
                  <a:pt x="103630" y="19269"/>
                </a:lnTo>
                <a:cubicBezTo>
                  <a:pt x="103629" y="19270"/>
                  <a:pt x="103628" y="19270"/>
                  <a:pt x="103627" y="19271"/>
                </a:cubicBezTo>
                <a:lnTo>
                  <a:pt x="103627" y="19271"/>
                </a:lnTo>
                <a:cubicBezTo>
                  <a:pt x="103627" y="19271"/>
                  <a:pt x="103628" y="19270"/>
                  <a:pt x="103630" y="19269"/>
                </a:cubicBezTo>
                <a:close/>
                <a:moveTo>
                  <a:pt x="103665" y="18603"/>
                </a:moveTo>
                <a:cubicBezTo>
                  <a:pt x="103497" y="18603"/>
                  <a:pt x="103362" y="18797"/>
                  <a:pt x="103273" y="19091"/>
                </a:cubicBezTo>
                <a:cubicBezTo>
                  <a:pt x="103348" y="19234"/>
                  <a:pt x="103430" y="19306"/>
                  <a:pt x="103518" y="19306"/>
                </a:cubicBezTo>
                <a:cubicBezTo>
                  <a:pt x="103553" y="19306"/>
                  <a:pt x="103590" y="19294"/>
                  <a:pt x="103627" y="19271"/>
                </a:cubicBezTo>
                <a:lnTo>
                  <a:pt x="103627" y="19271"/>
                </a:lnTo>
                <a:cubicBezTo>
                  <a:pt x="103627" y="19271"/>
                  <a:pt x="103627" y="19271"/>
                  <a:pt x="103627" y="19271"/>
                </a:cubicBezTo>
                <a:cubicBezTo>
                  <a:pt x="103630" y="19271"/>
                  <a:pt x="103655" y="19263"/>
                  <a:pt x="103667" y="19258"/>
                </a:cubicBezTo>
                <a:lnTo>
                  <a:pt x="103667" y="19258"/>
                </a:lnTo>
                <a:cubicBezTo>
                  <a:pt x="103655" y="19262"/>
                  <a:pt x="103642" y="19266"/>
                  <a:pt x="103630" y="19269"/>
                </a:cubicBezTo>
                <a:cubicBezTo>
                  <a:pt x="103660" y="19259"/>
                  <a:pt x="103671" y="19256"/>
                  <a:pt x="103672" y="19256"/>
                </a:cubicBezTo>
                <a:lnTo>
                  <a:pt x="103672" y="19256"/>
                </a:lnTo>
                <a:cubicBezTo>
                  <a:pt x="103673" y="19256"/>
                  <a:pt x="103671" y="19257"/>
                  <a:pt x="103667" y="19258"/>
                </a:cubicBezTo>
                <a:lnTo>
                  <a:pt x="103667" y="19258"/>
                </a:lnTo>
                <a:cubicBezTo>
                  <a:pt x="103881" y="19183"/>
                  <a:pt x="103994" y="18948"/>
                  <a:pt x="103916" y="18733"/>
                </a:cubicBezTo>
                <a:cubicBezTo>
                  <a:pt x="103826" y="18644"/>
                  <a:pt x="103742" y="18603"/>
                  <a:pt x="103665" y="18603"/>
                </a:cubicBezTo>
                <a:close/>
                <a:moveTo>
                  <a:pt x="73471" y="18269"/>
                </a:moveTo>
                <a:cubicBezTo>
                  <a:pt x="73531" y="18483"/>
                  <a:pt x="73436" y="18602"/>
                  <a:pt x="73174" y="18614"/>
                </a:cubicBezTo>
                <a:cubicBezTo>
                  <a:pt x="73126" y="18888"/>
                  <a:pt x="73293" y="18948"/>
                  <a:pt x="73340" y="19126"/>
                </a:cubicBezTo>
                <a:lnTo>
                  <a:pt x="73376" y="19126"/>
                </a:lnTo>
                <a:lnTo>
                  <a:pt x="73376" y="19329"/>
                </a:lnTo>
                <a:cubicBezTo>
                  <a:pt x="74007" y="19329"/>
                  <a:pt x="74364" y="18269"/>
                  <a:pt x="73471" y="18269"/>
                </a:cubicBezTo>
                <a:close/>
                <a:moveTo>
                  <a:pt x="246623" y="18944"/>
                </a:moveTo>
                <a:cubicBezTo>
                  <a:pt x="246469" y="18944"/>
                  <a:pt x="246129" y="19116"/>
                  <a:pt x="246136" y="19233"/>
                </a:cubicBezTo>
                <a:lnTo>
                  <a:pt x="246148" y="19233"/>
                </a:lnTo>
                <a:lnTo>
                  <a:pt x="246338" y="19412"/>
                </a:lnTo>
                <a:cubicBezTo>
                  <a:pt x="246750" y="19059"/>
                  <a:pt x="246748" y="18944"/>
                  <a:pt x="246623" y="18944"/>
                </a:cubicBezTo>
                <a:close/>
                <a:moveTo>
                  <a:pt x="269055" y="18948"/>
                </a:moveTo>
                <a:cubicBezTo>
                  <a:pt x="268866" y="18960"/>
                  <a:pt x="268406" y="19030"/>
                  <a:pt x="268377" y="19710"/>
                </a:cubicBezTo>
                <a:lnTo>
                  <a:pt x="268377" y="19710"/>
                </a:lnTo>
                <a:cubicBezTo>
                  <a:pt x="268377" y="19710"/>
                  <a:pt x="268377" y="19710"/>
                  <a:pt x="268377" y="19710"/>
                </a:cubicBezTo>
                <a:lnTo>
                  <a:pt x="268377" y="19722"/>
                </a:lnTo>
                <a:cubicBezTo>
                  <a:pt x="268377" y="19718"/>
                  <a:pt x="268377" y="19714"/>
                  <a:pt x="268377" y="19710"/>
                </a:cubicBezTo>
                <a:lnTo>
                  <a:pt x="268377" y="19710"/>
                </a:lnTo>
                <a:cubicBezTo>
                  <a:pt x="268620" y="19795"/>
                  <a:pt x="268827" y="19831"/>
                  <a:pt x="269000" y="19831"/>
                </a:cubicBezTo>
                <a:cubicBezTo>
                  <a:pt x="269861" y="19831"/>
                  <a:pt x="269858" y="18948"/>
                  <a:pt x="269055" y="18948"/>
                </a:cubicBezTo>
                <a:close/>
                <a:moveTo>
                  <a:pt x="242814" y="19734"/>
                </a:moveTo>
                <a:lnTo>
                  <a:pt x="242814" y="19734"/>
                </a:lnTo>
                <a:cubicBezTo>
                  <a:pt x="242825" y="20013"/>
                  <a:pt x="243028" y="20145"/>
                  <a:pt x="243133" y="20145"/>
                </a:cubicBezTo>
                <a:cubicBezTo>
                  <a:pt x="243243" y="20145"/>
                  <a:pt x="243246" y="20001"/>
                  <a:pt x="242814" y="19734"/>
                </a:cubicBezTo>
                <a:close/>
                <a:moveTo>
                  <a:pt x="127526" y="19305"/>
                </a:moveTo>
                <a:cubicBezTo>
                  <a:pt x="127490" y="19329"/>
                  <a:pt x="127466" y="19353"/>
                  <a:pt x="127442" y="19376"/>
                </a:cubicBezTo>
                <a:lnTo>
                  <a:pt x="127418" y="19364"/>
                </a:lnTo>
                <a:cubicBezTo>
                  <a:pt x="127311" y="19376"/>
                  <a:pt x="127228" y="19460"/>
                  <a:pt x="127204" y="19567"/>
                </a:cubicBezTo>
                <a:lnTo>
                  <a:pt x="127085" y="19698"/>
                </a:lnTo>
                <a:cubicBezTo>
                  <a:pt x="127037" y="19912"/>
                  <a:pt x="127490" y="20317"/>
                  <a:pt x="127680" y="20424"/>
                </a:cubicBezTo>
                <a:cubicBezTo>
                  <a:pt x="128026" y="20341"/>
                  <a:pt x="128407" y="19364"/>
                  <a:pt x="127799" y="19364"/>
                </a:cubicBezTo>
                <a:cubicBezTo>
                  <a:pt x="127776" y="19364"/>
                  <a:pt x="127811" y="19400"/>
                  <a:pt x="127823" y="19448"/>
                </a:cubicBezTo>
                <a:lnTo>
                  <a:pt x="127526" y="19305"/>
                </a:lnTo>
                <a:close/>
                <a:moveTo>
                  <a:pt x="285236" y="19364"/>
                </a:moveTo>
                <a:cubicBezTo>
                  <a:pt x="284739" y="19817"/>
                  <a:pt x="284222" y="20740"/>
                  <a:pt x="285173" y="20740"/>
                </a:cubicBezTo>
                <a:cubicBezTo>
                  <a:pt x="285248" y="20740"/>
                  <a:pt x="285332" y="20734"/>
                  <a:pt x="285426" y="20722"/>
                </a:cubicBezTo>
                <a:cubicBezTo>
                  <a:pt x="286105" y="20615"/>
                  <a:pt x="285783" y="19436"/>
                  <a:pt x="285236" y="19364"/>
                </a:cubicBezTo>
                <a:close/>
                <a:moveTo>
                  <a:pt x="38514" y="19364"/>
                </a:moveTo>
                <a:lnTo>
                  <a:pt x="38514" y="19364"/>
                </a:lnTo>
                <a:cubicBezTo>
                  <a:pt x="38618" y="20444"/>
                  <a:pt x="38707" y="20804"/>
                  <a:pt x="38761" y="20804"/>
                </a:cubicBezTo>
                <a:cubicBezTo>
                  <a:pt x="38869" y="20804"/>
                  <a:pt x="38839" y="19380"/>
                  <a:pt x="38514" y="19364"/>
                </a:cubicBezTo>
                <a:close/>
                <a:moveTo>
                  <a:pt x="173900" y="19805"/>
                </a:moveTo>
                <a:cubicBezTo>
                  <a:pt x="173793" y="19829"/>
                  <a:pt x="173710" y="19900"/>
                  <a:pt x="173674" y="19995"/>
                </a:cubicBezTo>
                <a:cubicBezTo>
                  <a:pt x="173698" y="19972"/>
                  <a:pt x="173734" y="19972"/>
                  <a:pt x="173758" y="19960"/>
                </a:cubicBezTo>
                <a:lnTo>
                  <a:pt x="173758" y="19960"/>
                </a:lnTo>
                <a:cubicBezTo>
                  <a:pt x="173508" y="20234"/>
                  <a:pt x="173424" y="20805"/>
                  <a:pt x="174174" y="20853"/>
                </a:cubicBezTo>
                <a:lnTo>
                  <a:pt x="174389" y="20710"/>
                </a:lnTo>
                <a:cubicBezTo>
                  <a:pt x="174520" y="20198"/>
                  <a:pt x="174496" y="19924"/>
                  <a:pt x="173900" y="19805"/>
                </a:cubicBezTo>
                <a:close/>
                <a:moveTo>
                  <a:pt x="87687" y="19876"/>
                </a:moveTo>
                <a:cubicBezTo>
                  <a:pt x="86973" y="19936"/>
                  <a:pt x="87163" y="20591"/>
                  <a:pt x="87413" y="20865"/>
                </a:cubicBezTo>
                <a:cubicBezTo>
                  <a:pt x="87487" y="20875"/>
                  <a:pt x="87554" y="20880"/>
                  <a:pt x="87614" y="20880"/>
                </a:cubicBezTo>
                <a:cubicBezTo>
                  <a:pt x="88324" y="20880"/>
                  <a:pt x="88072" y="20206"/>
                  <a:pt x="87687" y="19876"/>
                </a:cubicBezTo>
                <a:close/>
                <a:moveTo>
                  <a:pt x="162583" y="19825"/>
                </a:moveTo>
                <a:cubicBezTo>
                  <a:pt x="162441" y="19825"/>
                  <a:pt x="162228" y="19953"/>
                  <a:pt x="161923" y="20257"/>
                </a:cubicBezTo>
                <a:cubicBezTo>
                  <a:pt x="162220" y="20460"/>
                  <a:pt x="162494" y="20722"/>
                  <a:pt x="162720" y="21008"/>
                </a:cubicBezTo>
                <a:cubicBezTo>
                  <a:pt x="162864" y="20360"/>
                  <a:pt x="162874" y="19825"/>
                  <a:pt x="162583" y="19825"/>
                </a:cubicBezTo>
                <a:close/>
                <a:moveTo>
                  <a:pt x="271698" y="20817"/>
                </a:moveTo>
                <a:lnTo>
                  <a:pt x="271698" y="20817"/>
                </a:lnTo>
                <a:cubicBezTo>
                  <a:pt x="271272" y="21030"/>
                  <a:pt x="271258" y="21243"/>
                  <a:pt x="271656" y="21445"/>
                </a:cubicBezTo>
                <a:lnTo>
                  <a:pt x="271656" y="21445"/>
                </a:lnTo>
                <a:cubicBezTo>
                  <a:pt x="271973" y="21267"/>
                  <a:pt x="271994" y="21042"/>
                  <a:pt x="271698" y="20817"/>
                </a:cubicBezTo>
                <a:close/>
                <a:moveTo>
                  <a:pt x="271656" y="21445"/>
                </a:moveTo>
                <a:cubicBezTo>
                  <a:pt x="271655" y="21446"/>
                  <a:pt x="271653" y="21447"/>
                  <a:pt x="271651" y="21448"/>
                </a:cubicBezTo>
                <a:lnTo>
                  <a:pt x="271663" y="21448"/>
                </a:lnTo>
                <a:cubicBezTo>
                  <a:pt x="271661" y="21447"/>
                  <a:pt x="271658" y="21446"/>
                  <a:pt x="271656" y="21445"/>
                </a:cubicBezTo>
                <a:close/>
                <a:moveTo>
                  <a:pt x="160351" y="20317"/>
                </a:moveTo>
                <a:cubicBezTo>
                  <a:pt x="159970" y="20317"/>
                  <a:pt x="159530" y="20484"/>
                  <a:pt x="159399" y="20865"/>
                </a:cubicBezTo>
                <a:lnTo>
                  <a:pt x="159387" y="20865"/>
                </a:lnTo>
                <a:cubicBezTo>
                  <a:pt x="159314" y="21329"/>
                  <a:pt x="159488" y="21491"/>
                  <a:pt x="159753" y="21491"/>
                </a:cubicBezTo>
                <a:cubicBezTo>
                  <a:pt x="160222" y="21491"/>
                  <a:pt x="160978" y="20986"/>
                  <a:pt x="161161" y="20757"/>
                </a:cubicBezTo>
                <a:cubicBezTo>
                  <a:pt x="161042" y="20484"/>
                  <a:pt x="160744" y="20317"/>
                  <a:pt x="160351" y="20317"/>
                </a:cubicBezTo>
                <a:close/>
                <a:moveTo>
                  <a:pt x="82246" y="20996"/>
                </a:moveTo>
                <a:cubicBezTo>
                  <a:pt x="81818" y="21210"/>
                  <a:pt x="81806" y="21412"/>
                  <a:pt x="82210" y="21615"/>
                </a:cubicBezTo>
                <a:lnTo>
                  <a:pt x="82401" y="21531"/>
                </a:lnTo>
                <a:cubicBezTo>
                  <a:pt x="82568" y="21269"/>
                  <a:pt x="82520" y="21091"/>
                  <a:pt x="82246" y="20996"/>
                </a:cubicBezTo>
                <a:close/>
                <a:moveTo>
                  <a:pt x="179211" y="21138"/>
                </a:moveTo>
                <a:lnTo>
                  <a:pt x="179211" y="21138"/>
                </a:lnTo>
                <a:cubicBezTo>
                  <a:pt x="179056" y="21317"/>
                  <a:pt x="178949" y="21817"/>
                  <a:pt x="179139" y="22008"/>
                </a:cubicBezTo>
                <a:cubicBezTo>
                  <a:pt x="179723" y="21805"/>
                  <a:pt x="179746" y="21472"/>
                  <a:pt x="179211" y="21138"/>
                </a:cubicBezTo>
                <a:close/>
                <a:moveTo>
                  <a:pt x="37075" y="21321"/>
                </a:moveTo>
                <a:cubicBezTo>
                  <a:pt x="36938" y="21321"/>
                  <a:pt x="36761" y="21335"/>
                  <a:pt x="36538" y="21365"/>
                </a:cubicBezTo>
                <a:cubicBezTo>
                  <a:pt x="36288" y="21567"/>
                  <a:pt x="36455" y="21948"/>
                  <a:pt x="36574" y="22198"/>
                </a:cubicBezTo>
                <a:cubicBezTo>
                  <a:pt x="37378" y="21726"/>
                  <a:pt x="37817" y="21321"/>
                  <a:pt x="37075" y="21321"/>
                </a:cubicBezTo>
                <a:close/>
                <a:moveTo>
                  <a:pt x="156810" y="21408"/>
                </a:moveTo>
                <a:cubicBezTo>
                  <a:pt x="156236" y="21408"/>
                  <a:pt x="155878" y="21592"/>
                  <a:pt x="155791" y="21996"/>
                </a:cubicBezTo>
                <a:cubicBezTo>
                  <a:pt x="155853" y="22147"/>
                  <a:pt x="155936" y="22225"/>
                  <a:pt x="156038" y="22225"/>
                </a:cubicBezTo>
                <a:cubicBezTo>
                  <a:pt x="156072" y="22225"/>
                  <a:pt x="156109" y="22216"/>
                  <a:pt x="156148" y="22198"/>
                </a:cubicBezTo>
                <a:cubicBezTo>
                  <a:pt x="156329" y="22257"/>
                  <a:pt x="156486" y="22286"/>
                  <a:pt x="156614" y="22286"/>
                </a:cubicBezTo>
                <a:cubicBezTo>
                  <a:pt x="157011" y="22286"/>
                  <a:pt x="157149" y="22005"/>
                  <a:pt x="156970" y="21412"/>
                </a:cubicBezTo>
                <a:cubicBezTo>
                  <a:pt x="156915" y="21409"/>
                  <a:pt x="156861" y="21408"/>
                  <a:pt x="156810" y="21408"/>
                </a:cubicBezTo>
                <a:close/>
                <a:moveTo>
                  <a:pt x="189760" y="22139"/>
                </a:moveTo>
                <a:lnTo>
                  <a:pt x="189760" y="22139"/>
                </a:lnTo>
                <a:cubicBezTo>
                  <a:pt x="189781" y="22346"/>
                  <a:pt x="190281" y="22428"/>
                  <a:pt x="190604" y="22428"/>
                </a:cubicBezTo>
                <a:cubicBezTo>
                  <a:pt x="191004" y="22428"/>
                  <a:pt x="191135" y="22303"/>
                  <a:pt x="189760" y="22139"/>
                </a:cubicBezTo>
                <a:close/>
                <a:moveTo>
                  <a:pt x="281021" y="21829"/>
                </a:moveTo>
                <a:cubicBezTo>
                  <a:pt x="280795" y="22055"/>
                  <a:pt x="280152" y="21865"/>
                  <a:pt x="280842" y="22484"/>
                </a:cubicBezTo>
                <a:cubicBezTo>
                  <a:pt x="280850" y="22484"/>
                  <a:pt x="280857" y="22484"/>
                  <a:pt x="280864" y="22484"/>
                </a:cubicBezTo>
                <a:cubicBezTo>
                  <a:pt x="281152" y="22484"/>
                  <a:pt x="281390" y="22251"/>
                  <a:pt x="281378" y="21960"/>
                </a:cubicBezTo>
                <a:lnTo>
                  <a:pt x="281021" y="21829"/>
                </a:lnTo>
                <a:close/>
                <a:moveTo>
                  <a:pt x="170257" y="22782"/>
                </a:moveTo>
                <a:cubicBezTo>
                  <a:pt x="170190" y="22879"/>
                  <a:pt x="170128" y="22924"/>
                  <a:pt x="170067" y="22924"/>
                </a:cubicBezTo>
                <a:cubicBezTo>
                  <a:pt x="170031" y="22924"/>
                  <a:pt x="169995" y="22908"/>
                  <a:pt x="169959" y="22877"/>
                </a:cubicBezTo>
                <a:cubicBezTo>
                  <a:pt x="169852" y="22901"/>
                  <a:pt x="169769" y="22972"/>
                  <a:pt x="169733" y="23079"/>
                </a:cubicBezTo>
                <a:cubicBezTo>
                  <a:pt x="169757" y="23055"/>
                  <a:pt x="169793" y="23043"/>
                  <a:pt x="169817" y="23043"/>
                </a:cubicBezTo>
                <a:lnTo>
                  <a:pt x="169626" y="23282"/>
                </a:lnTo>
                <a:cubicBezTo>
                  <a:pt x="169662" y="23377"/>
                  <a:pt x="169733" y="23460"/>
                  <a:pt x="169829" y="23496"/>
                </a:cubicBezTo>
                <a:cubicBezTo>
                  <a:pt x="169817" y="23472"/>
                  <a:pt x="169805" y="23436"/>
                  <a:pt x="169793" y="23413"/>
                </a:cubicBezTo>
                <a:lnTo>
                  <a:pt x="169793" y="23413"/>
                </a:lnTo>
                <a:cubicBezTo>
                  <a:pt x="169888" y="23484"/>
                  <a:pt x="169924" y="23508"/>
                  <a:pt x="170067" y="23591"/>
                </a:cubicBezTo>
                <a:cubicBezTo>
                  <a:pt x="170388" y="23472"/>
                  <a:pt x="170436" y="23127"/>
                  <a:pt x="170460" y="23008"/>
                </a:cubicBezTo>
                <a:lnTo>
                  <a:pt x="170257" y="22782"/>
                </a:lnTo>
                <a:close/>
                <a:moveTo>
                  <a:pt x="260282" y="23112"/>
                </a:moveTo>
                <a:cubicBezTo>
                  <a:pt x="260016" y="23112"/>
                  <a:pt x="259291" y="23432"/>
                  <a:pt x="259364" y="23853"/>
                </a:cubicBezTo>
                <a:cubicBezTo>
                  <a:pt x="260412" y="23321"/>
                  <a:pt x="260497" y="23112"/>
                  <a:pt x="260282" y="23112"/>
                </a:cubicBezTo>
                <a:close/>
                <a:moveTo>
                  <a:pt x="225538" y="23389"/>
                </a:moveTo>
                <a:cubicBezTo>
                  <a:pt x="225292" y="23389"/>
                  <a:pt x="225231" y="23870"/>
                  <a:pt x="225313" y="23870"/>
                </a:cubicBezTo>
                <a:cubicBezTo>
                  <a:pt x="225354" y="23870"/>
                  <a:pt x="225431" y="23750"/>
                  <a:pt x="225538" y="23389"/>
                </a:cubicBezTo>
                <a:close/>
                <a:moveTo>
                  <a:pt x="141946" y="23941"/>
                </a:moveTo>
                <a:cubicBezTo>
                  <a:pt x="141258" y="23941"/>
                  <a:pt x="141417" y="24606"/>
                  <a:pt x="141813" y="24877"/>
                </a:cubicBezTo>
                <a:cubicBezTo>
                  <a:pt x="141825" y="24877"/>
                  <a:pt x="141789" y="24841"/>
                  <a:pt x="141789" y="24794"/>
                </a:cubicBezTo>
                <a:lnTo>
                  <a:pt x="141789" y="24794"/>
                </a:lnTo>
                <a:lnTo>
                  <a:pt x="142111" y="24913"/>
                </a:lnTo>
                <a:cubicBezTo>
                  <a:pt x="142456" y="24615"/>
                  <a:pt x="142527" y="24294"/>
                  <a:pt x="142289" y="23984"/>
                </a:cubicBezTo>
                <a:cubicBezTo>
                  <a:pt x="142157" y="23955"/>
                  <a:pt x="142043" y="23941"/>
                  <a:pt x="141946" y="23941"/>
                </a:cubicBezTo>
                <a:close/>
                <a:moveTo>
                  <a:pt x="54347" y="24391"/>
                </a:moveTo>
                <a:lnTo>
                  <a:pt x="54347" y="24391"/>
                </a:lnTo>
                <a:cubicBezTo>
                  <a:pt x="54343" y="24391"/>
                  <a:pt x="54026" y="25179"/>
                  <a:pt x="54031" y="25179"/>
                </a:cubicBezTo>
                <a:cubicBezTo>
                  <a:pt x="54032" y="25179"/>
                  <a:pt x="54080" y="25067"/>
                  <a:pt x="54207" y="24758"/>
                </a:cubicBezTo>
                <a:cubicBezTo>
                  <a:pt x="54312" y="24490"/>
                  <a:pt x="54349" y="24391"/>
                  <a:pt x="54347" y="24391"/>
                </a:cubicBezTo>
                <a:close/>
                <a:moveTo>
                  <a:pt x="240012" y="25008"/>
                </a:moveTo>
                <a:lnTo>
                  <a:pt x="240012" y="25008"/>
                </a:lnTo>
                <a:cubicBezTo>
                  <a:pt x="239999" y="25008"/>
                  <a:pt x="239395" y="25335"/>
                  <a:pt x="239407" y="25335"/>
                </a:cubicBezTo>
                <a:cubicBezTo>
                  <a:pt x="239411" y="25335"/>
                  <a:pt x="239508" y="25286"/>
                  <a:pt x="239766" y="25151"/>
                </a:cubicBezTo>
                <a:cubicBezTo>
                  <a:pt x="239950" y="25047"/>
                  <a:pt x="240016" y="25008"/>
                  <a:pt x="240012" y="25008"/>
                </a:cubicBezTo>
                <a:close/>
                <a:moveTo>
                  <a:pt x="76138" y="24782"/>
                </a:moveTo>
                <a:cubicBezTo>
                  <a:pt x="75852" y="24806"/>
                  <a:pt x="75698" y="24948"/>
                  <a:pt x="75710" y="25210"/>
                </a:cubicBezTo>
                <a:cubicBezTo>
                  <a:pt x="75780" y="25326"/>
                  <a:pt x="75891" y="25369"/>
                  <a:pt x="76008" y="25369"/>
                </a:cubicBezTo>
                <a:cubicBezTo>
                  <a:pt x="76168" y="25369"/>
                  <a:pt x="76340" y="25288"/>
                  <a:pt x="76436" y="25198"/>
                </a:cubicBezTo>
                <a:cubicBezTo>
                  <a:pt x="76436" y="24817"/>
                  <a:pt x="76222" y="24782"/>
                  <a:pt x="76138" y="24782"/>
                </a:cubicBezTo>
                <a:close/>
                <a:moveTo>
                  <a:pt x="129934" y="24610"/>
                </a:moveTo>
                <a:cubicBezTo>
                  <a:pt x="129859" y="24610"/>
                  <a:pt x="129862" y="24862"/>
                  <a:pt x="130062" y="25675"/>
                </a:cubicBezTo>
                <a:cubicBezTo>
                  <a:pt x="130267" y="25775"/>
                  <a:pt x="130434" y="25817"/>
                  <a:pt x="130566" y="25817"/>
                </a:cubicBezTo>
                <a:cubicBezTo>
                  <a:pt x="131169" y="25817"/>
                  <a:pt x="131044" y="24952"/>
                  <a:pt x="130526" y="24913"/>
                </a:cubicBezTo>
                <a:lnTo>
                  <a:pt x="130371" y="25246"/>
                </a:lnTo>
                <a:cubicBezTo>
                  <a:pt x="130379" y="25263"/>
                  <a:pt x="130382" y="25271"/>
                  <a:pt x="130381" y="25271"/>
                </a:cubicBezTo>
                <a:cubicBezTo>
                  <a:pt x="130376" y="25271"/>
                  <a:pt x="130054" y="24610"/>
                  <a:pt x="129934" y="24610"/>
                </a:cubicBezTo>
                <a:close/>
                <a:moveTo>
                  <a:pt x="111777" y="24813"/>
                </a:moveTo>
                <a:cubicBezTo>
                  <a:pt x="111713" y="24813"/>
                  <a:pt x="111644" y="24819"/>
                  <a:pt x="111571" y="24829"/>
                </a:cubicBezTo>
                <a:cubicBezTo>
                  <a:pt x="111285" y="25079"/>
                  <a:pt x="111202" y="25472"/>
                  <a:pt x="111369" y="25806"/>
                </a:cubicBezTo>
                <a:cubicBezTo>
                  <a:pt x="111599" y="25889"/>
                  <a:pt x="111788" y="25946"/>
                  <a:pt x="111947" y="25946"/>
                </a:cubicBezTo>
                <a:cubicBezTo>
                  <a:pt x="112175" y="25946"/>
                  <a:pt x="112346" y="25830"/>
                  <a:pt x="112500" y="25508"/>
                </a:cubicBezTo>
                <a:cubicBezTo>
                  <a:pt x="112427" y="25053"/>
                  <a:pt x="112202" y="24813"/>
                  <a:pt x="111777" y="24813"/>
                </a:cubicBezTo>
                <a:close/>
                <a:moveTo>
                  <a:pt x="165036" y="24202"/>
                </a:moveTo>
                <a:cubicBezTo>
                  <a:pt x="164862" y="24202"/>
                  <a:pt x="164672" y="24278"/>
                  <a:pt x="164495" y="24472"/>
                </a:cubicBezTo>
                <a:cubicBezTo>
                  <a:pt x="164280" y="24817"/>
                  <a:pt x="164447" y="25091"/>
                  <a:pt x="164923" y="25282"/>
                </a:cubicBezTo>
                <a:cubicBezTo>
                  <a:pt x="164840" y="25353"/>
                  <a:pt x="164792" y="25472"/>
                  <a:pt x="164816" y="25579"/>
                </a:cubicBezTo>
                <a:cubicBezTo>
                  <a:pt x="164828" y="25544"/>
                  <a:pt x="164852" y="25520"/>
                  <a:pt x="164887" y="25520"/>
                </a:cubicBezTo>
                <a:lnTo>
                  <a:pt x="164733" y="25758"/>
                </a:lnTo>
                <a:cubicBezTo>
                  <a:pt x="164801" y="25887"/>
                  <a:pt x="164884" y="25953"/>
                  <a:pt x="164978" y="25953"/>
                </a:cubicBezTo>
                <a:cubicBezTo>
                  <a:pt x="165032" y="25953"/>
                  <a:pt x="165089" y="25932"/>
                  <a:pt x="165149" y="25889"/>
                </a:cubicBezTo>
                <a:cubicBezTo>
                  <a:pt x="165387" y="25806"/>
                  <a:pt x="165721" y="25496"/>
                  <a:pt x="165197" y="25270"/>
                </a:cubicBezTo>
                <a:cubicBezTo>
                  <a:pt x="166032" y="25068"/>
                  <a:pt x="165622" y="24202"/>
                  <a:pt x="165036" y="24202"/>
                </a:cubicBezTo>
                <a:close/>
                <a:moveTo>
                  <a:pt x="230840" y="24811"/>
                </a:moveTo>
                <a:cubicBezTo>
                  <a:pt x="230430" y="24811"/>
                  <a:pt x="230047" y="25040"/>
                  <a:pt x="229860" y="25425"/>
                </a:cubicBezTo>
                <a:lnTo>
                  <a:pt x="229848" y="25413"/>
                </a:lnTo>
                <a:lnTo>
                  <a:pt x="229848" y="25413"/>
                </a:lnTo>
                <a:cubicBezTo>
                  <a:pt x="229965" y="25841"/>
                  <a:pt x="230229" y="26014"/>
                  <a:pt x="230493" y="26014"/>
                </a:cubicBezTo>
                <a:cubicBezTo>
                  <a:pt x="230958" y="26014"/>
                  <a:pt x="231424" y="25479"/>
                  <a:pt x="231098" y="24841"/>
                </a:cubicBezTo>
                <a:cubicBezTo>
                  <a:pt x="231012" y="24821"/>
                  <a:pt x="230926" y="24811"/>
                  <a:pt x="230840" y="24811"/>
                </a:cubicBezTo>
                <a:close/>
                <a:moveTo>
                  <a:pt x="186485" y="26211"/>
                </a:moveTo>
                <a:lnTo>
                  <a:pt x="186496" y="26221"/>
                </a:lnTo>
                <a:lnTo>
                  <a:pt x="186496" y="26221"/>
                </a:lnTo>
                <a:cubicBezTo>
                  <a:pt x="186482" y="26216"/>
                  <a:pt x="186467" y="26211"/>
                  <a:pt x="186485" y="26211"/>
                </a:cubicBezTo>
                <a:close/>
                <a:moveTo>
                  <a:pt x="153017" y="26115"/>
                </a:moveTo>
                <a:cubicBezTo>
                  <a:pt x="153056" y="26155"/>
                  <a:pt x="153091" y="26193"/>
                  <a:pt x="153122" y="26227"/>
                </a:cubicBezTo>
                <a:lnTo>
                  <a:pt x="153122" y="26227"/>
                </a:lnTo>
                <a:cubicBezTo>
                  <a:pt x="153113" y="26173"/>
                  <a:pt x="153079" y="26135"/>
                  <a:pt x="153029" y="26115"/>
                </a:cubicBezTo>
                <a:close/>
                <a:moveTo>
                  <a:pt x="186736" y="25139"/>
                </a:moveTo>
                <a:cubicBezTo>
                  <a:pt x="186292" y="25139"/>
                  <a:pt x="185555" y="25473"/>
                  <a:pt x="186128" y="26175"/>
                </a:cubicBezTo>
                <a:lnTo>
                  <a:pt x="186438" y="26175"/>
                </a:lnTo>
                <a:cubicBezTo>
                  <a:pt x="186438" y="26199"/>
                  <a:pt x="186414" y="26199"/>
                  <a:pt x="186402" y="26199"/>
                </a:cubicBezTo>
                <a:cubicBezTo>
                  <a:pt x="186426" y="26211"/>
                  <a:pt x="186462" y="26211"/>
                  <a:pt x="186497" y="26222"/>
                </a:cubicBezTo>
                <a:cubicBezTo>
                  <a:pt x="186497" y="26222"/>
                  <a:pt x="186497" y="26222"/>
                  <a:pt x="186497" y="26222"/>
                </a:cubicBezTo>
                <a:lnTo>
                  <a:pt x="186497" y="26222"/>
                </a:lnTo>
                <a:cubicBezTo>
                  <a:pt x="186507" y="26225"/>
                  <a:pt x="186511" y="26226"/>
                  <a:pt x="186511" y="26226"/>
                </a:cubicBezTo>
                <a:cubicBezTo>
                  <a:pt x="186511" y="26226"/>
                  <a:pt x="186510" y="26225"/>
                  <a:pt x="186508" y="26225"/>
                </a:cubicBezTo>
                <a:lnTo>
                  <a:pt x="186508" y="26225"/>
                </a:lnTo>
                <a:cubicBezTo>
                  <a:pt x="186564" y="26237"/>
                  <a:pt x="186616" y="26242"/>
                  <a:pt x="186664" y="26242"/>
                </a:cubicBezTo>
                <a:cubicBezTo>
                  <a:pt x="187229" y="26242"/>
                  <a:pt x="187174" y="25445"/>
                  <a:pt x="186759" y="25139"/>
                </a:cubicBezTo>
                <a:cubicBezTo>
                  <a:pt x="186752" y="25139"/>
                  <a:pt x="186744" y="25139"/>
                  <a:pt x="186736" y="25139"/>
                </a:cubicBezTo>
                <a:close/>
                <a:moveTo>
                  <a:pt x="251911" y="25621"/>
                </a:moveTo>
                <a:cubicBezTo>
                  <a:pt x="251764" y="25621"/>
                  <a:pt x="251642" y="25769"/>
                  <a:pt x="251589" y="25960"/>
                </a:cubicBezTo>
                <a:cubicBezTo>
                  <a:pt x="251672" y="26139"/>
                  <a:pt x="251839" y="26234"/>
                  <a:pt x="252101" y="26246"/>
                </a:cubicBezTo>
                <a:lnTo>
                  <a:pt x="252291" y="25960"/>
                </a:lnTo>
                <a:cubicBezTo>
                  <a:pt x="252164" y="25717"/>
                  <a:pt x="252030" y="25621"/>
                  <a:pt x="251911" y="25621"/>
                </a:cubicBezTo>
                <a:close/>
                <a:moveTo>
                  <a:pt x="236027" y="25502"/>
                </a:moveTo>
                <a:cubicBezTo>
                  <a:pt x="235835" y="25502"/>
                  <a:pt x="235637" y="25590"/>
                  <a:pt x="235456" y="25746"/>
                </a:cubicBezTo>
                <a:cubicBezTo>
                  <a:pt x="235516" y="26076"/>
                  <a:pt x="235577" y="26247"/>
                  <a:pt x="235642" y="26247"/>
                </a:cubicBezTo>
                <a:cubicBezTo>
                  <a:pt x="235667" y="26247"/>
                  <a:pt x="235692" y="26223"/>
                  <a:pt x="235718" y="26175"/>
                </a:cubicBezTo>
                <a:lnTo>
                  <a:pt x="236003" y="26306"/>
                </a:lnTo>
                <a:cubicBezTo>
                  <a:pt x="236194" y="26222"/>
                  <a:pt x="236468" y="26008"/>
                  <a:pt x="236289" y="25556"/>
                </a:cubicBezTo>
                <a:lnTo>
                  <a:pt x="236277" y="25556"/>
                </a:lnTo>
                <a:cubicBezTo>
                  <a:pt x="236197" y="25519"/>
                  <a:pt x="236113" y="25502"/>
                  <a:pt x="236027" y="25502"/>
                </a:cubicBezTo>
                <a:close/>
                <a:moveTo>
                  <a:pt x="152898" y="26032"/>
                </a:moveTo>
                <a:cubicBezTo>
                  <a:pt x="152743" y="26115"/>
                  <a:pt x="152648" y="26270"/>
                  <a:pt x="152648" y="26449"/>
                </a:cubicBezTo>
                <a:cubicBezTo>
                  <a:pt x="152895" y="26540"/>
                  <a:pt x="153077" y="26588"/>
                  <a:pt x="153185" y="26588"/>
                </a:cubicBezTo>
                <a:cubicBezTo>
                  <a:pt x="153350" y="26588"/>
                  <a:pt x="153341" y="26475"/>
                  <a:pt x="153122" y="26227"/>
                </a:cubicBezTo>
                <a:lnTo>
                  <a:pt x="153122" y="26227"/>
                </a:lnTo>
                <a:cubicBezTo>
                  <a:pt x="153123" y="26237"/>
                  <a:pt x="153124" y="26247"/>
                  <a:pt x="153124" y="26258"/>
                </a:cubicBezTo>
                <a:lnTo>
                  <a:pt x="152898" y="26032"/>
                </a:lnTo>
                <a:close/>
                <a:moveTo>
                  <a:pt x="233432" y="26544"/>
                </a:moveTo>
                <a:cubicBezTo>
                  <a:pt x="233003" y="26758"/>
                  <a:pt x="232991" y="26961"/>
                  <a:pt x="233396" y="27175"/>
                </a:cubicBezTo>
                <a:cubicBezTo>
                  <a:pt x="233634" y="27127"/>
                  <a:pt x="233717" y="26973"/>
                  <a:pt x="233658" y="26711"/>
                </a:cubicBezTo>
                <a:lnTo>
                  <a:pt x="233432" y="26544"/>
                </a:lnTo>
                <a:close/>
                <a:moveTo>
                  <a:pt x="109976" y="26530"/>
                </a:moveTo>
                <a:cubicBezTo>
                  <a:pt x="109843" y="26530"/>
                  <a:pt x="109706" y="26587"/>
                  <a:pt x="109571" y="26699"/>
                </a:cubicBezTo>
                <a:cubicBezTo>
                  <a:pt x="109511" y="26937"/>
                  <a:pt x="109642" y="27175"/>
                  <a:pt x="109869" y="27270"/>
                </a:cubicBezTo>
                <a:cubicBezTo>
                  <a:pt x="109876" y="27270"/>
                  <a:pt x="109883" y="27271"/>
                  <a:pt x="109890" y="27271"/>
                </a:cubicBezTo>
                <a:cubicBezTo>
                  <a:pt x="110178" y="27271"/>
                  <a:pt x="110404" y="27037"/>
                  <a:pt x="110404" y="26746"/>
                </a:cubicBezTo>
                <a:cubicBezTo>
                  <a:pt x="110272" y="26601"/>
                  <a:pt x="110127" y="26530"/>
                  <a:pt x="109976" y="26530"/>
                </a:cubicBezTo>
                <a:close/>
                <a:moveTo>
                  <a:pt x="214906" y="27461"/>
                </a:moveTo>
                <a:cubicBezTo>
                  <a:pt x="214935" y="27504"/>
                  <a:pt x="214947" y="27520"/>
                  <a:pt x="214948" y="27520"/>
                </a:cubicBezTo>
                <a:cubicBezTo>
                  <a:pt x="214949" y="27520"/>
                  <a:pt x="214932" y="27492"/>
                  <a:pt x="214912" y="27461"/>
                </a:cubicBezTo>
                <a:close/>
                <a:moveTo>
                  <a:pt x="170361" y="26804"/>
                </a:moveTo>
                <a:cubicBezTo>
                  <a:pt x="170347" y="26804"/>
                  <a:pt x="170332" y="26805"/>
                  <a:pt x="170317" y="26806"/>
                </a:cubicBezTo>
                <a:cubicBezTo>
                  <a:pt x="169701" y="26900"/>
                  <a:pt x="170018" y="27551"/>
                  <a:pt x="170682" y="27551"/>
                </a:cubicBezTo>
                <a:cubicBezTo>
                  <a:pt x="170775" y="27551"/>
                  <a:pt x="170876" y="27538"/>
                  <a:pt x="170981" y="27509"/>
                </a:cubicBezTo>
                <a:lnTo>
                  <a:pt x="170981" y="27509"/>
                </a:lnTo>
                <a:cubicBezTo>
                  <a:pt x="170982" y="27513"/>
                  <a:pt x="170983" y="27516"/>
                  <a:pt x="170983" y="27520"/>
                </a:cubicBezTo>
                <a:lnTo>
                  <a:pt x="170983" y="27508"/>
                </a:lnTo>
                <a:cubicBezTo>
                  <a:pt x="170983" y="27509"/>
                  <a:pt x="170982" y="27509"/>
                  <a:pt x="170981" y="27509"/>
                </a:cubicBezTo>
                <a:lnTo>
                  <a:pt x="170981" y="27509"/>
                </a:lnTo>
                <a:cubicBezTo>
                  <a:pt x="170878" y="27039"/>
                  <a:pt x="170668" y="26804"/>
                  <a:pt x="170361" y="26804"/>
                </a:cubicBezTo>
                <a:close/>
                <a:moveTo>
                  <a:pt x="130974" y="26812"/>
                </a:moveTo>
                <a:cubicBezTo>
                  <a:pt x="130649" y="26812"/>
                  <a:pt x="130074" y="27563"/>
                  <a:pt x="130228" y="27563"/>
                </a:cubicBezTo>
                <a:cubicBezTo>
                  <a:pt x="130303" y="27563"/>
                  <a:pt x="130551" y="27385"/>
                  <a:pt x="131086" y="26853"/>
                </a:cubicBezTo>
                <a:cubicBezTo>
                  <a:pt x="131054" y="26825"/>
                  <a:pt x="131016" y="26812"/>
                  <a:pt x="130974" y="26812"/>
                </a:cubicBezTo>
                <a:close/>
                <a:moveTo>
                  <a:pt x="167338" y="26874"/>
                </a:moveTo>
                <a:cubicBezTo>
                  <a:pt x="167319" y="26874"/>
                  <a:pt x="167300" y="26875"/>
                  <a:pt x="167281" y="26877"/>
                </a:cubicBezTo>
                <a:cubicBezTo>
                  <a:pt x="167027" y="27448"/>
                  <a:pt x="167139" y="27647"/>
                  <a:pt x="167326" y="27647"/>
                </a:cubicBezTo>
                <a:cubicBezTo>
                  <a:pt x="167525" y="27647"/>
                  <a:pt x="167810" y="27421"/>
                  <a:pt x="167828" y="27175"/>
                </a:cubicBezTo>
                <a:lnTo>
                  <a:pt x="167840" y="27175"/>
                </a:lnTo>
                <a:cubicBezTo>
                  <a:pt x="167731" y="26990"/>
                  <a:pt x="167542" y="26874"/>
                  <a:pt x="167338" y="26874"/>
                </a:cubicBezTo>
                <a:close/>
                <a:moveTo>
                  <a:pt x="118318" y="27045"/>
                </a:moveTo>
                <a:cubicBezTo>
                  <a:pt x="118204" y="27045"/>
                  <a:pt x="118108" y="27140"/>
                  <a:pt x="118036" y="27342"/>
                </a:cubicBezTo>
                <a:lnTo>
                  <a:pt x="118048" y="27306"/>
                </a:lnTo>
                <a:lnTo>
                  <a:pt x="118048" y="27306"/>
                </a:lnTo>
                <a:cubicBezTo>
                  <a:pt x="117989" y="27389"/>
                  <a:pt x="117965" y="27496"/>
                  <a:pt x="117977" y="27604"/>
                </a:cubicBezTo>
                <a:cubicBezTo>
                  <a:pt x="118060" y="27720"/>
                  <a:pt x="118138" y="27779"/>
                  <a:pt x="118213" y="27779"/>
                </a:cubicBezTo>
                <a:cubicBezTo>
                  <a:pt x="118246" y="27779"/>
                  <a:pt x="118278" y="27768"/>
                  <a:pt x="118310" y="27746"/>
                </a:cubicBezTo>
                <a:cubicBezTo>
                  <a:pt x="118513" y="27663"/>
                  <a:pt x="118644" y="27461"/>
                  <a:pt x="118632" y="27246"/>
                </a:cubicBezTo>
                <a:lnTo>
                  <a:pt x="118632" y="27234"/>
                </a:lnTo>
                <a:cubicBezTo>
                  <a:pt x="118518" y="27110"/>
                  <a:pt x="118412" y="27045"/>
                  <a:pt x="118318" y="27045"/>
                </a:cubicBezTo>
                <a:close/>
                <a:moveTo>
                  <a:pt x="214422" y="26694"/>
                </a:moveTo>
                <a:cubicBezTo>
                  <a:pt x="214421" y="26694"/>
                  <a:pt x="214656" y="27057"/>
                  <a:pt x="214882" y="27408"/>
                </a:cubicBezTo>
                <a:lnTo>
                  <a:pt x="214882" y="27408"/>
                </a:lnTo>
                <a:cubicBezTo>
                  <a:pt x="214865" y="27382"/>
                  <a:pt x="214857" y="27371"/>
                  <a:pt x="214857" y="27371"/>
                </a:cubicBezTo>
                <a:lnTo>
                  <a:pt x="214857" y="27371"/>
                </a:lnTo>
                <a:cubicBezTo>
                  <a:pt x="214856" y="27371"/>
                  <a:pt x="214886" y="27419"/>
                  <a:pt x="214912" y="27461"/>
                </a:cubicBezTo>
                <a:lnTo>
                  <a:pt x="214916" y="27461"/>
                </a:lnTo>
                <a:cubicBezTo>
                  <a:pt x="215116" y="27770"/>
                  <a:pt x="215300" y="28055"/>
                  <a:pt x="215300" y="28055"/>
                </a:cubicBezTo>
                <a:cubicBezTo>
                  <a:pt x="215301" y="28055"/>
                  <a:pt x="215197" y="27894"/>
                  <a:pt x="214917" y="27461"/>
                </a:cubicBezTo>
                <a:cubicBezTo>
                  <a:pt x="214553" y="26897"/>
                  <a:pt x="214422" y="26694"/>
                  <a:pt x="214422" y="26694"/>
                </a:cubicBezTo>
                <a:close/>
                <a:moveTo>
                  <a:pt x="111477" y="27429"/>
                </a:moveTo>
                <a:lnTo>
                  <a:pt x="111477" y="27429"/>
                </a:lnTo>
                <a:cubicBezTo>
                  <a:pt x="111474" y="27429"/>
                  <a:pt x="111540" y="27549"/>
                  <a:pt x="111726" y="27877"/>
                </a:cubicBezTo>
                <a:cubicBezTo>
                  <a:pt x="111676" y="27790"/>
                  <a:pt x="111659" y="27761"/>
                  <a:pt x="111658" y="27761"/>
                </a:cubicBezTo>
                <a:lnTo>
                  <a:pt x="111658" y="27761"/>
                </a:lnTo>
                <a:cubicBezTo>
                  <a:pt x="111658" y="27761"/>
                  <a:pt x="111735" y="27895"/>
                  <a:pt x="111736" y="27895"/>
                </a:cubicBezTo>
                <a:cubicBezTo>
                  <a:pt x="111736" y="27895"/>
                  <a:pt x="111733" y="27890"/>
                  <a:pt x="111726" y="27877"/>
                </a:cubicBezTo>
                <a:lnTo>
                  <a:pt x="111726" y="27877"/>
                </a:lnTo>
                <a:cubicBezTo>
                  <a:pt x="111899" y="28166"/>
                  <a:pt x="111966" y="28272"/>
                  <a:pt x="111969" y="28272"/>
                </a:cubicBezTo>
                <a:cubicBezTo>
                  <a:pt x="111977" y="28272"/>
                  <a:pt x="111486" y="27429"/>
                  <a:pt x="111477" y="27429"/>
                </a:cubicBezTo>
                <a:close/>
                <a:moveTo>
                  <a:pt x="231798" y="28120"/>
                </a:moveTo>
                <a:cubicBezTo>
                  <a:pt x="231708" y="28120"/>
                  <a:pt x="231443" y="28207"/>
                  <a:pt x="230896" y="28461"/>
                </a:cubicBezTo>
                <a:cubicBezTo>
                  <a:pt x="230929" y="28504"/>
                  <a:pt x="230985" y="28522"/>
                  <a:pt x="231054" y="28522"/>
                </a:cubicBezTo>
                <a:cubicBezTo>
                  <a:pt x="231380" y="28522"/>
                  <a:pt x="231992" y="28120"/>
                  <a:pt x="231798" y="28120"/>
                </a:cubicBezTo>
                <a:close/>
                <a:moveTo>
                  <a:pt x="138503" y="28068"/>
                </a:moveTo>
                <a:cubicBezTo>
                  <a:pt x="138182" y="28139"/>
                  <a:pt x="138158" y="28342"/>
                  <a:pt x="138206" y="28497"/>
                </a:cubicBezTo>
                <a:lnTo>
                  <a:pt x="138551" y="28568"/>
                </a:lnTo>
                <a:cubicBezTo>
                  <a:pt x="138539" y="28580"/>
                  <a:pt x="138539" y="28580"/>
                  <a:pt x="138527" y="28592"/>
                </a:cubicBezTo>
                <a:cubicBezTo>
                  <a:pt x="138884" y="28497"/>
                  <a:pt x="138896" y="28294"/>
                  <a:pt x="138848" y="28139"/>
                </a:cubicBezTo>
                <a:lnTo>
                  <a:pt x="138503" y="28068"/>
                </a:lnTo>
                <a:close/>
                <a:moveTo>
                  <a:pt x="98197" y="28651"/>
                </a:moveTo>
                <a:lnTo>
                  <a:pt x="98197" y="28651"/>
                </a:lnTo>
                <a:cubicBezTo>
                  <a:pt x="98194" y="28655"/>
                  <a:pt x="98192" y="28659"/>
                  <a:pt x="98189" y="28663"/>
                </a:cubicBezTo>
                <a:cubicBezTo>
                  <a:pt x="98194" y="28658"/>
                  <a:pt x="98197" y="28653"/>
                  <a:pt x="98197" y="28651"/>
                </a:cubicBezTo>
                <a:close/>
                <a:moveTo>
                  <a:pt x="57131" y="28318"/>
                </a:moveTo>
                <a:cubicBezTo>
                  <a:pt x="57048" y="28318"/>
                  <a:pt x="56957" y="28329"/>
                  <a:pt x="56862" y="28354"/>
                </a:cubicBezTo>
                <a:cubicBezTo>
                  <a:pt x="56850" y="28616"/>
                  <a:pt x="56969" y="28758"/>
                  <a:pt x="57207" y="28794"/>
                </a:cubicBezTo>
                <a:cubicBezTo>
                  <a:pt x="57921" y="28794"/>
                  <a:pt x="57682" y="28318"/>
                  <a:pt x="57131" y="28318"/>
                </a:cubicBezTo>
                <a:close/>
                <a:moveTo>
                  <a:pt x="65089" y="27953"/>
                </a:moveTo>
                <a:cubicBezTo>
                  <a:pt x="65083" y="27953"/>
                  <a:pt x="64085" y="28927"/>
                  <a:pt x="64090" y="28927"/>
                </a:cubicBezTo>
                <a:cubicBezTo>
                  <a:pt x="64092" y="28927"/>
                  <a:pt x="64241" y="28784"/>
                  <a:pt x="64649" y="28389"/>
                </a:cubicBezTo>
                <a:lnTo>
                  <a:pt x="64649" y="28389"/>
                </a:lnTo>
                <a:cubicBezTo>
                  <a:pt x="64637" y="28401"/>
                  <a:pt x="64632" y="28406"/>
                  <a:pt x="64633" y="28406"/>
                </a:cubicBezTo>
                <a:cubicBezTo>
                  <a:pt x="64635" y="28406"/>
                  <a:pt x="64695" y="28349"/>
                  <a:pt x="64694" y="28349"/>
                </a:cubicBezTo>
                <a:lnTo>
                  <a:pt x="64694" y="28349"/>
                </a:lnTo>
                <a:cubicBezTo>
                  <a:pt x="64693" y="28349"/>
                  <a:pt x="64681" y="28360"/>
                  <a:pt x="64649" y="28389"/>
                </a:cubicBezTo>
                <a:cubicBezTo>
                  <a:pt x="64972" y="28071"/>
                  <a:pt x="65091" y="27953"/>
                  <a:pt x="65089" y="27953"/>
                </a:cubicBezTo>
                <a:close/>
                <a:moveTo>
                  <a:pt x="76745" y="28770"/>
                </a:moveTo>
                <a:lnTo>
                  <a:pt x="76745" y="28770"/>
                </a:lnTo>
                <a:cubicBezTo>
                  <a:pt x="76614" y="28782"/>
                  <a:pt x="76341" y="28866"/>
                  <a:pt x="76388" y="29318"/>
                </a:cubicBezTo>
                <a:cubicBezTo>
                  <a:pt x="76421" y="29428"/>
                  <a:pt x="76516" y="29498"/>
                  <a:pt x="76624" y="29498"/>
                </a:cubicBezTo>
                <a:cubicBezTo>
                  <a:pt x="76633" y="29498"/>
                  <a:pt x="76642" y="29497"/>
                  <a:pt x="76650" y="29497"/>
                </a:cubicBezTo>
                <a:cubicBezTo>
                  <a:pt x="77293" y="29497"/>
                  <a:pt x="76924" y="28901"/>
                  <a:pt x="76745" y="28770"/>
                </a:cubicBezTo>
                <a:close/>
                <a:moveTo>
                  <a:pt x="98803" y="27828"/>
                </a:moveTo>
                <a:cubicBezTo>
                  <a:pt x="98668" y="27828"/>
                  <a:pt x="98466" y="28053"/>
                  <a:pt x="98189" y="28663"/>
                </a:cubicBezTo>
                <a:cubicBezTo>
                  <a:pt x="98194" y="28653"/>
                  <a:pt x="98197" y="28649"/>
                  <a:pt x="98197" y="28649"/>
                </a:cubicBezTo>
                <a:lnTo>
                  <a:pt x="98197" y="28649"/>
                </a:lnTo>
                <a:cubicBezTo>
                  <a:pt x="98198" y="28649"/>
                  <a:pt x="98198" y="28650"/>
                  <a:pt x="98197" y="28651"/>
                </a:cubicBezTo>
                <a:lnTo>
                  <a:pt x="98197" y="28651"/>
                </a:lnTo>
                <a:cubicBezTo>
                  <a:pt x="98219" y="28622"/>
                  <a:pt x="98242" y="28604"/>
                  <a:pt x="98284" y="28604"/>
                </a:cubicBezTo>
                <a:lnTo>
                  <a:pt x="98022" y="28854"/>
                </a:lnTo>
                <a:cubicBezTo>
                  <a:pt x="98238" y="29398"/>
                  <a:pt x="98428" y="29602"/>
                  <a:pt x="98582" y="29602"/>
                </a:cubicBezTo>
                <a:cubicBezTo>
                  <a:pt x="99036" y="29602"/>
                  <a:pt x="99182" y="27828"/>
                  <a:pt x="98803" y="27828"/>
                </a:cubicBezTo>
                <a:close/>
                <a:moveTo>
                  <a:pt x="232162" y="29359"/>
                </a:moveTo>
                <a:cubicBezTo>
                  <a:pt x="232015" y="29359"/>
                  <a:pt x="232015" y="29661"/>
                  <a:pt x="232165" y="29661"/>
                </a:cubicBezTo>
                <a:cubicBezTo>
                  <a:pt x="232187" y="29661"/>
                  <a:pt x="232212" y="29655"/>
                  <a:pt x="232241" y="29640"/>
                </a:cubicBezTo>
                <a:lnTo>
                  <a:pt x="232229" y="29640"/>
                </a:lnTo>
                <a:lnTo>
                  <a:pt x="232229" y="29378"/>
                </a:lnTo>
                <a:cubicBezTo>
                  <a:pt x="232204" y="29365"/>
                  <a:pt x="232182" y="29359"/>
                  <a:pt x="232162" y="29359"/>
                </a:cubicBezTo>
                <a:close/>
                <a:moveTo>
                  <a:pt x="133342" y="29715"/>
                </a:moveTo>
                <a:cubicBezTo>
                  <a:pt x="133333" y="29715"/>
                  <a:pt x="133233" y="29723"/>
                  <a:pt x="132979" y="29747"/>
                </a:cubicBezTo>
                <a:cubicBezTo>
                  <a:pt x="132661" y="29779"/>
                  <a:pt x="132553" y="29791"/>
                  <a:pt x="132562" y="29791"/>
                </a:cubicBezTo>
                <a:cubicBezTo>
                  <a:pt x="132584" y="29791"/>
                  <a:pt x="133366" y="29715"/>
                  <a:pt x="133342" y="29715"/>
                </a:cubicBezTo>
                <a:close/>
                <a:moveTo>
                  <a:pt x="135717" y="29294"/>
                </a:moveTo>
                <a:cubicBezTo>
                  <a:pt x="135515" y="29342"/>
                  <a:pt x="135181" y="29437"/>
                  <a:pt x="135134" y="29806"/>
                </a:cubicBezTo>
                <a:cubicBezTo>
                  <a:pt x="135238" y="29896"/>
                  <a:pt x="135384" y="29958"/>
                  <a:pt x="135525" y="29958"/>
                </a:cubicBezTo>
                <a:cubicBezTo>
                  <a:pt x="135721" y="29958"/>
                  <a:pt x="135908" y="29839"/>
                  <a:pt x="135965" y="29507"/>
                </a:cubicBezTo>
                <a:lnTo>
                  <a:pt x="135965" y="29507"/>
                </a:lnTo>
                <a:lnTo>
                  <a:pt x="135967" y="29509"/>
                </a:lnTo>
                <a:lnTo>
                  <a:pt x="135967" y="29497"/>
                </a:lnTo>
                <a:cubicBezTo>
                  <a:pt x="135967" y="29500"/>
                  <a:pt x="135966" y="29504"/>
                  <a:pt x="135965" y="29507"/>
                </a:cubicBezTo>
                <a:lnTo>
                  <a:pt x="135965" y="29507"/>
                </a:lnTo>
                <a:lnTo>
                  <a:pt x="135717" y="29294"/>
                </a:lnTo>
                <a:close/>
                <a:moveTo>
                  <a:pt x="229963" y="29888"/>
                </a:moveTo>
                <a:cubicBezTo>
                  <a:pt x="229814" y="29888"/>
                  <a:pt x="229914" y="30027"/>
                  <a:pt x="230741" y="30413"/>
                </a:cubicBezTo>
                <a:cubicBezTo>
                  <a:pt x="230873" y="30163"/>
                  <a:pt x="230172" y="29888"/>
                  <a:pt x="229963" y="29888"/>
                </a:cubicBezTo>
                <a:close/>
                <a:moveTo>
                  <a:pt x="260720" y="30652"/>
                </a:moveTo>
                <a:cubicBezTo>
                  <a:pt x="260570" y="30652"/>
                  <a:pt x="260135" y="30820"/>
                  <a:pt x="260161" y="31033"/>
                </a:cubicBezTo>
                <a:cubicBezTo>
                  <a:pt x="260778" y="30758"/>
                  <a:pt x="260839" y="30652"/>
                  <a:pt x="260720" y="30652"/>
                </a:cubicBezTo>
                <a:close/>
                <a:moveTo>
                  <a:pt x="102635" y="30312"/>
                </a:moveTo>
                <a:cubicBezTo>
                  <a:pt x="102624" y="30312"/>
                  <a:pt x="102614" y="30314"/>
                  <a:pt x="102606" y="30318"/>
                </a:cubicBezTo>
                <a:cubicBezTo>
                  <a:pt x="102451" y="30354"/>
                  <a:pt x="102308" y="31068"/>
                  <a:pt x="102308" y="31175"/>
                </a:cubicBezTo>
                <a:cubicBezTo>
                  <a:pt x="102613" y="31274"/>
                  <a:pt x="102832" y="31315"/>
                  <a:pt x="102986" y="31315"/>
                </a:cubicBezTo>
                <a:cubicBezTo>
                  <a:pt x="103745" y="31315"/>
                  <a:pt x="102878" y="30312"/>
                  <a:pt x="102635" y="30312"/>
                </a:cubicBezTo>
                <a:close/>
                <a:moveTo>
                  <a:pt x="134646" y="31830"/>
                </a:moveTo>
                <a:cubicBezTo>
                  <a:pt x="134631" y="31847"/>
                  <a:pt x="134622" y="31856"/>
                  <a:pt x="134618" y="31860"/>
                </a:cubicBezTo>
                <a:lnTo>
                  <a:pt x="134618" y="31860"/>
                </a:lnTo>
                <a:cubicBezTo>
                  <a:pt x="134627" y="31850"/>
                  <a:pt x="134636" y="31840"/>
                  <a:pt x="134646" y="31830"/>
                </a:cubicBezTo>
                <a:close/>
                <a:moveTo>
                  <a:pt x="5356" y="31080"/>
                </a:moveTo>
                <a:lnTo>
                  <a:pt x="5117" y="31247"/>
                </a:lnTo>
                <a:cubicBezTo>
                  <a:pt x="5058" y="31707"/>
                  <a:pt x="5204" y="31863"/>
                  <a:pt x="5406" y="31863"/>
                </a:cubicBezTo>
                <a:cubicBezTo>
                  <a:pt x="5613" y="31863"/>
                  <a:pt x="5878" y="31701"/>
                  <a:pt x="6046" y="31533"/>
                </a:cubicBezTo>
                <a:cubicBezTo>
                  <a:pt x="5915" y="31271"/>
                  <a:pt x="5653" y="31092"/>
                  <a:pt x="5356" y="31080"/>
                </a:cubicBezTo>
                <a:close/>
                <a:moveTo>
                  <a:pt x="246330" y="31969"/>
                </a:moveTo>
                <a:cubicBezTo>
                  <a:pt x="246328" y="31972"/>
                  <a:pt x="246326" y="31973"/>
                  <a:pt x="246326" y="31973"/>
                </a:cubicBezTo>
                <a:cubicBezTo>
                  <a:pt x="246328" y="31972"/>
                  <a:pt x="246329" y="31971"/>
                  <a:pt x="246330" y="31969"/>
                </a:cubicBezTo>
                <a:close/>
                <a:moveTo>
                  <a:pt x="167178" y="31977"/>
                </a:moveTo>
                <a:cubicBezTo>
                  <a:pt x="167178" y="31977"/>
                  <a:pt x="167176" y="31979"/>
                  <a:pt x="167175" y="31983"/>
                </a:cubicBezTo>
                <a:lnTo>
                  <a:pt x="167175" y="31983"/>
                </a:lnTo>
                <a:cubicBezTo>
                  <a:pt x="167179" y="31979"/>
                  <a:pt x="167179" y="31977"/>
                  <a:pt x="167178" y="31977"/>
                </a:cubicBezTo>
                <a:close/>
                <a:moveTo>
                  <a:pt x="167175" y="31983"/>
                </a:moveTo>
                <a:lnTo>
                  <a:pt x="167175" y="31983"/>
                </a:lnTo>
                <a:cubicBezTo>
                  <a:pt x="167175" y="31984"/>
                  <a:pt x="167174" y="31984"/>
                  <a:pt x="167173" y="31985"/>
                </a:cubicBezTo>
                <a:lnTo>
                  <a:pt x="167173" y="31997"/>
                </a:lnTo>
                <a:cubicBezTo>
                  <a:pt x="167173" y="31991"/>
                  <a:pt x="167174" y="31986"/>
                  <a:pt x="167175" y="31983"/>
                </a:cubicBezTo>
                <a:close/>
                <a:moveTo>
                  <a:pt x="240364" y="31510"/>
                </a:moveTo>
                <a:cubicBezTo>
                  <a:pt x="240054" y="31510"/>
                  <a:pt x="240099" y="31748"/>
                  <a:pt x="240409" y="32140"/>
                </a:cubicBezTo>
                <a:cubicBezTo>
                  <a:pt x="240504" y="32128"/>
                  <a:pt x="240814" y="32045"/>
                  <a:pt x="240754" y="31580"/>
                </a:cubicBezTo>
                <a:cubicBezTo>
                  <a:pt x="240589" y="31533"/>
                  <a:pt x="240460" y="31510"/>
                  <a:pt x="240364" y="31510"/>
                </a:cubicBezTo>
                <a:close/>
                <a:moveTo>
                  <a:pt x="135078" y="31606"/>
                </a:moveTo>
                <a:cubicBezTo>
                  <a:pt x="134940" y="31606"/>
                  <a:pt x="134795" y="31681"/>
                  <a:pt x="134646" y="31830"/>
                </a:cubicBezTo>
                <a:cubicBezTo>
                  <a:pt x="134672" y="31798"/>
                  <a:pt x="134682" y="31786"/>
                  <a:pt x="134681" y="31786"/>
                </a:cubicBezTo>
                <a:lnTo>
                  <a:pt x="134681" y="31786"/>
                </a:lnTo>
                <a:cubicBezTo>
                  <a:pt x="134680" y="31786"/>
                  <a:pt x="134614" y="31862"/>
                  <a:pt x="134616" y="31862"/>
                </a:cubicBezTo>
                <a:cubicBezTo>
                  <a:pt x="134616" y="31862"/>
                  <a:pt x="134617" y="31861"/>
                  <a:pt x="134618" y="31860"/>
                </a:cubicBezTo>
                <a:lnTo>
                  <a:pt x="134618" y="31860"/>
                </a:lnTo>
                <a:cubicBezTo>
                  <a:pt x="134531" y="31965"/>
                  <a:pt x="134493" y="32105"/>
                  <a:pt x="134515" y="32235"/>
                </a:cubicBezTo>
                <a:cubicBezTo>
                  <a:pt x="134632" y="32296"/>
                  <a:pt x="134750" y="32324"/>
                  <a:pt x="134863" y="32324"/>
                </a:cubicBezTo>
                <a:cubicBezTo>
                  <a:pt x="135128" y="32324"/>
                  <a:pt x="135368" y="32168"/>
                  <a:pt x="135527" y="31902"/>
                </a:cubicBezTo>
                <a:cubicBezTo>
                  <a:pt x="135387" y="31704"/>
                  <a:pt x="135236" y="31606"/>
                  <a:pt x="135078" y="31606"/>
                </a:cubicBezTo>
                <a:close/>
                <a:moveTo>
                  <a:pt x="246910" y="31733"/>
                </a:moveTo>
                <a:cubicBezTo>
                  <a:pt x="246696" y="31733"/>
                  <a:pt x="246498" y="31810"/>
                  <a:pt x="246330" y="31969"/>
                </a:cubicBezTo>
                <a:lnTo>
                  <a:pt x="246330" y="31969"/>
                </a:lnTo>
                <a:cubicBezTo>
                  <a:pt x="246338" y="31962"/>
                  <a:pt x="246356" y="31946"/>
                  <a:pt x="246374" y="31937"/>
                </a:cubicBezTo>
                <a:lnTo>
                  <a:pt x="246374" y="31937"/>
                </a:lnTo>
                <a:lnTo>
                  <a:pt x="246243" y="32187"/>
                </a:lnTo>
                <a:cubicBezTo>
                  <a:pt x="246312" y="32381"/>
                  <a:pt x="246481" y="32448"/>
                  <a:pt x="246673" y="32448"/>
                </a:cubicBezTo>
                <a:cubicBezTo>
                  <a:pt x="246944" y="32448"/>
                  <a:pt x="247262" y="32315"/>
                  <a:pt x="247422" y="32211"/>
                </a:cubicBezTo>
                <a:lnTo>
                  <a:pt x="247422" y="31866"/>
                </a:lnTo>
                <a:cubicBezTo>
                  <a:pt x="247246" y="31778"/>
                  <a:pt x="247074" y="31733"/>
                  <a:pt x="246910" y="31733"/>
                </a:cubicBezTo>
                <a:close/>
                <a:moveTo>
                  <a:pt x="167727" y="31360"/>
                </a:moveTo>
                <a:cubicBezTo>
                  <a:pt x="167400" y="31360"/>
                  <a:pt x="167239" y="31723"/>
                  <a:pt x="167173" y="31985"/>
                </a:cubicBezTo>
                <a:cubicBezTo>
                  <a:pt x="167185" y="31949"/>
                  <a:pt x="167221" y="31925"/>
                  <a:pt x="167257" y="31925"/>
                </a:cubicBezTo>
                <a:lnTo>
                  <a:pt x="167114" y="32223"/>
                </a:lnTo>
                <a:cubicBezTo>
                  <a:pt x="167341" y="32564"/>
                  <a:pt x="167574" y="32699"/>
                  <a:pt x="167774" y="32699"/>
                </a:cubicBezTo>
                <a:cubicBezTo>
                  <a:pt x="168182" y="32699"/>
                  <a:pt x="168456" y="32139"/>
                  <a:pt x="168281" y="31628"/>
                </a:cubicBezTo>
                <a:cubicBezTo>
                  <a:pt x="168058" y="31435"/>
                  <a:pt x="167875" y="31360"/>
                  <a:pt x="167727" y="31360"/>
                </a:cubicBezTo>
                <a:close/>
                <a:moveTo>
                  <a:pt x="213508" y="32614"/>
                </a:moveTo>
                <a:cubicBezTo>
                  <a:pt x="213494" y="32614"/>
                  <a:pt x="213480" y="32614"/>
                  <a:pt x="213465" y="32616"/>
                </a:cubicBezTo>
                <a:cubicBezTo>
                  <a:pt x="212968" y="32616"/>
                  <a:pt x="213045" y="33031"/>
                  <a:pt x="213515" y="33031"/>
                </a:cubicBezTo>
                <a:cubicBezTo>
                  <a:pt x="213619" y="33031"/>
                  <a:pt x="213741" y="33011"/>
                  <a:pt x="213882" y="32961"/>
                </a:cubicBezTo>
                <a:cubicBezTo>
                  <a:pt x="213871" y="32762"/>
                  <a:pt x="213704" y="32614"/>
                  <a:pt x="213508" y="32614"/>
                </a:cubicBezTo>
                <a:close/>
                <a:moveTo>
                  <a:pt x="222297" y="32381"/>
                </a:moveTo>
                <a:cubicBezTo>
                  <a:pt x="221838" y="32381"/>
                  <a:pt x="221814" y="32637"/>
                  <a:pt x="222180" y="33068"/>
                </a:cubicBezTo>
                <a:cubicBezTo>
                  <a:pt x="222454" y="32926"/>
                  <a:pt x="222597" y="32771"/>
                  <a:pt x="222454" y="32390"/>
                </a:cubicBezTo>
                <a:cubicBezTo>
                  <a:pt x="222397" y="32384"/>
                  <a:pt x="222345" y="32381"/>
                  <a:pt x="222297" y="32381"/>
                </a:cubicBezTo>
                <a:close/>
                <a:moveTo>
                  <a:pt x="23099" y="33192"/>
                </a:moveTo>
                <a:cubicBezTo>
                  <a:pt x="23039" y="33192"/>
                  <a:pt x="22979" y="33310"/>
                  <a:pt x="23001" y="33652"/>
                </a:cubicBezTo>
                <a:cubicBezTo>
                  <a:pt x="23001" y="33671"/>
                  <a:pt x="22986" y="33690"/>
                  <a:pt x="22973" y="33703"/>
                </a:cubicBezTo>
                <a:lnTo>
                  <a:pt x="22973" y="33703"/>
                </a:lnTo>
                <a:cubicBezTo>
                  <a:pt x="23307" y="33552"/>
                  <a:pt x="23204" y="33192"/>
                  <a:pt x="23099" y="33192"/>
                </a:cubicBezTo>
                <a:close/>
                <a:moveTo>
                  <a:pt x="22973" y="33703"/>
                </a:moveTo>
                <a:lnTo>
                  <a:pt x="22973" y="33703"/>
                </a:lnTo>
                <a:cubicBezTo>
                  <a:pt x="22967" y="33706"/>
                  <a:pt x="22960" y="33709"/>
                  <a:pt x="22953" y="33711"/>
                </a:cubicBezTo>
                <a:lnTo>
                  <a:pt x="22965" y="33711"/>
                </a:lnTo>
                <a:cubicBezTo>
                  <a:pt x="22967" y="33709"/>
                  <a:pt x="22970" y="33706"/>
                  <a:pt x="22973" y="33703"/>
                </a:cubicBezTo>
                <a:close/>
                <a:moveTo>
                  <a:pt x="157101" y="33461"/>
                </a:moveTo>
                <a:lnTo>
                  <a:pt x="157101" y="33461"/>
                </a:lnTo>
                <a:cubicBezTo>
                  <a:pt x="156990" y="33477"/>
                  <a:pt x="157267" y="34033"/>
                  <a:pt x="157307" y="34033"/>
                </a:cubicBezTo>
                <a:cubicBezTo>
                  <a:pt x="157326" y="34033"/>
                  <a:pt x="157285" y="33890"/>
                  <a:pt x="157101" y="33461"/>
                </a:cubicBezTo>
                <a:close/>
                <a:moveTo>
                  <a:pt x="228422" y="33716"/>
                </a:moveTo>
                <a:cubicBezTo>
                  <a:pt x="228278" y="33716"/>
                  <a:pt x="228285" y="33895"/>
                  <a:pt x="228872" y="34307"/>
                </a:cubicBezTo>
                <a:cubicBezTo>
                  <a:pt x="228928" y="33937"/>
                  <a:pt x="228582" y="33716"/>
                  <a:pt x="228422" y="33716"/>
                </a:cubicBezTo>
                <a:close/>
                <a:moveTo>
                  <a:pt x="261456" y="34085"/>
                </a:moveTo>
                <a:cubicBezTo>
                  <a:pt x="261249" y="34085"/>
                  <a:pt x="261009" y="34254"/>
                  <a:pt x="260935" y="34354"/>
                </a:cubicBezTo>
                <a:lnTo>
                  <a:pt x="260947" y="34354"/>
                </a:lnTo>
                <a:cubicBezTo>
                  <a:pt x="260968" y="34670"/>
                  <a:pt x="261103" y="34772"/>
                  <a:pt x="261260" y="34772"/>
                </a:cubicBezTo>
                <a:cubicBezTo>
                  <a:pt x="261465" y="34772"/>
                  <a:pt x="261706" y="34598"/>
                  <a:pt x="261780" y="34497"/>
                </a:cubicBezTo>
                <a:cubicBezTo>
                  <a:pt x="261755" y="34186"/>
                  <a:pt x="261615" y="34085"/>
                  <a:pt x="261456" y="34085"/>
                </a:cubicBezTo>
                <a:close/>
                <a:moveTo>
                  <a:pt x="67909" y="33322"/>
                </a:moveTo>
                <a:cubicBezTo>
                  <a:pt x="67709" y="33322"/>
                  <a:pt x="67423" y="33420"/>
                  <a:pt x="67030" y="33664"/>
                </a:cubicBezTo>
                <a:lnTo>
                  <a:pt x="66935" y="33866"/>
                </a:lnTo>
                <a:cubicBezTo>
                  <a:pt x="67057" y="34670"/>
                  <a:pt x="67292" y="34953"/>
                  <a:pt x="67533" y="34953"/>
                </a:cubicBezTo>
                <a:cubicBezTo>
                  <a:pt x="68111" y="34953"/>
                  <a:pt x="68725" y="33322"/>
                  <a:pt x="67909" y="33322"/>
                </a:cubicBezTo>
                <a:close/>
                <a:moveTo>
                  <a:pt x="215334" y="33973"/>
                </a:moveTo>
                <a:lnTo>
                  <a:pt x="215334" y="33973"/>
                </a:lnTo>
                <a:cubicBezTo>
                  <a:pt x="214917" y="34438"/>
                  <a:pt x="215179" y="34592"/>
                  <a:pt x="215406" y="34985"/>
                </a:cubicBezTo>
                <a:cubicBezTo>
                  <a:pt x="215448" y="35070"/>
                  <a:pt x="215515" y="35113"/>
                  <a:pt x="215606" y="35113"/>
                </a:cubicBezTo>
                <a:cubicBezTo>
                  <a:pt x="215643" y="35113"/>
                  <a:pt x="215683" y="35106"/>
                  <a:pt x="215727" y="35093"/>
                </a:cubicBezTo>
                <a:cubicBezTo>
                  <a:pt x="216144" y="34485"/>
                  <a:pt x="216013" y="34104"/>
                  <a:pt x="215334" y="33973"/>
                </a:cubicBezTo>
                <a:close/>
                <a:moveTo>
                  <a:pt x="275901" y="34319"/>
                </a:moveTo>
                <a:lnTo>
                  <a:pt x="275901" y="34319"/>
                </a:lnTo>
                <a:cubicBezTo>
                  <a:pt x="274887" y="34456"/>
                  <a:pt x="275541" y="35128"/>
                  <a:pt x="276217" y="35128"/>
                </a:cubicBezTo>
                <a:cubicBezTo>
                  <a:pt x="276292" y="35128"/>
                  <a:pt x="276366" y="35119"/>
                  <a:pt x="276438" y="35102"/>
                </a:cubicBezTo>
                <a:lnTo>
                  <a:pt x="276438" y="35102"/>
                </a:lnTo>
                <a:lnTo>
                  <a:pt x="276425" y="35128"/>
                </a:lnTo>
                <a:cubicBezTo>
                  <a:pt x="276449" y="35116"/>
                  <a:pt x="276473" y="35093"/>
                  <a:pt x="276473" y="35093"/>
                </a:cubicBezTo>
                <a:lnTo>
                  <a:pt x="276473" y="35093"/>
                </a:lnTo>
                <a:cubicBezTo>
                  <a:pt x="276461" y="35096"/>
                  <a:pt x="276450" y="35099"/>
                  <a:pt x="276438" y="35102"/>
                </a:cubicBezTo>
                <a:lnTo>
                  <a:pt x="276438" y="35102"/>
                </a:lnTo>
                <a:lnTo>
                  <a:pt x="276556" y="34866"/>
                </a:lnTo>
                <a:cubicBezTo>
                  <a:pt x="276488" y="34707"/>
                  <a:pt x="276333" y="34592"/>
                  <a:pt x="276154" y="34592"/>
                </a:cubicBezTo>
                <a:cubicBezTo>
                  <a:pt x="276145" y="34592"/>
                  <a:pt x="276136" y="34592"/>
                  <a:pt x="276128" y="34592"/>
                </a:cubicBezTo>
                <a:cubicBezTo>
                  <a:pt x="276139" y="34462"/>
                  <a:pt x="276068" y="34366"/>
                  <a:pt x="275901" y="34319"/>
                </a:cubicBezTo>
                <a:close/>
                <a:moveTo>
                  <a:pt x="69602" y="36450"/>
                </a:moveTo>
                <a:cubicBezTo>
                  <a:pt x="69459" y="36450"/>
                  <a:pt x="69316" y="36497"/>
                  <a:pt x="69197" y="36581"/>
                </a:cubicBezTo>
                <a:lnTo>
                  <a:pt x="69197" y="36593"/>
                </a:lnTo>
                <a:cubicBezTo>
                  <a:pt x="68273" y="37240"/>
                  <a:pt x="68585" y="37465"/>
                  <a:pt x="69114" y="37465"/>
                </a:cubicBezTo>
                <a:cubicBezTo>
                  <a:pt x="69859" y="37465"/>
                  <a:pt x="71034" y="37017"/>
                  <a:pt x="69780" y="36676"/>
                </a:cubicBezTo>
                <a:cubicBezTo>
                  <a:pt x="69733" y="36676"/>
                  <a:pt x="69780" y="36700"/>
                  <a:pt x="69780" y="36724"/>
                </a:cubicBezTo>
                <a:lnTo>
                  <a:pt x="69602" y="36450"/>
                </a:lnTo>
                <a:close/>
                <a:moveTo>
                  <a:pt x="260792" y="36712"/>
                </a:moveTo>
                <a:lnTo>
                  <a:pt x="260590" y="36926"/>
                </a:lnTo>
                <a:cubicBezTo>
                  <a:pt x="260645" y="37446"/>
                  <a:pt x="260962" y="37626"/>
                  <a:pt x="261289" y="37626"/>
                </a:cubicBezTo>
                <a:cubicBezTo>
                  <a:pt x="262028" y="37626"/>
                  <a:pt x="262821" y="36712"/>
                  <a:pt x="260792" y="36712"/>
                </a:cubicBezTo>
                <a:close/>
                <a:moveTo>
                  <a:pt x="176436" y="36807"/>
                </a:moveTo>
                <a:cubicBezTo>
                  <a:pt x="176198" y="36843"/>
                  <a:pt x="176127" y="37200"/>
                  <a:pt x="176175" y="37367"/>
                </a:cubicBezTo>
                <a:cubicBezTo>
                  <a:pt x="176306" y="37696"/>
                  <a:pt x="176492" y="37818"/>
                  <a:pt x="176675" y="37818"/>
                </a:cubicBezTo>
                <a:cubicBezTo>
                  <a:pt x="177196" y="37818"/>
                  <a:pt x="177689" y="36832"/>
                  <a:pt x="176792" y="36832"/>
                </a:cubicBezTo>
                <a:cubicBezTo>
                  <a:pt x="176716" y="36832"/>
                  <a:pt x="176629" y="36839"/>
                  <a:pt x="176532" y="36855"/>
                </a:cubicBezTo>
                <a:lnTo>
                  <a:pt x="176520" y="36855"/>
                </a:lnTo>
                <a:cubicBezTo>
                  <a:pt x="176591" y="36855"/>
                  <a:pt x="176639" y="36902"/>
                  <a:pt x="176675" y="36986"/>
                </a:cubicBezTo>
                <a:lnTo>
                  <a:pt x="176436" y="36807"/>
                </a:lnTo>
                <a:close/>
                <a:moveTo>
                  <a:pt x="168574" y="37743"/>
                </a:moveTo>
                <a:lnTo>
                  <a:pt x="168574" y="37743"/>
                </a:lnTo>
                <a:cubicBezTo>
                  <a:pt x="168574" y="37743"/>
                  <a:pt x="168504" y="37821"/>
                  <a:pt x="168316" y="38033"/>
                </a:cubicBezTo>
                <a:cubicBezTo>
                  <a:pt x="168114" y="38264"/>
                  <a:pt x="168041" y="38348"/>
                  <a:pt x="168041" y="38348"/>
                </a:cubicBezTo>
                <a:cubicBezTo>
                  <a:pt x="168042" y="38348"/>
                  <a:pt x="168575" y="37743"/>
                  <a:pt x="168574" y="37743"/>
                </a:cubicBezTo>
                <a:close/>
                <a:moveTo>
                  <a:pt x="15286" y="37318"/>
                </a:moveTo>
                <a:cubicBezTo>
                  <a:pt x="15166" y="37318"/>
                  <a:pt x="15045" y="37354"/>
                  <a:pt x="14940" y="37426"/>
                </a:cubicBezTo>
                <a:cubicBezTo>
                  <a:pt x="14631" y="37450"/>
                  <a:pt x="14202" y="37486"/>
                  <a:pt x="14226" y="38188"/>
                </a:cubicBezTo>
                <a:cubicBezTo>
                  <a:pt x="14415" y="38296"/>
                  <a:pt x="14685" y="38369"/>
                  <a:pt x="14942" y="38369"/>
                </a:cubicBezTo>
                <a:cubicBezTo>
                  <a:pt x="15398" y="38369"/>
                  <a:pt x="15815" y="38139"/>
                  <a:pt x="15678" y="37462"/>
                </a:cubicBezTo>
                <a:cubicBezTo>
                  <a:pt x="15563" y="37366"/>
                  <a:pt x="15425" y="37318"/>
                  <a:pt x="15286" y="37318"/>
                </a:cubicBezTo>
                <a:close/>
                <a:moveTo>
                  <a:pt x="185289" y="38093"/>
                </a:moveTo>
                <a:cubicBezTo>
                  <a:pt x="185095" y="38093"/>
                  <a:pt x="184902" y="38164"/>
                  <a:pt x="184747" y="38307"/>
                </a:cubicBezTo>
                <a:cubicBezTo>
                  <a:pt x="184533" y="38748"/>
                  <a:pt x="184783" y="39081"/>
                  <a:pt x="185521" y="39307"/>
                </a:cubicBezTo>
                <a:cubicBezTo>
                  <a:pt x="185688" y="39153"/>
                  <a:pt x="185854" y="39010"/>
                  <a:pt x="186045" y="38879"/>
                </a:cubicBezTo>
                <a:cubicBezTo>
                  <a:pt x="186057" y="38664"/>
                  <a:pt x="185985" y="38462"/>
                  <a:pt x="185831" y="38307"/>
                </a:cubicBezTo>
                <a:lnTo>
                  <a:pt x="185831" y="38307"/>
                </a:lnTo>
                <a:cubicBezTo>
                  <a:pt x="185854" y="38329"/>
                  <a:pt x="185864" y="38337"/>
                  <a:pt x="185865" y="38337"/>
                </a:cubicBezTo>
                <a:cubicBezTo>
                  <a:pt x="185870" y="38337"/>
                  <a:pt x="185740" y="38207"/>
                  <a:pt x="185737" y="38207"/>
                </a:cubicBezTo>
                <a:lnTo>
                  <a:pt x="185737" y="38207"/>
                </a:lnTo>
                <a:cubicBezTo>
                  <a:pt x="185735" y="38207"/>
                  <a:pt x="185759" y="38232"/>
                  <a:pt x="185831" y="38307"/>
                </a:cubicBezTo>
                <a:cubicBezTo>
                  <a:pt x="185676" y="38164"/>
                  <a:pt x="185482" y="38093"/>
                  <a:pt x="185289" y="38093"/>
                </a:cubicBezTo>
                <a:close/>
                <a:moveTo>
                  <a:pt x="103588" y="39179"/>
                </a:moveTo>
                <a:cubicBezTo>
                  <a:pt x="103393" y="39179"/>
                  <a:pt x="103283" y="39321"/>
                  <a:pt x="103273" y="39581"/>
                </a:cubicBezTo>
                <a:lnTo>
                  <a:pt x="103511" y="39831"/>
                </a:lnTo>
                <a:cubicBezTo>
                  <a:pt x="103713" y="39772"/>
                  <a:pt x="103844" y="39593"/>
                  <a:pt x="103832" y="39379"/>
                </a:cubicBezTo>
                <a:lnTo>
                  <a:pt x="103677" y="39188"/>
                </a:lnTo>
                <a:cubicBezTo>
                  <a:pt x="103646" y="39182"/>
                  <a:pt x="103616" y="39179"/>
                  <a:pt x="103588" y="39179"/>
                </a:cubicBezTo>
                <a:close/>
                <a:moveTo>
                  <a:pt x="74383" y="39705"/>
                </a:moveTo>
                <a:cubicBezTo>
                  <a:pt x="74292" y="39705"/>
                  <a:pt x="74004" y="39809"/>
                  <a:pt x="73388" y="40117"/>
                </a:cubicBezTo>
                <a:cubicBezTo>
                  <a:pt x="73423" y="40152"/>
                  <a:pt x="73475" y="40166"/>
                  <a:pt x="73538" y="40166"/>
                </a:cubicBezTo>
                <a:cubicBezTo>
                  <a:pt x="73889" y="40166"/>
                  <a:pt x="74574" y="39705"/>
                  <a:pt x="74383" y="39705"/>
                </a:cubicBezTo>
                <a:close/>
                <a:moveTo>
                  <a:pt x="185697" y="39327"/>
                </a:moveTo>
                <a:cubicBezTo>
                  <a:pt x="185601" y="39327"/>
                  <a:pt x="185528" y="39774"/>
                  <a:pt x="185521" y="39774"/>
                </a:cubicBezTo>
                <a:cubicBezTo>
                  <a:pt x="185520" y="39774"/>
                  <a:pt x="185520" y="39770"/>
                  <a:pt x="185521" y="39760"/>
                </a:cubicBezTo>
                <a:lnTo>
                  <a:pt x="185330" y="39534"/>
                </a:lnTo>
                <a:lnTo>
                  <a:pt x="185330" y="39534"/>
                </a:lnTo>
                <a:cubicBezTo>
                  <a:pt x="184280" y="39543"/>
                  <a:pt x="184780" y="40707"/>
                  <a:pt x="185368" y="40707"/>
                </a:cubicBezTo>
                <a:cubicBezTo>
                  <a:pt x="185487" y="40707"/>
                  <a:pt x="185609" y="40660"/>
                  <a:pt x="185723" y="40546"/>
                </a:cubicBezTo>
                <a:cubicBezTo>
                  <a:pt x="185664" y="40331"/>
                  <a:pt x="185723" y="40117"/>
                  <a:pt x="185878" y="39962"/>
                </a:cubicBezTo>
                <a:cubicBezTo>
                  <a:pt x="185816" y="39479"/>
                  <a:pt x="185753" y="39327"/>
                  <a:pt x="185697" y="39327"/>
                </a:cubicBezTo>
                <a:close/>
                <a:moveTo>
                  <a:pt x="71853" y="40601"/>
                </a:moveTo>
                <a:cubicBezTo>
                  <a:pt x="71773" y="40601"/>
                  <a:pt x="71687" y="40619"/>
                  <a:pt x="71602" y="40653"/>
                </a:cubicBezTo>
                <a:cubicBezTo>
                  <a:pt x="71709" y="40796"/>
                  <a:pt x="71709" y="41010"/>
                  <a:pt x="71578" y="41141"/>
                </a:cubicBezTo>
                <a:cubicBezTo>
                  <a:pt x="71619" y="41283"/>
                  <a:pt x="71708" y="41333"/>
                  <a:pt x="71809" y="41333"/>
                </a:cubicBezTo>
                <a:cubicBezTo>
                  <a:pt x="71969" y="41333"/>
                  <a:pt x="72160" y="41205"/>
                  <a:pt x="72233" y="41117"/>
                </a:cubicBezTo>
                <a:cubicBezTo>
                  <a:pt x="72268" y="40754"/>
                  <a:pt x="72086" y="40601"/>
                  <a:pt x="71853" y="40601"/>
                </a:cubicBezTo>
                <a:close/>
                <a:moveTo>
                  <a:pt x="72804" y="40760"/>
                </a:moveTo>
                <a:cubicBezTo>
                  <a:pt x="72566" y="40903"/>
                  <a:pt x="72388" y="41117"/>
                  <a:pt x="72281" y="41367"/>
                </a:cubicBezTo>
                <a:cubicBezTo>
                  <a:pt x="72413" y="41523"/>
                  <a:pt x="72548" y="41592"/>
                  <a:pt x="72680" y="41592"/>
                </a:cubicBezTo>
                <a:cubicBezTo>
                  <a:pt x="72892" y="41592"/>
                  <a:pt x="73098" y="41415"/>
                  <a:pt x="73281" y="41129"/>
                </a:cubicBezTo>
                <a:cubicBezTo>
                  <a:pt x="73197" y="40927"/>
                  <a:pt x="73007" y="40784"/>
                  <a:pt x="72804" y="40760"/>
                </a:cubicBezTo>
                <a:close/>
                <a:moveTo>
                  <a:pt x="237151" y="40492"/>
                </a:moveTo>
                <a:cubicBezTo>
                  <a:pt x="237111" y="40492"/>
                  <a:pt x="237070" y="40494"/>
                  <a:pt x="237027" y="40498"/>
                </a:cubicBezTo>
                <a:lnTo>
                  <a:pt x="237015" y="40498"/>
                </a:lnTo>
                <a:cubicBezTo>
                  <a:pt x="236977" y="40495"/>
                  <a:pt x="236938" y="40493"/>
                  <a:pt x="236899" y="40493"/>
                </a:cubicBezTo>
                <a:cubicBezTo>
                  <a:pt x="236791" y="40493"/>
                  <a:pt x="236680" y="40504"/>
                  <a:pt x="236575" y="40522"/>
                </a:cubicBezTo>
                <a:cubicBezTo>
                  <a:pt x="235855" y="41150"/>
                  <a:pt x="236352" y="41707"/>
                  <a:pt x="236894" y="41707"/>
                </a:cubicBezTo>
                <a:cubicBezTo>
                  <a:pt x="237267" y="41707"/>
                  <a:pt x="237660" y="41444"/>
                  <a:pt x="237694" y="40760"/>
                </a:cubicBezTo>
                <a:cubicBezTo>
                  <a:pt x="237562" y="40557"/>
                  <a:pt x="237379" y="40492"/>
                  <a:pt x="237151" y="40492"/>
                </a:cubicBezTo>
                <a:close/>
                <a:moveTo>
                  <a:pt x="119855" y="41057"/>
                </a:moveTo>
                <a:cubicBezTo>
                  <a:pt x="119848" y="41057"/>
                  <a:pt x="119841" y="41057"/>
                  <a:pt x="119834" y="41058"/>
                </a:cubicBezTo>
                <a:lnTo>
                  <a:pt x="119834" y="41260"/>
                </a:lnTo>
                <a:lnTo>
                  <a:pt x="119751" y="41260"/>
                </a:lnTo>
                <a:cubicBezTo>
                  <a:pt x="119775" y="41284"/>
                  <a:pt x="119846" y="41748"/>
                  <a:pt x="119858" y="41796"/>
                </a:cubicBezTo>
                <a:cubicBezTo>
                  <a:pt x="120060" y="41772"/>
                  <a:pt x="120203" y="41605"/>
                  <a:pt x="120203" y="41403"/>
                </a:cubicBezTo>
                <a:cubicBezTo>
                  <a:pt x="120203" y="41219"/>
                  <a:pt x="120048" y="41057"/>
                  <a:pt x="119855" y="41057"/>
                </a:cubicBezTo>
                <a:close/>
                <a:moveTo>
                  <a:pt x="81163" y="40224"/>
                </a:moveTo>
                <a:lnTo>
                  <a:pt x="81163" y="40224"/>
                </a:lnTo>
                <a:cubicBezTo>
                  <a:pt x="79441" y="40810"/>
                  <a:pt x="80658" y="41868"/>
                  <a:pt x="81604" y="41868"/>
                </a:cubicBezTo>
                <a:cubicBezTo>
                  <a:pt x="81620" y="41868"/>
                  <a:pt x="81635" y="41868"/>
                  <a:pt x="81651" y="41867"/>
                </a:cubicBezTo>
                <a:cubicBezTo>
                  <a:pt x="82150" y="41670"/>
                  <a:pt x="82389" y="40543"/>
                  <a:pt x="81726" y="40543"/>
                </a:cubicBezTo>
                <a:cubicBezTo>
                  <a:pt x="81712" y="40543"/>
                  <a:pt x="81697" y="40544"/>
                  <a:pt x="81682" y="40545"/>
                </a:cubicBezTo>
                <a:lnTo>
                  <a:pt x="81682" y="40545"/>
                </a:lnTo>
                <a:cubicBezTo>
                  <a:pt x="81680" y="40545"/>
                  <a:pt x="81677" y="40546"/>
                  <a:pt x="81675" y="40546"/>
                </a:cubicBezTo>
                <a:cubicBezTo>
                  <a:pt x="81677" y="40545"/>
                  <a:pt x="81679" y="40545"/>
                  <a:pt x="81682" y="40545"/>
                </a:cubicBezTo>
                <a:lnTo>
                  <a:pt x="81682" y="40545"/>
                </a:lnTo>
                <a:cubicBezTo>
                  <a:pt x="81711" y="40540"/>
                  <a:pt x="81690" y="40503"/>
                  <a:pt x="81677" y="40503"/>
                </a:cubicBezTo>
                <a:cubicBezTo>
                  <a:pt x="81671" y="40503"/>
                  <a:pt x="81667" y="40514"/>
                  <a:pt x="81675" y="40546"/>
                </a:cubicBezTo>
                <a:cubicBezTo>
                  <a:pt x="81627" y="40438"/>
                  <a:pt x="81532" y="40355"/>
                  <a:pt x="81413" y="40343"/>
                </a:cubicBezTo>
                <a:cubicBezTo>
                  <a:pt x="81401" y="40343"/>
                  <a:pt x="81425" y="40367"/>
                  <a:pt x="81425" y="40403"/>
                </a:cubicBezTo>
                <a:lnTo>
                  <a:pt x="81163" y="40224"/>
                </a:lnTo>
                <a:close/>
                <a:moveTo>
                  <a:pt x="180798" y="41337"/>
                </a:moveTo>
                <a:cubicBezTo>
                  <a:pt x="180728" y="41337"/>
                  <a:pt x="180657" y="41369"/>
                  <a:pt x="180585" y="41434"/>
                </a:cubicBezTo>
                <a:lnTo>
                  <a:pt x="180585" y="41434"/>
                </a:lnTo>
                <a:cubicBezTo>
                  <a:pt x="180592" y="41430"/>
                  <a:pt x="180598" y="41427"/>
                  <a:pt x="180598" y="41427"/>
                </a:cubicBezTo>
                <a:lnTo>
                  <a:pt x="180598" y="41427"/>
                </a:lnTo>
                <a:cubicBezTo>
                  <a:pt x="180599" y="41427"/>
                  <a:pt x="180594" y="41430"/>
                  <a:pt x="180580" y="41439"/>
                </a:cubicBezTo>
                <a:cubicBezTo>
                  <a:pt x="180582" y="41437"/>
                  <a:pt x="180584" y="41435"/>
                  <a:pt x="180585" y="41434"/>
                </a:cubicBezTo>
                <a:lnTo>
                  <a:pt x="180585" y="41434"/>
                </a:lnTo>
                <a:cubicBezTo>
                  <a:pt x="180581" y="41436"/>
                  <a:pt x="180577" y="41438"/>
                  <a:pt x="180574" y="41440"/>
                </a:cubicBezTo>
                <a:lnTo>
                  <a:pt x="180574" y="41440"/>
                </a:lnTo>
                <a:cubicBezTo>
                  <a:pt x="180576" y="41440"/>
                  <a:pt x="180578" y="41439"/>
                  <a:pt x="180580" y="41439"/>
                </a:cubicBezTo>
                <a:lnTo>
                  <a:pt x="180580" y="41439"/>
                </a:lnTo>
                <a:cubicBezTo>
                  <a:pt x="180571" y="41443"/>
                  <a:pt x="180568" y="41444"/>
                  <a:pt x="180567" y="41444"/>
                </a:cubicBezTo>
                <a:cubicBezTo>
                  <a:pt x="180567" y="41444"/>
                  <a:pt x="180570" y="41443"/>
                  <a:pt x="180574" y="41440"/>
                </a:cubicBezTo>
                <a:lnTo>
                  <a:pt x="180574" y="41440"/>
                </a:lnTo>
                <a:cubicBezTo>
                  <a:pt x="180434" y="41478"/>
                  <a:pt x="180330" y="41595"/>
                  <a:pt x="180318" y="41736"/>
                </a:cubicBezTo>
                <a:cubicBezTo>
                  <a:pt x="180342" y="41831"/>
                  <a:pt x="180413" y="41915"/>
                  <a:pt x="180520" y="41951"/>
                </a:cubicBezTo>
                <a:cubicBezTo>
                  <a:pt x="180497" y="41927"/>
                  <a:pt x="180485" y="41891"/>
                  <a:pt x="180485" y="41867"/>
                </a:cubicBezTo>
                <a:lnTo>
                  <a:pt x="180485" y="41867"/>
                </a:lnTo>
                <a:lnTo>
                  <a:pt x="180711" y="42058"/>
                </a:lnTo>
                <a:cubicBezTo>
                  <a:pt x="180806" y="42046"/>
                  <a:pt x="181116" y="41962"/>
                  <a:pt x="181056" y="41498"/>
                </a:cubicBezTo>
                <a:cubicBezTo>
                  <a:pt x="180976" y="41391"/>
                  <a:pt x="180889" y="41337"/>
                  <a:pt x="180798" y="41337"/>
                </a:cubicBezTo>
                <a:close/>
                <a:moveTo>
                  <a:pt x="154362" y="41945"/>
                </a:moveTo>
                <a:cubicBezTo>
                  <a:pt x="154237" y="41945"/>
                  <a:pt x="154124" y="42038"/>
                  <a:pt x="154124" y="42260"/>
                </a:cubicBezTo>
                <a:cubicBezTo>
                  <a:pt x="154136" y="42260"/>
                  <a:pt x="154172" y="42224"/>
                  <a:pt x="154231" y="42212"/>
                </a:cubicBezTo>
                <a:lnTo>
                  <a:pt x="154231" y="42224"/>
                </a:lnTo>
                <a:lnTo>
                  <a:pt x="153957" y="42415"/>
                </a:lnTo>
                <a:cubicBezTo>
                  <a:pt x="153996" y="42613"/>
                  <a:pt x="154067" y="42674"/>
                  <a:pt x="154152" y="42674"/>
                </a:cubicBezTo>
                <a:cubicBezTo>
                  <a:pt x="154250" y="42674"/>
                  <a:pt x="154367" y="42591"/>
                  <a:pt x="154469" y="42546"/>
                </a:cubicBezTo>
                <a:lnTo>
                  <a:pt x="154696" y="42403"/>
                </a:lnTo>
                <a:cubicBezTo>
                  <a:pt x="154744" y="42131"/>
                  <a:pt x="154540" y="41945"/>
                  <a:pt x="154362" y="41945"/>
                </a:cubicBezTo>
                <a:close/>
                <a:moveTo>
                  <a:pt x="99320" y="41581"/>
                </a:moveTo>
                <a:lnTo>
                  <a:pt x="99082" y="41712"/>
                </a:lnTo>
                <a:cubicBezTo>
                  <a:pt x="98866" y="42287"/>
                  <a:pt x="99226" y="42910"/>
                  <a:pt x="99708" y="42910"/>
                </a:cubicBezTo>
                <a:cubicBezTo>
                  <a:pt x="99865" y="42910"/>
                  <a:pt x="100034" y="42844"/>
                  <a:pt x="100201" y="42689"/>
                </a:cubicBezTo>
                <a:lnTo>
                  <a:pt x="100260" y="42534"/>
                </a:lnTo>
                <a:cubicBezTo>
                  <a:pt x="100236" y="42070"/>
                  <a:pt x="99891" y="41724"/>
                  <a:pt x="99320" y="41581"/>
                </a:cubicBezTo>
                <a:close/>
                <a:moveTo>
                  <a:pt x="142796" y="41985"/>
                </a:moveTo>
                <a:cubicBezTo>
                  <a:pt x="142550" y="41985"/>
                  <a:pt x="142322" y="42172"/>
                  <a:pt x="141968" y="42189"/>
                </a:cubicBezTo>
                <a:cubicBezTo>
                  <a:pt x="142009" y="42693"/>
                  <a:pt x="142291" y="42958"/>
                  <a:pt x="142568" y="42958"/>
                </a:cubicBezTo>
                <a:cubicBezTo>
                  <a:pt x="142847" y="42958"/>
                  <a:pt x="143123" y="42690"/>
                  <a:pt x="143147" y="42129"/>
                </a:cubicBezTo>
                <a:cubicBezTo>
                  <a:pt x="143018" y="42022"/>
                  <a:pt x="142905" y="41985"/>
                  <a:pt x="142796" y="41985"/>
                </a:cubicBezTo>
                <a:close/>
                <a:moveTo>
                  <a:pt x="85342" y="42260"/>
                </a:moveTo>
                <a:cubicBezTo>
                  <a:pt x="84866" y="42260"/>
                  <a:pt x="84580" y="42510"/>
                  <a:pt x="84532" y="42951"/>
                </a:cubicBezTo>
                <a:cubicBezTo>
                  <a:pt x="84642" y="43124"/>
                  <a:pt x="84834" y="43256"/>
                  <a:pt x="85036" y="43256"/>
                </a:cubicBezTo>
                <a:cubicBezTo>
                  <a:pt x="85207" y="43256"/>
                  <a:pt x="85384" y="43161"/>
                  <a:pt x="85520" y="42915"/>
                </a:cubicBezTo>
                <a:lnTo>
                  <a:pt x="85520" y="42915"/>
                </a:lnTo>
                <a:cubicBezTo>
                  <a:pt x="85497" y="42960"/>
                  <a:pt x="85489" y="42976"/>
                  <a:pt x="85489" y="42976"/>
                </a:cubicBezTo>
                <a:cubicBezTo>
                  <a:pt x="85492" y="42976"/>
                  <a:pt x="85554" y="42866"/>
                  <a:pt x="85551" y="42866"/>
                </a:cubicBezTo>
                <a:lnTo>
                  <a:pt x="85551" y="42866"/>
                </a:lnTo>
                <a:cubicBezTo>
                  <a:pt x="85550" y="42866"/>
                  <a:pt x="85542" y="42879"/>
                  <a:pt x="85520" y="42915"/>
                </a:cubicBezTo>
                <a:cubicBezTo>
                  <a:pt x="85675" y="42570"/>
                  <a:pt x="85616" y="42355"/>
                  <a:pt x="85342" y="42260"/>
                </a:cubicBezTo>
                <a:close/>
                <a:moveTo>
                  <a:pt x="53494" y="42671"/>
                </a:moveTo>
                <a:cubicBezTo>
                  <a:pt x="53040" y="42671"/>
                  <a:pt x="53473" y="43319"/>
                  <a:pt x="53612" y="43415"/>
                </a:cubicBezTo>
                <a:cubicBezTo>
                  <a:pt x="54028" y="43296"/>
                  <a:pt x="53921" y="42915"/>
                  <a:pt x="53695" y="42701"/>
                </a:cubicBezTo>
                <a:cubicBezTo>
                  <a:pt x="53614" y="42680"/>
                  <a:pt x="53548" y="42671"/>
                  <a:pt x="53494" y="42671"/>
                </a:cubicBezTo>
                <a:close/>
                <a:moveTo>
                  <a:pt x="236354" y="42966"/>
                </a:moveTo>
                <a:cubicBezTo>
                  <a:pt x="236209" y="42966"/>
                  <a:pt x="236086" y="43071"/>
                  <a:pt x="236075" y="43379"/>
                </a:cubicBezTo>
                <a:lnTo>
                  <a:pt x="236230" y="43582"/>
                </a:lnTo>
                <a:cubicBezTo>
                  <a:pt x="236336" y="43606"/>
                  <a:pt x="236450" y="43644"/>
                  <a:pt x="236549" y="43644"/>
                </a:cubicBezTo>
                <a:cubicBezTo>
                  <a:pt x="236696" y="43644"/>
                  <a:pt x="236811" y="43562"/>
                  <a:pt x="236825" y="43236"/>
                </a:cubicBezTo>
                <a:lnTo>
                  <a:pt x="236813" y="43236"/>
                </a:lnTo>
                <a:cubicBezTo>
                  <a:pt x="236723" y="43108"/>
                  <a:pt x="236524" y="42966"/>
                  <a:pt x="236354" y="42966"/>
                </a:cubicBezTo>
                <a:close/>
                <a:moveTo>
                  <a:pt x="131978" y="41819"/>
                </a:moveTo>
                <a:cubicBezTo>
                  <a:pt x="131931" y="41819"/>
                  <a:pt x="132082" y="41994"/>
                  <a:pt x="132574" y="42451"/>
                </a:cubicBezTo>
                <a:cubicBezTo>
                  <a:pt x="132538" y="42498"/>
                  <a:pt x="132491" y="42534"/>
                  <a:pt x="132455" y="42570"/>
                </a:cubicBezTo>
                <a:cubicBezTo>
                  <a:pt x="132550" y="42570"/>
                  <a:pt x="132598" y="42593"/>
                  <a:pt x="132610" y="42629"/>
                </a:cubicBezTo>
                <a:lnTo>
                  <a:pt x="132252" y="42784"/>
                </a:lnTo>
                <a:cubicBezTo>
                  <a:pt x="132193" y="43105"/>
                  <a:pt x="132324" y="43367"/>
                  <a:pt x="132633" y="43582"/>
                </a:cubicBezTo>
                <a:lnTo>
                  <a:pt x="132717" y="43474"/>
                </a:lnTo>
                <a:cubicBezTo>
                  <a:pt x="133196" y="43673"/>
                  <a:pt x="133495" y="43756"/>
                  <a:pt x="133661" y="43756"/>
                </a:cubicBezTo>
                <a:cubicBezTo>
                  <a:pt x="134464" y="43756"/>
                  <a:pt x="132133" y="41819"/>
                  <a:pt x="131978" y="41819"/>
                </a:cubicBezTo>
                <a:close/>
                <a:moveTo>
                  <a:pt x="228193" y="44647"/>
                </a:moveTo>
                <a:cubicBezTo>
                  <a:pt x="227692" y="44647"/>
                  <a:pt x="226981" y="45890"/>
                  <a:pt x="227767" y="45890"/>
                </a:cubicBezTo>
                <a:cubicBezTo>
                  <a:pt x="227840" y="45890"/>
                  <a:pt x="227926" y="45879"/>
                  <a:pt x="228026" y="45856"/>
                </a:cubicBezTo>
                <a:lnTo>
                  <a:pt x="228026" y="45880"/>
                </a:lnTo>
                <a:lnTo>
                  <a:pt x="228360" y="46022"/>
                </a:lnTo>
                <a:cubicBezTo>
                  <a:pt x="228514" y="45880"/>
                  <a:pt x="228598" y="45689"/>
                  <a:pt x="228586" y="45487"/>
                </a:cubicBezTo>
                <a:cubicBezTo>
                  <a:pt x="228576" y="44866"/>
                  <a:pt x="228403" y="44647"/>
                  <a:pt x="228193" y="44647"/>
                </a:cubicBezTo>
                <a:close/>
                <a:moveTo>
                  <a:pt x="239257" y="45675"/>
                </a:moveTo>
                <a:cubicBezTo>
                  <a:pt x="239243" y="45675"/>
                  <a:pt x="239230" y="45676"/>
                  <a:pt x="239218" y="45677"/>
                </a:cubicBezTo>
                <a:lnTo>
                  <a:pt x="239051" y="45844"/>
                </a:lnTo>
                <a:cubicBezTo>
                  <a:pt x="239004" y="46141"/>
                  <a:pt x="239361" y="46403"/>
                  <a:pt x="239599" y="46475"/>
                </a:cubicBezTo>
                <a:cubicBezTo>
                  <a:pt x="240455" y="46064"/>
                  <a:pt x="239582" y="45675"/>
                  <a:pt x="239257" y="45675"/>
                </a:cubicBezTo>
                <a:close/>
                <a:moveTo>
                  <a:pt x="228872" y="45884"/>
                </a:moveTo>
                <a:cubicBezTo>
                  <a:pt x="228646" y="45884"/>
                  <a:pt x="228489" y="46006"/>
                  <a:pt x="228693" y="46380"/>
                </a:cubicBezTo>
                <a:cubicBezTo>
                  <a:pt x="228760" y="46506"/>
                  <a:pt x="228855" y="46558"/>
                  <a:pt x="228952" y="46558"/>
                </a:cubicBezTo>
                <a:cubicBezTo>
                  <a:pt x="229167" y="46558"/>
                  <a:pt x="229396" y="46305"/>
                  <a:pt x="229372" y="46034"/>
                </a:cubicBezTo>
                <a:cubicBezTo>
                  <a:pt x="229249" y="45953"/>
                  <a:pt x="229041" y="45884"/>
                  <a:pt x="228872" y="45884"/>
                </a:cubicBezTo>
                <a:close/>
                <a:moveTo>
                  <a:pt x="274925" y="45260"/>
                </a:moveTo>
                <a:lnTo>
                  <a:pt x="274925" y="45260"/>
                </a:lnTo>
                <a:cubicBezTo>
                  <a:pt x="273199" y="45570"/>
                  <a:pt x="274854" y="46653"/>
                  <a:pt x="275377" y="46689"/>
                </a:cubicBezTo>
                <a:cubicBezTo>
                  <a:pt x="275842" y="46201"/>
                  <a:pt x="275330" y="45475"/>
                  <a:pt x="274925" y="45260"/>
                </a:cubicBezTo>
                <a:close/>
                <a:moveTo>
                  <a:pt x="238623" y="46451"/>
                </a:moveTo>
                <a:cubicBezTo>
                  <a:pt x="238260" y="46723"/>
                  <a:pt x="238263" y="46835"/>
                  <a:pt x="238488" y="46835"/>
                </a:cubicBezTo>
                <a:cubicBezTo>
                  <a:pt x="238588" y="46835"/>
                  <a:pt x="238732" y="46813"/>
                  <a:pt x="238909" y="46773"/>
                </a:cubicBezTo>
                <a:cubicBezTo>
                  <a:pt x="238849" y="46630"/>
                  <a:pt x="238754" y="46522"/>
                  <a:pt x="238623" y="46451"/>
                </a:cubicBezTo>
                <a:close/>
                <a:moveTo>
                  <a:pt x="62351" y="46713"/>
                </a:moveTo>
                <a:lnTo>
                  <a:pt x="62351" y="46713"/>
                </a:lnTo>
                <a:cubicBezTo>
                  <a:pt x="61803" y="46880"/>
                  <a:pt x="62125" y="47284"/>
                  <a:pt x="62422" y="47415"/>
                </a:cubicBezTo>
                <a:cubicBezTo>
                  <a:pt x="62839" y="47154"/>
                  <a:pt x="62637" y="46832"/>
                  <a:pt x="62351" y="46713"/>
                </a:cubicBezTo>
                <a:close/>
                <a:moveTo>
                  <a:pt x="281579" y="47158"/>
                </a:moveTo>
                <a:cubicBezTo>
                  <a:pt x="281263" y="47158"/>
                  <a:pt x="281273" y="47364"/>
                  <a:pt x="281640" y="47785"/>
                </a:cubicBezTo>
                <a:cubicBezTo>
                  <a:pt x="281747" y="47761"/>
                  <a:pt x="282057" y="47689"/>
                  <a:pt x="281997" y="47225"/>
                </a:cubicBezTo>
                <a:cubicBezTo>
                  <a:pt x="281823" y="47181"/>
                  <a:pt x="281683" y="47158"/>
                  <a:pt x="281579" y="47158"/>
                </a:cubicBezTo>
                <a:close/>
                <a:moveTo>
                  <a:pt x="194910" y="46838"/>
                </a:moveTo>
                <a:cubicBezTo>
                  <a:pt x="194742" y="46838"/>
                  <a:pt x="194575" y="46886"/>
                  <a:pt x="194427" y="46975"/>
                </a:cubicBezTo>
                <a:cubicBezTo>
                  <a:pt x="194141" y="47427"/>
                  <a:pt x="194713" y="47844"/>
                  <a:pt x="195046" y="47927"/>
                </a:cubicBezTo>
                <a:cubicBezTo>
                  <a:pt x="195427" y="47665"/>
                  <a:pt x="195475" y="47320"/>
                  <a:pt x="195213" y="46892"/>
                </a:cubicBezTo>
                <a:cubicBezTo>
                  <a:pt x="195114" y="46856"/>
                  <a:pt x="195012" y="46838"/>
                  <a:pt x="194910" y="46838"/>
                </a:cubicBezTo>
                <a:close/>
                <a:moveTo>
                  <a:pt x="165338" y="46703"/>
                </a:moveTo>
                <a:cubicBezTo>
                  <a:pt x="165182" y="46703"/>
                  <a:pt x="165026" y="46757"/>
                  <a:pt x="164899" y="46868"/>
                </a:cubicBezTo>
                <a:cubicBezTo>
                  <a:pt x="164744" y="47672"/>
                  <a:pt x="164874" y="47937"/>
                  <a:pt x="165090" y="47937"/>
                </a:cubicBezTo>
                <a:cubicBezTo>
                  <a:pt x="165484" y="47937"/>
                  <a:pt x="166165" y="47051"/>
                  <a:pt x="165911" y="46951"/>
                </a:cubicBezTo>
                <a:cubicBezTo>
                  <a:pt x="165907" y="46949"/>
                  <a:pt x="165904" y="46948"/>
                  <a:pt x="165902" y="46948"/>
                </a:cubicBezTo>
                <a:cubicBezTo>
                  <a:pt x="165892" y="46948"/>
                  <a:pt x="165899" y="46967"/>
                  <a:pt x="165899" y="46987"/>
                </a:cubicBezTo>
                <a:cubicBezTo>
                  <a:pt x="165762" y="46802"/>
                  <a:pt x="165550" y="46703"/>
                  <a:pt x="165338" y="46703"/>
                </a:cubicBezTo>
                <a:close/>
                <a:moveTo>
                  <a:pt x="192709" y="48221"/>
                </a:moveTo>
                <a:cubicBezTo>
                  <a:pt x="192593" y="48221"/>
                  <a:pt x="192508" y="48324"/>
                  <a:pt x="192534" y="48606"/>
                </a:cubicBezTo>
                <a:cubicBezTo>
                  <a:pt x="192546" y="48558"/>
                  <a:pt x="192593" y="48523"/>
                  <a:pt x="192641" y="48511"/>
                </a:cubicBezTo>
                <a:lnTo>
                  <a:pt x="192641" y="48511"/>
                </a:lnTo>
                <a:lnTo>
                  <a:pt x="192486" y="48725"/>
                </a:lnTo>
                <a:cubicBezTo>
                  <a:pt x="192498" y="48856"/>
                  <a:pt x="192605" y="48951"/>
                  <a:pt x="192724" y="48951"/>
                </a:cubicBezTo>
                <a:cubicBezTo>
                  <a:pt x="193538" y="48951"/>
                  <a:pt x="193017" y="48221"/>
                  <a:pt x="192709" y="48221"/>
                </a:cubicBezTo>
                <a:close/>
                <a:moveTo>
                  <a:pt x="122239" y="47868"/>
                </a:moveTo>
                <a:cubicBezTo>
                  <a:pt x="122013" y="48082"/>
                  <a:pt x="121715" y="48368"/>
                  <a:pt x="121823" y="48975"/>
                </a:cubicBezTo>
                <a:cubicBezTo>
                  <a:pt x="122040" y="49006"/>
                  <a:pt x="122225" y="49021"/>
                  <a:pt x="122378" y="49021"/>
                </a:cubicBezTo>
                <a:cubicBezTo>
                  <a:pt x="123181" y="49021"/>
                  <a:pt x="123109" y="48610"/>
                  <a:pt x="122239" y="47880"/>
                </a:cubicBezTo>
                <a:lnTo>
                  <a:pt x="122239" y="47868"/>
                </a:lnTo>
                <a:close/>
                <a:moveTo>
                  <a:pt x="174258" y="49334"/>
                </a:moveTo>
                <a:cubicBezTo>
                  <a:pt x="174242" y="49361"/>
                  <a:pt x="174234" y="49393"/>
                  <a:pt x="174234" y="49428"/>
                </a:cubicBezTo>
                <a:cubicBezTo>
                  <a:pt x="174234" y="49388"/>
                  <a:pt x="174242" y="49357"/>
                  <a:pt x="174258" y="49334"/>
                </a:cubicBezTo>
                <a:close/>
                <a:moveTo>
                  <a:pt x="152338" y="48761"/>
                </a:moveTo>
                <a:cubicBezTo>
                  <a:pt x="152124" y="48773"/>
                  <a:pt x="151922" y="48832"/>
                  <a:pt x="151731" y="48939"/>
                </a:cubicBezTo>
                <a:cubicBezTo>
                  <a:pt x="151744" y="49626"/>
                  <a:pt x="151874" y="49946"/>
                  <a:pt x="152098" y="49946"/>
                </a:cubicBezTo>
                <a:cubicBezTo>
                  <a:pt x="152286" y="49946"/>
                  <a:pt x="152539" y="49721"/>
                  <a:pt x="152844" y="49298"/>
                </a:cubicBezTo>
                <a:lnTo>
                  <a:pt x="152844" y="49298"/>
                </a:lnTo>
                <a:cubicBezTo>
                  <a:pt x="152846" y="49299"/>
                  <a:pt x="152849" y="49300"/>
                  <a:pt x="152851" y="49300"/>
                </a:cubicBezTo>
                <a:cubicBezTo>
                  <a:pt x="152860" y="49300"/>
                  <a:pt x="152865" y="49291"/>
                  <a:pt x="152862" y="49273"/>
                </a:cubicBezTo>
                <a:lnTo>
                  <a:pt x="152862" y="49273"/>
                </a:lnTo>
                <a:cubicBezTo>
                  <a:pt x="152856" y="49281"/>
                  <a:pt x="152850" y="49290"/>
                  <a:pt x="152844" y="49298"/>
                </a:cubicBezTo>
                <a:lnTo>
                  <a:pt x="152844" y="49298"/>
                </a:lnTo>
                <a:cubicBezTo>
                  <a:pt x="152751" y="49271"/>
                  <a:pt x="152349" y="48771"/>
                  <a:pt x="152338" y="48761"/>
                </a:cubicBezTo>
                <a:close/>
                <a:moveTo>
                  <a:pt x="174457" y="49103"/>
                </a:moveTo>
                <a:cubicBezTo>
                  <a:pt x="174427" y="49103"/>
                  <a:pt x="174396" y="49104"/>
                  <a:pt x="174365" y="49106"/>
                </a:cubicBezTo>
                <a:lnTo>
                  <a:pt x="174285" y="49301"/>
                </a:lnTo>
                <a:lnTo>
                  <a:pt x="174285" y="49301"/>
                </a:lnTo>
                <a:cubicBezTo>
                  <a:pt x="174277" y="49308"/>
                  <a:pt x="174271" y="49315"/>
                  <a:pt x="174265" y="49323"/>
                </a:cubicBezTo>
                <a:lnTo>
                  <a:pt x="174265" y="49323"/>
                </a:lnTo>
                <a:lnTo>
                  <a:pt x="174091" y="49439"/>
                </a:lnTo>
                <a:cubicBezTo>
                  <a:pt x="174020" y="49761"/>
                  <a:pt x="174365" y="50071"/>
                  <a:pt x="174639" y="50190"/>
                </a:cubicBezTo>
                <a:cubicBezTo>
                  <a:pt x="174841" y="50082"/>
                  <a:pt x="175020" y="49951"/>
                  <a:pt x="175186" y="49809"/>
                </a:cubicBezTo>
                <a:cubicBezTo>
                  <a:pt x="175175" y="49361"/>
                  <a:pt x="174922" y="49103"/>
                  <a:pt x="174457" y="49103"/>
                </a:cubicBezTo>
                <a:close/>
                <a:moveTo>
                  <a:pt x="123710" y="49499"/>
                </a:moveTo>
                <a:cubicBezTo>
                  <a:pt x="123554" y="49499"/>
                  <a:pt x="123450" y="49614"/>
                  <a:pt x="123561" y="49916"/>
                </a:cubicBezTo>
                <a:cubicBezTo>
                  <a:pt x="123552" y="49896"/>
                  <a:pt x="123549" y="49889"/>
                  <a:pt x="123549" y="49889"/>
                </a:cubicBezTo>
                <a:lnTo>
                  <a:pt x="123549" y="49889"/>
                </a:lnTo>
                <a:cubicBezTo>
                  <a:pt x="123549" y="49889"/>
                  <a:pt x="123556" y="49905"/>
                  <a:pt x="123561" y="49917"/>
                </a:cubicBezTo>
                <a:lnTo>
                  <a:pt x="123561" y="49917"/>
                </a:lnTo>
                <a:cubicBezTo>
                  <a:pt x="123561" y="49917"/>
                  <a:pt x="123561" y="49916"/>
                  <a:pt x="123561" y="49916"/>
                </a:cubicBezTo>
                <a:lnTo>
                  <a:pt x="123561" y="49916"/>
                </a:lnTo>
                <a:cubicBezTo>
                  <a:pt x="123565" y="49927"/>
                  <a:pt x="123567" y="49931"/>
                  <a:pt x="123567" y="49931"/>
                </a:cubicBezTo>
                <a:cubicBezTo>
                  <a:pt x="123566" y="49931"/>
                  <a:pt x="123564" y="49925"/>
                  <a:pt x="123561" y="49917"/>
                </a:cubicBezTo>
                <a:lnTo>
                  <a:pt x="123561" y="49917"/>
                </a:lnTo>
                <a:cubicBezTo>
                  <a:pt x="123538" y="50107"/>
                  <a:pt x="123657" y="50285"/>
                  <a:pt x="123858" y="50332"/>
                </a:cubicBezTo>
                <a:cubicBezTo>
                  <a:pt x="124602" y="50009"/>
                  <a:pt x="124040" y="49499"/>
                  <a:pt x="123710" y="49499"/>
                </a:cubicBezTo>
                <a:close/>
                <a:moveTo>
                  <a:pt x="176006" y="49383"/>
                </a:moveTo>
                <a:cubicBezTo>
                  <a:pt x="175906" y="49383"/>
                  <a:pt x="175794" y="49411"/>
                  <a:pt x="175674" y="49475"/>
                </a:cubicBezTo>
                <a:cubicBezTo>
                  <a:pt x="175460" y="49880"/>
                  <a:pt x="175520" y="50297"/>
                  <a:pt x="175901" y="50511"/>
                </a:cubicBezTo>
                <a:lnTo>
                  <a:pt x="175901" y="50523"/>
                </a:lnTo>
                <a:cubicBezTo>
                  <a:pt x="176796" y="50340"/>
                  <a:pt x="176596" y="49383"/>
                  <a:pt x="176006" y="49383"/>
                </a:cubicBezTo>
                <a:close/>
                <a:moveTo>
                  <a:pt x="102305" y="50791"/>
                </a:moveTo>
                <a:cubicBezTo>
                  <a:pt x="102299" y="50791"/>
                  <a:pt x="102309" y="50961"/>
                  <a:pt x="102313" y="51106"/>
                </a:cubicBezTo>
                <a:lnTo>
                  <a:pt x="102313" y="51106"/>
                </a:lnTo>
                <a:lnTo>
                  <a:pt x="102344" y="51071"/>
                </a:lnTo>
                <a:cubicBezTo>
                  <a:pt x="102319" y="50865"/>
                  <a:pt x="102308" y="50791"/>
                  <a:pt x="102305" y="50791"/>
                </a:cubicBezTo>
                <a:close/>
                <a:moveTo>
                  <a:pt x="259590" y="49690"/>
                </a:moveTo>
                <a:cubicBezTo>
                  <a:pt x="259354" y="49713"/>
                  <a:pt x="259153" y="49854"/>
                  <a:pt x="259080" y="50076"/>
                </a:cubicBezTo>
                <a:lnTo>
                  <a:pt x="259080" y="50076"/>
                </a:lnTo>
                <a:cubicBezTo>
                  <a:pt x="259077" y="50066"/>
                  <a:pt x="259046" y="50057"/>
                  <a:pt x="259006" y="50047"/>
                </a:cubicBezTo>
                <a:cubicBezTo>
                  <a:pt x="258840" y="50344"/>
                  <a:pt x="258554" y="50309"/>
                  <a:pt x="258459" y="50559"/>
                </a:cubicBezTo>
                <a:lnTo>
                  <a:pt x="258340" y="50559"/>
                </a:lnTo>
                <a:cubicBezTo>
                  <a:pt x="258044" y="51016"/>
                  <a:pt x="258367" y="51219"/>
                  <a:pt x="258704" y="51219"/>
                </a:cubicBezTo>
                <a:cubicBezTo>
                  <a:pt x="258964" y="51219"/>
                  <a:pt x="259233" y="51098"/>
                  <a:pt x="259233" y="50880"/>
                </a:cubicBezTo>
                <a:cubicBezTo>
                  <a:pt x="259326" y="50928"/>
                  <a:pt x="259404" y="50950"/>
                  <a:pt x="259468" y="50950"/>
                </a:cubicBezTo>
                <a:cubicBezTo>
                  <a:pt x="259898" y="50950"/>
                  <a:pt x="259735" y="50000"/>
                  <a:pt x="259590" y="49690"/>
                </a:cubicBezTo>
                <a:close/>
                <a:moveTo>
                  <a:pt x="102313" y="51106"/>
                </a:moveTo>
                <a:lnTo>
                  <a:pt x="102249" y="51178"/>
                </a:lnTo>
                <a:cubicBezTo>
                  <a:pt x="102272" y="51273"/>
                  <a:pt x="102287" y="51310"/>
                  <a:pt x="102297" y="51310"/>
                </a:cubicBezTo>
                <a:cubicBezTo>
                  <a:pt x="102313" y="51310"/>
                  <a:pt x="102315" y="51215"/>
                  <a:pt x="102313" y="51106"/>
                </a:cubicBezTo>
                <a:close/>
                <a:moveTo>
                  <a:pt x="233238" y="50971"/>
                </a:moveTo>
                <a:cubicBezTo>
                  <a:pt x="232776" y="50971"/>
                  <a:pt x="233283" y="51787"/>
                  <a:pt x="233396" y="51880"/>
                </a:cubicBezTo>
                <a:cubicBezTo>
                  <a:pt x="233825" y="51880"/>
                  <a:pt x="233837" y="51464"/>
                  <a:pt x="233848" y="51273"/>
                </a:cubicBezTo>
                <a:cubicBezTo>
                  <a:pt x="233801" y="51142"/>
                  <a:pt x="233670" y="51047"/>
                  <a:pt x="233539" y="51035"/>
                </a:cubicBezTo>
                <a:lnTo>
                  <a:pt x="233527" y="51035"/>
                </a:lnTo>
                <a:cubicBezTo>
                  <a:pt x="233404" y="50990"/>
                  <a:pt x="233310" y="50971"/>
                  <a:pt x="233238" y="50971"/>
                </a:cubicBezTo>
                <a:close/>
                <a:moveTo>
                  <a:pt x="16014" y="51472"/>
                </a:moveTo>
                <a:cubicBezTo>
                  <a:pt x="15886" y="51472"/>
                  <a:pt x="15745" y="51577"/>
                  <a:pt x="15714" y="51845"/>
                </a:cubicBezTo>
                <a:cubicBezTo>
                  <a:pt x="15738" y="51964"/>
                  <a:pt x="15821" y="52059"/>
                  <a:pt x="15952" y="52095"/>
                </a:cubicBezTo>
                <a:cubicBezTo>
                  <a:pt x="16399" y="51767"/>
                  <a:pt x="16226" y="51472"/>
                  <a:pt x="16014" y="51472"/>
                </a:cubicBezTo>
                <a:close/>
                <a:moveTo>
                  <a:pt x="121537" y="51059"/>
                </a:moveTo>
                <a:cubicBezTo>
                  <a:pt x="121215" y="51130"/>
                  <a:pt x="120846" y="51356"/>
                  <a:pt x="120858" y="52023"/>
                </a:cubicBezTo>
                <a:cubicBezTo>
                  <a:pt x="121069" y="52214"/>
                  <a:pt x="121348" y="52320"/>
                  <a:pt x="121637" y="52320"/>
                </a:cubicBezTo>
                <a:cubicBezTo>
                  <a:pt x="121690" y="52320"/>
                  <a:pt x="121745" y="52316"/>
                  <a:pt x="121799" y="52309"/>
                </a:cubicBezTo>
                <a:lnTo>
                  <a:pt x="121799" y="52285"/>
                </a:lnTo>
                <a:lnTo>
                  <a:pt x="121906" y="51964"/>
                </a:lnTo>
                <a:cubicBezTo>
                  <a:pt x="122108" y="51535"/>
                  <a:pt x="122215" y="51285"/>
                  <a:pt x="121537" y="51059"/>
                </a:cubicBezTo>
                <a:close/>
                <a:moveTo>
                  <a:pt x="269079" y="51654"/>
                </a:moveTo>
                <a:cubicBezTo>
                  <a:pt x="268996" y="51976"/>
                  <a:pt x="269008" y="52309"/>
                  <a:pt x="269091" y="52630"/>
                </a:cubicBezTo>
                <a:cubicBezTo>
                  <a:pt x="270460" y="52404"/>
                  <a:pt x="270198" y="52035"/>
                  <a:pt x="269079" y="51654"/>
                </a:cubicBezTo>
                <a:close/>
                <a:moveTo>
                  <a:pt x="217386" y="53027"/>
                </a:moveTo>
                <a:cubicBezTo>
                  <a:pt x="217196" y="53027"/>
                  <a:pt x="217017" y="53110"/>
                  <a:pt x="216906" y="53261"/>
                </a:cubicBezTo>
                <a:cubicBezTo>
                  <a:pt x="216882" y="53547"/>
                  <a:pt x="217084" y="53785"/>
                  <a:pt x="217370" y="53821"/>
                </a:cubicBezTo>
                <a:cubicBezTo>
                  <a:pt x="217715" y="53630"/>
                  <a:pt x="217668" y="53261"/>
                  <a:pt x="217489" y="53035"/>
                </a:cubicBezTo>
                <a:cubicBezTo>
                  <a:pt x="217455" y="53030"/>
                  <a:pt x="217420" y="53027"/>
                  <a:pt x="217386" y="53027"/>
                </a:cubicBezTo>
                <a:close/>
                <a:moveTo>
                  <a:pt x="270603" y="53285"/>
                </a:moveTo>
                <a:cubicBezTo>
                  <a:pt x="270091" y="53535"/>
                  <a:pt x="270091" y="53785"/>
                  <a:pt x="270603" y="54023"/>
                </a:cubicBezTo>
                <a:lnTo>
                  <a:pt x="270603" y="53809"/>
                </a:lnTo>
                <a:cubicBezTo>
                  <a:pt x="270622" y="53809"/>
                  <a:pt x="270633" y="53824"/>
                  <a:pt x="270649" y="53824"/>
                </a:cubicBezTo>
                <a:cubicBezTo>
                  <a:pt x="270653" y="53824"/>
                  <a:pt x="270658" y="53823"/>
                  <a:pt x="270663" y="53821"/>
                </a:cubicBezTo>
                <a:lnTo>
                  <a:pt x="270674" y="53488"/>
                </a:lnTo>
                <a:cubicBezTo>
                  <a:pt x="270639" y="53488"/>
                  <a:pt x="270627" y="53500"/>
                  <a:pt x="270603" y="53500"/>
                </a:cubicBezTo>
                <a:lnTo>
                  <a:pt x="270603" y="53285"/>
                </a:lnTo>
                <a:close/>
                <a:moveTo>
                  <a:pt x="86497" y="53477"/>
                </a:moveTo>
                <a:cubicBezTo>
                  <a:pt x="86365" y="53477"/>
                  <a:pt x="86182" y="53518"/>
                  <a:pt x="85937" y="53619"/>
                </a:cubicBezTo>
                <a:cubicBezTo>
                  <a:pt x="85889" y="53845"/>
                  <a:pt x="86104" y="54285"/>
                  <a:pt x="86342" y="54285"/>
                </a:cubicBezTo>
                <a:cubicBezTo>
                  <a:pt x="86672" y="54285"/>
                  <a:pt x="87082" y="53477"/>
                  <a:pt x="86497" y="53477"/>
                </a:cubicBezTo>
                <a:close/>
                <a:moveTo>
                  <a:pt x="235087" y="53690"/>
                </a:moveTo>
                <a:lnTo>
                  <a:pt x="235087" y="53690"/>
                </a:lnTo>
                <a:cubicBezTo>
                  <a:pt x="234741" y="53702"/>
                  <a:pt x="234444" y="53928"/>
                  <a:pt x="234348" y="54261"/>
                </a:cubicBezTo>
                <a:cubicBezTo>
                  <a:pt x="234561" y="54640"/>
                  <a:pt x="234792" y="54786"/>
                  <a:pt x="234982" y="54786"/>
                </a:cubicBezTo>
                <a:cubicBezTo>
                  <a:pt x="235378" y="54786"/>
                  <a:pt x="235593" y="54156"/>
                  <a:pt x="235087" y="53690"/>
                </a:cubicBezTo>
                <a:close/>
                <a:moveTo>
                  <a:pt x="257058" y="54601"/>
                </a:moveTo>
                <a:cubicBezTo>
                  <a:pt x="257056" y="54601"/>
                  <a:pt x="256957" y="54653"/>
                  <a:pt x="256685" y="54797"/>
                </a:cubicBezTo>
                <a:cubicBezTo>
                  <a:pt x="256485" y="54906"/>
                  <a:pt x="256411" y="54946"/>
                  <a:pt x="256412" y="54946"/>
                </a:cubicBezTo>
                <a:cubicBezTo>
                  <a:pt x="256417" y="54946"/>
                  <a:pt x="257062" y="54601"/>
                  <a:pt x="257058" y="54601"/>
                </a:cubicBezTo>
                <a:close/>
                <a:moveTo>
                  <a:pt x="275848" y="54547"/>
                </a:moveTo>
                <a:cubicBezTo>
                  <a:pt x="275362" y="54547"/>
                  <a:pt x="275287" y="54718"/>
                  <a:pt x="275854" y="55131"/>
                </a:cubicBezTo>
                <a:cubicBezTo>
                  <a:pt x="275949" y="55035"/>
                  <a:pt x="276163" y="54738"/>
                  <a:pt x="276104" y="54547"/>
                </a:cubicBezTo>
                <a:lnTo>
                  <a:pt x="276104" y="54547"/>
                </a:lnTo>
                <a:lnTo>
                  <a:pt x="276104" y="54559"/>
                </a:lnTo>
                <a:cubicBezTo>
                  <a:pt x="276009" y="54551"/>
                  <a:pt x="275924" y="54547"/>
                  <a:pt x="275848" y="54547"/>
                </a:cubicBezTo>
                <a:close/>
                <a:moveTo>
                  <a:pt x="21099" y="54622"/>
                </a:moveTo>
                <a:cubicBezTo>
                  <a:pt x="20813" y="54622"/>
                  <a:pt x="20443" y="54841"/>
                  <a:pt x="20357" y="54940"/>
                </a:cubicBezTo>
                <a:cubicBezTo>
                  <a:pt x="20363" y="55255"/>
                  <a:pt x="20525" y="55362"/>
                  <a:pt x="20726" y="55362"/>
                </a:cubicBezTo>
                <a:cubicBezTo>
                  <a:pt x="20997" y="55362"/>
                  <a:pt x="21337" y="55167"/>
                  <a:pt x="21453" y="55023"/>
                </a:cubicBezTo>
                <a:cubicBezTo>
                  <a:pt x="21448" y="54721"/>
                  <a:pt x="21293" y="54622"/>
                  <a:pt x="21099" y="54622"/>
                </a:cubicBezTo>
                <a:close/>
                <a:moveTo>
                  <a:pt x="84165" y="55178"/>
                </a:moveTo>
                <a:cubicBezTo>
                  <a:pt x="83949" y="55178"/>
                  <a:pt x="83770" y="55352"/>
                  <a:pt x="83770" y="55571"/>
                </a:cubicBezTo>
                <a:cubicBezTo>
                  <a:pt x="83770" y="55755"/>
                  <a:pt x="83925" y="55905"/>
                  <a:pt x="84117" y="55905"/>
                </a:cubicBezTo>
                <a:cubicBezTo>
                  <a:pt x="84125" y="55905"/>
                  <a:pt x="84132" y="55905"/>
                  <a:pt x="84139" y="55905"/>
                </a:cubicBezTo>
                <a:lnTo>
                  <a:pt x="84139" y="55690"/>
                </a:lnTo>
                <a:cubicBezTo>
                  <a:pt x="84158" y="55690"/>
                  <a:pt x="84170" y="55705"/>
                  <a:pt x="84186" y="55705"/>
                </a:cubicBezTo>
                <a:cubicBezTo>
                  <a:pt x="84190" y="55705"/>
                  <a:pt x="84194" y="55705"/>
                  <a:pt x="84199" y="55702"/>
                </a:cubicBezTo>
                <a:lnTo>
                  <a:pt x="84199" y="55369"/>
                </a:lnTo>
                <a:cubicBezTo>
                  <a:pt x="84187" y="55369"/>
                  <a:pt x="84187" y="55369"/>
                  <a:pt x="84175" y="55381"/>
                </a:cubicBezTo>
                <a:lnTo>
                  <a:pt x="84187" y="55178"/>
                </a:lnTo>
                <a:cubicBezTo>
                  <a:pt x="84180" y="55178"/>
                  <a:pt x="84173" y="55178"/>
                  <a:pt x="84165" y="55178"/>
                </a:cubicBezTo>
                <a:close/>
                <a:moveTo>
                  <a:pt x="240593" y="55447"/>
                </a:moveTo>
                <a:cubicBezTo>
                  <a:pt x="240367" y="55447"/>
                  <a:pt x="240121" y="55629"/>
                  <a:pt x="240183" y="55916"/>
                </a:cubicBezTo>
                <a:lnTo>
                  <a:pt x="240504" y="56024"/>
                </a:lnTo>
                <a:cubicBezTo>
                  <a:pt x="240683" y="56024"/>
                  <a:pt x="240837" y="55928"/>
                  <a:pt x="240933" y="55774"/>
                </a:cubicBezTo>
                <a:cubicBezTo>
                  <a:pt x="240917" y="55546"/>
                  <a:pt x="240761" y="55447"/>
                  <a:pt x="240593" y="55447"/>
                </a:cubicBezTo>
                <a:close/>
                <a:moveTo>
                  <a:pt x="26227" y="55619"/>
                </a:moveTo>
                <a:cubicBezTo>
                  <a:pt x="26096" y="55702"/>
                  <a:pt x="25930" y="55869"/>
                  <a:pt x="25953" y="56226"/>
                </a:cubicBezTo>
                <a:cubicBezTo>
                  <a:pt x="25987" y="56348"/>
                  <a:pt x="26091" y="56418"/>
                  <a:pt x="26201" y="56418"/>
                </a:cubicBezTo>
                <a:cubicBezTo>
                  <a:pt x="26210" y="56418"/>
                  <a:pt x="26219" y="56417"/>
                  <a:pt x="26227" y="56417"/>
                </a:cubicBezTo>
                <a:cubicBezTo>
                  <a:pt x="26418" y="56417"/>
                  <a:pt x="26584" y="56321"/>
                  <a:pt x="26703" y="56178"/>
                </a:cubicBezTo>
                <a:cubicBezTo>
                  <a:pt x="26715" y="55893"/>
                  <a:pt x="26513" y="55655"/>
                  <a:pt x="26227" y="55619"/>
                </a:cubicBezTo>
                <a:close/>
                <a:moveTo>
                  <a:pt x="102047" y="55072"/>
                </a:moveTo>
                <a:cubicBezTo>
                  <a:pt x="101929" y="55072"/>
                  <a:pt x="101790" y="55097"/>
                  <a:pt x="101630" y="55154"/>
                </a:cubicBezTo>
                <a:cubicBezTo>
                  <a:pt x="101415" y="55869"/>
                  <a:pt x="101010" y="56155"/>
                  <a:pt x="101856" y="56571"/>
                </a:cubicBezTo>
                <a:cubicBezTo>
                  <a:pt x="102670" y="56362"/>
                  <a:pt x="102890" y="55072"/>
                  <a:pt x="102047" y="55072"/>
                </a:cubicBezTo>
                <a:close/>
                <a:moveTo>
                  <a:pt x="82294" y="55595"/>
                </a:moveTo>
                <a:cubicBezTo>
                  <a:pt x="82210" y="55905"/>
                  <a:pt x="82008" y="56155"/>
                  <a:pt x="81722" y="56309"/>
                </a:cubicBezTo>
                <a:cubicBezTo>
                  <a:pt x="81732" y="56956"/>
                  <a:pt x="82571" y="57118"/>
                  <a:pt x="83161" y="57118"/>
                </a:cubicBezTo>
                <a:cubicBezTo>
                  <a:pt x="83299" y="57118"/>
                  <a:pt x="83423" y="57109"/>
                  <a:pt x="83520" y="57095"/>
                </a:cubicBezTo>
                <a:cubicBezTo>
                  <a:pt x="83984" y="56905"/>
                  <a:pt x="84092" y="56571"/>
                  <a:pt x="83830" y="56095"/>
                </a:cubicBezTo>
                <a:lnTo>
                  <a:pt x="83830" y="56095"/>
                </a:lnTo>
                <a:cubicBezTo>
                  <a:pt x="83660" y="56145"/>
                  <a:pt x="83501" y="56174"/>
                  <a:pt x="83361" y="56174"/>
                </a:cubicBezTo>
                <a:cubicBezTo>
                  <a:pt x="83096" y="56174"/>
                  <a:pt x="82900" y="56070"/>
                  <a:pt x="82830" y="55797"/>
                </a:cubicBezTo>
                <a:lnTo>
                  <a:pt x="82502" y="55645"/>
                </a:lnTo>
                <a:lnTo>
                  <a:pt x="82502" y="55645"/>
                </a:lnTo>
                <a:cubicBezTo>
                  <a:pt x="82524" y="55655"/>
                  <a:pt x="82546" y="55655"/>
                  <a:pt x="82568" y="55666"/>
                </a:cubicBezTo>
                <a:cubicBezTo>
                  <a:pt x="82484" y="55619"/>
                  <a:pt x="82389" y="55595"/>
                  <a:pt x="82294" y="55595"/>
                </a:cubicBezTo>
                <a:close/>
                <a:moveTo>
                  <a:pt x="49718" y="56714"/>
                </a:moveTo>
                <a:cubicBezTo>
                  <a:pt x="49290" y="56714"/>
                  <a:pt x="49216" y="57481"/>
                  <a:pt x="49358" y="57481"/>
                </a:cubicBezTo>
                <a:cubicBezTo>
                  <a:pt x="49430" y="57481"/>
                  <a:pt x="49556" y="57290"/>
                  <a:pt x="49718" y="56714"/>
                </a:cubicBezTo>
                <a:close/>
                <a:moveTo>
                  <a:pt x="269270" y="56976"/>
                </a:moveTo>
                <a:cubicBezTo>
                  <a:pt x="269091" y="57083"/>
                  <a:pt x="268984" y="57274"/>
                  <a:pt x="268996" y="57488"/>
                </a:cubicBezTo>
                <a:lnTo>
                  <a:pt x="268984" y="57488"/>
                </a:lnTo>
                <a:cubicBezTo>
                  <a:pt x="269112" y="57552"/>
                  <a:pt x="269232" y="57578"/>
                  <a:pt x="269336" y="57578"/>
                </a:cubicBezTo>
                <a:cubicBezTo>
                  <a:pt x="269716" y="57578"/>
                  <a:pt x="269888" y="57234"/>
                  <a:pt x="269496" y="57131"/>
                </a:cubicBezTo>
                <a:lnTo>
                  <a:pt x="269496" y="57131"/>
                </a:lnTo>
                <a:cubicBezTo>
                  <a:pt x="269520" y="57167"/>
                  <a:pt x="269543" y="57202"/>
                  <a:pt x="269543" y="57238"/>
                </a:cubicBezTo>
                <a:lnTo>
                  <a:pt x="269270" y="56976"/>
                </a:lnTo>
                <a:close/>
                <a:moveTo>
                  <a:pt x="206071" y="56798"/>
                </a:moveTo>
                <a:cubicBezTo>
                  <a:pt x="205225" y="57178"/>
                  <a:pt x="205810" y="58082"/>
                  <a:pt x="206313" y="58082"/>
                </a:cubicBezTo>
                <a:cubicBezTo>
                  <a:pt x="206518" y="58082"/>
                  <a:pt x="206710" y="57932"/>
                  <a:pt x="206786" y="57536"/>
                </a:cubicBezTo>
                <a:lnTo>
                  <a:pt x="206786" y="57524"/>
                </a:lnTo>
                <a:cubicBezTo>
                  <a:pt x="206797" y="57131"/>
                  <a:pt x="206476" y="56798"/>
                  <a:pt x="206071" y="56798"/>
                </a:cubicBezTo>
                <a:close/>
                <a:moveTo>
                  <a:pt x="82841" y="57321"/>
                </a:moveTo>
                <a:cubicBezTo>
                  <a:pt x="82746" y="57345"/>
                  <a:pt x="82663" y="57417"/>
                  <a:pt x="82627" y="57524"/>
                </a:cubicBezTo>
                <a:cubicBezTo>
                  <a:pt x="82651" y="57500"/>
                  <a:pt x="82663" y="57500"/>
                  <a:pt x="82687" y="57488"/>
                </a:cubicBezTo>
                <a:lnTo>
                  <a:pt x="82687" y="57488"/>
                </a:lnTo>
                <a:cubicBezTo>
                  <a:pt x="82663" y="57595"/>
                  <a:pt x="82603" y="57679"/>
                  <a:pt x="82520" y="57726"/>
                </a:cubicBezTo>
                <a:cubicBezTo>
                  <a:pt x="82607" y="57917"/>
                  <a:pt x="82679" y="58012"/>
                  <a:pt x="82731" y="58012"/>
                </a:cubicBezTo>
                <a:cubicBezTo>
                  <a:pt x="82757" y="58012"/>
                  <a:pt x="82778" y="57988"/>
                  <a:pt x="82794" y="57941"/>
                </a:cubicBezTo>
                <a:lnTo>
                  <a:pt x="83020" y="58214"/>
                </a:lnTo>
                <a:cubicBezTo>
                  <a:pt x="83115" y="58191"/>
                  <a:pt x="83199" y="58107"/>
                  <a:pt x="83234" y="58012"/>
                </a:cubicBezTo>
                <a:lnTo>
                  <a:pt x="83234" y="58012"/>
                </a:lnTo>
                <a:cubicBezTo>
                  <a:pt x="83222" y="58024"/>
                  <a:pt x="83199" y="58036"/>
                  <a:pt x="83175" y="58048"/>
                </a:cubicBezTo>
                <a:cubicBezTo>
                  <a:pt x="83187" y="57941"/>
                  <a:pt x="83246" y="57857"/>
                  <a:pt x="83342" y="57810"/>
                </a:cubicBezTo>
                <a:cubicBezTo>
                  <a:pt x="83306" y="57690"/>
                  <a:pt x="83211" y="57583"/>
                  <a:pt x="83091" y="57560"/>
                </a:cubicBezTo>
                <a:cubicBezTo>
                  <a:pt x="83056" y="57560"/>
                  <a:pt x="83068" y="57571"/>
                  <a:pt x="83068" y="57595"/>
                </a:cubicBezTo>
                <a:lnTo>
                  <a:pt x="82841" y="57321"/>
                </a:lnTo>
                <a:close/>
                <a:moveTo>
                  <a:pt x="284977" y="57682"/>
                </a:moveTo>
                <a:cubicBezTo>
                  <a:pt x="284930" y="57682"/>
                  <a:pt x="284754" y="57875"/>
                  <a:pt x="284367" y="58452"/>
                </a:cubicBezTo>
                <a:cubicBezTo>
                  <a:pt x="284375" y="58454"/>
                  <a:pt x="284384" y="58455"/>
                  <a:pt x="284393" y="58455"/>
                </a:cubicBezTo>
                <a:cubicBezTo>
                  <a:pt x="284653" y="58455"/>
                  <a:pt x="285072" y="57682"/>
                  <a:pt x="284977" y="57682"/>
                </a:cubicBezTo>
                <a:close/>
                <a:moveTo>
                  <a:pt x="88833" y="57985"/>
                </a:moveTo>
                <a:cubicBezTo>
                  <a:pt x="88805" y="57985"/>
                  <a:pt x="88777" y="57986"/>
                  <a:pt x="88747" y="57988"/>
                </a:cubicBezTo>
                <a:lnTo>
                  <a:pt x="88616" y="58322"/>
                </a:lnTo>
                <a:cubicBezTo>
                  <a:pt x="88833" y="58680"/>
                  <a:pt x="89035" y="58809"/>
                  <a:pt x="89187" y="58809"/>
                </a:cubicBezTo>
                <a:cubicBezTo>
                  <a:pt x="89572" y="58809"/>
                  <a:pt x="89639" y="57985"/>
                  <a:pt x="88833" y="57985"/>
                </a:cubicBezTo>
                <a:close/>
                <a:moveTo>
                  <a:pt x="269743" y="57854"/>
                </a:moveTo>
                <a:cubicBezTo>
                  <a:pt x="269618" y="57854"/>
                  <a:pt x="269452" y="57925"/>
                  <a:pt x="269234" y="58107"/>
                </a:cubicBezTo>
                <a:lnTo>
                  <a:pt x="269162" y="58274"/>
                </a:lnTo>
                <a:cubicBezTo>
                  <a:pt x="269309" y="58680"/>
                  <a:pt x="269541" y="58883"/>
                  <a:pt x="269849" y="58883"/>
                </a:cubicBezTo>
                <a:cubicBezTo>
                  <a:pt x="269866" y="58883"/>
                  <a:pt x="269883" y="58882"/>
                  <a:pt x="269901" y="58881"/>
                </a:cubicBezTo>
                <a:lnTo>
                  <a:pt x="270067" y="58679"/>
                </a:lnTo>
                <a:lnTo>
                  <a:pt x="270067" y="58679"/>
                </a:lnTo>
                <a:cubicBezTo>
                  <a:pt x="270055" y="58691"/>
                  <a:pt x="270043" y="58703"/>
                  <a:pt x="270032" y="58703"/>
                </a:cubicBezTo>
                <a:cubicBezTo>
                  <a:pt x="270121" y="58514"/>
                  <a:pt x="270123" y="57854"/>
                  <a:pt x="269743" y="57854"/>
                </a:cubicBezTo>
                <a:close/>
                <a:moveTo>
                  <a:pt x="83842" y="58071"/>
                </a:moveTo>
                <a:cubicBezTo>
                  <a:pt x="83449" y="58107"/>
                  <a:pt x="83472" y="58524"/>
                  <a:pt x="83484" y="58703"/>
                </a:cubicBezTo>
                <a:cubicBezTo>
                  <a:pt x="83663" y="58857"/>
                  <a:pt x="83901" y="58941"/>
                  <a:pt x="84139" y="58941"/>
                </a:cubicBezTo>
                <a:cubicBezTo>
                  <a:pt x="84544" y="58667"/>
                  <a:pt x="84115" y="58238"/>
                  <a:pt x="83842" y="58071"/>
                </a:cubicBezTo>
                <a:close/>
                <a:moveTo>
                  <a:pt x="81371" y="57039"/>
                </a:moveTo>
                <a:cubicBezTo>
                  <a:pt x="81002" y="57039"/>
                  <a:pt x="80632" y="57568"/>
                  <a:pt x="80532" y="57857"/>
                </a:cubicBezTo>
                <a:cubicBezTo>
                  <a:pt x="80567" y="57917"/>
                  <a:pt x="80615" y="57952"/>
                  <a:pt x="80675" y="57988"/>
                </a:cubicBezTo>
                <a:cubicBezTo>
                  <a:pt x="80651" y="57952"/>
                  <a:pt x="80639" y="57905"/>
                  <a:pt x="80651" y="57857"/>
                </a:cubicBezTo>
                <a:lnTo>
                  <a:pt x="80651" y="57857"/>
                </a:lnTo>
                <a:lnTo>
                  <a:pt x="80710" y="57869"/>
                </a:lnTo>
                <a:lnTo>
                  <a:pt x="80710" y="57952"/>
                </a:lnTo>
                <a:cubicBezTo>
                  <a:pt x="80651" y="58095"/>
                  <a:pt x="80710" y="58202"/>
                  <a:pt x="80901" y="58250"/>
                </a:cubicBezTo>
                <a:cubicBezTo>
                  <a:pt x="80710" y="58333"/>
                  <a:pt x="80805" y="58595"/>
                  <a:pt x="80925" y="58679"/>
                </a:cubicBezTo>
                <a:cubicBezTo>
                  <a:pt x="80901" y="58631"/>
                  <a:pt x="80901" y="58595"/>
                  <a:pt x="80901" y="58548"/>
                </a:cubicBezTo>
                <a:lnTo>
                  <a:pt x="80901" y="58548"/>
                </a:lnTo>
                <a:lnTo>
                  <a:pt x="80972" y="58560"/>
                </a:lnTo>
                <a:lnTo>
                  <a:pt x="80936" y="58774"/>
                </a:lnTo>
                <a:cubicBezTo>
                  <a:pt x="81306" y="59012"/>
                  <a:pt x="81520" y="59095"/>
                  <a:pt x="81675" y="59095"/>
                </a:cubicBezTo>
                <a:cubicBezTo>
                  <a:pt x="82285" y="59095"/>
                  <a:pt x="82155" y="57894"/>
                  <a:pt x="81764" y="57894"/>
                </a:cubicBezTo>
                <a:cubicBezTo>
                  <a:pt x="81743" y="57894"/>
                  <a:pt x="81721" y="57898"/>
                  <a:pt x="81698" y="57905"/>
                </a:cubicBezTo>
                <a:lnTo>
                  <a:pt x="81687" y="57905"/>
                </a:lnTo>
                <a:cubicBezTo>
                  <a:pt x="81818" y="57810"/>
                  <a:pt x="81877" y="57655"/>
                  <a:pt x="81853" y="57500"/>
                </a:cubicBezTo>
                <a:cubicBezTo>
                  <a:pt x="81829" y="57381"/>
                  <a:pt x="81710" y="57298"/>
                  <a:pt x="81591" y="57298"/>
                </a:cubicBezTo>
                <a:cubicBezTo>
                  <a:pt x="81603" y="57190"/>
                  <a:pt x="81544" y="57095"/>
                  <a:pt x="81448" y="57048"/>
                </a:cubicBezTo>
                <a:cubicBezTo>
                  <a:pt x="81423" y="57042"/>
                  <a:pt x="81397" y="57039"/>
                  <a:pt x="81371" y="57039"/>
                </a:cubicBezTo>
                <a:close/>
                <a:moveTo>
                  <a:pt x="128098" y="58344"/>
                </a:moveTo>
                <a:cubicBezTo>
                  <a:pt x="128044" y="58344"/>
                  <a:pt x="128080" y="58580"/>
                  <a:pt x="128359" y="59286"/>
                </a:cubicBezTo>
                <a:cubicBezTo>
                  <a:pt x="128589" y="59125"/>
                  <a:pt x="128196" y="58344"/>
                  <a:pt x="128098" y="58344"/>
                </a:cubicBezTo>
                <a:close/>
                <a:moveTo>
                  <a:pt x="24668" y="59024"/>
                </a:moveTo>
                <a:cubicBezTo>
                  <a:pt x="24810" y="59415"/>
                  <a:pt x="24924" y="59641"/>
                  <a:pt x="25000" y="59641"/>
                </a:cubicBezTo>
                <a:cubicBezTo>
                  <a:pt x="25070" y="59641"/>
                  <a:pt x="25108" y="59451"/>
                  <a:pt x="25108" y="59024"/>
                </a:cubicBezTo>
                <a:close/>
                <a:moveTo>
                  <a:pt x="281021" y="58679"/>
                </a:moveTo>
                <a:cubicBezTo>
                  <a:pt x="280676" y="58810"/>
                  <a:pt x="280509" y="59048"/>
                  <a:pt x="280545" y="59405"/>
                </a:cubicBezTo>
                <a:lnTo>
                  <a:pt x="280545" y="59393"/>
                </a:lnTo>
                <a:lnTo>
                  <a:pt x="280735" y="59572"/>
                </a:lnTo>
                <a:cubicBezTo>
                  <a:pt x="280676" y="59572"/>
                  <a:pt x="280628" y="59536"/>
                  <a:pt x="280616" y="59488"/>
                </a:cubicBezTo>
                <a:lnTo>
                  <a:pt x="280616" y="59488"/>
                </a:lnTo>
                <a:cubicBezTo>
                  <a:pt x="280652" y="59762"/>
                  <a:pt x="281021" y="59822"/>
                  <a:pt x="281211" y="59822"/>
                </a:cubicBezTo>
                <a:cubicBezTo>
                  <a:pt x="281866" y="59715"/>
                  <a:pt x="281211" y="58810"/>
                  <a:pt x="281021" y="58679"/>
                </a:cubicBezTo>
                <a:close/>
                <a:moveTo>
                  <a:pt x="236706" y="60072"/>
                </a:moveTo>
                <a:lnTo>
                  <a:pt x="236706" y="60084"/>
                </a:lnTo>
                <a:cubicBezTo>
                  <a:pt x="236706" y="60080"/>
                  <a:pt x="236706" y="60077"/>
                  <a:pt x="236707" y="60073"/>
                </a:cubicBezTo>
                <a:lnTo>
                  <a:pt x="236707" y="60073"/>
                </a:lnTo>
                <a:cubicBezTo>
                  <a:pt x="236706" y="60073"/>
                  <a:pt x="236706" y="60072"/>
                  <a:pt x="236706" y="60072"/>
                </a:cubicBezTo>
                <a:close/>
                <a:moveTo>
                  <a:pt x="86921" y="58441"/>
                </a:moveTo>
                <a:cubicBezTo>
                  <a:pt x="86498" y="58441"/>
                  <a:pt x="86195" y="59378"/>
                  <a:pt x="86687" y="59476"/>
                </a:cubicBezTo>
                <a:cubicBezTo>
                  <a:pt x="86556" y="59703"/>
                  <a:pt x="86580" y="59881"/>
                  <a:pt x="86782" y="60000"/>
                </a:cubicBezTo>
                <a:cubicBezTo>
                  <a:pt x="86987" y="60041"/>
                  <a:pt x="87137" y="60091"/>
                  <a:pt x="87257" y="60091"/>
                </a:cubicBezTo>
                <a:cubicBezTo>
                  <a:pt x="87416" y="60091"/>
                  <a:pt x="87524" y="60003"/>
                  <a:pt x="87640" y="59691"/>
                </a:cubicBezTo>
                <a:cubicBezTo>
                  <a:pt x="87445" y="58747"/>
                  <a:pt x="87163" y="58441"/>
                  <a:pt x="86921" y="58441"/>
                </a:cubicBezTo>
                <a:close/>
                <a:moveTo>
                  <a:pt x="250723" y="59550"/>
                </a:moveTo>
                <a:cubicBezTo>
                  <a:pt x="250504" y="59550"/>
                  <a:pt x="250302" y="59742"/>
                  <a:pt x="250481" y="59965"/>
                </a:cubicBezTo>
                <a:cubicBezTo>
                  <a:pt x="250481" y="59965"/>
                  <a:pt x="250481" y="59965"/>
                  <a:pt x="250481" y="59965"/>
                </a:cubicBezTo>
                <a:lnTo>
                  <a:pt x="250481" y="59965"/>
                </a:lnTo>
                <a:cubicBezTo>
                  <a:pt x="250506" y="59992"/>
                  <a:pt x="250515" y="60001"/>
                  <a:pt x="250517" y="60001"/>
                </a:cubicBezTo>
                <a:cubicBezTo>
                  <a:pt x="250518" y="60001"/>
                  <a:pt x="250511" y="59991"/>
                  <a:pt x="250502" y="59980"/>
                </a:cubicBezTo>
                <a:lnTo>
                  <a:pt x="250502" y="59980"/>
                </a:lnTo>
                <a:cubicBezTo>
                  <a:pt x="250604" y="60055"/>
                  <a:pt x="250695" y="60093"/>
                  <a:pt x="250776" y="60093"/>
                </a:cubicBezTo>
                <a:cubicBezTo>
                  <a:pt x="250895" y="60093"/>
                  <a:pt x="250994" y="60011"/>
                  <a:pt x="251077" y="59846"/>
                </a:cubicBezTo>
                <a:cubicBezTo>
                  <a:pt x="251020" y="59633"/>
                  <a:pt x="250868" y="59550"/>
                  <a:pt x="250723" y="59550"/>
                </a:cubicBezTo>
                <a:close/>
                <a:moveTo>
                  <a:pt x="206382" y="59638"/>
                </a:moveTo>
                <a:cubicBezTo>
                  <a:pt x="206208" y="59638"/>
                  <a:pt x="206075" y="59752"/>
                  <a:pt x="206250" y="60060"/>
                </a:cubicBezTo>
                <a:lnTo>
                  <a:pt x="206512" y="60143"/>
                </a:lnTo>
                <a:cubicBezTo>
                  <a:pt x="206999" y="59899"/>
                  <a:pt x="206645" y="59638"/>
                  <a:pt x="206382" y="59638"/>
                </a:cubicBezTo>
                <a:close/>
                <a:moveTo>
                  <a:pt x="82447" y="58925"/>
                </a:moveTo>
                <a:cubicBezTo>
                  <a:pt x="82404" y="58925"/>
                  <a:pt x="82360" y="58930"/>
                  <a:pt x="82318" y="58941"/>
                </a:cubicBezTo>
                <a:cubicBezTo>
                  <a:pt x="82044" y="59453"/>
                  <a:pt x="82377" y="59167"/>
                  <a:pt x="82508" y="59572"/>
                </a:cubicBezTo>
                <a:cubicBezTo>
                  <a:pt x="82460" y="59548"/>
                  <a:pt x="82187" y="59521"/>
                  <a:pt x="81917" y="59521"/>
                </a:cubicBezTo>
                <a:cubicBezTo>
                  <a:pt x="81648" y="59521"/>
                  <a:pt x="81383" y="59548"/>
                  <a:pt x="81353" y="59631"/>
                </a:cubicBezTo>
                <a:lnTo>
                  <a:pt x="81222" y="59548"/>
                </a:lnTo>
                <a:lnTo>
                  <a:pt x="81222" y="59548"/>
                </a:lnTo>
                <a:cubicBezTo>
                  <a:pt x="80829" y="59762"/>
                  <a:pt x="81198" y="60250"/>
                  <a:pt x="81437" y="60417"/>
                </a:cubicBezTo>
                <a:cubicBezTo>
                  <a:pt x="81456" y="60422"/>
                  <a:pt x="81482" y="60425"/>
                  <a:pt x="81512" y="60425"/>
                </a:cubicBezTo>
                <a:cubicBezTo>
                  <a:pt x="81893" y="60425"/>
                  <a:pt x="83003" y="60019"/>
                  <a:pt x="82639" y="59643"/>
                </a:cubicBezTo>
                <a:lnTo>
                  <a:pt x="82639" y="59643"/>
                </a:lnTo>
                <a:lnTo>
                  <a:pt x="82806" y="59726"/>
                </a:lnTo>
                <a:cubicBezTo>
                  <a:pt x="82984" y="59619"/>
                  <a:pt x="83091" y="59429"/>
                  <a:pt x="83091" y="59226"/>
                </a:cubicBezTo>
                <a:cubicBezTo>
                  <a:pt x="82941" y="59075"/>
                  <a:pt x="82688" y="58925"/>
                  <a:pt x="82447" y="58925"/>
                </a:cubicBezTo>
                <a:close/>
                <a:moveTo>
                  <a:pt x="237225" y="59629"/>
                </a:moveTo>
                <a:cubicBezTo>
                  <a:pt x="236908" y="59629"/>
                  <a:pt x="236732" y="59771"/>
                  <a:pt x="236707" y="60073"/>
                </a:cubicBezTo>
                <a:lnTo>
                  <a:pt x="236707" y="60073"/>
                </a:lnTo>
                <a:cubicBezTo>
                  <a:pt x="236878" y="60346"/>
                  <a:pt x="237019" y="60449"/>
                  <a:pt x="237127" y="60449"/>
                </a:cubicBezTo>
                <a:cubicBezTo>
                  <a:pt x="237370" y="60449"/>
                  <a:pt x="237442" y="59920"/>
                  <a:pt x="237301" y="59631"/>
                </a:cubicBezTo>
                <a:cubicBezTo>
                  <a:pt x="237275" y="59629"/>
                  <a:pt x="237250" y="59629"/>
                  <a:pt x="237225" y="59629"/>
                </a:cubicBezTo>
                <a:close/>
                <a:moveTo>
                  <a:pt x="227336" y="59953"/>
                </a:moveTo>
                <a:lnTo>
                  <a:pt x="227336" y="59953"/>
                </a:lnTo>
                <a:cubicBezTo>
                  <a:pt x="227188" y="60307"/>
                  <a:pt x="227117" y="60480"/>
                  <a:pt x="227117" y="60480"/>
                </a:cubicBezTo>
                <a:cubicBezTo>
                  <a:pt x="227117" y="60480"/>
                  <a:pt x="227192" y="60301"/>
                  <a:pt x="227336" y="59953"/>
                </a:cubicBezTo>
                <a:close/>
                <a:moveTo>
                  <a:pt x="266664" y="60373"/>
                </a:moveTo>
                <a:cubicBezTo>
                  <a:pt x="266554" y="60373"/>
                  <a:pt x="266441" y="60436"/>
                  <a:pt x="266329" y="60560"/>
                </a:cubicBezTo>
                <a:cubicBezTo>
                  <a:pt x="266135" y="60841"/>
                  <a:pt x="266195" y="60940"/>
                  <a:pt x="266343" y="60940"/>
                </a:cubicBezTo>
                <a:cubicBezTo>
                  <a:pt x="266541" y="60940"/>
                  <a:pt x="266897" y="60764"/>
                  <a:pt x="267019" y="60607"/>
                </a:cubicBezTo>
                <a:cubicBezTo>
                  <a:pt x="266906" y="60451"/>
                  <a:pt x="266787" y="60373"/>
                  <a:pt x="266664" y="60373"/>
                </a:cubicBezTo>
                <a:close/>
                <a:moveTo>
                  <a:pt x="245053" y="59974"/>
                </a:moveTo>
                <a:cubicBezTo>
                  <a:pt x="244811" y="59974"/>
                  <a:pt x="244584" y="60122"/>
                  <a:pt x="244564" y="60477"/>
                </a:cubicBezTo>
                <a:cubicBezTo>
                  <a:pt x="244518" y="60832"/>
                  <a:pt x="244826" y="60996"/>
                  <a:pt x="245134" y="60996"/>
                </a:cubicBezTo>
                <a:cubicBezTo>
                  <a:pt x="245539" y="60996"/>
                  <a:pt x="245944" y="60714"/>
                  <a:pt x="245552" y="60215"/>
                </a:cubicBezTo>
                <a:lnTo>
                  <a:pt x="245552" y="60215"/>
                </a:lnTo>
                <a:cubicBezTo>
                  <a:pt x="245572" y="60239"/>
                  <a:pt x="245579" y="60249"/>
                  <a:pt x="245580" y="60249"/>
                </a:cubicBezTo>
                <a:cubicBezTo>
                  <a:pt x="245581" y="60249"/>
                  <a:pt x="245461" y="60092"/>
                  <a:pt x="245460" y="60092"/>
                </a:cubicBezTo>
                <a:lnTo>
                  <a:pt x="245460" y="60092"/>
                </a:lnTo>
                <a:cubicBezTo>
                  <a:pt x="245460" y="60092"/>
                  <a:pt x="245483" y="60124"/>
                  <a:pt x="245552" y="60215"/>
                </a:cubicBezTo>
                <a:cubicBezTo>
                  <a:pt x="245438" y="60063"/>
                  <a:pt x="245241" y="59974"/>
                  <a:pt x="245053" y="59974"/>
                </a:cubicBezTo>
                <a:close/>
                <a:moveTo>
                  <a:pt x="282057" y="59774"/>
                </a:moveTo>
                <a:cubicBezTo>
                  <a:pt x="280124" y="59774"/>
                  <a:pt x="281572" y="61028"/>
                  <a:pt x="282238" y="61028"/>
                </a:cubicBezTo>
                <a:cubicBezTo>
                  <a:pt x="282527" y="61028"/>
                  <a:pt x="282669" y="60790"/>
                  <a:pt x="282319" y="60107"/>
                </a:cubicBezTo>
                <a:lnTo>
                  <a:pt x="282319" y="60107"/>
                </a:lnTo>
                <a:cubicBezTo>
                  <a:pt x="282342" y="60150"/>
                  <a:pt x="282350" y="60165"/>
                  <a:pt x="282351" y="60165"/>
                </a:cubicBezTo>
                <a:cubicBezTo>
                  <a:pt x="282352" y="60165"/>
                  <a:pt x="282325" y="60111"/>
                  <a:pt x="282317" y="60099"/>
                </a:cubicBezTo>
                <a:lnTo>
                  <a:pt x="282317" y="60099"/>
                </a:lnTo>
                <a:cubicBezTo>
                  <a:pt x="282318" y="60102"/>
                  <a:pt x="282318" y="60105"/>
                  <a:pt x="282319" y="60107"/>
                </a:cubicBezTo>
                <a:cubicBezTo>
                  <a:pt x="282316" y="60100"/>
                  <a:pt x="282315" y="60097"/>
                  <a:pt x="282315" y="60097"/>
                </a:cubicBezTo>
                <a:lnTo>
                  <a:pt x="282315" y="60097"/>
                </a:lnTo>
                <a:cubicBezTo>
                  <a:pt x="282316" y="60097"/>
                  <a:pt x="282316" y="60098"/>
                  <a:pt x="282317" y="60099"/>
                </a:cubicBezTo>
                <a:lnTo>
                  <a:pt x="282317" y="60099"/>
                </a:lnTo>
                <a:cubicBezTo>
                  <a:pt x="282292" y="59948"/>
                  <a:pt x="282197" y="59833"/>
                  <a:pt x="282057" y="59774"/>
                </a:cubicBezTo>
                <a:close/>
                <a:moveTo>
                  <a:pt x="134229" y="60631"/>
                </a:moveTo>
                <a:cubicBezTo>
                  <a:pt x="134007" y="60631"/>
                  <a:pt x="134075" y="61637"/>
                  <a:pt x="134149" y="61637"/>
                </a:cubicBezTo>
                <a:cubicBezTo>
                  <a:pt x="134186" y="61637"/>
                  <a:pt x="134225" y="61385"/>
                  <a:pt x="134229" y="60631"/>
                </a:cubicBezTo>
                <a:close/>
                <a:moveTo>
                  <a:pt x="129883" y="60810"/>
                </a:moveTo>
                <a:cubicBezTo>
                  <a:pt x="128764" y="60977"/>
                  <a:pt x="128585" y="61465"/>
                  <a:pt x="129335" y="62262"/>
                </a:cubicBezTo>
                <a:lnTo>
                  <a:pt x="129657" y="62072"/>
                </a:lnTo>
                <a:cubicBezTo>
                  <a:pt x="129657" y="62072"/>
                  <a:pt x="129657" y="62084"/>
                  <a:pt x="129657" y="62084"/>
                </a:cubicBezTo>
                <a:cubicBezTo>
                  <a:pt x="129883" y="61536"/>
                  <a:pt x="129943" y="61715"/>
                  <a:pt x="130097" y="61048"/>
                </a:cubicBezTo>
                <a:lnTo>
                  <a:pt x="129883" y="60810"/>
                </a:lnTo>
                <a:close/>
                <a:moveTo>
                  <a:pt x="80758" y="60893"/>
                </a:moveTo>
                <a:cubicBezTo>
                  <a:pt x="79889" y="61024"/>
                  <a:pt x="80472" y="61929"/>
                  <a:pt x="80686" y="62048"/>
                </a:cubicBezTo>
                <a:cubicBezTo>
                  <a:pt x="80663" y="62167"/>
                  <a:pt x="80746" y="62251"/>
                  <a:pt x="80913" y="62310"/>
                </a:cubicBezTo>
                <a:cubicBezTo>
                  <a:pt x="81425" y="62203"/>
                  <a:pt x="81508" y="61858"/>
                  <a:pt x="81508" y="61596"/>
                </a:cubicBezTo>
                <a:cubicBezTo>
                  <a:pt x="81282" y="61334"/>
                  <a:pt x="81032" y="61108"/>
                  <a:pt x="80758" y="60893"/>
                </a:cubicBezTo>
                <a:close/>
                <a:moveTo>
                  <a:pt x="79629" y="61796"/>
                </a:moveTo>
                <a:cubicBezTo>
                  <a:pt x="79121" y="61796"/>
                  <a:pt x="78861" y="62387"/>
                  <a:pt x="79626" y="62387"/>
                </a:cubicBezTo>
                <a:cubicBezTo>
                  <a:pt x="79775" y="62387"/>
                  <a:pt x="79964" y="62364"/>
                  <a:pt x="80198" y="62310"/>
                </a:cubicBezTo>
                <a:cubicBezTo>
                  <a:pt x="80246" y="61977"/>
                  <a:pt x="79972" y="61881"/>
                  <a:pt x="79853" y="61834"/>
                </a:cubicBezTo>
                <a:cubicBezTo>
                  <a:pt x="79775" y="61808"/>
                  <a:pt x="79699" y="61796"/>
                  <a:pt x="79629" y="61796"/>
                </a:cubicBezTo>
                <a:close/>
                <a:moveTo>
                  <a:pt x="83674" y="61714"/>
                </a:moveTo>
                <a:cubicBezTo>
                  <a:pt x="83644" y="61714"/>
                  <a:pt x="83612" y="61714"/>
                  <a:pt x="83580" y="61715"/>
                </a:cubicBezTo>
                <a:cubicBezTo>
                  <a:pt x="83472" y="61965"/>
                  <a:pt x="83449" y="62251"/>
                  <a:pt x="83544" y="62512"/>
                </a:cubicBezTo>
                <a:cubicBezTo>
                  <a:pt x="84360" y="62030"/>
                  <a:pt x="84510" y="61714"/>
                  <a:pt x="83674" y="61714"/>
                </a:cubicBezTo>
                <a:close/>
                <a:moveTo>
                  <a:pt x="196880" y="61599"/>
                </a:moveTo>
                <a:cubicBezTo>
                  <a:pt x="196656" y="61599"/>
                  <a:pt x="196433" y="61779"/>
                  <a:pt x="196320" y="61965"/>
                </a:cubicBezTo>
                <a:cubicBezTo>
                  <a:pt x="196407" y="62432"/>
                  <a:pt x="196603" y="62662"/>
                  <a:pt x="196899" y="62662"/>
                </a:cubicBezTo>
                <a:cubicBezTo>
                  <a:pt x="196928" y="62662"/>
                  <a:pt x="196957" y="62659"/>
                  <a:pt x="196987" y="62655"/>
                </a:cubicBezTo>
                <a:cubicBezTo>
                  <a:pt x="197296" y="62501"/>
                  <a:pt x="197380" y="62215"/>
                  <a:pt x="197249" y="61774"/>
                </a:cubicBezTo>
                <a:lnTo>
                  <a:pt x="197249" y="61774"/>
                </a:lnTo>
                <a:lnTo>
                  <a:pt x="197249" y="61786"/>
                </a:lnTo>
                <a:lnTo>
                  <a:pt x="197177" y="61750"/>
                </a:lnTo>
                <a:lnTo>
                  <a:pt x="197189" y="61739"/>
                </a:lnTo>
                <a:cubicBezTo>
                  <a:pt x="197093" y="61639"/>
                  <a:pt x="196987" y="61599"/>
                  <a:pt x="196880" y="61599"/>
                </a:cubicBezTo>
                <a:close/>
                <a:moveTo>
                  <a:pt x="86816" y="62209"/>
                </a:moveTo>
                <a:cubicBezTo>
                  <a:pt x="86532" y="62209"/>
                  <a:pt x="86235" y="62423"/>
                  <a:pt x="86485" y="63001"/>
                </a:cubicBezTo>
                <a:cubicBezTo>
                  <a:pt x="86558" y="63018"/>
                  <a:pt x="86631" y="63027"/>
                  <a:pt x="86702" y="63027"/>
                </a:cubicBezTo>
                <a:cubicBezTo>
                  <a:pt x="86975" y="63027"/>
                  <a:pt x="87199" y="62889"/>
                  <a:pt x="87152" y="62548"/>
                </a:cubicBezTo>
                <a:lnTo>
                  <a:pt x="87152" y="62548"/>
                </a:lnTo>
                <a:cubicBezTo>
                  <a:pt x="87140" y="62584"/>
                  <a:pt x="87128" y="62608"/>
                  <a:pt x="87104" y="62632"/>
                </a:cubicBezTo>
                <a:lnTo>
                  <a:pt x="87199" y="62453"/>
                </a:lnTo>
                <a:cubicBezTo>
                  <a:pt x="87190" y="62305"/>
                  <a:pt x="87006" y="62209"/>
                  <a:pt x="86816" y="62209"/>
                </a:cubicBezTo>
                <a:close/>
                <a:moveTo>
                  <a:pt x="228153" y="62880"/>
                </a:moveTo>
                <a:cubicBezTo>
                  <a:pt x="227968" y="62880"/>
                  <a:pt x="227902" y="63020"/>
                  <a:pt x="227955" y="63298"/>
                </a:cubicBezTo>
                <a:cubicBezTo>
                  <a:pt x="228038" y="63345"/>
                  <a:pt x="228116" y="63368"/>
                  <a:pt x="228188" y="63368"/>
                </a:cubicBezTo>
                <a:cubicBezTo>
                  <a:pt x="228353" y="63368"/>
                  <a:pt x="228490" y="63248"/>
                  <a:pt x="228598" y="63024"/>
                </a:cubicBezTo>
                <a:cubicBezTo>
                  <a:pt x="228409" y="62928"/>
                  <a:pt x="228261" y="62880"/>
                  <a:pt x="228153" y="62880"/>
                </a:cubicBezTo>
                <a:close/>
                <a:moveTo>
                  <a:pt x="113441" y="62961"/>
                </a:moveTo>
                <a:cubicBezTo>
                  <a:pt x="113359" y="62961"/>
                  <a:pt x="113281" y="62990"/>
                  <a:pt x="113214" y="63048"/>
                </a:cubicBezTo>
                <a:cubicBezTo>
                  <a:pt x="112574" y="63434"/>
                  <a:pt x="112918" y="63617"/>
                  <a:pt x="113312" y="63617"/>
                </a:cubicBezTo>
                <a:cubicBezTo>
                  <a:pt x="113746" y="63617"/>
                  <a:pt x="114240" y="63395"/>
                  <a:pt x="113548" y="62977"/>
                </a:cubicBezTo>
                <a:cubicBezTo>
                  <a:pt x="113512" y="62966"/>
                  <a:pt x="113476" y="62961"/>
                  <a:pt x="113441" y="62961"/>
                </a:cubicBezTo>
                <a:close/>
                <a:moveTo>
                  <a:pt x="204413" y="62878"/>
                </a:moveTo>
                <a:cubicBezTo>
                  <a:pt x="204256" y="62878"/>
                  <a:pt x="204088" y="62923"/>
                  <a:pt x="203952" y="62989"/>
                </a:cubicBezTo>
                <a:cubicBezTo>
                  <a:pt x="203780" y="63474"/>
                  <a:pt x="204075" y="63650"/>
                  <a:pt x="204400" y="63650"/>
                </a:cubicBezTo>
                <a:cubicBezTo>
                  <a:pt x="204569" y="63650"/>
                  <a:pt x="204746" y="63602"/>
                  <a:pt x="204869" y="63525"/>
                </a:cubicBezTo>
                <a:lnTo>
                  <a:pt x="204869" y="63513"/>
                </a:lnTo>
                <a:cubicBezTo>
                  <a:pt x="204962" y="63038"/>
                  <a:pt x="204709" y="62878"/>
                  <a:pt x="204413" y="62878"/>
                </a:cubicBezTo>
                <a:close/>
                <a:moveTo>
                  <a:pt x="75864" y="63715"/>
                </a:moveTo>
                <a:lnTo>
                  <a:pt x="75864" y="63715"/>
                </a:lnTo>
                <a:cubicBezTo>
                  <a:pt x="75863" y="63722"/>
                  <a:pt x="75862" y="63727"/>
                  <a:pt x="75861" y="63732"/>
                </a:cubicBezTo>
                <a:lnTo>
                  <a:pt x="75861" y="63732"/>
                </a:lnTo>
                <a:cubicBezTo>
                  <a:pt x="75862" y="63726"/>
                  <a:pt x="75863" y="63721"/>
                  <a:pt x="75864" y="63715"/>
                </a:cubicBezTo>
                <a:close/>
                <a:moveTo>
                  <a:pt x="225764" y="63072"/>
                </a:moveTo>
                <a:cubicBezTo>
                  <a:pt x="225633" y="63072"/>
                  <a:pt x="225480" y="63079"/>
                  <a:pt x="225300" y="63096"/>
                </a:cubicBezTo>
                <a:cubicBezTo>
                  <a:pt x="225359" y="63346"/>
                  <a:pt x="225324" y="63608"/>
                  <a:pt x="225216" y="63834"/>
                </a:cubicBezTo>
                <a:lnTo>
                  <a:pt x="225585" y="63917"/>
                </a:lnTo>
                <a:cubicBezTo>
                  <a:pt x="225597" y="63882"/>
                  <a:pt x="225621" y="63858"/>
                  <a:pt x="225645" y="63834"/>
                </a:cubicBezTo>
                <a:cubicBezTo>
                  <a:pt x="225658" y="63852"/>
                  <a:pt x="225683" y="63861"/>
                  <a:pt x="225716" y="63861"/>
                </a:cubicBezTo>
                <a:cubicBezTo>
                  <a:pt x="226033" y="63861"/>
                  <a:pt x="227108" y="63072"/>
                  <a:pt x="225764" y="63072"/>
                </a:cubicBezTo>
                <a:close/>
                <a:moveTo>
                  <a:pt x="79020" y="63024"/>
                </a:moveTo>
                <a:cubicBezTo>
                  <a:pt x="78900" y="63120"/>
                  <a:pt x="78758" y="63179"/>
                  <a:pt x="78615" y="63203"/>
                </a:cubicBezTo>
                <a:cubicBezTo>
                  <a:pt x="78617" y="63202"/>
                  <a:pt x="78617" y="63202"/>
                  <a:pt x="78617" y="63202"/>
                </a:cubicBezTo>
                <a:lnTo>
                  <a:pt x="78617" y="63202"/>
                </a:lnTo>
                <a:cubicBezTo>
                  <a:pt x="78616" y="63202"/>
                  <a:pt x="78582" y="63216"/>
                  <a:pt x="78566" y="63223"/>
                </a:cubicBezTo>
                <a:lnTo>
                  <a:pt x="78566" y="63223"/>
                </a:lnTo>
                <a:cubicBezTo>
                  <a:pt x="78583" y="63215"/>
                  <a:pt x="78600" y="63209"/>
                  <a:pt x="78615" y="63203"/>
                </a:cubicBezTo>
                <a:lnTo>
                  <a:pt x="78615" y="63203"/>
                </a:lnTo>
                <a:cubicBezTo>
                  <a:pt x="78572" y="63221"/>
                  <a:pt x="78557" y="63227"/>
                  <a:pt x="78556" y="63227"/>
                </a:cubicBezTo>
                <a:cubicBezTo>
                  <a:pt x="78556" y="63227"/>
                  <a:pt x="78560" y="63225"/>
                  <a:pt x="78566" y="63223"/>
                </a:cubicBezTo>
                <a:lnTo>
                  <a:pt x="78566" y="63223"/>
                </a:lnTo>
                <a:cubicBezTo>
                  <a:pt x="78401" y="63293"/>
                  <a:pt x="78146" y="63452"/>
                  <a:pt x="78329" y="63894"/>
                </a:cubicBezTo>
                <a:lnTo>
                  <a:pt x="78519" y="64013"/>
                </a:lnTo>
                <a:cubicBezTo>
                  <a:pt x="79067" y="63870"/>
                  <a:pt x="79234" y="63536"/>
                  <a:pt x="79020" y="63024"/>
                </a:cubicBezTo>
                <a:close/>
                <a:moveTo>
                  <a:pt x="76305" y="63048"/>
                </a:moveTo>
                <a:lnTo>
                  <a:pt x="76103" y="63358"/>
                </a:lnTo>
                <a:cubicBezTo>
                  <a:pt x="76091" y="63334"/>
                  <a:pt x="76079" y="63310"/>
                  <a:pt x="76091" y="63286"/>
                </a:cubicBezTo>
                <a:lnTo>
                  <a:pt x="76091" y="63286"/>
                </a:lnTo>
                <a:cubicBezTo>
                  <a:pt x="75983" y="63405"/>
                  <a:pt x="75912" y="63560"/>
                  <a:pt x="75864" y="63715"/>
                </a:cubicBezTo>
                <a:cubicBezTo>
                  <a:pt x="75867" y="63672"/>
                  <a:pt x="75867" y="63656"/>
                  <a:pt x="75866" y="63656"/>
                </a:cubicBezTo>
                <a:lnTo>
                  <a:pt x="75866" y="63656"/>
                </a:lnTo>
                <a:cubicBezTo>
                  <a:pt x="75863" y="63656"/>
                  <a:pt x="75853" y="63744"/>
                  <a:pt x="75857" y="63744"/>
                </a:cubicBezTo>
                <a:cubicBezTo>
                  <a:pt x="75857" y="63744"/>
                  <a:pt x="75859" y="63740"/>
                  <a:pt x="75861" y="63732"/>
                </a:cubicBezTo>
                <a:lnTo>
                  <a:pt x="75861" y="63732"/>
                </a:lnTo>
                <a:cubicBezTo>
                  <a:pt x="75738" y="64328"/>
                  <a:pt x="76213" y="64564"/>
                  <a:pt x="76704" y="64564"/>
                </a:cubicBezTo>
                <a:cubicBezTo>
                  <a:pt x="77567" y="64564"/>
                  <a:pt x="78483" y="63835"/>
                  <a:pt x="76305" y="63048"/>
                </a:cubicBezTo>
                <a:close/>
                <a:moveTo>
                  <a:pt x="85421" y="62258"/>
                </a:moveTo>
                <a:cubicBezTo>
                  <a:pt x="85223" y="62258"/>
                  <a:pt x="85167" y="63148"/>
                  <a:pt x="85568" y="63227"/>
                </a:cubicBezTo>
                <a:lnTo>
                  <a:pt x="85544" y="63310"/>
                </a:lnTo>
                <a:cubicBezTo>
                  <a:pt x="85420" y="63168"/>
                  <a:pt x="85237" y="63093"/>
                  <a:pt x="85053" y="63093"/>
                </a:cubicBezTo>
                <a:cubicBezTo>
                  <a:pt x="84989" y="63093"/>
                  <a:pt x="84926" y="63101"/>
                  <a:pt x="84866" y="63120"/>
                </a:cubicBezTo>
                <a:cubicBezTo>
                  <a:pt x="84800" y="63294"/>
                  <a:pt x="84735" y="63471"/>
                  <a:pt x="84671" y="63649"/>
                </a:cubicBezTo>
                <a:lnTo>
                  <a:pt x="84671" y="63649"/>
                </a:lnTo>
                <a:cubicBezTo>
                  <a:pt x="84671" y="63614"/>
                  <a:pt x="84669" y="63576"/>
                  <a:pt x="84663" y="63536"/>
                </a:cubicBezTo>
                <a:lnTo>
                  <a:pt x="84663" y="63536"/>
                </a:lnTo>
                <a:lnTo>
                  <a:pt x="84663" y="63548"/>
                </a:lnTo>
                <a:cubicBezTo>
                  <a:pt x="84548" y="63467"/>
                  <a:pt x="84434" y="63425"/>
                  <a:pt x="84336" y="63425"/>
                </a:cubicBezTo>
                <a:cubicBezTo>
                  <a:pt x="84129" y="63425"/>
                  <a:pt x="83984" y="63610"/>
                  <a:pt x="84008" y="64013"/>
                </a:cubicBezTo>
                <a:lnTo>
                  <a:pt x="84294" y="64179"/>
                </a:lnTo>
                <a:cubicBezTo>
                  <a:pt x="84370" y="64139"/>
                  <a:pt x="84473" y="64084"/>
                  <a:pt x="84553" y="63990"/>
                </a:cubicBezTo>
                <a:lnTo>
                  <a:pt x="84553" y="63990"/>
                </a:lnTo>
                <a:cubicBezTo>
                  <a:pt x="84521" y="64085"/>
                  <a:pt x="84490" y="64180"/>
                  <a:pt x="84461" y="64275"/>
                </a:cubicBezTo>
                <a:cubicBezTo>
                  <a:pt x="84736" y="64577"/>
                  <a:pt x="84915" y="64701"/>
                  <a:pt x="85049" y="64701"/>
                </a:cubicBezTo>
                <a:cubicBezTo>
                  <a:pt x="85270" y="64701"/>
                  <a:pt x="85368" y="64366"/>
                  <a:pt x="85568" y="63929"/>
                </a:cubicBezTo>
                <a:lnTo>
                  <a:pt x="85580" y="63929"/>
                </a:lnTo>
                <a:cubicBezTo>
                  <a:pt x="86116" y="63906"/>
                  <a:pt x="86711" y="63263"/>
                  <a:pt x="85794" y="63191"/>
                </a:cubicBezTo>
                <a:cubicBezTo>
                  <a:pt x="85661" y="62493"/>
                  <a:pt x="85522" y="62258"/>
                  <a:pt x="85421" y="62258"/>
                </a:cubicBezTo>
                <a:close/>
                <a:moveTo>
                  <a:pt x="231789" y="64906"/>
                </a:moveTo>
                <a:cubicBezTo>
                  <a:pt x="231634" y="64906"/>
                  <a:pt x="231503" y="65001"/>
                  <a:pt x="231443" y="65144"/>
                </a:cubicBezTo>
                <a:cubicBezTo>
                  <a:pt x="231352" y="65394"/>
                  <a:pt x="231510" y="65597"/>
                  <a:pt x="231653" y="65597"/>
                </a:cubicBezTo>
                <a:cubicBezTo>
                  <a:pt x="231789" y="65597"/>
                  <a:pt x="231911" y="65412"/>
                  <a:pt x="231789" y="64906"/>
                </a:cubicBezTo>
                <a:close/>
                <a:moveTo>
                  <a:pt x="284585" y="64571"/>
                </a:moveTo>
                <a:cubicBezTo>
                  <a:pt x="284301" y="64571"/>
                  <a:pt x="284051" y="64762"/>
                  <a:pt x="284045" y="65358"/>
                </a:cubicBezTo>
                <a:lnTo>
                  <a:pt x="284045" y="65370"/>
                </a:lnTo>
                <a:cubicBezTo>
                  <a:pt x="284105" y="65560"/>
                  <a:pt x="284248" y="65727"/>
                  <a:pt x="284438" y="65811"/>
                </a:cubicBezTo>
                <a:cubicBezTo>
                  <a:pt x="285057" y="65751"/>
                  <a:pt x="285355" y="65453"/>
                  <a:pt x="285319" y="64918"/>
                </a:cubicBezTo>
                <a:cubicBezTo>
                  <a:pt x="285172" y="64753"/>
                  <a:pt x="284862" y="64571"/>
                  <a:pt x="284585" y="64571"/>
                </a:cubicBezTo>
                <a:close/>
                <a:moveTo>
                  <a:pt x="188954" y="64499"/>
                </a:moveTo>
                <a:cubicBezTo>
                  <a:pt x="188798" y="64499"/>
                  <a:pt x="188597" y="64521"/>
                  <a:pt x="188343" y="64572"/>
                </a:cubicBezTo>
                <a:cubicBezTo>
                  <a:pt x="187890" y="65025"/>
                  <a:pt x="187962" y="65525"/>
                  <a:pt x="188462" y="65882"/>
                </a:cubicBezTo>
                <a:cubicBezTo>
                  <a:pt x="188798" y="65746"/>
                  <a:pt x="190114" y="64499"/>
                  <a:pt x="188954" y="64499"/>
                </a:cubicBezTo>
                <a:close/>
                <a:moveTo>
                  <a:pt x="271491" y="65477"/>
                </a:moveTo>
                <a:cubicBezTo>
                  <a:pt x="271419" y="65477"/>
                  <a:pt x="271377" y="65614"/>
                  <a:pt x="271377" y="65906"/>
                </a:cubicBezTo>
                <a:cubicBezTo>
                  <a:pt x="271406" y="65912"/>
                  <a:pt x="271434" y="65915"/>
                  <a:pt x="271461" y="65915"/>
                </a:cubicBezTo>
                <a:cubicBezTo>
                  <a:pt x="271574" y="65915"/>
                  <a:pt x="271663" y="65860"/>
                  <a:pt x="271718" y="65743"/>
                </a:cubicBezTo>
                <a:lnTo>
                  <a:pt x="271718" y="65743"/>
                </a:lnTo>
                <a:cubicBezTo>
                  <a:pt x="271719" y="65745"/>
                  <a:pt x="271721" y="65748"/>
                  <a:pt x="271722" y="65751"/>
                </a:cubicBezTo>
                <a:cubicBezTo>
                  <a:pt x="271734" y="65727"/>
                  <a:pt x="271746" y="65691"/>
                  <a:pt x="271746" y="65668"/>
                </a:cubicBezTo>
                <a:lnTo>
                  <a:pt x="271746" y="65668"/>
                </a:lnTo>
                <a:cubicBezTo>
                  <a:pt x="271738" y="65695"/>
                  <a:pt x="271729" y="65720"/>
                  <a:pt x="271718" y="65743"/>
                </a:cubicBezTo>
                <a:lnTo>
                  <a:pt x="271718" y="65743"/>
                </a:lnTo>
                <a:cubicBezTo>
                  <a:pt x="271628" y="65569"/>
                  <a:pt x="271549" y="65477"/>
                  <a:pt x="271491" y="65477"/>
                </a:cubicBezTo>
                <a:close/>
                <a:moveTo>
                  <a:pt x="19572" y="66025"/>
                </a:moveTo>
                <a:lnTo>
                  <a:pt x="19572" y="66025"/>
                </a:lnTo>
                <a:cubicBezTo>
                  <a:pt x="19536" y="66037"/>
                  <a:pt x="19512" y="66061"/>
                  <a:pt x="19500" y="66096"/>
                </a:cubicBezTo>
                <a:cubicBezTo>
                  <a:pt x="19500" y="66096"/>
                  <a:pt x="19500" y="66096"/>
                  <a:pt x="19500" y="66096"/>
                </a:cubicBezTo>
                <a:lnTo>
                  <a:pt x="19500" y="66096"/>
                </a:lnTo>
                <a:cubicBezTo>
                  <a:pt x="19498" y="66105"/>
                  <a:pt x="19498" y="66110"/>
                  <a:pt x="19498" y="66113"/>
                </a:cubicBezTo>
                <a:lnTo>
                  <a:pt x="19498" y="66113"/>
                </a:lnTo>
                <a:cubicBezTo>
                  <a:pt x="19498" y="66113"/>
                  <a:pt x="19498" y="66113"/>
                  <a:pt x="19498" y="66113"/>
                </a:cubicBezTo>
                <a:lnTo>
                  <a:pt x="19498" y="66113"/>
                </a:lnTo>
                <a:cubicBezTo>
                  <a:pt x="19498" y="66113"/>
                  <a:pt x="19498" y="66113"/>
                  <a:pt x="19498" y="66113"/>
                </a:cubicBezTo>
                <a:lnTo>
                  <a:pt x="19498" y="66113"/>
                </a:lnTo>
                <a:cubicBezTo>
                  <a:pt x="19498" y="66114"/>
                  <a:pt x="19498" y="66115"/>
                  <a:pt x="19498" y="66115"/>
                </a:cubicBezTo>
                <a:cubicBezTo>
                  <a:pt x="19498" y="66115"/>
                  <a:pt x="19499" y="66115"/>
                  <a:pt x="19499" y="66114"/>
                </a:cubicBezTo>
                <a:lnTo>
                  <a:pt x="19499" y="66114"/>
                </a:lnTo>
                <a:cubicBezTo>
                  <a:pt x="19507" y="66124"/>
                  <a:pt x="19515" y="66134"/>
                  <a:pt x="19523" y="66145"/>
                </a:cubicBezTo>
                <a:lnTo>
                  <a:pt x="19523" y="66145"/>
                </a:lnTo>
                <a:lnTo>
                  <a:pt x="19572" y="66025"/>
                </a:lnTo>
                <a:close/>
                <a:moveTo>
                  <a:pt x="83929" y="65509"/>
                </a:moveTo>
                <a:cubicBezTo>
                  <a:pt x="83900" y="65509"/>
                  <a:pt x="83871" y="65510"/>
                  <a:pt x="83842" y="65513"/>
                </a:cubicBezTo>
                <a:cubicBezTo>
                  <a:pt x="83472" y="65906"/>
                  <a:pt x="83782" y="65906"/>
                  <a:pt x="84151" y="66061"/>
                </a:cubicBezTo>
                <a:cubicBezTo>
                  <a:pt x="84127" y="66049"/>
                  <a:pt x="84104" y="66025"/>
                  <a:pt x="84104" y="66001"/>
                </a:cubicBezTo>
                <a:lnTo>
                  <a:pt x="84104" y="66001"/>
                </a:lnTo>
                <a:lnTo>
                  <a:pt x="84306" y="66156"/>
                </a:lnTo>
                <a:cubicBezTo>
                  <a:pt x="85058" y="66122"/>
                  <a:pt x="84577" y="65509"/>
                  <a:pt x="83929" y="65509"/>
                </a:cubicBezTo>
                <a:close/>
                <a:moveTo>
                  <a:pt x="19161" y="65712"/>
                </a:moveTo>
                <a:cubicBezTo>
                  <a:pt x="19151" y="65712"/>
                  <a:pt x="19238" y="65841"/>
                  <a:pt x="19488" y="66180"/>
                </a:cubicBezTo>
                <a:cubicBezTo>
                  <a:pt x="19491" y="66181"/>
                  <a:pt x="19494" y="66182"/>
                  <a:pt x="19495" y="66182"/>
                </a:cubicBezTo>
                <a:cubicBezTo>
                  <a:pt x="19505" y="66182"/>
                  <a:pt x="19493" y="66155"/>
                  <a:pt x="19498" y="66113"/>
                </a:cubicBezTo>
                <a:lnTo>
                  <a:pt x="19498" y="66113"/>
                </a:lnTo>
                <a:cubicBezTo>
                  <a:pt x="19319" y="65887"/>
                  <a:pt x="19174" y="65712"/>
                  <a:pt x="19161" y="65712"/>
                </a:cubicBezTo>
                <a:close/>
                <a:moveTo>
                  <a:pt x="79365" y="64953"/>
                </a:moveTo>
                <a:lnTo>
                  <a:pt x="79365" y="64953"/>
                </a:lnTo>
                <a:cubicBezTo>
                  <a:pt x="79127" y="65156"/>
                  <a:pt x="79127" y="65382"/>
                  <a:pt x="79365" y="65644"/>
                </a:cubicBezTo>
                <a:cubicBezTo>
                  <a:pt x="79341" y="65656"/>
                  <a:pt x="79317" y="65668"/>
                  <a:pt x="79281" y="65680"/>
                </a:cubicBezTo>
                <a:lnTo>
                  <a:pt x="79281" y="65668"/>
                </a:lnTo>
                <a:cubicBezTo>
                  <a:pt x="79283" y="65667"/>
                  <a:pt x="79284" y="65666"/>
                  <a:pt x="79284" y="65666"/>
                </a:cubicBezTo>
                <a:lnTo>
                  <a:pt x="79284" y="65666"/>
                </a:lnTo>
                <a:cubicBezTo>
                  <a:pt x="79282" y="65666"/>
                  <a:pt x="79213" y="65696"/>
                  <a:pt x="79224" y="65696"/>
                </a:cubicBezTo>
                <a:cubicBezTo>
                  <a:pt x="79229" y="65696"/>
                  <a:pt x="79245" y="65692"/>
                  <a:pt x="79281" y="65680"/>
                </a:cubicBezTo>
                <a:lnTo>
                  <a:pt x="79281" y="65680"/>
                </a:lnTo>
                <a:cubicBezTo>
                  <a:pt x="79127" y="65739"/>
                  <a:pt x="78829" y="65858"/>
                  <a:pt x="78936" y="66275"/>
                </a:cubicBezTo>
                <a:cubicBezTo>
                  <a:pt x="80043" y="66191"/>
                  <a:pt x="80115" y="65656"/>
                  <a:pt x="79365" y="64953"/>
                </a:cubicBezTo>
                <a:close/>
                <a:moveTo>
                  <a:pt x="272937" y="65703"/>
                </a:moveTo>
                <a:cubicBezTo>
                  <a:pt x="272663" y="65888"/>
                  <a:pt x="272697" y="66279"/>
                  <a:pt x="272782" y="66279"/>
                </a:cubicBezTo>
                <a:cubicBezTo>
                  <a:pt x="272834" y="66279"/>
                  <a:pt x="272905" y="66133"/>
                  <a:pt x="272937" y="65703"/>
                </a:cubicBezTo>
                <a:close/>
                <a:moveTo>
                  <a:pt x="198001" y="65330"/>
                </a:moveTo>
                <a:cubicBezTo>
                  <a:pt x="197862" y="65330"/>
                  <a:pt x="197626" y="65464"/>
                  <a:pt x="197261" y="65822"/>
                </a:cubicBezTo>
                <a:lnTo>
                  <a:pt x="197201" y="66013"/>
                </a:lnTo>
                <a:cubicBezTo>
                  <a:pt x="197303" y="66354"/>
                  <a:pt x="197438" y="66482"/>
                  <a:pt x="197575" y="66482"/>
                </a:cubicBezTo>
                <a:cubicBezTo>
                  <a:pt x="197984" y="66482"/>
                  <a:pt x="198409" y="65330"/>
                  <a:pt x="198001" y="65330"/>
                </a:cubicBezTo>
                <a:close/>
                <a:moveTo>
                  <a:pt x="78176" y="65448"/>
                </a:moveTo>
                <a:cubicBezTo>
                  <a:pt x="78058" y="65448"/>
                  <a:pt x="77895" y="65530"/>
                  <a:pt x="77674" y="65739"/>
                </a:cubicBezTo>
                <a:cubicBezTo>
                  <a:pt x="77658" y="66264"/>
                  <a:pt x="77736" y="66567"/>
                  <a:pt x="77916" y="66567"/>
                </a:cubicBezTo>
                <a:cubicBezTo>
                  <a:pt x="78009" y="66567"/>
                  <a:pt x="78131" y="66486"/>
                  <a:pt x="78281" y="66311"/>
                </a:cubicBezTo>
                <a:lnTo>
                  <a:pt x="78305" y="66489"/>
                </a:lnTo>
                <a:cubicBezTo>
                  <a:pt x="78467" y="66237"/>
                  <a:pt x="78541" y="65448"/>
                  <a:pt x="78176" y="65448"/>
                </a:cubicBezTo>
                <a:close/>
                <a:moveTo>
                  <a:pt x="29217" y="66266"/>
                </a:moveTo>
                <a:cubicBezTo>
                  <a:pt x="29181" y="66266"/>
                  <a:pt x="29144" y="66269"/>
                  <a:pt x="29109" y="66275"/>
                </a:cubicBezTo>
                <a:lnTo>
                  <a:pt x="29037" y="66477"/>
                </a:lnTo>
                <a:cubicBezTo>
                  <a:pt x="29049" y="66465"/>
                  <a:pt x="29061" y="66453"/>
                  <a:pt x="29085" y="66453"/>
                </a:cubicBezTo>
                <a:cubicBezTo>
                  <a:pt x="29037" y="66489"/>
                  <a:pt x="29001" y="66537"/>
                  <a:pt x="28989" y="66596"/>
                </a:cubicBezTo>
                <a:cubicBezTo>
                  <a:pt x="28989" y="66584"/>
                  <a:pt x="28989" y="66561"/>
                  <a:pt x="28989" y="66549"/>
                </a:cubicBezTo>
                <a:lnTo>
                  <a:pt x="28847" y="66715"/>
                </a:lnTo>
                <a:cubicBezTo>
                  <a:pt x="28923" y="66930"/>
                  <a:pt x="29042" y="67011"/>
                  <a:pt x="29165" y="67011"/>
                </a:cubicBezTo>
                <a:cubicBezTo>
                  <a:pt x="29463" y="67011"/>
                  <a:pt x="29778" y="66532"/>
                  <a:pt x="29525" y="66346"/>
                </a:cubicBezTo>
                <a:lnTo>
                  <a:pt x="29525" y="66346"/>
                </a:lnTo>
                <a:cubicBezTo>
                  <a:pt x="29544" y="66358"/>
                  <a:pt x="29552" y="66362"/>
                  <a:pt x="29553" y="66362"/>
                </a:cubicBezTo>
                <a:cubicBezTo>
                  <a:pt x="29556" y="66362"/>
                  <a:pt x="29501" y="66324"/>
                  <a:pt x="29498" y="66324"/>
                </a:cubicBezTo>
                <a:cubicBezTo>
                  <a:pt x="29497" y="66324"/>
                  <a:pt x="29504" y="66330"/>
                  <a:pt x="29525" y="66346"/>
                </a:cubicBezTo>
                <a:cubicBezTo>
                  <a:pt x="29436" y="66293"/>
                  <a:pt x="29327" y="66266"/>
                  <a:pt x="29217" y="66266"/>
                </a:cubicBezTo>
                <a:close/>
                <a:moveTo>
                  <a:pt x="19523" y="66145"/>
                </a:moveTo>
                <a:lnTo>
                  <a:pt x="19441" y="66346"/>
                </a:lnTo>
                <a:cubicBezTo>
                  <a:pt x="19946" y="66902"/>
                  <a:pt x="20155" y="67104"/>
                  <a:pt x="20192" y="67104"/>
                </a:cubicBezTo>
                <a:cubicBezTo>
                  <a:pt x="20253" y="67104"/>
                  <a:pt x="19844" y="66553"/>
                  <a:pt x="19523" y="66145"/>
                </a:cubicBezTo>
                <a:close/>
                <a:moveTo>
                  <a:pt x="81436" y="66923"/>
                </a:moveTo>
                <a:cubicBezTo>
                  <a:pt x="81279" y="66923"/>
                  <a:pt x="81159" y="67109"/>
                  <a:pt x="81294" y="67632"/>
                </a:cubicBezTo>
                <a:lnTo>
                  <a:pt x="81615" y="67727"/>
                </a:lnTo>
                <a:cubicBezTo>
                  <a:pt x="82023" y="67385"/>
                  <a:pt x="81683" y="66923"/>
                  <a:pt x="81436" y="66923"/>
                </a:cubicBezTo>
                <a:close/>
                <a:moveTo>
                  <a:pt x="261352" y="67132"/>
                </a:moveTo>
                <a:lnTo>
                  <a:pt x="261352" y="67132"/>
                </a:lnTo>
                <a:cubicBezTo>
                  <a:pt x="260800" y="67275"/>
                  <a:pt x="261301" y="67858"/>
                  <a:pt x="261586" y="67858"/>
                </a:cubicBezTo>
                <a:cubicBezTo>
                  <a:pt x="261609" y="67858"/>
                  <a:pt x="261630" y="67854"/>
                  <a:pt x="261650" y="67846"/>
                </a:cubicBezTo>
                <a:cubicBezTo>
                  <a:pt x="261792" y="67561"/>
                  <a:pt x="261673" y="67287"/>
                  <a:pt x="261352" y="67144"/>
                </a:cubicBezTo>
                <a:lnTo>
                  <a:pt x="261352" y="67132"/>
                </a:lnTo>
                <a:close/>
                <a:moveTo>
                  <a:pt x="194477" y="67284"/>
                </a:moveTo>
                <a:cubicBezTo>
                  <a:pt x="194039" y="67284"/>
                  <a:pt x="194268" y="67928"/>
                  <a:pt x="194439" y="68120"/>
                </a:cubicBezTo>
                <a:cubicBezTo>
                  <a:pt x="194963" y="68073"/>
                  <a:pt x="194891" y="67573"/>
                  <a:pt x="194653" y="67311"/>
                </a:cubicBezTo>
                <a:cubicBezTo>
                  <a:pt x="194585" y="67292"/>
                  <a:pt x="194527" y="67284"/>
                  <a:pt x="194477" y="67284"/>
                </a:cubicBezTo>
                <a:close/>
                <a:moveTo>
                  <a:pt x="119739" y="67573"/>
                </a:moveTo>
                <a:cubicBezTo>
                  <a:pt x="119202" y="67850"/>
                  <a:pt x="119344" y="68323"/>
                  <a:pt x="119777" y="68323"/>
                </a:cubicBezTo>
                <a:cubicBezTo>
                  <a:pt x="119920" y="68323"/>
                  <a:pt x="120095" y="68271"/>
                  <a:pt x="120287" y="68144"/>
                </a:cubicBezTo>
                <a:lnTo>
                  <a:pt x="120287" y="68132"/>
                </a:lnTo>
                <a:cubicBezTo>
                  <a:pt x="120218" y="67798"/>
                  <a:pt x="120156" y="67624"/>
                  <a:pt x="120095" y="67624"/>
                </a:cubicBezTo>
                <a:cubicBezTo>
                  <a:pt x="120071" y="67624"/>
                  <a:pt x="120048" y="67650"/>
                  <a:pt x="120025" y="67704"/>
                </a:cubicBezTo>
                <a:lnTo>
                  <a:pt x="119739" y="67573"/>
                </a:lnTo>
                <a:close/>
                <a:moveTo>
                  <a:pt x="11118" y="68168"/>
                </a:moveTo>
                <a:cubicBezTo>
                  <a:pt x="10928" y="68227"/>
                  <a:pt x="10797" y="68406"/>
                  <a:pt x="10821" y="68620"/>
                </a:cubicBezTo>
                <a:cubicBezTo>
                  <a:pt x="10992" y="68696"/>
                  <a:pt x="11117" y="68731"/>
                  <a:pt x="11200" y="68731"/>
                </a:cubicBezTo>
                <a:cubicBezTo>
                  <a:pt x="11406" y="68731"/>
                  <a:pt x="11356" y="68516"/>
                  <a:pt x="11118" y="68168"/>
                </a:cubicBezTo>
                <a:close/>
                <a:moveTo>
                  <a:pt x="205287" y="68854"/>
                </a:moveTo>
                <a:lnTo>
                  <a:pt x="205287" y="68854"/>
                </a:lnTo>
                <a:cubicBezTo>
                  <a:pt x="205286" y="68854"/>
                  <a:pt x="205241" y="68958"/>
                  <a:pt x="205242" y="68958"/>
                </a:cubicBezTo>
                <a:cubicBezTo>
                  <a:pt x="205243" y="68958"/>
                  <a:pt x="205248" y="68947"/>
                  <a:pt x="205262" y="68918"/>
                </a:cubicBezTo>
                <a:cubicBezTo>
                  <a:pt x="205281" y="68871"/>
                  <a:pt x="205287" y="68854"/>
                  <a:pt x="205287" y="68854"/>
                </a:cubicBezTo>
                <a:close/>
                <a:moveTo>
                  <a:pt x="73568" y="68781"/>
                </a:moveTo>
                <a:cubicBezTo>
                  <a:pt x="73256" y="68781"/>
                  <a:pt x="72862" y="69454"/>
                  <a:pt x="73388" y="69454"/>
                </a:cubicBezTo>
                <a:cubicBezTo>
                  <a:pt x="73459" y="69454"/>
                  <a:pt x="73531" y="69418"/>
                  <a:pt x="73566" y="69359"/>
                </a:cubicBezTo>
                <a:lnTo>
                  <a:pt x="73614" y="69382"/>
                </a:lnTo>
                <a:cubicBezTo>
                  <a:pt x="73818" y="69280"/>
                  <a:pt x="73828" y="69135"/>
                  <a:pt x="73818" y="69070"/>
                </a:cubicBezTo>
                <a:lnTo>
                  <a:pt x="73818" y="69070"/>
                </a:lnTo>
                <a:cubicBezTo>
                  <a:pt x="73818" y="69070"/>
                  <a:pt x="73818" y="69070"/>
                  <a:pt x="73818" y="69070"/>
                </a:cubicBezTo>
                <a:cubicBezTo>
                  <a:pt x="73818" y="69070"/>
                  <a:pt x="73818" y="69067"/>
                  <a:pt x="73817" y="69061"/>
                </a:cubicBezTo>
                <a:lnTo>
                  <a:pt x="73817" y="69061"/>
                </a:lnTo>
                <a:cubicBezTo>
                  <a:pt x="73817" y="69061"/>
                  <a:pt x="73817" y="69061"/>
                  <a:pt x="73817" y="69061"/>
                </a:cubicBezTo>
                <a:cubicBezTo>
                  <a:pt x="73803" y="69003"/>
                  <a:pt x="73798" y="68983"/>
                  <a:pt x="73798" y="68983"/>
                </a:cubicBezTo>
                <a:lnTo>
                  <a:pt x="73798" y="68983"/>
                </a:lnTo>
                <a:cubicBezTo>
                  <a:pt x="73798" y="68983"/>
                  <a:pt x="73802" y="69003"/>
                  <a:pt x="73807" y="69024"/>
                </a:cubicBezTo>
                <a:lnTo>
                  <a:pt x="73807" y="69024"/>
                </a:lnTo>
                <a:cubicBezTo>
                  <a:pt x="73757" y="68848"/>
                  <a:pt x="73666" y="68781"/>
                  <a:pt x="73568" y="68781"/>
                </a:cubicBezTo>
                <a:close/>
                <a:moveTo>
                  <a:pt x="269105" y="69887"/>
                </a:moveTo>
                <a:cubicBezTo>
                  <a:pt x="269104" y="69888"/>
                  <a:pt x="269103" y="69891"/>
                  <a:pt x="269103" y="69894"/>
                </a:cubicBezTo>
                <a:cubicBezTo>
                  <a:pt x="269104" y="69892"/>
                  <a:pt x="269104" y="69889"/>
                  <a:pt x="269105" y="69887"/>
                </a:cubicBezTo>
                <a:close/>
                <a:moveTo>
                  <a:pt x="257316" y="69704"/>
                </a:moveTo>
                <a:lnTo>
                  <a:pt x="257316" y="69704"/>
                </a:lnTo>
                <a:cubicBezTo>
                  <a:pt x="257182" y="69735"/>
                  <a:pt x="257272" y="70334"/>
                  <a:pt x="257317" y="70334"/>
                </a:cubicBezTo>
                <a:cubicBezTo>
                  <a:pt x="257340" y="70334"/>
                  <a:pt x="257352" y="70176"/>
                  <a:pt x="257316" y="69704"/>
                </a:cubicBezTo>
                <a:close/>
                <a:moveTo>
                  <a:pt x="270174" y="70442"/>
                </a:moveTo>
                <a:lnTo>
                  <a:pt x="270162" y="70454"/>
                </a:lnTo>
                <a:cubicBezTo>
                  <a:pt x="270162" y="70466"/>
                  <a:pt x="270162" y="70466"/>
                  <a:pt x="270151" y="70478"/>
                </a:cubicBezTo>
                <a:cubicBezTo>
                  <a:pt x="270174" y="70478"/>
                  <a:pt x="270174" y="70466"/>
                  <a:pt x="270174" y="70442"/>
                </a:cubicBezTo>
                <a:close/>
                <a:moveTo>
                  <a:pt x="269304" y="69699"/>
                </a:moveTo>
                <a:cubicBezTo>
                  <a:pt x="269213" y="69699"/>
                  <a:pt x="269146" y="69759"/>
                  <a:pt x="269105" y="69887"/>
                </a:cubicBezTo>
                <a:lnTo>
                  <a:pt x="269105" y="69887"/>
                </a:lnTo>
                <a:cubicBezTo>
                  <a:pt x="269109" y="69882"/>
                  <a:pt x="269115" y="69882"/>
                  <a:pt x="269115" y="69882"/>
                </a:cubicBezTo>
                <a:lnTo>
                  <a:pt x="269115" y="69882"/>
                </a:lnTo>
                <a:lnTo>
                  <a:pt x="269008" y="70180"/>
                </a:lnTo>
                <a:cubicBezTo>
                  <a:pt x="269238" y="70515"/>
                  <a:pt x="269494" y="70633"/>
                  <a:pt x="269709" y="70633"/>
                </a:cubicBezTo>
                <a:cubicBezTo>
                  <a:pt x="270182" y="70633"/>
                  <a:pt x="270456" y="70057"/>
                  <a:pt x="269817" y="69942"/>
                </a:cubicBezTo>
                <a:cubicBezTo>
                  <a:pt x="269758" y="69704"/>
                  <a:pt x="269508" y="69704"/>
                  <a:pt x="269412" y="69704"/>
                </a:cubicBezTo>
                <a:lnTo>
                  <a:pt x="269353" y="69882"/>
                </a:lnTo>
                <a:lnTo>
                  <a:pt x="269353" y="69704"/>
                </a:lnTo>
                <a:cubicBezTo>
                  <a:pt x="269336" y="69700"/>
                  <a:pt x="269320" y="69699"/>
                  <a:pt x="269304" y="69699"/>
                </a:cubicBezTo>
                <a:close/>
                <a:moveTo>
                  <a:pt x="28726" y="70159"/>
                </a:moveTo>
                <a:cubicBezTo>
                  <a:pt x="28664" y="70159"/>
                  <a:pt x="28597" y="70174"/>
                  <a:pt x="28525" y="70204"/>
                </a:cubicBezTo>
                <a:cubicBezTo>
                  <a:pt x="28418" y="70216"/>
                  <a:pt x="28335" y="70311"/>
                  <a:pt x="28323" y="70418"/>
                </a:cubicBezTo>
                <a:cubicBezTo>
                  <a:pt x="28343" y="70735"/>
                  <a:pt x="28478" y="70837"/>
                  <a:pt x="28634" y="70837"/>
                </a:cubicBezTo>
                <a:cubicBezTo>
                  <a:pt x="28842" y="70837"/>
                  <a:pt x="29088" y="70656"/>
                  <a:pt x="29156" y="70561"/>
                </a:cubicBezTo>
                <a:cubicBezTo>
                  <a:pt x="29058" y="70293"/>
                  <a:pt x="28913" y="70159"/>
                  <a:pt x="28726" y="70159"/>
                </a:cubicBezTo>
                <a:close/>
                <a:moveTo>
                  <a:pt x="208869" y="70221"/>
                </a:moveTo>
                <a:cubicBezTo>
                  <a:pt x="208667" y="70221"/>
                  <a:pt x="208424" y="70420"/>
                  <a:pt x="208345" y="70585"/>
                </a:cubicBezTo>
                <a:cubicBezTo>
                  <a:pt x="208450" y="70779"/>
                  <a:pt x="208583" y="70852"/>
                  <a:pt x="208713" y="70852"/>
                </a:cubicBezTo>
                <a:cubicBezTo>
                  <a:pt x="208895" y="70852"/>
                  <a:pt x="209072" y="70709"/>
                  <a:pt x="209155" y="70549"/>
                </a:cubicBezTo>
                <a:cubicBezTo>
                  <a:pt x="209117" y="70308"/>
                  <a:pt x="209002" y="70221"/>
                  <a:pt x="208869" y="70221"/>
                </a:cubicBezTo>
                <a:close/>
                <a:moveTo>
                  <a:pt x="253419" y="71055"/>
                </a:moveTo>
                <a:cubicBezTo>
                  <a:pt x="253386" y="71055"/>
                  <a:pt x="253351" y="71057"/>
                  <a:pt x="253315" y="71061"/>
                </a:cubicBezTo>
                <a:cubicBezTo>
                  <a:pt x="253226" y="71423"/>
                  <a:pt x="253275" y="71598"/>
                  <a:pt x="253445" y="71598"/>
                </a:cubicBezTo>
                <a:cubicBezTo>
                  <a:pt x="253549" y="71598"/>
                  <a:pt x="253697" y="71533"/>
                  <a:pt x="253887" y="71406"/>
                </a:cubicBezTo>
                <a:cubicBezTo>
                  <a:pt x="253855" y="71184"/>
                  <a:pt x="253691" y="71055"/>
                  <a:pt x="253419" y="71055"/>
                </a:cubicBezTo>
                <a:close/>
                <a:moveTo>
                  <a:pt x="57728" y="70881"/>
                </a:moveTo>
                <a:cubicBezTo>
                  <a:pt x="57293" y="70881"/>
                  <a:pt x="57200" y="71240"/>
                  <a:pt x="57136" y="71454"/>
                </a:cubicBezTo>
                <a:cubicBezTo>
                  <a:pt x="57273" y="71683"/>
                  <a:pt x="57424" y="71804"/>
                  <a:pt x="57578" y="71804"/>
                </a:cubicBezTo>
                <a:cubicBezTo>
                  <a:pt x="57705" y="71804"/>
                  <a:pt x="57834" y="71721"/>
                  <a:pt x="57957" y="71549"/>
                </a:cubicBezTo>
                <a:cubicBezTo>
                  <a:pt x="57886" y="71240"/>
                  <a:pt x="58172" y="71168"/>
                  <a:pt x="57886" y="70894"/>
                </a:cubicBezTo>
                <a:cubicBezTo>
                  <a:pt x="57829" y="70885"/>
                  <a:pt x="57777" y="70881"/>
                  <a:pt x="57728" y="70881"/>
                </a:cubicBezTo>
                <a:close/>
                <a:moveTo>
                  <a:pt x="117949" y="71308"/>
                </a:moveTo>
                <a:cubicBezTo>
                  <a:pt x="117340" y="71308"/>
                  <a:pt x="117531" y="71972"/>
                  <a:pt x="118036" y="72049"/>
                </a:cubicBezTo>
                <a:cubicBezTo>
                  <a:pt x="118501" y="71942"/>
                  <a:pt x="118263" y="71454"/>
                  <a:pt x="118120" y="71323"/>
                </a:cubicBezTo>
                <a:cubicBezTo>
                  <a:pt x="118057" y="71313"/>
                  <a:pt x="118000" y="71308"/>
                  <a:pt x="117949" y="71308"/>
                </a:cubicBezTo>
                <a:close/>
                <a:moveTo>
                  <a:pt x="233215" y="71176"/>
                </a:moveTo>
                <a:cubicBezTo>
                  <a:pt x="232859" y="71176"/>
                  <a:pt x="232702" y="71416"/>
                  <a:pt x="232741" y="71895"/>
                </a:cubicBezTo>
                <a:cubicBezTo>
                  <a:pt x="232921" y="72030"/>
                  <a:pt x="233168" y="72140"/>
                  <a:pt x="233384" y="72140"/>
                </a:cubicBezTo>
                <a:cubicBezTo>
                  <a:pt x="233568" y="72140"/>
                  <a:pt x="233731" y="72060"/>
                  <a:pt x="233813" y="71847"/>
                </a:cubicBezTo>
                <a:lnTo>
                  <a:pt x="233896" y="71871"/>
                </a:lnTo>
                <a:cubicBezTo>
                  <a:pt x="234001" y="71730"/>
                  <a:pt x="234015" y="71544"/>
                  <a:pt x="233936" y="71379"/>
                </a:cubicBezTo>
                <a:lnTo>
                  <a:pt x="233936" y="71379"/>
                </a:lnTo>
                <a:cubicBezTo>
                  <a:pt x="233935" y="71377"/>
                  <a:pt x="233934" y="71374"/>
                  <a:pt x="233932" y="71371"/>
                </a:cubicBezTo>
                <a:lnTo>
                  <a:pt x="233932" y="71371"/>
                </a:lnTo>
                <a:cubicBezTo>
                  <a:pt x="233932" y="71371"/>
                  <a:pt x="233932" y="71371"/>
                  <a:pt x="233932" y="71371"/>
                </a:cubicBezTo>
                <a:cubicBezTo>
                  <a:pt x="233881" y="71282"/>
                  <a:pt x="233863" y="71252"/>
                  <a:pt x="233862" y="71252"/>
                </a:cubicBezTo>
                <a:lnTo>
                  <a:pt x="233862" y="71252"/>
                </a:lnTo>
                <a:cubicBezTo>
                  <a:pt x="233861" y="71252"/>
                  <a:pt x="233906" y="71333"/>
                  <a:pt x="233928" y="71369"/>
                </a:cubicBezTo>
                <a:lnTo>
                  <a:pt x="233928" y="71369"/>
                </a:lnTo>
                <a:cubicBezTo>
                  <a:pt x="233637" y="71240"/>
                  <a:pt x="233399" y="71176"/>
                  <a:pt x="233215" y="71176"/>
                </a:cubicBezTo>
                <a:close/>
                <a:moveTo>
                  <a:pt x="235918" y="71651"/>
                </a:moveTo>
                <a:cubicBezTo>
                  <a:pt x="235711" y="71651"/>
                  <a:pt x="235522" y="71773"/>
                  <a:pt x="235384" y="72014"/>
                </a:cubicBezTo>
                <a:cubicBezTo>
                  <a:pt x="235463" y="72211"/>
                  <a:pt x="235651" y="72298"/>
                  <a:pt x="235843" y="72298"/>
                </a:cubicBezTo>
                <a:cubicBezTo>
                  <a:pt x="236113" y="72298"/>
                  <a:pt x="236391" y="72126"/>
                  <a:pt x="236384" y="71847"/>
                </a:cubicBezTo>
                <a:cubicBezTo>
                  <a:pt x="236229" y="71716"/>
                  <a:pt x="236069" y="71651"/>
                  <a:pt x="235918" y="71651"/>
                </a:cubicBezTo>
                <a:close/>
                <a:moveTo>
                  <a:pt x="129858" y="71555"/>
                </a:moveTo>
                <a:cubicBezTo>
                  <a:pt x="129732" y="71555"/>
                  <a:pt x="129625" y="71821"/>
                  <a:pt x="129621" y="72621"/>
                </a:cubicBezTo>
                <a:cubicBezTo>
                  <a:pt x="129687" y="72656"/>
                  <a:pt x="129760" y="72675"/>
                  <a:pt x="129831" y="72675"/>
                </a:cubicBezTo>
                <a:cubicBezTo>
                  <a:pt x="129927" y="72675"/>
                  <a:pt x="130022" y="72642"/>
                  <a:pt x="130097" y="72573"/>
                </a:cubicBezTo>
                <a:lnTo>
                  <a:pt x="130097" y="72573"/>
                </a:lnTo>
                <a:cubicBezTo>
                  <a:pt x="130088" y="72574"/>
                  <a:pt x="130078" y="72575"/>
                  <a:pt x="130068" y="72575"/>
                </a:cubicBezTo>
                <a:cubicBezTo>
                  <a:pt x="129985" y="72575"/>
                  <a:pt x="129915" y="72530"/>
                  <a:pt x="129883" y="72466"/>
                </a:cubicBezTo>
                <a:lnTo>
                  <a:pt x="129883" y="72466"/>
                </a:lnTo>
                <a:lnTo>
                  <a:pt x="130205" y="72609"/>
                </a:lnTo>
                <a:cubicBezTo>
                  <a:pt x="130382" y="72462"/>
                  <a:pt x="130089" y="71555"/>
                  <a:pt x="129858" y="71555"/>
                </a:cubicBezTo>
                <a:close/>
                <a:moveTo>
                  <a:pt x="239337" y="72537"/>
                </a:moveTo>
                <a:lnTo>
                  <a:pt x="239337" y="72537"/>
                </a:lnTo>
                <a:cubicBezTo>
                  <a:pt x="239016" y="72728"/>
                  <a:pt x="239040" y="72895"/>
                  <a:pt x="239373" y="73049"/>
                </a:cubicBezTo>
                <a:cubicBezTo>
                  <a:pt x="239410" y="73070"/>
                  <a:pt x="239436" y="73081"/>
                  <a:pt x="239450" y="73081"/>
                </a:cubicBezTo>
                <a:cubicBezTo>
                  <a:pt x="239475" y="73081"/>
                  <a:pt x="239459" y="73044"/>
                  <a:pt x="239397" y="72966"/>
                </a:cubicBezTo>
                <a:lnTo>
                  <a:pt x="239397" y="72966"/>
                </a:lnTo>
                <a:cubicBezTo>
                  <a:pt x="239492" y="73002"/>
                  <a:pt x="239587" y="73073"/>
                  <a:pt x="239659" y="73157"/>
                </a:cubicBezTo>
                <a:cubicBezTo>
                  <a:pt x="240111" y="73002"/>
                  <a:pt x="239742" y="72740"/>
                  <a:pt x="239575" y="72621"/>
                </a:cubicBezTo>
                <a:lnTo>
                  <a:pt x="239575" y="72621"/>
                </a:lnTo>
                <a:cubicBezTo>
                  <a:pt x="239599" y="72645"/>
                  <a:pt x="239623" y="72680"/>
                  <a:pt x="239611" y="72728"/>
                </a:cubicBezTo>
                <a:cubicBezTo>
                  <a:pt x="239504" y="72680"/>
                  <a:pt x="239409" y="72621"/>
                  <a:pt x="239337" y="72537"/>
                </a:cubicBezTo>
                <a:close/>
                <a:moveTo>
                  <a:pt x="108605" y="72321"/>
                </a:moveTo>
                <a:cubicBezTo>
                  <a:pt x="108080" y="72321"/>
                  <a:pt x="107592" y="72667"/>
                  <a:pt x="107225" y="73216"/>
                </a:cubicBezTo>
                <a:cubicBezTo>
                  <a:pt x="107307" y="73359"/>
                  <a:pt x="107468" y="73450"/>
                  <a:pt x="107633" y="73450"/>
                </a:cubicBezTo>
                <a:cubicBezTo>
                  <a:pt x="107660" y="73450"/>
                  <a:pt x="107687" y="73447"/>
                  <a:pt x="107714" y="73442"/>
                </a:cubicBezTo>
                <a:cubicBezTo>
                  <a:pt x="107714" y="73442"/>
                  <a:pt x="107690" y="73430"/>
                  <a:pt x="107678" y="73407"/>
                </a:cubicBezTo>
                <a:lnTo>
                  <a:pt x="107678" y="73407"/>
                </a:lnTo>
                <a:cubicBezTo>
                  <a:pt x="107773" y="73419"/>
                  <a:pt x="107856" y="73490"/>
                  <a:pt x="107868" y="73585"/>
                </a:cubicBezTo>
                <a:cubicBezTo>
                  <a:pt x="107912" y="73380"/>
                  <a:pt x="107994" y="73272"/>
                  <a:pt x="108125" y="73272"/>
                </a:cubicBezTo>
                <a:cubicBezTo>
                  <a:pt x="108138" y="73272"/>
                  <a:pt x="108152" y="73274"/>
                  <a:pt x="108166" y="73276"/>
                </a:cubicBezTo>
                <a:cubicBezTo>
                  <a:pt x="108630" y="73276"/>
                  <a:pt x="109154" y="73014"/>
                  <a:pt x="109190" y="72466"/>
                </a:cubicBezTo>
                <a:cubicBezTo>
                  <a:pt x="108993" y="72367"/>
                  <a:pt x="108796" y="72321"/>
                  <a:pt x="108605" y="72321"/>
                </a:cubicBezTo>
                <a:close/>
                <a:moveTo>
                  <a:pt x="205106" y="72754"/>
                </a:moveTo>
                <a:cubicBezTo>
                  <a:pt x="205079" y="72754"/>
                  <a:pt x="205051" y="72757"/>
                  <a:pt x="205023" y="72764"/>
                </a:cubicBezTo>
                <a:cubicBezTo>
                  <a:pt x="204142" y="72764"/>
                  <a:pt x="204535" y="73407"/>
                  <a:pt x="204916" y="73657"/>
                </a:cubicBezTo>
                <a:lnTo>
                  <a:pt x="204845" y="73478"/>
                </a:lnTo>
                <a:lnTo>
                  <a:pt x="204940" y="73645"/>
                </a:lnTo>
                <a:cubicBezTo>
                  <a:pt x="205142" y="73561"/>
                  <a:pt x="205500" y="73430"/>
                  <a:pt x="205392" y="72918"/>
                </a:cubicBezTo>
                <a:cubicBezTo>
                  <a:pt x="205335" y="72813"/>
                  <a:pt x="205223" y="72754"/>
                  <a:pt x="205106" y="72754"/>
                </a:cubicBezTo>
                <a:close/>
                <a:moveTo>
                  <a:pt x="237337" y="72788"/>
                </a:moveTo>
                <a:lnTo>
                  <a:pt x="237337" y="72788"/>
                </a:lnTo>
                <a:cubicBezTo>
                  <a:pt x="237275" y="72939"/>
                  <a:pt x="237199" y="73017"/>
                  <a:pt x="237110" y="73017"/>
                </a:cubicBezTo>
                <a:cubicBezTo>
                  <a:pt x="237080" y="73017"/>
                  <a:pt x="237049" y="73008"/>
                  <a:pt x="237015" y="72990"/>
                </a:cubicBezTo>
                <a:cubicBezTo>
                  <a:pt x="236873" y="73097"/>
                  <a:pt x="236789" y="73502"/>
                  <a:pt x="236980" y="73764"/>
                </a:cubicBezTo>
                <a:lnTo>
                  <a:pt x="237277" y="73800"/>
                </a:lnTo>
                <a:cubicBezTo>
                  <a:pt x="237670" y="73466"/>
                  <a:pt x="237873" y="73264"/>
                  <a:pt x="237337" y="72788"/>
                </a:cubicBezTo>
                <a:close/>
                <a:moveTo>
                  <a:pt x="128288" y="72788"/>
                </a:moveTo>
                <a:cubicBezTo>
                  <a:pt x="127347" y="73216"/>
                  <a:pt x="127407" y="73597"/>
                  <a:pt x="128478" y="73931"/>
                </a:cubicBezTo>
                <a:cubicBezTo>
                  <a:pt x="128681" y="73692"/>
                  <a:pt x="128966" y="72788"/>
                  <a:pt x="128288" y="72788"/>
                </a:cubicBezTo>
                <a:close/>
                <a:moveTo>
                  <a:pt x="206390" y="72927"/>
                </a:moveTo>
                <a:cubicBezTo>
                  <a:pt x="206328" y="72927"/>
                  <a:pt x="206265" y="72932"/>
                  <a:pt x="206202" y="72942"/>
                </a:cubicBezTo>
                <a:cubicBezTo>
                  <a:pt x="205881" y="73192"/>
                  <a:pt x="205869" y="73538"/>
                  <a:pt x="206154" y="73990"/>
                </a:cubicBezTo>
                <a:cubicBezTo>
                  <a:pt x="206340" y="74068"/>
                  <a:pt x="206505" y="74108"/>
                  <a:pt x="206648" y="74108"/>
                </a:cubicBezTo>
                <a:cubicBezTo>
                  <a:pt x="206982" y="74108"/>
                  <a:pt x="207195" y="73889"/>
                  <a:pt x="207262" y="73430"/>
                </a:cubicBezTo>
                <a:cubicBezTo>
                  <a:pt x="207202" y="73371"/>
                  <a:pt x="207155" y="73359"/>
                  <a:pt x="207226" y="73264"/>
                </a:cubicBezTo>
                <a:cubicBezTo>
                  <a:pt x="206999" y="73046"/>
                  <a:pt x="206697" y="72927"/>
                  <a:pt x="206390" y="72927"/>
                </a:cubicBezTo>
                <a:close/>
                <a:moveTo>
                  <a:pt x="255712" y="73714"/>
                </a:moveTo>
                <a:cubicBezTo>
                  <a:pt x="255699" y="73714"/>
                  <a:pt x="255686" y="73715"/>
                  <a:pt x="255673" y="73716"/>
                </a:cubicBezTo>
                <a:lnTo>
                  <a:pt x="255434" y="73966"/>
                </a:lnTo>
                <a:cubicBezTo>
                  <a:pt x="255518" y="74211"/>
                  <a:pt x="255652" y="74300"/>
                  <a:pt x="255777" y="74300"/>
                </a:cubicBezTo>
                <a:cubicBezTo>
                  <a:pt x="255993" y="74300"/>
                  <a:pt x="256180" y="74036"/>
                  <a:pt x="256030" y="73847"/>
                </a:cubicBezTo>
                <a:cubicBezTo>
                  <a:pt x="256004" y="73815"/>
                  <a:pt x="255995" y="73803"/>
                  <a:pt x="255994" y="73803"/>
                </a:cubicBezTo>
                <a:lnTo>
                  <a:pt x="255994" y="73803"/>
                </a:lnTo>
                <a:cubicBezTo>
                  <a:pt x="255994" y="73803"/>
                  <a:pt x="256012" y="73827"/>
                  <a:pt x="256025" y="73842"/>
                </a:cubicBezTo>
                <a:lnTo>
                  <a:pt x="256025" y="73842"/>
                </a:lnTo>
                <a:cubicBezTo>
                  <a:pt x="255940" y="73760"/>
                  <a:pt x="255827" y="73714"/>
                  <a:pt x="255712" y="73714"/>
                </a:cubicBezTo>
                <a:close/>
                <a:moveTo>
                  <a:pt x="20878" y="73553"/>
                </a:moveTo>
                <a:cubicBezTo>
                  <a:pt x="20817" y="73553"/>
                  <a:pt x="20746" y="73567"/>
                  <a:pt x="20667" y="73597"/>
                </a:cubicBezTo>
                <a:cubicBezTo>
                  <a:pt x="20702" y="73583"/>
                  <a:pt x="20713" y="73578"/>
                  <a:pt x="20713" y="73578"/>
                </a:cubicBezTo>
                <a:cubicBezTo>
                  <a:pt x="20712" y="73578"/>
                  <a:pt x="20659" y="73599"/>
                  <a:pt x="20662" y="73599"/>
                </a:cubicBezTo>
                <a:cubicBezTo>
                  <a:pt x="20662" y="73599"/>
                  <a:pt x="20664" y="73598"/>
                  <a:pt x="20667" y="73597"/>
                </a:cubicBezTo>
                <a:lnTo>
                  <a:pt x="20667" y="73597"/>
                </a:lnTo>
                <a:cubicBezTo>
                  <a:pt x="20179" y="73811"/>
                  <a:pt x="20429" y="74216"/>
                  <a:pt x="20798" y="74431"/>
                </a:cubicBezTo>
                <a:cubicBezTo>
                  <a:pt x="21290" y="74263"/>
                  <a:pt x="21322" y="73553"/>
                  <a:pt x="20878" y="73553"/>
                </a:cubicBezTo>
                <a:close/>
                <a:moveTo>
                  <a:pt x="145173" y="75043"/>
                </a:moveTo>
                <a:cubicBezTo>
                  <a:pt x="144996" y="75043"/>
                  <a:pt x="145070" y="75164"/>
                  <a:pt x="145945" y="75466"/>
                </a:cubicBezTo>
                <a:cubicBezTo>
                  <a:pt x="145964" y="75219"/>
                  <a:pt x="145386" y="75043"/>
                  <a:pt x="145173" y="75043"/>
                </a:cubicBezTo>
                <a:close/>
                <a:moveTo>
                  <a:pt x="154279" y="74919"/>
                </a:moveTo>
                <a:lnTo>
                  <a:pt x="154279" y="74919"/>
                </a:lnTo>
                <a:cubicBezTo>
                  <a:pt x="154023" y="74989"/>
                  <a:pt x="153994" y="75473"/>
                  <a:pt x="154075" y="75473"/>
                </a:cubicBezTo>
                <a:cubicBezTo>
                  <a:pt x="154118" y="75473"/>
                  <a:pt x="154192" y="75334"/>
                  <a:pt x="154279" y="74919"/>
                </a:cubicBezTo>
                <a:close/>
                <a:moveTo>
                  <a:pt x="255939" y="74977"/>
                </a:moveTo>
                <a:cubicBezTo>
                  <a:pt x="255903" y="74977"/>
                  <a:pt x="255866" y="74982"/>
                  <a:pt x="255827" y="74990"/>
                </a:cubicBezTo>
                <a:cubicBezTo>
                  <a:pt x="255661" y="74990"/>
                  <a:pt x="255506" y="75062"/>
                  <a:pt x="255423" y="75204"/>
                </a:cubicBezTo>
                <a:cubicBezTo>
                  <a:pt x="255454" y="75666"/>
                  <a:pt x="255606" y="75818"/>
                  <a:pt x="255772" y="75818"/>
                </a:cubicBezTo>
                <a:cubicBezTo>
                  <a:pt x="255982" y="75818"/>
                  <a:pt x="256216" y="75573"/>
                  <a:pt x="256256" y="75407"/>
                </a:cubicBezTo>
                <a:lnTo>
                  <a:pt x="256256" y="75407"/>
                </a:lnTo>
                <a:cubicBezTo>
                  <a:pt x="256232" y="75431"/>
                  <a:pt x="256208" y="75455"/>
                  <a:pt x="256173" y="75466"/>
                </a:cubicBezTo>
                <a:lnTo>
                  <a:pt x="256339" y="75264"/>
                </a:lnTo>
                <a:cubicBezTo>
                  <a:pt x="256242" y="75068"/>
                  <a:pt x="256104" y="74977"/>
                  <a:pt x="255939" y="74977"/>
                </a:cubicBezTo>
                <a:close/>
                <a:moveTo>
                  <a:pt x="100058" y="75041"/>
                </a:moveTo>
                <a:cubicBezTo>
                  <a:pt x="99998" y="75041"/>
                  <a:pt x="99937" y="75055"/>
                  <a:pt x="99879" y="75085"/>
                </a:cubicBezTo>
                <a:cubicBezTo>
                  <a:pt x="99712" y="75595"/>
                  <a:pt x="99879" y="75859"/>
                  <a:pt x="100072" y="75859"/>
                </a:cubicBezTo>
                <a:cubicBezTo>
                  <a:pt x="100235" y="75859"/>
                  <a:pt x="100416" y="75669"/>
                  <a:pt x="100427" y="75276"/>
                </a:cubicBezTo>
                <a:cubicBezTo>
                  <a:pt x="100359" y="75131"/>
                  <a:pt x="100211" y="75041"/>
                  <a:pt x="100058" y="75041"/>
                </a:cubicBezTo>
                <a:close/>
                <a:moveTo>
                  <a:pt x="213477" y="75419"/>
                </a:moveTo>
                <a:cubicBezTo>
                  <a:pt x="212882" y="75419"/>
                  <a:pt x="213001" y="75871"/>
                  <a:pt x="213167" y="76026"/>
                </a:cubicBezTo>
                <a:lnTo>
                  <a:pt x="213132" y="76062"/>
                </a:lnTo>
                <a:cubicBezTo>
                  <a:pt x="213144" y="76151"/>
                  <a:pt x="213289" y="76207"/>
                  <a:pt x="213441" y="76207"/>
                </a:cubicBezTo>
                <a:cubicBezTo>
                  <a:pt x="213734" y="76207"/>
                  <a:pt x="214049" y="75999"/>
                  <a:pt x="213477" y="75419"/>
                </a:cubicBezTo>
                <a:close/>
                <a:moveTo>
                  <a:pt x="106772" y="75444"/>
                </a:moveTo>
                <a:cubicBezTo>
                  <a:pt x="106632" y="75444"/>
                  <a:pt x="106500" y="75516"/>
                  <a:pt x="106452" y="75669"/>
                </a:cubicBezTo>
                <a:cubicBezTo>
                  <a:pt x="106452" y="75669"/>
                  <a:pt x="106452" y="75669"/>
                  <a:pt x="106452" y="75669"/>
                </a:cubicBezTo>
                <a:lnTo>
                  <a:pt x="106452" y="75669"/>
                </a:lnTo>
                <a:cubicBezTo>
                  <a:pt x="106450" y="75675"/>
                  <a:pt x="106449" y="75677"/>
                  <a:pt x="106449" y="75677"/>
                </a:cubicBezTo>
                <a:cubicBezTo>
                  <a:pt x="106449" y="75677"/>
                  <a:pt x="106449" y="75677"/>
                  <a:pt x="106449" y="75677"/>
                </a:cubicBezTo>
                <a:lnTo>
                  <a:pt x="106449" y="75677"/>
                </a:lnTo>
                <a:cubicBezTo>
                  <a:pt x="106447" y="75688"/>
                  <a:pt x="106450" y="75693"/>
                  <a:pt x="106456" y="75693"/>
                </a:cubicBezTo>
                <a:cubicBezTo>
                  <a:pt x="106463" y="75693"/>
                  <a:pt x="106475" y="75687"/>
                  <a:pt x="106487" y="75681"/>
                </a:cubicBezTo>
                <a:lnTo>
                  <a:pt x="106487" y="75681"/>
                </a:lnTo>
                <a:lnTo>
                  <a:pt x="106356" y="75978"/>
                </a:lnTo>
                <a:cubicBezTo>
                  <a:pt x="106511" y="76205"/>
                  <a:pt x="106749" y="76359"/>
                  <a:pt x="107011" y="76407"/>
                </a:cubicBezTo>
                <a:cubicBezTo>
                  <a:pt x="107428" y="75793"/>
                  <a:pt x="107081" y="75444"/>
                  <a:pt x="106772" y="75444"/>
                </a:cubicBezTo>
                <a:close/>
                <a:moveTo>
                  <a:pt x="261972" y="76016"/>
                </a:moveTo>
                <a:cubicBezTo>
                  <a:pt x="261689" y="76016"/>
                  <a:pt x="261650" y="76310"/>
                  <a:pt x="261650" y="76407"/>
                </a:cubicBezTo>
                <a:lnTo>
                  <a:pt x="261888" y="76657"/>
                </a:lnTo>
                <a:cubicBezTo>
                  <a:pt x="262257" y="76574"/>
                  <a:pt x="262269" y="76264"/>
                  <a:pt x="262054" y="76026"/>
                </a:cubicBezTo>
                <a:lnTo>
                  <a:pt x="262066" y="76026"/>
                </a:lnTo>
                <a:cubicBezTo>
                  <a:pt x="262032" y="76019"/>
                  <a:pt x="262001" y="76016"/>
                  <a:pt x="261972" y="76016"/>
                </a:cubicBezTo>
                <a:close/>
                <a:moveTo>
                  <a:pt x="80925" y="75764"/>
                </a:moveTo>
                <a:cubicBezTo>
                  <a:pt x="80722" y="75812"/>
                  <a:pt x="80579" y="76014"/>
                  <a:pt x="80627" y="76217"/>
                </a:cubicBezTo>
                <a:cubicBezTo>
                  <a:pt x="80628" y="76226"/>
                  <a:pt x="80629" y="76236"/>
                  <a:pt x="80630" y="76245"/>
                </a:cubicBezTo>
                <a:lnTo>
                  <a:pt x="80630" y="76245"/>
                </a:lnTo>
                <a:cubicBezTo>
                  <a:pt x="80636" y="76292"/>
                  <a:pt x="80639" y="76309"/>
                  <a:pt x="80640" y="76309"/>
                </a:cubicBezTo>
                <a:cubicBezTo>
                  <a:pt x="80640" y="76309"/>
                  <a:pt x="80641" y="76305"/>
                  <a:pt x="80640" y="76299"/>
                </a:cubicBezTo>
                <a:lnTo>
                  <a:pt x="80640" y="76299"/>
                </a:lnTo>
                <a:cubicBezTo>
                  <a:pt x="80700" y="76561"/>
                  <a:pt x="80903" y="76704"/>
                  <a:pt x="81073" y="76704"/>
                </a:cubicBezTo>
                <a:cubicBezTo>
                  <a:pt x="81305" y="76704"/>
                  <a:pt x="81474" y="76440"/>
                  <a:pt x="81139" y="75847"/>
                </a:cubicBezTo>
                <a:cubicBezTo>
                  <a:pt x="81115" y="75847"/>
                  <a:pt x="81151" y="75883"/>
                  <a:pt x="81151" y="75931"/>
                </a:cubicBezTo>
                <a:lnTo>
                  <a:pt x="80925" y="75764"/>
                </a:lnTo>
                <a:close/>
                <a:moveTo>
                  <a:pt x="68221" y="76276"/>
                </a:moveTo>
                <a:cubicBezTo>
                  <a:pt x="67911" y="76276"/>
                  <a:pt x="67899" y="76574"/>
                  <a:pt x="67899" y="76669"/>
                </a:cubicBezTo>
                <a:lnTo>
                  <a:pt x="67899" y="76681"/>
                </a:lnTo>
                <a:lnTo>
                  <a:pt x="68137" y="76931"/>
                </a:lnTo>
                <a:cubicBezTo>
                  <a:pt x="68435" y="76859"/>
                  <a:pt x="68673" y="76276"/>
                  <a:pt x="68221" y="76276"/>
                </a:cubicBezTo>
                <a:close/>
                <a:moveTo>
                  <a:pt x="223050" y="76163"/>
                </a:moveTo>
                <a:cubicBezTo>
                  <a:pt x="222795" y="76163"/>
                  <a:pt x="222576" y="76299"/>
                  <a:pt x="222418" y="76586"/>
                </a:cubicBezTo>
                <a:cubicBezTo>
                  <a:pt x="222430" y="76657"/>
                  <a:pt x="223133" y="77002"/>
                  <a:pt x="223228" y="77002"/>
                </a:cubicBezTo>
                <a:cubicBezTo>
                  <a:pt x="223299" y="76907"/>
                  <a:pt x="223621" y="76443"/>
                  <a:pt x="223597" y="76336"/>
                </a:cubicBezTo>
                <a:cubicBezTo>
                  <a:pt x="223403" y="76222"/>
                  <a:pt x="223218" y="76163"/>
                  <a:pt x="223050" y="76163"/>
                </a:cubicBezTo>
                <a:close/>
                <a:moveTo>
                  <a:pt x="199320" y="76621"/>
                </a:moveTo>
                <a:lnTo>
                  <a:pt x="199320" y="76621"/>
                </a:lnTo>
                <a:cubicBezTo>
                  <a:pt x="198344" y="76728"/>
                  <a:pt x="198153" y="77193"/>
                  <a:pt x="198844" y="77848"/>
                </a:cubicBezTo>
                <a:cubicBezTo>
                  <a:pt x="199475" y="77645"/>
                  <a:pt x="199630" y="77229"/>
                  <a:pt x="199320" y="76621"/>
                </a:cubicBezTo>
                <a:close/>
                <a:moveTo>
                  <a:pt x="230456" y="77263"/>
                </a:moveTo>
                <a:cubicBezTo>
                  <a:pt x="230387" y="77263"/>
                  <a:pt x="230664" y="78111"/>
                  <a:pt x="230857" y="78111"/>
                </a:cubicBezTo>
                <a:cubicBezTo>
                  <a:pt x="230862" y="78111"/>
                  <a:pt x="230867" y="78111"/>
                  <a:pt x="230872" y="78110"/>
                </a:cubicBezTo>
                <a:cubicBezTo>
                  <a:pt x="230611" y="77474"/>
                  <a:pt x="230490" y="77263"/>
                  <a:pt x="230456" y="77263"/>
                </a:cubicBezTo>
                <a:close/>
                <a:moveTo>
                  <a:pt x="245273" y="77276"/>
                </a:moveTo>
                <a:cubicBezTo>
                  <a:pt x="244966" y="77276"/>
                  <a:pt x="245038" y="78138"/>
                  <a:pt x="245278" y="78138"/>
                </a:cubicBezTo>
                <a:cubicBezTo>
                  <a:pt x="245352" y="78138"/>
                  <a:pt x="245441" y="78057"/>
                  <a:pt x="245540" y="77848"/>
                </a:cubicBezTo>
                <a:lnTo>
                  <a:pt x="245540" y="77848"/>
                </a:lnTo>
                <a:cubicBezTo>
                  <a:pt x="245531" y="77857"/>
                  <a:pt x="245513" y="77859"/>
                  <a:pt x="245494" y="77866"/>
                </a:cubicBezTo>
                <a:lnTo>
                  <a:pt x="245494" y="77866"/>
                </a:lnTo>
                <a:cubicBezTo>
                  <a:pt x="245685" y="77783"/>
                  <a:pt x="245717" y="77665"/>
                  <a:pt x="245612" y="77502"/>
                </a:cubicBezTo>
                <a:cubicBezTo>
                  <a:pt x="245468" y="77340"/>
                  <a:pt x="245357" y="77276"/>
                  <a:pt x="245273" y="77276"/>
                </a:cubicBezTo>
                <a:close/>
                <a:moveTo>
                  <a:pt x="227662" y="78167"/>
                </a:moveTo>
                <a:lnTo>
                  <a:pt x="227662" y="78167"/>
                </a:lnTo>
                <a:cubicBezTo>
                  <a:pt x="227660" y="78167"/>
                  <a:pt x="227659" y="78168"/>
                  <a:pt x="227657" y="78169"/>
                </a:cubicBezTo>
                <a:lnTo>
                  <a:pt x="227669" y="78169"/>
                </a:lnTo>
                <a:cubicBezTo>
                  <a:pt x="227667" y="78168"/>
                  <a:pt x="227664" y="78168"/>
                  <a:pt x="227662" y="78167"/>
                </a:cubicBezTo>
                <a:close/>
                <a:moveTo>
                  <a:pt x="265818" y="77728"/>
                </a:moveTo>
                <a:cubicBezTo>
                  <a:pt x="265810" y="77728"/>
                  <a:pt x="265801" y="77728"/>
                  <a:pt x="265793" y="77729"/>
                </a:cubicBezTo>
                <a:cubicBezTo>
                  <a:pt x="265620" y="78051"/>
                  <a:pt x="265632" y="78204"/>
                  <a:pt x="265796" y="78204"/>
                </a:cubicBezTo>
                <a:cubicBezTo>
                  <a:pt x="265892" y="78204"/>
                  <a:pt x="266040" y="78151"/>
                  <a:pt x="266233" y="78050"/>
                </a:cubicBezTo>
                <a:lnTo>
                  <a:pt x="266233" y="78038"/>
                </a:lnTo>
                <a:cubicBezTo>
                  <a:pt x="266176" y="77856"/>
                  <a:pt x="266010" y="77728"/>
                  <a:pt x="265818" y="77728"/>
                </a:cubicBezTo>
                <a:close/>
                <a:moveTo>
                  <a:pt x="227824" y="76324"/>
                </a:moveTo>
                <a:cubicBezTo>
                  <a:pt x="227693" y="76728"/>
                  <a:pt x="227598" y="77145"/>
                  <a:pt x="227538" y="77562"/>
                </a:cubicBezTo>
                <a:cubicBezTo>
                  <a:pt x="227373" y="77751"/>
                  <a:pt x="227336" y="78069"/>
                  <a:pt x="227662" y="78167"/>
                </a:cubicBezTo>
                <a:lnTo>
                  <a:pt x="227662" y="78167"/>
                </a:lnTo>
                <a:cubicBezTo>
                  <a:pt x="227664" y="78167"/>
                  <a:pt x="227665" y="78167"/>
                  <a:pt x="227667" y="78167"/>
                </a:cubicBezTo>
                <a:cubicBezTo>
                  <a:pt x="227727" y="78167"/>
                  <a:pt x="227973" y="78342"/>
                  <a:pt x="228166" y="78342"/>
                </a:cubicBezTo>
                <a:cubicBezTo>
                  <a:pt x="228421" y="78342"/>
                  <a:pt x="228584" y="78037"/>
                  <a:pt x="228110" y="76621"/>
                </a:cubicBezTo>
                <a:cubicBezTo>
                  <a:pt x="228110" y="76598"/>
                  <a:pt x="228122" y="76574"/>
                  <a:pt x="228133" y="76538"/>
                </a:cubicBezTo>
                <a:lnTo>
                  <a:pt x="227824" y="76324"/>
                </a:lnTo>
                <a:close/>
                <a:moveTo>
                  <a:pt x="220787" y="78062"/>
                </a:moveTo>
                <a:cubicBezTo>
                  <a:pt x="220517" y="78062"/>
                  <a:pt x="220385" y="79030"/>
                  <a:pt x="220475" y="79030"/>
                </a:cubicBezTo>
                <a:cubicBezTo>
                  <a:pt x="220520" y="79030"/>
                  <a:pt x="220621" y="78788"/>
                  <a:pt x="220787" y="78062"/>
                </a:cubicBezTo>
                <a:close/>
                <a:moveTo>
                  <a:pt x="108643" y="78281"/>
                </a:moveTo>
                <a:cubicBezTo>
                  <a:pt x="107862" y="78281"/>
                  <a:pt x="106961" y="78535"/>
                  <a:pt x="108571" y="79050"/>
                </a:cubicBezTo>
                <a:lnTo>
                  <a:pt x="108761" y="78729"/>
                </a:lnTo>
                <a:lnTo>
                  <a:pt x="108761" y="78729"/>
                </a:lnTo>
                <a:cubicBezTo>
                  <a:pt x="108718" y="78809"/>
                  <a:pt x="108710" y="78849"/>
                  <a:pt x="108740" y="78849"/>
                </a:cubicBezTo>
                <a:cubicBezTo>
                  <a:pt x="108759" y="78849"/>
                  <a:pt x="108794" y="78833"/>
                  <a:pt x="108845" y="78800"/>
                </a:cubicBezTo>
                <a:cubicBezTo>
                  <a:pt x="109853" y="78455"/>
                  <a:pt x="109289" y="78281"/>
                  <a:pt x="108643" y="78281"/>
                </a:cubicBezTo>
                <a:close/>
                <a:moveTo>
                  <a:pt x="95077" y="78625"/>
                </a:moveTo>
                <a:cubicBezTo>
                  <a:pt x="94919" y="78625"/>
                  <a:pt x="95010" y="78825"/>
                  <a:pt x="95843" y="79384"/>
                </a:cubicBezTo>
                <a:cubicBezTo>
                  <a:pt x="96039" y="79033"/>
                  <a:pt x="95304" y="78625"/>
                  <a:pt x="95077" y="78625"/>
                </a:cubicBezTo>
                <a:close/>
                <a:moveTo>
                  <a:pt x="53635" y="79264"/>
                </a:moveTo>
                <a:cubicBezTo>
                  <a:pt x="52528" y="79322"/>
                  <a:pt x="53071" y="79950"/>
                  <a:pt x="53500" y="79950"/>
                </a:cubicBezTo>
                <a:cubicBezTo>
                  <a:pt x="53694" y="79950"/>
                  <a:pt x="53865" y="79822"/>
                  <a:pt x="53850" y="79455"/>
                </a:cubicBezTo>
                <a:lnTo>
                  <a:pt x="53635" y="79264"/>
                </a:lnTo>
                <a:close/>
                <a:moveTo>
                  <a:pt x="125775" y="78836"/>
                </a:moveTo>
                <a:cubicBezTo>
                  <a:pt x="124954" y="79098"/>
                  <a:pt x="124811" y="79562"/>
                  <a:pt x="125311" y="80217"/>
                </a:cubicBezTo>
                <a:cubicBezTo>
                  <a:pt x="125344" y="80222"/>
                  <a:pt x="125377" y="80224"/>
                  <a:pt x="125410" y="80224"/>
                </a:cubicBezTo>
                <a:cubicBezTo>
                  <a:pt x="125546" y="80224"/>
                  <a:pt x="125682" y="80184"/>
                  <a:pt x="125787" y="80098"/>
                </a:cubicBezTo>
                <a:cubicBezTo>
                  <a:pt x="126680" y="79800"/>
                  <a:pt x="126275" y="79145"/>
                  <a:pt x="125775" y="78836"/>
                </a:cubicBezTo>
                <a:close/>
                <a:moveTo>
                  <a:pt x="267155" y="79523"/>
                </a:moveTo>
                <a:cubicBezTo>
                  <a:pt x="266922" y="79523"/>
                  <a:pt x="266704" y="79617"/>
                  <a:pt x="266543" y="79788"/>
                </a:cubicBezTo>
                <a:cubicBezTo>
                  <a:pt x="266524" y="80104"/>
                  <a:pt x="266789" y="80392"/>
                  <a:pt x="267005" y="80392"/>
                </a:cubicBezTo>
                <a:cubicBezTo>
                  <a:pt x="267197" y="80392"/>
                  <a:pt x="267351" y="80165"/>
                  <a:pt x="267234" y="79526"/>
                </a:cubicBezTo>
                <a:cubicBezTo>
                  <a:pt x="267207" y="79524"/>
                  <a:pt x="267181" y="79523"/>
                  <a:pt x="267155" y="79523"/>
                </a:cubicBezTo>
                <a:close/>
                <a:moveTo>
                  <a:pt x="234646" y="80038"/>
                </a:moveTo>
                <a:lnTo>
                  <a:pt x="234646" y="80038"/>
                </a:lnTo>
                <a:cubicBezTo>
                  <a:pt x="234489" y="80078"/>
                  <a:pt x="234570" y="80639"/>
                  <a:pt x="234623" y="80639"/>
                </a:cubicBezTo>
                <a:cubicBezTo>
                  <a:pt x="234651" y="80639"/>
                  <a:pt x="234670" y="80489"/>
                  <a:pt x="234646" y="80038"/>
                </a:cubicBezTo>
                <a:close/>
                <a:moveTo>
                  <a:pt x="29335" y="80122"/>
                </a:moveTo>
                <a:cubicBezTo>
                  <a:pt x="29085" y="80396"/>
                  <a:pt x="29109" y="80646"/>
                  <a:pt x="29406" y="80848"/>
                </a:cubicBezTo>
                <a:cubicBezTo>
                  <a:pt x="29413" y="80848"/>
                  <a:pt x="29419" y="80849"/>
                  <a:pt x="29425" y="80849"/>
                </a:cubicBezTo>
                <a:cubicBezTo>
                  <a:pt x="29592" y="80849"/>
                  <a:pt x="29728" y="80712"/>
                  <a:pt x="29749" y="80546"/>
                </a:cubicBezTo>
                <a:lnTo>
                  <a:pt x="29749" y="80546"/>
                </a:lnTo>
                <a:cubicBezTo>
                  <a:pt x="29749" y="80554"/>
                  <a:pt x="29750" y="80559"/>
                  <a:pt x="29750" y="80559"/>
                </a:cubicBezTo>
                <a:cubicBezTo>
                  <a:pt x="29751" y="80559"/>
                  <a:pt x="29751" y="80544"/>
                  <a:pt x="29751" y="80503"/>
                </a:cubicBezTo>
                <a:lnTo>
                  <a:pt x="29751" y="80503"/>
                </a:lnTo>
                <a:cubicBezTo>
                  <a:pt x="29751" y="80503"/>
                  <a:pt x="29751" y="80503"/>
                  <a:pt x="29751" y="80503"/>
                </a:cubicBezTo>
                <a:cubicBezTo>
                  <a:pt x="29751" y="80500"/>
                  <a:pt x="29751" y="80496"/>
                  <a:pt x="29751" y="80493"/>
                </a:cubicBezTo>
                <a:lnTo>
                  <a:pt x="29751" y="80493"/>
                </a:lnTo>
                <a:cubicBezTo>
                  <a:pt x="29749" y="80464"/>
                  <a:pt x="29748" y="80452"/>
                  <a:pt x="29747" y="80452"/>
                </a:cubicBezTo>
                <a:lnTo>
                  <a:pt x="29747" y="80452"/>
                </a:lnTo>
                <a:cubicBezTo>
                  <a:pt x="29747" y="80452"/>
                  <a:pt x="29746" y="80454"/>
                  <a:pt x="29746" y="80458"/>
                </a:cubicBezTo>
                <a:lnTo>
                  <a:pt x="29746" y="80458"/>
                </a:lnTo>
                <a:cubicBezTo>
                  <a:pt x="29712" y="80266"/>
                  <a:pt x="29534" y="80122"/>
                  <a:pt x="29335" y="80122"/>
                </a:cubicBezTo>
                <a:close/>
                <a:moveTo>
                  <a:pt x="201108" y="79775"/>
                </a:moveTo>
                <a:cubicBezTo>
                  <a:pt x="200675" y="79775"/>
                  <a:pt x="200307" y="80101"/>
                  <a:pt x="200273" y="80538"/>
                </a:cubicBezTo>
                <a:cubicBezTo>
                  <a:pt x="200463" y="80833"/>
                  <a:pt x="200790" y="80999"/>
                  <a:pt x="201127" y="80999"/>
                </a:cubicBezTo>
                <a:cubicBezTo>
                  <a:pt x="201211" y="80999"/>
                  <a:pt x="201296" y="80989"/>
                  <a:pt x="201380" y="80967"/>
                </a:cubicBezTo>
                <a:cubicBezTo>
                  <a:pt x="201737" y="80646"/>
                  <a:pt x="201416" y="80003"/>
                  <a:pt x="201154" y="79776"/>
                </a:cubicBezTo>
                <a:cubicBezTo>
                  <a:pt x="201139" y="79776"/>
                  <a:pt x="201123" y="79775"/>
                  <a:pt x="201108" y="79775"/>
                </a:cubicBezTo>
                <a:close/>
                <a:moveTo>
                  <a:pt x="202190" y="80205"/>
                </a:moveTo>
                <a:lnTo>
                  <a:pt x="202190" y="80205"/>
                </a:lnTo>
                <a:cubicBezTo>
                  <a:pt x="201618" y="80265"/>
                  <a:pt x="201892" y="80824"/>
                  <a:pt x="202142" y="81015"/>
                </a:cubicBezTo>
                <a:cubicBezTo>
                  <a:pt x="202147" y="81015"/>
                  <a:pt x="202151" y="81015"/>
                  <a:pt x="202156" y="81015"/>
                </a:cubicBezTo>
                <a:cubicBezTo>
                  <a:pt x="202661" y="81015"/>
                  <a:pt x="202367" y="80370"/>
                  <a:pt x="202190" y="80205"/>
                </a:cubicBezTo>
                <a:close/>
                <a:moveTo>
                  <a:pt x="222239" y="80631"/>
                </a:moveTo>
                <a:cubicBezTo>
                  <a:pt x="221875" y="80631"/>
                  <a:pt x="221673" y="81142"/>
                  <a:pt x="221809" y="81142"/>
                </a:cubicBezTo>
                <a:cubicBezTo>
                  <a:pt x="221877" y="81142"/>
                  <a:pt x="222029" y="81015"/>
                  <a:pt x="222287" y="80634"/>
                </a:cubicBezTo>
                <a:cubicBezTo>
                  <a:pt x="222271" y="80632"/>
                  <a:pt x="222255" y="80631"/>
                  <a:pt x="222239" y="80631"/>
                </a:cubicBezTo>
                <a:close/>
                <a:moveTo>
                  <a:pt x="5868" y="81491"/>
                </a:moveTo>
                <a:cubicBezTo>
                  <a:pt x="5865" y="81495"/>
                  <a:pt x="5864" y="81500"/>
                  <a:pt x="5863" y="81504"/>
                </a:cubicBezTo>
                <a:lnTo>
                  <a:pt x="5863" y="81504"/>
                </a:lnTo>
                <a:cubicBezTo>
                  <a:pt x="5865" y="81500"/>
                  <a:pt x="5866" y="81495"/>
                  <a:pt x="5868" y="81491"/>
                </a:cubicBezTo>
                <a:close/>
                <a:moveTo>
                  <a:pt x="78305" y="80455"/>
                </a:moveTo>
                <a:lnTo>
                  <a:pt x="78305" y="80455"/>
                </a:lnTo>
                <a:cubicBezTo>
                  <a:pt x="77558" y="80582"/>
                  <a:pt x="78042" y="81507"/>
                  <a:pt x="78634" y="81507"/>
                </a:cubicBezTo>
                <a:cubicBezTo>
                  <a:pt x="78655" y="81507"/>
                  <a:pt x="78677" y="81505"/>
                  <a:pt x="78698" y="81503"/>
                </a:cubicBezTo>
                <a:cubicBezTo>
                  <a:pt x="79722" y="80979"/>
                  <a:pt x="78710" y="80622"/>
                  <a:pt x="78472" y="80538"/>
                </a:cubicBezTo>
                <a:lnTo>
                  <a:pt x="78472" y="80550"/>
                </a:lnTo>
                <a:cubicBezTo>
                  <a:pt x="78508" y="80562"/>
                  <a:pt x="78531" y="80586"/>
                  <a:pt x="78531" y="80622"/>
                </a:cubicBezTo>
                <a:lnTo>
                  <a:pt x="78305" y="80455"/>
                </a:lnTo>
                <a:close/>
                <a:moveTo>
                  <a:pt x="262519" y="80503"/>
                </a:moveTo>
                <a:cubicBezTo>
                  <a:pt x="262221" y="80717"/>
                  <a:pt x="261578" y="81586"/>
                  <a:pt x="262459" y="81586"/>
                </a:cubicBezTo>
                <a:cubicBezTo>
                  <a:pt x="262733" y="81574"/>
                  <a:pt x="262959" y="81408"/>
                  <a:pt x="263078" y="81158"/>
                </a:cubicBezTo>
                <a:cubicBezTo>
                  <a:pt x="263138" y="80967"/>
                  <a:pt x="263031" y="80753"/>
                  <a:pt x="262828" y="80705"/>
                </a:cubicBezTo>
                <a:cubicBezTo>
                  <a:pt x="262793" y="80705"/>
                  <a:pt x="262816" y="80717"/>
                  <a:pt x="262816" y="80741"/>
                </a:cubicBezTo>
                <a:lnTo>
                  <a:pt x="262519" y="80503"/>
                </a:lnTo>
                <a:close/>
                <a:moveTo>
                  <a:pt x="28604" y="81045"/>
                </a:moveTo>
                <a:cubicBezTo>
                  <a:pt x="28544" y="81045"/>
                  <a:pt x="28484" y="81058"/>
                  <a:pt x="28430" y="81086"/>
                </a:cubicBezTo>
                <a:cubicBezTo>
                  <a:pt x="28275" y="81372"/>
                  <a:pt x="28358" y="81622"/>
                  <a:pt x="28656" y="81789"/>
                </a:cubicBezTo>
                <a:cubicBezTo>
                  <a:pt x="28809" y="81683"/>
                  <a:pt x="28927" y="81531"/>
                  <a:pt x="28998" y="81344"/>
                </a:cubicBezTo>
                <a:lnTo>
                  <a:pt x="28998" y="81344"/>
                </a:lnTo>
                <a:cubicBezTo>
                  <a:pt x="28999" y="81349"/>
                  <a:pt x="29000" y="81351"/>
                  <a:pt x="29000" y="81351"/>
                </a:cubicBezTo>
                <a:cubicBezTo>
                  <a:pt x="29001" y="81351"/>
                  <a:pt x="29001" y="81347"/>
                  <a:pt x="29001" y="81336"/>
                </a:cubicBezTo>
                <a:lnTo>
                  <a:pt x="29001" y="81336"/>
                </a:lnTo>
                <a:cubicBezTo>
                  <a:pt x="29001" y="81336"/>
                  <a:pt x="29001" y="81336"/>
                  <a:pt x="29001" y="81336"/>
                </a:cubicBezTo>
                <a:cubicBezTo>
                  <a:pt x="28995" y="81277"/>
                  <a:pt x="28992" y="81257"/>
                  <a:pt x="28991" y="81257"/>
                </a:cubicBezTo>
                <a:lnTo>
                  <a:pt x="28991" y="81257"/>
                </a:lnTo>
                <a:cubicBezTo>
                  <a:pt x="28990" y="81257"/>
                  <a:pt x="28991" y="81275"/>
                  <a:pt x="28993" y="81295"/>
                </a:cubicBezTo>
                <a:lnTo>
                  <a:pt x="28993" y="81295"/>
                </a:lnTo>
                <a:cubicBezTo>
                  <a:pt x="28951" y="81152"/>
                  <a:pt x="28777" y="81045"/>
                  <a:pt x="28604" y="81045"/>
                </a:cubicBezTo>
                <a:close/>
                <a:moveTo>
                  <a:pt x="239967" y="80735"/>
                </a:moveTo>
                <a:cubicBezTo>
                  <a:pt x="239585" y="80735"/>
                  <a:pt x="239078" y="80912"/>
                  <a:pt x="239135" y="81455"/>
                </a:cubicBezTo>
                <a:lnTo>
                  <a:pt x="239135" y="81443"/>
                </a:lnTo>
                <a:lnTo>
                  <a:pt x="239325" y="81622"/>
                </a:lnTo>
                <a:cubicBezTo>
                  <a:pt x="239278" y="81610"/>
                  <a:pt x="239230" y="81586"/>
                  <a:pt x="239206" y="81527"/>
                </a:cubicBezTo>
                <a:lnTo>
                  <a:pt x="239206" y="81527"/>
                </a:lnTo>
                <a:cubicBezTo>
                  <a:pt x="239233" y="81726"/>
                  <a:pt x="239341" y="81809"/>
                  <a:pt x="239479" y="81809"/>
                </a:cubicBezTo>
                <a:cubicBezTo>
                  <a:pt x="239834" y="81809"/>
                  <a:pt x="240381" y="81262"/>
                  <a:pt x="240218" y="80765"/>
                </a:cubicBezTo>
                <a:cubicBezTo>
                  <a:pt x="240149" y="80746"/>
                  <a:pt x="240062" y="80735"/>
                  <a:pt x="239967" y="80735"/>
                </a:cubicBezTo>
                <a:close/>
                <a:moveTo>
                  <a:pt x="6022" y="81229"/>
                </a:moveTo>
                <a:lnTo>
                  <a:pt x="5879" y="81562"/>
                </a:lnTo>
                <a:cubicBezTo>
                  <a:pt x="5870" y="81543"/>
                  <a:pt x="5860" y="81523"/>
                  <a:pt x="5863" y="81504"/>
                </a:cubicBezTo>
                <a:lnTo>
                  <a:pt x="5863" y="81504"/>
                </a:lnTo>
                <a:cubicBezTo>
                  <a:pt x="5722" y="81946"/>
                  <a:pt x="5998" y="82310"/>
                  <a:pt x="6172" y="82310"/>
                </a:cubicBezTo>
                <a:cubicBezTo>
                  <a:pt x="6328" y="82310"/>
                  <a:pt x="6403" y="82018"/>
                  <a:pt x="6022" y="81229"/>
                </a:cubicBezTo>
                <a:close/>
                <a:moveTo>
                  <a:pt x="210783" y="81753"/>
                </a:moveTo>
                <a:cubicBezTo>
                  <a:pt x="210135" y="81753"/>
                  <a:pt x="210395" y="82529"/>
                  <a:pt x="210619" y="82824"/>
                </a:cubicBezTo>
                <a:cubicBezTo>
                  <a:pt x="211286" y="82801"/>
                  <a:pt x="211036" y="82051"/>
                  <a:pt x="210798" y="81753"/>
                </a:cubicBezTo>
                <a:cubicBezTo>
                  <a:pt x="210793" y="81753"/>
                  <a:pt x="210788" y="81753"/>
                  <a:pt x="210783" y="81753"/>
                </a:cubicBezTo>
                <a:close/>
                <a:moveTo>
                  <a:pt x="192629" y="81753"/>
                </a:moveTo>
                <a:lnTo>
                  <a:pt x="192629" y="81753"/>
                </a:lnTo>
                <a:cubicBezTo>
                  <a:pt x="191078" y="82066"/>
                  <a:pt x="192062" y="82982"/>
                  <a:pt x="192676" y="82982"/>
                </a:cubicBezTo>
                <a:cubicBezTo>
                  <a:pt x="193019" y="82982"/>
                  <a:pt x="193248" y="82696"/>
                  <a:pt x="192855" y="81860"/>
                </a:cubicBezTo>
                <a:lnTo>
                  <a:pt x="192629" y="81753"/>
                </a:lnTo>
                <a:close/>
                <a:moveTo>
                  <a:pt x="202764" y="83083"/>
                </a:moveTo>
                <a:lnTo>
                  <a:pt x="202764" y="83083"/>
                </a:lnTo>
                <a:cubicBezTo>
                  <a:pt x="202738" y="83086"/>
                  <a:pt x="202727" y="83098"/>
                  <a:pt x="202737" y="83122"/>
                </a:cubicBezTo>
                <a:lnTo>
                  <a:pt x="202737" y="83134"/>
                </a:lnTo>
                <a:cubicBezTo>
                  <a:pt x="202746" y="83116"/>
                  <a:pt x="202755" y="83100"/>
                  <a:pt x="202764" y="83083"/>
                </a:cubicBezTo>
                <a:close/>
                <a:moveTo>
                  <a:pt x="222745" y="82514"/>
                </a:moveTo>
                <a:cubicBezTo>
                  <a:pt x="222553" y="82514"/>
                  <a:pt x="222365" y="82619"/>
                  <a:pt x="222264" y="82789"/>
                </a:cubicBezTo>
                <a:cubicBezTo>
                  <a:pt x="222523" y="83076"/>
                  <a:pt x="222718" y="83240"/>
                  <a:pt x="222823" y="83240"/>
                </a:cubicBezTo>
                <a:cubicBezTo>
                  <a:pt x="222943" y="83240"/>
                  <a:pt x="222942" y="83020"/>
                  <a:pt x="222776" y="82515"/>
                </a:cubicBezTo>
                <a:cubicBezTo>
                  <a:pt x="222765" y="82514"/>
                  <a:pt x="222755" y="82514"/>
                  <a:pt x="222745" y="82514"/>
                </a:cubicBezTo>
                <a:close/>
                <a:moveTo>
                  <a:pt x="234825" y="82348"/>
                </a:moveTo>
                <a:cubicBezTo>
                  <a:pt x="234515" y="82348"/>
                  <a:pt x="234229" y="82503"/>
                  <a:pt x="234063" y="82753"/>
                </a:cubicBezTo>
                <a:lnTo>
                  <a:pt x="234051" y="82753"/>
                </a:lnTo>
                <a:cubicBezTo>
                  <a:pt x="234142" y="83159"/>
                  <a:pt x="234265" y="83313"/>
                  <a:pt x="234386" y="83313"/>
                </a:cubicBezTo>
                <a:cubicBezTo>
                  <a:pt x="234613" y="83313"/>
                  <a:pt x="234832" y="82775"/>
                  <a:pt x="234825" y="82348"/>
                </a:cubicBezTo>
                <a:close/>
                <a:moveTo>
                  <a:pt x="203761" y="82682"/>
                </a:moveTo>
                <a:cubicBezTo>
                  <a:pt x="203426" y="82785"/>
                  <a:pt x="203047" y="82565"/>
                  <a:pt x="202764" y="83083"/>
                </a:cubicBezTo>
                <a:lnTo>
                  <a:pt x="202764" y="83083"/>
                </a:lnTo>
                <a:cubicBezTo>
                  <a:pt x="202767" y="83083"/>
                  <a:pt x="202771" y="83083"/>
                  <a:pt x="202776" y="83083"/>
                </a:cubicBezTo>
                <a:cubicBezTo>
                  <a:pt x="202949" y="83083"/>
                  <a:pt x="203603" y="83378"/>
                  <a:pt x="203642" y="83408"/>
                </a:cubicBezTo>
                <a:cubicBezTo>
                  <a:pt x="203761" y="83396"/>
                  <a:pt x="204047" y="83301"/>
                  <a:pt x="203988" y="82848"/>
                </a:cubicBezTo>
                <a:lnTo>
                  <a:pt x="203761" y="82682"/>
                </a:lnTo>
                <a:close/>
                <a:moveTo>
                  <a:pt x="22453" y="82777"/>
                </a:moveTo>
                <a:cubicBezTo>
                  <a:pt x="22061" y="82832"/>
                  <a:pt x="22056" y="83563"/>
                  <a:pt x="22184" y="83563"/>
                </a:cubicBezTo>
                <a:cubicBezTo>
                  <a:pt x="22250" y="83563"/>
                  <a:pt x="22351" y="83366"/>
                  <a:pt x="22453" y="82777"/>
                </a:cubicBezTo>
                <a:close/>
                <a:moveTo>
                  <a:pt x="264340" y="83277"/>
                </a:moveTo>
                <a:cubicBezTo>
                  <a:pt x="264114" y="83360"/>
                  <a:pt x="263959" y="83551"/>
                  <a:pt x="263912" y="83777"/>
                </a:cubicBezTo>
                <a:lnTo>
                  <a:pt x="263924" y="83777"/>
                </a:lnTo>
                <a:cubicBezTo>
                  <a:pt x="263986" y="83845"/>
                  <a:pt x="264226" y="83998"/>
                  <a:pt x="264407" y="83998"/>
                </a:cubicBezTo>
                <a:cubicBezTo>
                  <a:pt x="264572" y="83998"/>
                  <a:pt x="264686" y="83870"/>
                  <a:pt x="264567" y="83432"/>
                </a:cubicBezTo>
                <a:cubicBezTo>
                  <a:pt x="264531" y="83336"/>
                  <a:pt x="264436" y="83277"/>
                  <a:pt x="264340" y="83277"/>
                </a:cubicBezTo>
                <a:close/>
                <a:moveTo>
                  <a:pt x="216811" y="83825"/>
                </a:moveTo>
                <a:lnTo>
                  <a:pt x="216811" y="83825"/>
                </a:lnTo>
                <a:cubicBezTo>
                  <a:pt x="216821" y="84034"/>
                  <a:pt x="217125" y="84115"/>
                  <a:pt x="217328" y="84115"/>
                </a:cubicBezTo>
                <a:cubicBezTo>
                  <a:pt x="217587" y="84115"/>
                  <a:pt x="217684" y="83985"/>
                  <a:pt x="216811" y="83825"/>
                </a:cubicBezTo>
                <a:close/>
                <a:moveTo>
                  <a:pt x="113529" y="83965"/>
                </a:moveTo>
                <a:cubicBezTo>
                  <a:pt x="113515" y="83965"/>
                  <a:pt x="113502" y="83966"/>
                  <a:pt x="113488" y="83967"/>
                </a:cubicBezTo>
                <a:cubicBezTo>
                  <a:pt x="113167" y="83991"/>
                  <a:pt x="113036" y="84158"/>
                  <a:pt x="113071" y="84467"/>
                </a:cubicBezTo>
                <a:cubicBezTo>
                  <a:pt x="113177" y="84536"/>
                  <a:pt x="113295" y="84570"/>
                  <a:pt x="113412" y="84570"/>
                </a:cubicBezTo>
                <a:cubicBezTo>
                  <a:pt x="113598" y="84570"/>
                  <a:pt x="113781" y="84485"/>
                  <a:pt x="113905" y="84325"/>
                </a:cubicBezTo>
                <a:cubicBezTo>
                  <a:pt x="113894" y="84124"/>
                  <a:pt x="113726" y="83965"/>
                  <a:pt x="113529" y="83965"/>
                </a:cubicBezTo>
                <a:close/>
                <a:moveTo>
                  <a:pt x="222907" y="83634"/>
                </a:moveTo>
                <a:cubicBezTo>
                  <a:pt x="222418" y="83777"/>
                  <a:pt x="222335" y="84122"/>
                  <a:pt x="222645" y="84634"/>
                </a:cubicBezTo>
                <a:lnTo>
                  <a:pt x="222859" y="84682"/>
                </a:lnTo>
                <a:cubicBezTo>
                  <a:pt x="223323" y="84277"/>
                  <a:pt x="223335" y="83920"/>
                  <a:pt x="222907" y="83634"/>
                </a:cubicBezTo>
                <a:close/>
                <a:moveTo>
                  <a:pt x="154124" y="83455"/>
                </a:moveTo>
                <a:cubicBezTo>
                  <a:pt x="153886" y="83491"/>
                  <a:pt x="153672" y="83634"/>
                  <a:pt x="153541" y="83860"/>
                </a:cubicBezTo>
                <a:cubicBezTo>
                  <a:pt x="153315" y="84158"/>
                  <a:pt x="153624" y="84539"/>
                  <a:pt x="153910" y="84694"/>
                </a:cubicBezTo>
                <a:cubicBezTo>
                  <a:pt x="155714" y="84497"/>
                  <a:pt x="154418" y="83739"/>
                  <a:pt x="154342" y="83739"/>
                </a:cubicBezTo>
                <a:cubicBezTo>
                  <a:pt x="154340" y="83739"/>
                  <a:pt x="154338" y="83740"/>
                  <a:pt x="154338" y="83741"/>
                </a:cubicBezTo>
                <a:lnTo>
                  <a:pt x="154124" y="83455"/>
                </a:lnTo>
                <a:close/>
                <a:moveTo>
                  <a:pt x="32161" y="84748"/>
                </a:moveTo>
                <a:cubicBezTo>
                  <a:pt x="31994" y="84748"/>
                  <a:pt x="30700" y="85218"/>
                  <a:pt x="31799" y="85218"/>
                </a:cubicBezTo>
                <a:cubicBezTo>
                  <a:pt x="31831" y="85218"/>
                  <a:pt x="31863" y="85208"/>
                  <a:pt x="31894" y="85206"/>
                </a:cubicBezTo>
                <a:lnTo>
                  <a:pt x="31894" y="85206"/>
                </a:lnTo>
                <a:lnTo>
                  <a:pt x="31752" y="85444"/>
                </a:lnTo>
                <a:cubicBezTo>
                  <a:pt x="31770" y="85478"/>
                  <a:pt x="31858" y="85499"/>
                  <a:pt x="31964" y="85499"/>
                </a:cubicBezTo>
                <a:cubicBezTo>
                  <a:pt x="32270" y="85499"/>
                  <a:pt x="32731" y="85325"/>
                  <a:pt x="32157" y="84777"/>
                </a:cubicBezTo>
                <a:cubicBezTo>
                  <a:pt x="32185" y="84757"/>
                  <a:pt x="32184" y="84748"/>
                  <a:pt x="32161" y="84748"/>
                </a:cubicBezTo>
                <a:close/>
                <a:moveTo>
                  <a:pt x="85568" y="84557"/>
                </a:moveTo>
                <a:cubicBezTo>
                  <a:pt x="85463" y="84557"/>
                  <a:pt x="85343" y="84639"/>
                  <a:pt x="85223" y="84848"/>
                </a:cubicBezTo>
                <a:cubicBezTo>
                  <a:pt x="85151" y="84932"/>
                  <a:pt x="85104" y="85039"/>
                  <a:pt x="85068" y="85146"/>
                </a:cubicBezTo>
                <a:cubicBezTo>
                  <a:pt x="85092" y="85349"/>
                  <a:pt x="85258" y="85491"/>
                  <a:pt x="85461" y="85503"/>
                </a:cubicBezTo>
                <a:cubicBezTo>
                  <a:pt x="85466" y="85509"/>
                  <a:pt x="85469" y="85511"/>
                  <a:pt x="85470" y="85511"/>
                </a:cubicBezTo>
                <a:cubicBezTo>
                  <a:pt x="85474" y="85511"/>
                  <a:pt x="85455" y="85486"/>
                  <a:pt x="85437" y="85468"/>
                </a:cubicBezTo>
                <a:lnTo>
                  <a:pt x="85437" y="85468"/>
                </a:lnTo>
                <a:lnTo>
                  <a:pt x="85663" y="85551"/>
                </a:lnTo>
                <a:cubicBezTo>
                  <a:pt x="86100" y="85423"/>
                  <a:pt x="85910" y="84557"/>
                  <a:pt x="85568" y="84557"/>
                </a:cubicBezTo>
                <a:close/>
                <a:moveTo>
                  <a:pt x="281276" y="84638"/>
                </a:moveTo>
                <a:cubicBezTo>
                  <a:pt x="280937" y="84638"/>
                  <a:pt x="280663" y="85149"/>
                  <a:pt x="281081" y="85349"/>
                </a:cubicBezTo>
                <a:cubicBezTo>
                  <a:pt x="281081" y="85349"/>
                  <a:pt x="281081" y="85325"/>
                  <a:pt x="281081" y="85301"/>
                </a:cubicBezTo>
                <a:lnTo>
                  <a:pt x="281283" y="85551"/>
                </a:lnTo>
                <a:cubicBezTo>
                  <a:pt x="281581" y="85527"/>
                  <a:pt x="281676" y="85372"/>
                  <a:pt x="281581" y="85099"/>
                </a:cubicBezTo>
                <a:cubicBezTo>
                  <a:pt x="281579" y="85096"/>
                  <a:pt x="281578" y="85095"/>
                  <a:pt x="281578" y="85095"/>
                </a:cubicBezTo>
                <a:lnTo>
                  <a:pt x="281578" y="85095"/>
                </a:lnTo>
                <a:cubicBezTo>
                  <a:pt x="281577" y="85095"/>
                  <a:pt x="281587" y="85126"/>
                  <a:pt x="281585" y="85126"/>
                </a:cubicBezTo>
                <a:cubicBezTo>
                  <a:pt x="281583" y="85126"/>
                  <a:pt x="281579" y="85119"/>
                  <a:pt x="281569" y="85099"/>
                </a:cubicBezTo>
                <a:cubicBezTo>
                  <a:pt x="281563" y="85058"/>
                  <a:pt x="281557" y="85037"/>
                  <a:pt x="281550" y="85037"/>
                </a:cubicBezTo>
                <a:cubicBezTo>
                  <a:pt x="281542" y="85037"/>
                  <a:pt x="281533" y="85061"/>
                  <a:pt x="281521" y="85110"/>
                </a:cubicBezTo>
                <a:lnTo>
                  <a:pt x="281592" y="84813"/>
                </a:lnTo>
                <a:cubicBezTo>
                  <a:pt x="281493" y="84688"/>
                  <a:pt x="281381" y="84638"/>
                  <a:pt x="281276" y="84638"/>
                </a:cubicBezTo>
                <a:close/>
                <a:moveTo>
                  <a:pt x="109047" y="84595"/>
                </a:moveTo>
                <a:cubicBezTo>
                  <a:pt x="108926" y="84595"/>
                  <a:pt x="108807" y="84621"/>
                  <a:pt x="108702" y="84682"/>
                </a:cubicBezTo>
                <a:cubicBezTo>
                  <a:pt x="108730" y="85178"/>
                  <a:pt x="109000" y="85667"/>
                  <a:pt x="109243" y="85667"/>
                </a:cubicBezTo>
                <a:cubicBezTo>
                  <a:pt x="109413" y="85667"/>
                  <a:pt x="109569" y="85426"/>
                  <a:pt x="109619" y="84777"/>
                </a:cubicBezTo>
                <a:cubicBezTo>
                  <a:pt x="109468" y="84672"/>
                  <a:pt x="109255" y="84595"/>
                  <a:pt x="109047" y="84595"/>
                </a:cubicBezTo>
                <a:close/>
                <a:moveTo>
                  <a:pt x="242700" y="85965"/>
                </a:moveTo>
                <a:cubicBezTo>
                  <a:pt x="242572" y="85965"/>
                  <a:pt x="242252" y="86331"/>
                  <a:pt x="242316" y="86331"/>
                </a:cubicBezTo>
                <a:cubicBezTo>
                  <a:pt x="242347" y="86331"/>
                  <a:pt x="242467" y="86246"/>
                  <a:pt x="242742" y="85991"/>
                </a:cubicBezTo>
                <a:cubicBezTo>
                  <a:pt x="242734" y="85973"/>
                  <a:pt x="242719" y="85965"/>
                  <a:pt x="242700" y="85965"/>
                </a:cubicBezTo>
                <a:close/>
                <a:moveTo>
                  <a:pt x="250727" y="86526"/>
                </a:moveTo>
                <a:cubicBezTo>
                  <a:pt x="250503" y="86526"/>
                  <a:pt x="250324" y="87168"/>
                  <a:pt x="250404" y="87168"/>
                </a:cubicBezTo>
                <a:cubicBezTo>
                  <a:pt x="250444" y="87168"/>
                  <a:pt x="250548" y="87008"/>
                  <a:pt x="250743" y="86527"/>
                </a:cubicBezTo>
                <a:cubicBezTo>
                  <a:pt x="250738" y="86527"/>
                  <a:pt x="250733" y="86526"/>
                  <a:pt x="250727" y="86526"/>
                </a:cubicBezTo>
                <a:close/>
                <a:moveTo>
                  <a:pt x="232296" y="86826"/>
                </a:moveTo>
                <a:cubicBezTo>
                  <a:pt x="232138" y="86826"/>
                  <a:pt x="231632" y="87046"/>
                  <a:pt x="231765" y="87242"/>
                </a:cubicBezTo>
                <a:cubicBezTo>
                  <a:pt x="232346" y="86936"/>
                  <a:pt x="232408" y="86826"/>
                  <a:pt x="232296" y="86826"/>
                </a:cubicBezTo>
                <a:close/>
                <a:moveTo>
                  <a:pt x="211727" y="86968"/>
                </a:moveTo>
                <a:lnTo>
                  <a:pt x="211727" y="86968"/>
                </a:lnTo>
                <a:cubicBezTo>
                  <a:pt x="211298" y="87182"/>
                  <a:pt x="211286" y="87385"/>
                  <a:pt x="211691" y="87587"/>
                </a:cubicBezTo>
                <a:lnTo>
                  <a:pt x="211691" y="87599"/>
                </a:lnTo>
                <a:cubicBezTo>
                  <a:pt x="212012" y="87408"/>
                  <a:pt x="212036" y="87182"/>
                  <a:pt x="211727" y="86968"/>
                </a:cubicBezTo>
                <a:close/>
                <a:moveTo>
                  <a:pt x="147016" y="86873"/>
                </a:moveTo>
                <a:cubicBezTo>
                  <a:pt x="146588" y="86873"/>
                  <a:pt x="146498" y="88111"/>
                  <a:pt x="146640" y="88111"/>
                </a:cubicBezTo>
                <a:cubicBezTo>
                  <a:pt x="146712" y="88111"/>
                  <a:pt x="146842" y="87801"/>
                  <a:pt x="147016" y="86873"/>
                </a:cubicBezTo>
                <a:close/>
                <a:moveTo>
                  <a:pt x="120705" y="87433"/>
                </a:moveTo>
                <a:cubicBezTo>
                  <a:pt x="120648" y="87433"/>
                  <a:pt x="120590" y="87444"/>
                  <a:pt x="120537" y="87468"/>
                </a:cubicBezTo>
                <a:cubicBezTo>
                  <a:pt x="120251" y="87789"/>
                  <a:pt x="120322" y="88099"/>
                  <a:pt x="120715" y="88266"/>
                </a:cubicBezTo>
                <a:cubicBezTo>
                  <a:pt x="120858" y="88182"/>
                  <a:pt x="121144" y="88039"/>
                  <a:pt x="121084" y="87635"/>
                </a:cubicBezTo>
                <a:cubicBezTo>
                  <a:pt x="120999" y="87506"/>
                  <a:pt x="120852" y="87433"/>
                  <a:pt x="120705" y="87433"/>
                </a:cubicBezTo>
                <a:close/>
                <a:moveTo>
                  <a:pt x="255399" y="87896"/>
                </a:moveTo>
                <a:cubicBezTo>
                  <a:pt x="255089" y="87896"/>
                  <a:pt x="255077" y="88194"/>
                  <a:pt x="255065" y="88289"/>
                </a:cubicBezTo>
                <a:lnTo>
                  <a:pt x="255077" y="88289"/>
                </a:lnTo>
                <a:lnTo>
                  <a:pt x="255327" y="88539"/>
                </a:lnTo>
                <a:cubicBezTo>
                  <a:pt x="255601" y="88468"/>
                  <a:pt x="255863" y="87896"/>
                  <a:pt x="255399" y="87896"/>
                </a:cubicBezTo>
                <a:close/>
                <a:moveTo>
                  <a:pt x="26322" y="88242"/>
                </a:moveTo>
                <a:cubicBezTo>
                  <a:pt x="26239" y="88242"/>
                  <a:pt x="26168" y="88277"/>
                  <a:pt x="26120" y="88337"/>
                </a:cubicBezTo>
                <a:lnTo>
                  <a:pt x="26108" y="88325"/>
                </a:lnTo>
                <a:cubicBezTo>
                  <a:pt x="25739" y="88492"/>
                  <a:pt x="25668" y="88718"/>
                  <a:pt x="25989" y="88968"/>
                </a:cubicBezTo>
                <a:cubicBezTo>
                  <a:pt x="25996" y="88968"/>
                  <a:pt x="26003" y="88968"/>
                  <a:pt x="26010" y="88968"/>
                </a:cubicBezTo>
                <a:cubicBezTo>
                  <a:pt x="26299" y="88968"/>
                  <a:pt x="26536" y="88735"/>
                  <a:pt x="26525" y="88444"/>
                </a:cubicBezTo>
                <a:lnTo>
                  <a:pt x="26322" y="88242"/>
                </a:lnTo>
                <a:close/>
                <a:moveTo>
                  <a:pt x="80496" y="89004"/>
                </a:moveTo>
                <a:cubicBezTo>
                  <a:pt x="80218" y="89004"/>
                  <a:pt x="80157" y="89417"/>
                  <a:pt x="80250" y="89417"/>
                </a:cubicBezTo>
                <a:cubicBezTo>
                  <a:pt x="80296" y="89417"/>
                  <a:pt x="80381" y="89313"/>
                  <a:pt x="80496" y="89004"/>
                </a:cubicBezTo>
                <a:close/>
                <a:moveTo>
                  <a:pt x="194986" y="89361"/>
                </a:moveTo>
                <a:lnTo>
                  <a:pt x="194986" y="89361"/>
                </a:lnTo>
                <a:cubicBezTo>
                  <a:pt x="194463" y="89671"/>
                  <a:pt x="194474" y="89944"/>
                  <a:pt x="195022" y="90159"/>
                </a:cubicBezTo>
                <a:lnTo>
                  <a:pt x="195022" y="90171"/>
                </a:lnTo>
                <a:lnTo>
                  <a:pt x="195165" y="89837"/>
                </a:lnTo>
                <a:cubicBezTo>
                  <a:pt x="195094" y="89766"/>
                  <a:pt x="195105" y="89671"/>
                  <a:pt x="195225" y="89551"/>
                </a:cubicBezTo>
                <a:lnTo>
                  <a:pt x="194986" y="89361"/>
                </a:lnTo>
                <a:close/>
                <a:moveTo>
                  <a:pt x="216430" y="89444"/>
                </a:moveTo>
                <a:lnTo>
                  <a:pt x="216430" y="89444"/>
                </a:lnTo>
                <a:cubicBezTo>
                  <a:pt x="216155" y="89531"/>
                  <a:pt x="216842" y="90776"/>
                  <a:pt x="216947" y="90776"/>
                </a:cubicBezTo>
                <a:cubicBezTo>
                  <a:pt x="217002" y="90776"/>
                  <a:pt x="216900" y="90443"/>
                  <a:pt x="216430" y="89444"/>
                </a:cubicBezTo>
                <a:close/>
                <a:moveTo>
                  <a:pt x="81582" y="90039"/>
                </a:moveTo>
                <a:cubicBezTo>
                  <a:pt x="81453" y="90039"/>
                  <a:pt x="81314" y="90077"/>
                  <a:pt x="81198" y="90159"/>
                </a:cubicBezTo>
                <a:lnTo>
                  <a:pt x="81163" y="90444"/>
                </a:lnTo>
                <a:cubicBezTo>
                  <a:pt x="81071" y="90727"/>
                  <a:pt x="81225" y="90828"/>
                  <a:pt x="81412" y="90828"/>
                </a:cubicBezTo>
                <a:cubicBezTo>
                  <a:pt x="81564" y="90828"/>
                  <a:pt x="81737" y="90761"/>
                  <a:pt x="81818" y="90671"/>
                </a:cubicBezTo>
                <a:cubicBezTo>
                  <a:pt x="82167" y="90279"/>
                  <a:pt x="81907" y="90039"/>
                  <a:pt x="81582" y="90039"/>
                </a:cubicBezTo>
                <a:close/>
                <a:moveTo>
                  <a:pt x="279902" y="91194"/>
                </a:moveTo>
                <a:lnTo>
                  <a:pt x="279902" y="91194"/>
                </a:lnTo>
                <a:cubicBezTo>
                  <a:pt x="279402" y="91218"/>
                  <a:pt x="278199" y="92326"/>
                  <a:pt x="279259" y="92326"/>
                </a:cubicBezTo>
                <a:cubicBezTo>
                  <a:pt x="279283" y="92326"/>
                  <a:pt x="279235" y="92278"/>
                  <a:pt x="279235" y="92254"/>
                </a:cubicBezTo>
                <a:lnTo>
                  <a:pt x="279235" y="92254"/>
                </a:lnTo>
                <a:lnTo>
                  <a:pt x="279568" y="92409"/>
                </a:lnTo>
                <a:cubicBezTo>
                  <a:pt x="279747" y="92242"/>
                  <a:pt x="280283" y="91456"/>
                  <a:pt x="279902" y="91194"/>
                </a:cubicBezTo>
                <a:close/>
                <a:moveTo>
                  <a:pt x="235806" y="91713"/>
                </a:moveTo>
                <a:cubicBezTo>
                  <a:pt x="235574" y="91713"/>
                  <a:pt x="235427" y="91820"/>
                  <a:pt x="235372" y="92040"/>
                </a:cubicBezTo>
                <a:cubicBezTo>
                  <a:pt x="235408" y="92504"/>
                  <a:pt x="235849" y="92599"/>
                  <a:pt x="236051" y="92635"/>
                </a:cubicBezTo>
                <a:lnTo>
                  <a:pt x="236289" y="92445"/>
                </a:lnTo>
                <a:cubicBezTo>
                  <a:pt x="236277" y="92195"/>
                  <a:pt x="236194" y="91945"/>
                  <a:pt x="236039" y="91742"/>
                </a:cubicBezTo>
                <a:cubicBezTo>
                  <a:pt x="235954" y="91723"/>
                  <a:pt x="235876" y="91713"/>
                  <a:pt x="235806" y="91713"/>
                </a:cubicBezTo>
                <a:close/>
                <a:moveTo>
                  <a:pt x="245279" y="91583"/>
                </a:moveTo>
                <a:cubicBezTo>
                  <a:pt x="245251" y="91583"/>
                  <a:pt x="245223" y="91584"/>
                  <a:pt x="245195" y="91587"/>
                </a:cubicBezTo>
                <a:lnTo>
                  <a:pt x="245207" y="91599"/>
                </a:lnTo>
                <a:cubicBezTo>
                  <a:pt x="245147" y="91766"/>
                  <a:pt x="245088" y="91933"/>
                  <a:pt x="245028" y="92099"/>
                </a:cubicBezTo>
                <a:cubicBezTo>
                  <a:pt x="245149" y="92252"/>
                  <a:pt x="245273" y="92326"/>
                  <a:pt x="245403" y="92326"/>
                </a:cubicBezTo>
                <a:cubicBezTo>
                  <a:pt x="245417" y="92326"/>
                  <a:pt x="245432" y="92326"/>
                  <a:pt x="245446" y="92324"/>
                </a:cubicBezTo>
                <a:lnTo>
                  <a:pt x="245446" y="92324"/>
                </a:lnTo>
                <a:cubicBezTo>
                  <a:pt x="245468" y="92383"/>
                  <a:pt x="245514" y="92503"/>
                  <a:pt x="245558" y="92621"/>
                </a:cubicBezTo>
                <a:lnTo>
                  <a:pt x="245558" y="92621"/>
                </a:lnTo>
                <a:cubicBezTo>
                  <a:pt x="245554" y="92612"/>
                  <a:pt x="245552" y="92609"/>
                  <a:pt x="245552" y="92609"/>
                </a:cubicBezTo>
                <a:lnTo>
                  <a:pt x="245552" y="92609"/>
                </a:lnTo>
                <a:cubicBezTo>
                  <a:pt x="245550" y="92609"/>
                  <a:pt x="245572" y="92663"/>
                  <a:pt x="245580" y="92680"/>
                </a:cubicBezTo>
                <a:lnTo>
                  <a:pt x="245580" y="92680"/>
                </a:lnTo>
                <a:cubicBezTo>
                  <a:pt x="245630" y="92812"/>
                  <a:pt x="245673" y="92925"/>
                  <a:pt x="245673" y="92925"/>
                </a:cubicBezTo>
                <a:cubicBezTo>
                  <a:pt x="245673" y="92925"/>
                  <a:pt x="245648" y="92859"/>
                  <a:pt x="245582" y="92682"/>
                </a:cubicBezTo>
                <a:lnTo>
                  <a:pt x="245582" y="92682"/>
                </a:lnTo>
                <a:cubicBezTo>
                  <a:pt x="245579" y="92675"/>
                  <a:pt x="245574" y="92661"/>
                  <a:pt x="245564" y="92635"/>
                </a:cubicBezTo>
                <a:lnTo>
                  <a:pt x="245564" y="92635"/>
                </a:lnTo>
                <a:cubicBezTo>
                  <a:pt x="245564" y="92635"/>
                  <a:pt x="245564" y="92635"/>
                  <a:pt x="245564" y="92635"/>
                </a:cubicBezTo>
                <a:cubicBezTo>
                  <a:pt x="245502" y="92470"/>
                  <a:pt x="245465" y="92372"/>
                  <a:pt x="245446" y="92324"/>
                </a:cubicBezTo>
                <a:lnTo>
                  <a:pt x="245446" y="92324"/>
                </a:lnTo>
                <a:cubicBezTo>
                  <a:pt x="245546" y="92311"/>
                  <a:pt x="245648" y="92256"/>
                  <a:pt x="245755" y="92159"/>
                </a:cubicBezTo>
                <a:cubicBezTo>
                  <a:pt x="245853" y="91757"/>
                  <a:pt x="245573" y="91583"/>
                  <a:pt x="245279" y="91583"/>
                </a:cubicBezTo>
                <a:close/>
                <a:moveTo>
                  <a:pt x="221752" y="92445"/>
                </a:moveTo>
                <a:lnTo>
                  <a:pt x="221752" y="92445"/>
                </a:lnTo>
                <a:cubicBezTo>
                  <a:pt x="221406" y="92778"/>
                  <a:pt x="221490" y="93016"/>
                  <a:pt x="221990" y="93171"/>
                </a:cubicBezTo>
                <a:cubicBezTo>
                  <a:pt x="221995" y="93171"/>
                  <a:pt x="222000" y="93171"/>
                  <a:pt x="222006" y="93171"/>
                </a:cubicBezTo>
                <a:cubicBezTo>
                  <a:pt x="222290" y="93171"/>
                  <a:pt x="222346" y="92857"/>
                  <a:pt x="222299" y="92623"/>
                </a:cubicBezTo>
                <a:cubicBezTo>
                  <a:pt x="222206" y="92514"/>
                  <a:pt x="222122" y="92461"/>
                  <a:pt x="222039" y="92461"/>
                </a:cubicBezTo>
                <a:cubicBezTo>
                  <a:pt x="221995" y="92461"/>
                  <a:pt x="221952" y="92475"/>
                  <a:pt x="221906" y="92504"/>
                </a:cubicBezTo>
                <a:cubicBezTo>
                  <a:pt x="221966" y="92504"/>
                  <a:pt x="222014" y="92540"/>
                  <a:pt x="222026" y="92588"/>
                </a:cubicBezTo>
                <a:lnTo>
                  <a:pt x="221752" y="92445"/>
                </a:lnTo>
                <a:close/>
                <a:moveTo>
                  <a:pt x="241058" y="93354"/>
                </a:moveTo>
                <a:cubicBezTo>
                  <a:pt x="240821" y="93354"/>
                  <a:pt x="240654" y="93526"/>
                  <a:pt x="240552" y="93814"/>
                </a:cubicBezTo>
                <a:lnTo>
                  <a:pt x="240564" y="93814"/>
                </a:lnTo>
                <a:cubicBezTo>
                  <a:pt x="240628" y="93957"/>
                  <a:pt x="240734" y="94015"/>
                  <a:pt x="240846" y="94015"/>
                </a:cubicBezTo>
                <a:cubicBezTo>
                  <a:pt x="241108" y="94015"/>
                  <a:pt x="241403" y="93697"/>
                  <a:pt x="241278" y="93397"/>
                </a:cubicBezTo>
                <a:cubicBezTo>
                  <a:pt x="241199" y="93368"/>
                  <a:pt x="241126" y="93354"/>
                  <a:pt x="241058" y="93354"/>
                </a:cubicBezTo>
                <a:close/>
                <a:moveTo>
                  <a:pt x="248255" y="93052"/>
                </a:moveTo>
                <a:lnTo>
                  <a:pt x="248255" y="93052"/>
                </a:lnTo>
                <a:cubicBezTo>
                  <a:pt x="248160" y="93564"/>
                  <a:pt x="248398" y="93933"/>
                  <a:pt x="248969" y="94171"/>
                </a:cubicBezTo>
                <a:lnTo>
                  <a:pt x="249255" y="93969"/>
                </a:lnTo>
                <a:cubicBezTo>
                  <a:pt x="249077" y="93647"/>
                  <a:pt x="248874" y="93350"/>
                  <a:pt x="248636" y="93088"/>
                </a:cubicBezTo>
                <a:lnTo>
                  <a:pt x="248255" y="93052"/>
                </a:lnTo>
                <a:close/>
                <a:moveTo>
                  <a:pt x="202041" y="93327"/>
                </a:moveTo>
                <a:cubicBezTo>
                  <a:pt x="201848" y="93327"/>
                  <a:pt x="201676" y="93415"/>
                  <a:pt x="201568" y="93586"/>
                </a:cubicBezTo>
                <a:lnTo>
                  <a:pt x="201568" y="93586"/>
                </a:lnTo>
                <a:cubicBezTo>
                  <a:pt x="201587" y="93552"/>
                  <a:pt x="201603" y="93524"/>
                  <a:pt x="201602" y="93524"/>
                </a:cubicBezTo>
                <a:lnTo>
                  <a:pt x="201602" y="93524"/>
                </a:lnTo>
                <a:cubicBezTo>
                  <a:pt x="201602" y="93524"/>
                  <a:pt x="201590" y="93546"/>
                  <a:pt x="201556" y="93606"/>
                </a:cubicBezTo>
                <a:lnTo>
                  <a:pt x="201556" y="93606"/>
                </a:lnTo>
                <a:cubicBezTo>
                  <a:pt x="201553" y="93612"/>
                  <a:pt x="201550" y="93617"/>
                  <a:pt x="201547" y="93623"/>
                </a:cubicBezTo>
                <a:cubicBezTo>
                  <a:pt x="201547" y="93623"/>
                  <a:pt x="201547" y="93623"/>
                  <a:pt x="201547" y="93623"/>
                </a:cubicBezTo>
                <a:lnTo>
                  <a:pt x="201547" y="93623"/>
                </a:lnTo>
                <a:cubicBezTo>
                  <a:pt x="201519" y="93674"/>
                  <a:pt x="201509" y="93693"/>
                  <a:pt x="201509" y="93693"/>
                </a:cubicBezTo>
                <a:cubicBezTo>
                  <a:pt x="201509" y="93693"/>
                  <a:pt x="201522" y="93669"/>
                  <a:pt x="201539" y="93640"/>
                </a:cubicBezTo>
                <a:lnTo>
                  <a:pt x="201539" y="93640"/>
                </a:lnTo>
                <a:cubicBezTo>
                  <a:pt x="201405" y="93922"/>
                  <a:pt x="201431" y="94259"/>
                  <a:pt x="201606" y="94516"/>
                </a:cubicBezTo>
                <a:cubicBezTo>
                  <a:pt x="201622" y="94517"/>
                  <a:pt x="201637" y="94517"/>
                  <a:pt x="201653" y="94517"/>
                </a:cubicBezTo>
                <a:cubicBezTo>
                  <a:pt x="202230" y="94517"/>
                  <a:pt x="202534" y="94084"/>
                  <a:pt x="202499" y="93480"/>
                </a:cubicBezTo>
                <a:cubicBezTo>
                  <a:pt x="202347" y="93377"/>
                  <a:pt x="202188" y="93327"/>
                  <a:pt x="202041" y="93327"/>
                </a:cubicBezTo>
                <a:close/>
                <a:moveTo>
                  <a:pt x="161078" y="94432"/>
                </a:moveTo>
                <a:cubicBezTo>
                  <a:pt x="161002" y="94432"/>
                  <a:pt x="160922" y="94440"/>
                  <a:pt x="160839" y="94457"/>
                </a:cubicBezTo>
                <a:cubicBezTo>
                  <a:pt x="160685" y="94588"/>
                  <a:pt x="160577" y="94778"/>
                  <a:pt x="160565" y="94981"/>
                </a:cubicBezTo>
                <a:cubicBezTo>
                  <a:pt x="160565" y="94987"/>
                  <a:pt x="160566" y="94989"/>
                  <a:pt x="160567" y="94989"/>
                </a:cubicBezTo>
                <a:cubicBezTo>
                  <a:pt x="160572" y="94989"/>
                  <a:pt x="160589" y="94892"/>
                  <a:pt x="160591" y="94892"/>
                </a:cubicBezTo>
                <a:lnTo>
                  <a:pt x="160591" y="94892"/>
                </a:lnTo>
                <a:cubicBezTo>
                  <a:pt x="160591" y="94892"/>
                  <a:pt x="160588" y="94914"/>
                  <a:pt x="160577" y="94981"/>
                </a:cubicBezTo>
                <a:cubicBezTo>
                  <a:pt x="160471" y="95172"/>
                  <a:pt x="160507" y="95325"/>
                  <a:pt x="160685" y="95432"/>
                </a:cubicBezTo>
                <a:lnTo>
                  <a:pt x="160685" y="95432"/>
                </a:lnTo>
                <a:cubicBezTo>
                  <a:pt x="160694" y="95565"/>
                  <a:pt x="160775" y="95674"/>
                  <a:pt x="160899" y="95731"/>
                </a:cubicBezTo>
                <a:cubicBezTo>
                  <a:pt x="161447" y="95707"/>
                  <a:pt x="161792" y="95421"/>
                  <a:pt x="161875" y="94885"/>
                </a:cubicBezTo>
                <a:cubicBezTo>
                  <a:pt x="161646" y="94571"/>
                  <a:pt x="161387" y="94432"/>
                  <a:pt x="161078" y="94432"/>
                </a:cubicBezTo>
                <a:close/>
                <a:moveTo>
                  <a:pt x="115265" y="95141"/>
                </a:moveTo>
                <a:cubicBezTo>
                  <a:pt x="115128" y="95141"/>
                  <a:pt x="114999" y="95216"/>
                  <a:pt x="114941" y="95350"/>
                </a:cubicBezTo>
                <a:lnTo>
                  <a:pt x="114988" y="95350"/>
                </a:lnTo>
                <a:lnTo>
                  <a:pt x="114738" y="95588"/>
                </a:lnTo>
                <a:cubicBezTo>
                  <a:pt x="114817" y="95844"/>
                  <a:pt x="114981" y="95944"/>
                  <a:pt x="115160" y="95944"/>
                </a:cubicBezTo>
                <a:cubicBezTo>
                  <a:pt x="115331" y="95944"/>
                  <a:pt x="115516" y="95853"/>
                  <a:pt x="115655" y="95719"/>
                </a:cubicBezTo>
                <a:cubicBezTo>
                  <a:pt x="115631" y="95516"/>
                  <a:pt x="115560" y="95338"/>
                  <a:pt x="115441" y="95183"/>
                </a:cubicBezTo>
                <a:cubicBezTo>
                  <a:pt x="115384" y="95155"/>
                  <a:pt x="115324" y="95141"/>
                  <a:pt x="115265" y="95141"/>
                </a:cubicBezTo>
                <a:close/>
                <a:moveTo>
                  <a:pt x="213691" y="94969"/>
                </a:moveTo>
                <a:cubicBezTo>
                  <a:pt x="213536" y="94969"/>
                  <a:pt x="213417" y="95076"/>
                  <a:pt x="213405" y="95219"/>
                </a:cubicBezTo>
                <a:cubicBezTo>
                  <a:pt x="213429" y="95195"/>
                  <a:pt x="213465" y="95183"/>
                  <a:pt x="213501" y="95183"/>
                </a:cubicBezTo>
                <a:lnTo>
                  <a:pt x="213227" y="95326"/>
                </a:lnTo>
                <a:cubicBezTo>
                  <a:pt x="213179" y="95719"/>
                  <a:pt x="213417" y="96100"/>
                  <a:pt x="213798" y="96231"/>
                </a:cubicBezTo>
                <a:cubicBezTo>
                  <a:pt x="215275" y="96088"/>
                  <a:pt x="214108" y="94969"/>
                  <a:pt x="213691" y="94969"/>
                </a:cubicBezTo>
                <a:close/>
                <a:moveTo>
                  <a:pt x="256118" y="96297"/>
                </a:moveTo>
                <a:cubicBezTo>
                  <a:pt x="255977" y="96297"/>
                  <a:pt x="255683" y="96321"/>
                  <a:pt x="255161" y="96386"/>
                </a:cubicBezTo>
                <a:cubicBezTo>
                  <a:pt x="255161" y="96442"/>
                  <a:pt x="255260" y="96462"/>
                  <a:pt x="255399" y="96462"/>
                </a:cubicBezTo>
                <a:cubicBezTo>
                  <a:pt x="255791" y="96462"/>
                  <a:pt x="256491" y="96297"/>
                  <a:pt x="256118" y="96297"/>
                </a:cubicBezTo>
                <a:close/>
                <a:moveTo>
                  <a:pt x="106594" y="96124"/>
                </a:moveTo>
                <a:lnTo>
                  <a:pt x="106594" y="96124"/>
                </a:lnTo>
                <a:cubicBezTo>
                  <a:pt x="106606" y="96415"/>
                  <a:pt x="107151" y="96561"/>
                  <a:pt x="107420" y="96561"/>
                </a:cubicBezTo>
                <a:cubicBezTo>
                  <a:pt x="107690" y="96561"/>
                  <a:pt x="107684" y="96415"/>
                  <a:pt x="106594" y="96124"/>
                </a:cubicBezTo>
                <a:close/>
                <a:moveTo>
                  <a:pt x="271698" y="96569"/>
                </a:moveTo>
                <a:cubicBezTo>
                  <a:pt x="271499" y="96569"/>
                  <a:pt x="271333" y="96692"/>
                  <a:pt x="271448" y="97112"/>
                </a:cubicBezTo>
                <a:cubicBezTo>
                  <a:pt x="271517" y="97218"/>
                  <a:pt x="271628" y="97271"/>
                  <a:pt x="271738" y="97271"/>
                </a:cubicBezTo>
                <a:cubicBezTo>
                  <a:pt x="271839" y="97271"/>
                  <a:pt x="271940" y="97227"/>
                  <a:pt x="272008" y="97136"/>
                </a:cubicBezTo>
                <a:cubicBezTo>
                  <a:pt x="272103" y="97017"/>
                  <a:pt x="272139" y="96850"/>
                  <a:pt x="272103" y="96707"/>
                </a:cubicBezTo>
                <a:cubicBezTo>
                  <a:pt x="272021" y="96640"/>
                  <a:pt x="271850" y="96569"/>
                  <a:pt x="271698" y="96569"/>
                </a:cubicBezTo>
                <a:close/>
                <a:moveTo>
                  <a:pt x="30680" y="96778"/>
                </a:moveTo>
                <a:cubicBezTo>
                  <a:pt x="30466" y="96778"/>
                  <a:pt x="30357" y="97334"/>
                  <a:pt x="30429" y="97334"/>
                </a:cubicBezTo>
                <a:cubicBezTo>
                  <a:pt x="30465" y="97334"/>
                  <a:pt x="30545" y="97195"/>
                  <a:pt x="30680" y="96778"/>
                </a:cubicBezTo>
                <a:close/>
                <a:moveTo>
                  <a:pt x="257423" y="96874"/>
                </a:moveTo>
                <a:cubicBezTo>
                  <a:pt x="256996" y="96971"/>
                  <a:pt x="257041" y="97354"/>
                  <a:pt x="257382" y="97354"/>
                </a:cubicBezTo>
                <a:cubicBezTo>
                  <a:pt x="257499" y="97354"/>
                  <a:pt x="257649" y="97310"/>
                  <a:pt x="257828" y="97195"/>
                </a:cubicBezTo>
                <a:cubicBezTo>
                  <a:pt x="257792" y="97088"/>
                  <a:pt x="257720" y="97005"/>
                  <a:pt x="257625" y="96981"/>
                </a:cubicBezTo>
                <a:lnTo>
                  <a:pt x="257625" y="96981"/>
                </a:lnTo>
                <a:cubicBezTo>
                  <a:pt x="257637" y="97005"/>
                  <a:pt x="257649" y="97029"/>
                  <a:pt x="257661" y="97064"/>
                </a:cubicBezTo>
                <a:lnTo>
                  <a:pt x="257423" y="96874"/>
                </a:lnTo>
                <a:close/>
                <a:moveTo>
                  <a:pt x="15154" y="96778"/>
                </a:moveTo>
                <a:lnTo>
                  <a:pt x="14928" y="96957"/>
                </a:lnTo>
                <a:cubicBezTo>
                  <a:pt x="14988" y="97195"/>
                  <a:pt x="15190" y="97386"/>
                  <a:pt x="15440" y="97421"/>
                </a:cubicBezTo>
                <a:lnTo>
                  <a:pt x="15654" y="97124"/>
                </a:lnTo>
                <a:cubicBezTo>
                  <a:pt x="15547" y="96945"/>
                  <a:pt x="15369" y="96814"/>
                  <a:pt x="15154" y="96778"/>
                </a:cubicBezTo>
                <a:close/>
                <a:moveTo>
                  <a:pt x="119135" y="96824"/>
                </a:moveTo>
                <a:cubicBezTo>
                  <a:pt x="119054" y="96824"/>
                  <a:pt x="118952" y="96839"/>
                  <a:pt x="118822" y="96874"/>
                </a:cubicBezTo>
                <a:lnTo>
                  <a:pt x="118667" y="97040"/>
                </a:lnTo>
                <a:cubicBezTo>
                  <a:pt x="118620" y="97410"/>
                  <a:pt x="118965" y="97469"/>
                  <a:pt x="119108" y="97493"/>
                </a:cubicBezTo>
                <a:lnTo>
                  <a:pt x="119179" y="97505"/>
                </a:lnTo>
                <a:cubicBezTo>
                  <a:pt x="119292" y="97402"/>
                  <a:pt x="119634" y="96824"/>
                  <a:pt x="119135" y="96824"/>
                </a:cubicBezTo>
                <a:close/>
                <a:moveTo>
                  <a:pt x="241270" y="96690"/>
                </a:moveTo>
                <a:cubicBezTo>
                  <a:pt x="241057" y="96690"/>
                  <a:pt x="240827" y="96794"/>
                  <a:pt x="240718" y="96898"/>
                </a:cubicBezTo>
                <a:cubicBezTo>
                  <a:pt x="240725" y="97481"/>
                  <a:pt x="240960" y="97670"/>
                  <a:pt x="241211" y="97670"/>
                </a:cubicBezTo>
                <a:cubicBezTo>
                  <a:pt x="241401" y="97670"/>
                  <a:pt x="241601" y="97562"/>
                  <a:pt x="241718" y="97433"/>
                </a:cubicBezTo>
                <a:cubicBezTo>
                  <a:pt x="241792" y="96863"/>
                  <a:pt x="241545" y="96690"/>
                  <a:pt x="241270" y="96690"/>
                </a:cubicBezTo>
                <a:close/>
                <a:moveTo>
                  <a:pt x="242486" y="97028"/>
                </a:moveTo>
                <a:cubicBezTo>
                  <a:pt x="242424" y="97028"/>
                  <a:pt x="242354" y="97032"/>
                  <a:pt x="242278" y="97040"/>
                </a:cubicBezTo>
                <a:cubicBezTo>
                  <a:pt x="242147" y="97100"/>
                  <a:pt x="242076" y="97255"/>
                  <a:pt x="242123" y="97398"/>
                </a:cubicBezTo>
                <a:cubicBezTo>
                  <a:pt x="242104" y="97392"/>
                  <a:pt x="242085" y="97389"/>
                  <a:pt x="242067" y="97389"/>
                </a:cubicBezTo>
                <a:cubicBezTo>
                  <a:pt x="241977" y="97389"/>
                  <a:pt x="241911" y="97465"/>
                  <a:pt x="241861" y="97624"/>
                </a:cubicBezTo>
                <a:cubicBezTo>
                  <a:pt x="241933" y="97933"/>
                  <a:pt x="242093" y="98049"/>
                  <a:pt x="242270" y="98049"/>
                </a:cubicBezTo>
                <a:cubicBezTo>
                  <a:pt x="242798" y="98049"/>
                  <a:pt x="243484" y="97028"/>
                  <a:pt x="242486" y="97028"/>
                </a:cubicBezTo>
                <a:close/>
                <a:moveTo>
                  <a:pt x="173150" y="96124"/>
                </a:moveTo>
                <a:cubicBezTo>
                  <a:pt x="172519" y="96397"/>
                  <a:pt x="172841" y="97791"/>
                  <a:pt x="173079" y="98195"/>
                </a:cubicBezTo>
                <a:lnTo>
                  <a:pt x="173079" y="98207"/>
                </a:lnTo>
                <a:cubicBezTo>
                  <a:pt x="173508" y="98172"/>
                  <a:pt x="176032" y="96552"/>
                  <a:pt x="174662" y="96433"/>
                </a:cubicBezTo>
                <a:cubicBezTo>
                  <a:pt x="174680" y="96207"/>
                  <a:pt x="174392" y="96142"/>
                  <a:pt x="174073" y="96142"/>
                </a:cubicBezTo>
                <a:cubicBezTo>
                  <a:pt x="173755" y="96142"/>
                  <a:pt x="173406" y="96207"/>
                  <a:pt x="173305" y="96243"/>
                </a:cubicBezTo>
                <a:lnTo>
                  <a:pt x="173150" y="96124"/>
                </a:lnTo>
                <a:close/>
                <a:moveTo>
                  <a:pt x="153" y="97207"/>
                </a:moveTo>
                <a:lnTo>
                  <a:pt x="153" y="97207"/>
                </a:lnTo>
                <a:cubicBezTo>
                  <a:pt x="0" y="97574"/>
                  <a:pt x="145" y="98285"/>
                  <a:pt x="322" y="98285"/>
                </a:cubicBezTo>
                <a:cubicBezTo>
                  <a:pt x="380" y="98285"/>
                  <a:pt x="442" y="98208"/>
                  <a:pt x="498" y="98017"/>
                </a:cubicBezTo>
                <a:cubicBezTo>
                  <a:pt x="498" y="98009"/>
                  <a:pt x="495" y="98006"/>
                  <a:pt x="490" y="98006"/>
                </a:cubicBezTo>
                <a:cubicBezTo>
                  <a:pt x="481" y="98006"/>
                  <a:pt x="462" y="98017"/>
                  <a:pt x="438" y="98017"/>
                </a:cubicBezTo>
                <a:lnTo>
                  <a:pt x="712" y="97850"/>
                </a:lnTo>
                <a:cubicBezTo>
                  <a:pt x="712" y="97517"/>
                  <a:pt x="474" y="97243"/>
                  <a:pt x="153" y="97207"/>
                </a:cubicBezTo>
                <a:close/>
                <a:moveTo>
                  <a:pt x="37211" y="97635"/>
                </a:moveTo>
                <a:cubicBezTo>
                  <a:pt x="37044" y="97635"/>
                  <a:pt x="36824" y="98318"/>
                  <a:pt x="36881" y="98318"/>
                </a:cubicBezTo>
                <a:cubicBezTo>
                  <a:pt x="36910" y="98318"/>
                  <a:pt x="37008" y="98148"/>
                  <a:pt x="37217" y="97636"/>
                </a:cubicBezTo>
                <a:cubicBezTo>
                  <a:pt x="37215" y="97636"/>
                  <a:pt x="37213" y="97635"/>
                  <a:pt x="37211" y="97635"/>
                </a:cubicBezTo>
                <a:close/>
                <a:moveTo>
                  <a:pt x="217263" y="98064"/>
                </a:moveTo>
                <a:cubicBezTo>
                  <a:pt x="216834" y="98064"/>
                  <a:pt x="217049" y="98803"/>
                  <a:pt x="217394" y="98803"/>
                </a:cubicBezTo>
                <a:lnTo>
                  <a:pt x="217394" y="98600"/>
                </a:lnTo>
                <a:cubicBezTo>
                  <a:pt x="217410" y="98600"/>
                  <a:pt x="217420" y="98605"/>
                  <a:pt x="217429" y="98605"/>
                </a:cubicBezTo>
                <a:cubicBezTo>
                  <a:pt x="217434" y="98605"/>
                  <a:pt x="217438" y="98604"/>
                  <a:pt x="217442" y="98600"/>
                </a:cubicBezTo>
                <a:cubicBezTo>
                  <a:pt x="217453" y="98570"/>
                  <a:pt x="217456" y="98560"/>
                  <a:pt x="217455" y="98560"/>
                </a:cubicBezTo>
                <a:lnTo>
                  <a:pt x="217455" y="98560"/>
                </a:lnTo>
                <a:cubicBezTo>
                  <a:pt x="217454" y="98560"/>
                  <a:pt x="217443" y="98586"/>
                  <a:pt x="217440" y="98597"/>
                </a:cubicBezTo>
                <a:lnTo>
                  <a:pt x="217440" y="98597"/>
                </a:lnTo>
                <a:cubicBezTo>
                  <a:pt x="217417" y="98538"/>
                  <a:pt x="217394" y="98480"/>
                  <a:pt x="217394" y="98422"/>
                </a:cubicBezTo>
                <a:cubicBezTo>
                  <a:pt x="217401" y="98418"/>
                  <a:pt x="217407" y="98417"/>
                  <a:pt x="217412" y="98417"/>
                </a:cubicBezTo>
                <a:cubicBezTo>
                  <a:pt x="217426" y="98417"/>
                  <a:pt x="217437" y="98425"/>
                  <a:pt x="217454" y="98433"/>
                </a:cubicBezTo>
                <a:cubicBezTo>
                  <a:pt x="217430" y="98410"/>
                  <a:pt x="217418" y="98374"/>
                  <a:pt x="217418" y="98338"/>
                </a:cubicBezTo>
                <a:lnTo>
                  <a:pt x="217299" y="98338"/>
                </a:lnTo>
                <a:cubicBezTo>
                  <a:pt x="217287" y="98314"/>
                  <a:pt x="217275" y="98291"/>
                  <a:pt x="217275" y="98255"/>
                </a:cubicBezTo>
                <a:cubicBezTo>
                  <a:pt x="217275" y="98255"/>
                  <a:pt x="217275" y="98267"/>
                  <a:pt x="217263" y="98267"/>
                </a:cubicBezTo>
                <a:lnTo>
                  <a:pt x="217263" y="98064"/>
                </a:lnTo>
                <a:close/>
                <a:moveTo>
                  <a:pt x="254557" y="97788"/>
                </a:moveTo>
                <a:cubicBezTo>
                  <a:pt x="254556" y="97788"/>
                  <a:pt x="254560" y="97932"/>
                  <a:pt x="254574" y="98324"/>
                </a:cubicBezTo>
                <a:lnTo>
                  <a:pt x="254574" y="98324"/>
                </a:lnTo>
                <a:cubicBezTo>
                  <a:pt x="254574" y="98329"/>
                  <a:pt x="254575" y="98357"/>
                  <a:pt x="254577" y="98422"/>
                </a:cubicBezTo>
                <a:cubicBezTo>
                  <a:pt x="254591" y="98726"/>
                  <a:pt x="254597" y="98841"/>
                  <a:pt x="254598" y="98841"/>
                </a:cubicBezTo>
                <a:cubicBezTo>
                  <a:pt x="254601" y="98841"/>
                  <a:pt x="254559" y="97788"/>
                  <a:pt x="254557" y="97788"/>
                </a:cubicBezTo>
                <a:close/>
                <a:moveTo>
                  <a:pt x="110333" y="98493"/>
                </a:moveTo>
                <a:cubicBezTo>
                  <a:pt x="110127" y="98493"/>
                  <a:pt x="110031" y="99049"/>
                  <a:pt x="110100" y="99049"/>
                </a:cubicBezTo>
                <a:cubicBezTo>
                  <a:pt x="110135" y="99049"/>
                  <a:pt x="110210" y="98910"/>
                  <a:pt x="110333" y="98493"/>
                </a:cubicBezTo>
                <a:close/>
                <a:moveTo>
                  <a:pt x="54017" y="98931"/>
                </a:moveTo>
                <a:cubicBezTo>
                  <a:pt x="53808" y="98931"/>
                  <a:pt x="53613" y="99041"/>
                  <a:pt x="53635" y="99386"/>
                </a:cubicBezTo>
                <a:cubicBezTo>
                  <a:pt x="53753" y="99515"/>
                  <a:pt x="53880" y="99581"/>
                  <a:pt x="54005" y="99581"/>
                </a:cubicBezTo>
                <a:cubicBezTo>
                  <a:pt x="54133" y="99581"/>
                  <a:pt x="54259" y="99512"/>
                  <a:pt x="54374" y="99374"/>
                </a:cubicBezTo>
                <a:lnTo>
                  <a:pt x="54374" y="99029"/>
                </a:lnTo>
                <a:cubicBezTo>
                  <a:pt x="54282" y="98974"/>
                  <a:pt x="54147" y="98931"/>
                  <a:pt x="54017" y="98931"/>
                </a:cubicBezTo>
                <a:close/>
                <a:moveTo>
                  <a:pt x="260308" y="99087"/>
                </a:moveTo>
                <a:cubicBezTo>
                  <a:pt x="260255" y="99087"/>
                  <a:pt x="260198" y="99091"/>
                  <a:pt x="260137" y="99100"/>
                </a:cubicBezTo>
                <a:lnTo>
                  <a:pt x="260137" y="99088"/>
                </a:lnTo>
                <a:lnTo>
                  <a:pt x="260137" y="99088"/>
                </a:lnTo>
                <a:cubicBezTo>
                  <a:pt x="260028" y="99575"/>
                  <a:pt x="260092" y="99785"/>
                  <a:pt x="260282" y="99785"/>
                </a:cubicBezTo>
                <a:cubicBezTo>
                  <a:pt x="260422" y="99785"/>
                  <a:pt x="260630" y="99671"/>
                  <a:pt x="260888" y="99469"/>
                </a:cubicBezTo>
                <a:cubicBezTo>
                  <a:pt x="260786" y="99227"/>
                  <a:pt x="260608" y="99087"/>
                  <a:pt x="260308" y="99087"/>
                </a:cubicBezTo>
                <a:close/>
                <a:moveTo>
                  <a:pt x="160643" y="98839"/>
                </a:moveTo>
                <a:cubicBezTo>
                  <a:pt x="160479" y="98839"/>
                  <a:pt x="160305" y="98891"/>
                  <a:pt x="160161" y="98969"/>
                </a:cubicBezTo>
                <a:cubicBezTo>
                  <a:pt x="160009" y="99499"/>
                  <a:pt x="160393" y="100000"/>
                  <a:pt x="160744" y="100000"/>
                </a:cubicBezTo>
                <a:cubicBezTo>
                  <a:pt x="160890" y="100000"/>
                  <a:pt x="161031" y="99913"/>
                  <a:pt x="161125" y="99707"/>
                </a:cubicBezTo>
                <a:cubicBezTo>
                  <a:pt x="161182" y="100085"/>
                  <a:pt x="161433" y="100268"/>
                  <a:pt x="161755" y="100268"/>
                </a:cubicBezTo>
                <a:cubicBezTo>
                  <a:pt x="161839" y="100268"/>
                  <a:pt x="161927" y="100256"/>
                  <a:pt x="162018" y="100231"/>
                </a:cubicBezTo>
                <a:cubicBezTo>
                  <a:pt x="162030" y="100029"/>
                  <a:pt x="162137" y="99850"/>
                  <a:pt x="162304" y="99743"/>
                </a:cubicBezTo>
                <a:cubicBezTo>
                  <a:pt x="162365" y="99324"/>
                  <a:pt x="162137" y="99189"/>
                  <a:pt x="161863" y="99189"/>
                </a:cubicBezTo>
                <a:cubicBezTo>
                  <a:pt x="161607" y="99189"/>
                  <a:pt x="161311" y="99307"/>
                  <a:pt x="161173" y="99422"/>
                </a:cubicBezTo>
                <a:cubicBezTo>
                  <a:pt x="161173" y="98992"/>
                  <a:pt x="160925" y="98839"/>
                  <a:pt x="160643" y="98839"/>
                </a:cubicBezTo>
                <a:close/>
                <a:moveTo>
                  <a:pt x="177991" y="99605"/>
                </a:moveTo>
                <a:cubicBezTo>
                  <a:pt x="177808" y="99605"/>
                  <a:pt x="177636" y="99700"/>
                  <a:pt x="177544" y="99874"/>
                </a:cubicBezTo>
                <a:cubicBezTo>
                  <a:pt x="177544" y="99874"/>
                  <a:pt x="177544" y="99874"/>
                  <a:pt x="177544" y="99874"/>
                </a:cubicBezTo>
                <a:lnTo>
                  <a:pt x="177544" y="99874"/>
                </a:lnTo>
                <a:cubicBezTo>
                  <a:pt x="177544" y="99874"/>
                  <a:pt x="177544" y="99874"/>
                  <a:pt x="177544" y="99874"/>
                </a:cubicBezTo>
                <a:lnTo>
                  <a:pt x="177544" y="99874"/>
                </a:lnTo>
                <a:cubicBezTo>
                  <a:pt x="177200" y="100390"/>
                  <a:pt x="177150" y="100582"/>
                  <a:pt x="177237" y="100582"/>
                </a:cubicBezTo>
                <a:cubicBezTo>
                  <a:pt x="177380" y="100582"/>
                  <a:pt x="177888" y="100070"/>
                  <a:pt x="178080" y="99612"/>
                </a:cubicBezTo>
                <a:cubicBezTo>
                  <a:pt x="178050" y="99607"/>
                  <a:pt x="178020" y="99605"/>
                  <a:pt x="177991" y="99605"/>
                </a:cubicBezTo>
                <a:close/>
                <a:moveTo>
                  <a:pt x="186044" y="99747"/>
                </a:moveTo>
                <a:cubicBezTo>
                  <a:pt x="185963" y="99747"/>
                  <a:pt x="185886" y="99764"/>
                  <a:pt x="185819" y="99803"/>
                </a:cubicBezTo>
                <a:cubicBezTo>
                  <a:pt x="185694" y="100255"/>
                  <a:pt x="186013" y="101018"/>
                  <a:pt x="186317" y="101018"/>
                </a:cubicBezTo>
                <a:cubicBezTo>
                  <a:pt x="186420" y="101018"/>
                  <a:pt x="186522" y="100929"/>
                  <a:pt x="186604" y="100708"/>
                </a:cubicBezTo>
                <a:lnTo>
                  <a:pt x="186652" y="100731"/>
                </a:lnTo>
                <a:cubicBezTo>
                  <a:pt x="187163" y="100384"/>
                  <a:pt x="186533" y="99747"/>
                  <a:pt x="186044" y="99747"/>
                </a:cubicBezTo>
                <a:close/>
                <a:moveTo>
                  <a:pt x="235423" y="100976"/>
                </a:moveTo>
                <a:cubicBezTo>
                  <a:pt x="235039" y="100976"/>
                  <a:pt x="234804" y="101720"/>
                  <a:pt x="235313" y="101720"/>
                </a:cubicBezTo>
                <a:cubicBezTo>
                  <a:pt x="235694" y="101708"/>
                  <a:pt x="235801" y="101410"/>
                  <a:pt x="235718" y="101124"/>
                </a:cubicBezTo>
                <a:cubicBezTo>
                  <a:pt x="235616" y="101018"/>
                  <a:pt x="235516" y="100976"/>
                  <a:pt x="235423" y="100976"/>
                </a:cubicBezTo>
                <a:close/>
                <a:moveTo>
                  <a:pt x="283565" y="101063"/>
                </a:moveTo>
                <a:cubicBezTo>
                  <a:pt x="283360" y="101063"/>
                  <a:pt x="282994" y="101906"/>
                  <a:pt x="283067" y="101906"/>
                </a:cubicBezTo>
                <a:cubicBezTo>
                  <a:pt x="283103" y="101906"/>
                  <a:pt x="283250" y="101696"/>
                  <a:pt x="283581" y="101065"/>
                </a:cubicBezTo>
                <a:cubicBezTo>
                  <a:pt x="283576" y="101063"/>
                  <a:pt x="283570" y="101063"/>
                  <a:pt x="283565" y="101063"/>
                </a:cubicBezTo>
                <a:close/>
                <a:moveTo>
                  <a:pt x="230590" y="102199"/>
                </a:moveTo>
                <a:cubicBezTo>
                  <a:pt x="230589" y="102199"/>
                  <a:pt x="230588" y="102201"/>
                  <a:pt x="230586" y="102208"/>
                </a:cubicBezTo>
                <a:lnTo>
                  <a:pt x="230592" y="102208"/>
                </a:lnTo>
                <a:cubicBezTo>
                  <a:pt x="230591" y="102202"/>
                  <a:pt x="230591" y="102199"/>
                  <a:pt x="230590" y="102199"/>
                </a:cubicBezTo>
                <a:close/>
                <a:moveTo>
                  <a:pt x="230592" y="102208"/>
                </a:moveTo>
                <a:cubicBezTo>
                  <a:pt x="230593" y="102223"/>
                  <a:pt x="230592" y="102252"/>
                  <a:pt x="230593" y="102252"/>
                </a:cubicBezTo>
                <a:cubicBezTo>
                  <a:pt x="230593" y="102252"/>
                  <a:pt x="230595" y="102240"/>
                  <a:pt x="230598" y="102208"/>
                </a:cubicBezTo>
                <a:close/>
                <a:moveTo>
                  <a:pt x="237107" y="101478"/>
                </a:moveTo>
                <a:cubicBezTo>
                  <a:pt x="236955" y="101478"/>
                  <a:pt x="236812" y="101568"/>
                  <a:pt x="236682" y="101743"/>
                </a:cubicBezTo>
                <a:cubicBezTo>
                  <a:pt x="236634" y="102065"/>
                  <a:pt x="237146" y="102327"/>
                  <a:pt x="237420" y="102386"/>
                </a:cubicBezTo>
                <a:cubicBezTo>
                  <a:pt x="237563" y="102363"/>
                  <a:pt x="237670" y="102243"/>
                  <a:pt x="237682" y="102101"/>
                </a:cubicBezTo>
                <a:lnTo>
                  <a:pt x="237682" y="102101"/>
                </a:lnTo>
                <a:cubicBezTo>
                  <a:pt x="237682" y="102101"/>
                  <a:pt x="237635" y="102136"/>
                  <a:pt x="237587" y="102136"/>
                </a:cubicBezTo>
                <a:lnTo>
                  <a:pt x="237777" y="101970"/>
                </a:lnTo>
                <a:cubicBezTo>
                  <a:pt x="237754" y="101731"/>
                  <a:pt x="237658" y="101612"/>
                  <a:pt x="237504" y="101612"/>
                </a:cubicBezTo>
                <a:cubicBezTo>
                  <a:pt x="237492" y="101612"/>
                  <a:pt x="237504" y="101648"/>
                  <a:pt x="237504" y="101672"/>
                </a:cubicBezTo>
                <a:cubicBezTo>
                  <a:pt x="237368" y="101542"/>
                  <a:pt x="237235" y="101478"/>
                  <a:pt x="237107" y="101478"/>
                </a:cubicBezTo>
                <a:close/>
                <a:moveTo>
                  <a:pt x="114791" y="97908"/>
                </a:moveTo>
                <a:cubicBezTo>
                  <a:pt x="113119" y="97908"/>
                  <a:pt x="113713" y="100480"/>
                  <a:pt x="114476" y="102017"/>
                </a:cubicBezTo>
                <a:cubicBezTo>
                  <a:pt x="114476" y="102373"/>
                  <a:pt x="114740" y="102490"/>
                  <a:pt x="115076" y="102490"/>
                </a:cubicBezTo>
                <a:cubicBezTo>
                  <a:pt x="115607" y="102490"/>
                  <a:pt x="116319" y="102198"/>
                  <a:pt x="116465" y="102089"/>
                </a:cubicBezTo>
                <a:cubicBezTo>
                  <a:pt x="116489" y="101874"/>
                  <a:pt x="117024" y="99005"/>
                  <a:pt x="116750" y="98993"/>
                </a:cubicBezTo>
                <a:cubicBezTo>
                  <a:pt x="116680" y="98672"/>
                  <a:pt x="116610" y="98133"/>
                  <a:pt x="116221" y="98133"/>
                </a:cubicBezTo>
                <a:cubicBezTo>
                  <a:pt x="116149" y="98133"/>
                  <a:pt x="116065" y="98151"/>
                  <a:pt x="115969" y="98193"/>
                </a:cubicBezTo>
                <a:lnTo>
                  <a:pt x="115969" y="98193"/>
                </a:lnTo>
                <a:cubicBezTo>
                  <a:pt x="115968" y="98194"/>
                  <a:pt x="115967" y="98195"/>
                  <a:pt x="115965" y="98195"/>
                </a:cubicBezTo>
                <a:cubicBezTo>
                  <a:pt x="115966" y="98195"/>
                  <a:pt x="115968" y="98194"/>
                  <a:pt x="115969" y="98193"/>
                </a:cubicBezTo>
                <a:lnTo>
                  <a:pt x="115969" y="98193"/>
                </a:lnTo>
                <a:cubicBezTo>
                  <a:pt x="115982" y="98183"/>
                  <a:pt x="115891" y="98150"/>
                  <a:pt x="115876" y="98150"/>
                </a:cubicBezTo>
                <a:cubicBezTo>
                  <a:pt x="115867" y="98150"/>
                  <a:pt x="115884" y="98162"/>
                  <a:pt x="115965" y="98195"/>
                </a:cubicBezTo>
                <a:cubicBezTo>
                  <a:pt x="115487" y="97996"/>
                  <a:pt x="115100" y="97908"/>
                  <a:pt x="114791" y="97908"/>
                </a:cubicBezTo>
                <a:close/>
                <a:moveTo>
                  <a:pt x="230157" y="101577"/>
                </a:moveTo>
                <a:lnTo>
                  <a:pt x="230110" y="101660"/>
                </a:lnTo>
                <a:cubicBezTo>
                  <a:pt x="230098" y="101658"/>
                  <a:pt x="230086" y="101657"/>
                  <a:pt x="230073" y="101657"/>
                </a:cubicBezTo>
                <a:cubicBezTo>
                  <a:pt x="229855" y="101657"/>
                  <a:pt x="229547" y="101923"/>
                  <a:pt x="229655" y="101923"/>
                </a:cubicBezTo>
                <a:cubicBezTo>
                  <a:pt x="229659" y="101923"/>
                  <a:pt x="229664" y="101923"/>
                  <a:pt x="229669" y="101922"/>
                </a:cubicBezTo>
                <a:lnTo>
                  <a:pt x="229669" y="101922"/>
                </a:lnTo>
                <a:lnTo>
                  <a:pt x="229503" y="102148"/>
                </a:lnTo>
                <a:cubicBezTo>
                  <a:pt x="229557" y="102405"/>
                  <a:pt x="229891" y="102597"/>
                  <a:pt x="230174" y="102597"/>
                </a:cubicBezTo>
                <a:cubicBezTo>
                  <a:pt x="230390" y="102597"/>
                  <a:pt x="230576" y="102486"/>
                  <a:pt x="230586" y="102208"/>
                </a:cubicBezTo>
                <a:cubicBezTo>
                  <a:pt x="230586" y="102160"/>
                  <a:pt x="230598" y="102124"/>
                  <a:pt x="230598" y="102077"/>
                </a:cubicBezTo>
                <a:lnTo>
                  <a:pt x="230598" y="102077"/>
                </a:lnTo>
                <a:cubicBezTo>
                  <a:pt x="230598" y="102101"/>
                  <a:pt x="230574" y="102112"/>
                  <a:pt x="230562" y="102124"/>
                </a:cubicBezTo>
                <a:lnTo>
                  <a:pt x="230669" y="101851"/>
                </a:lnTo>
                <a:cubicBezTo>
                  <a:pt x="230586" y="101684"/>
                  <a:pt x="230419" y="101589"/>
                  <a:pt x="230157" y="101577"/>
                </a:cubicBezTo>
                <a:close/>
                <a:moveTo>
                  <a:pt x="239504" y="102255"/>
                </a:moveTo>
                <a:cubicBezTo>
                  <a:pt x="239410" y="102690"/>
                  <a:pt x="239373" y="102871"/>
                  <a:pt x="239373" y="102871"/>
                </a:cubicBezTo>
                <a:cubicBezTo>
                  <a:pt x="239374" y="102871"/>
                  <a:pt x="239427" y="102627"/>
                  <a:pt x="239504" y="102255"/>
                </a:cubicBezTo>
                <a:close/>
                <a:moveTo>
                  <a:pt x="103728" y="102600"/>
                </a:moveTo>
                <a:cubicBezTo>
                  <a:pt x="103438" y="102600"/>
                  <a:pt x="103228" y="103331"/>
                  <a:pt x="103328" y="103331"/>
                </a:cubicBezTo>
                <a:cubicBezTo>
                  <a:pt x="103378" y="103331"/>
                  <a:pt x="103504" y="103148"/>
                  <a:pt x="103737" y="102601"/>
                </a:cubicBezTo>
                <a:cubicBezTo>
                  <a:pt x="103734" y="102600"/>
                  <a:pt x="103731" y="102600"/>
                  <a:pt x="103728" y="102600"/>
                </a:cubicBezTo>
                <a:close/>
                <a:moveTo>
                  <a:pt x="125037" y="102684"/>
                </a:moveTo>
                <a:cubicBezTo>
                  <a:pt x="124811" y="102732"/>
                  <a:pt x="124370" y="102827"/>
                  <a:pt x="124454" y="103327"/>
                </a:cubicBezTo>
                <a:cubicBezTo>
                  <a:pt x="124602" y="103495"/>
                  <a:pt x="124816" y="103589"/>
                  <a:pt x="125034" y="103589"/>
                </a:cubicBezTo>
                <a:cubicBezTo>
                  <a:pt x="125079" y="103589"/>
                  <a:pt x="125124" y="103585"/>
                  <a:pt x="125168" y="103577"/>
                </a:cubicBezTo>
                <a:cubicBezTo>
                  <a:pt x="125382" y="103291"/>
                  <a:pt x="125323" y="102886"/>
                  <a:pt x="125037" y="102684"/>
                </a:cubicBezTo>
                <a:close/>
                <a:moveTo>
                  <a:pt x="245022" y="103042"/>
                </a:moveTo>
                <a:cubicBezTo>
                  <a:pt x="244909" y="103042"/>
                  <a:pt x="244804" y="103097"/>
                  <a:pt x="244743" y="103184"/>
                </a:cubicBezTo>
                <a:cubicBezTo>
                  <a:pt x="244695" y="103525"/>
                  <a:pt x="244881" y="103647"/>
                  <a:pt x="245103" y="103647"/>
                </a:cubicBezTo>
                <a:cubicBezTo>
                  <a:pt x="245268" y="103647"/>
                  <a:pt x="245454" y="103578"/>
                  <a:pt x="245576" y="103482"/>
                </a:cubicBezTo>
                <a:cubicBezTo>
                  <a:pt x="245624" y="103124"/>
                  <a:pt x="245267" y="103077"/>
                  <a:pt x="245147" y="103053"/>
                </a:cubicBezTo>
                <a:lnTo>
                  <a:pt x="245147" y="103065"/>
                </a:lnTo>
                <a:cubicBezTo>
                  <a:pt x="245106" y="103049"/>
                  <a:pt x="245064" y="103042"/>
                  <a:pt x="245022" y="103042"/>
                </a:cubicBezTo>
                <a:close/>
                <a:moveTo>
                  <a:pt x="208274" y="104053"/>
                </a:moveTo>
                <a:cubicBezTo>
                  <a:pt x="207976" y="104256"/>
                  <a:pt x="207976" y="104470"/>
                  <a:pt x="208274" y="104672"/>
                </a:cubicBezTo>
                <a:cubicBezTo>
                  <a:pt x="208262" y="104660"/>
                  <a:pt x="208250" y="104648"/>
                  <a:pt x="208238" y="104637"/>
                </a:cubicBezTo>
                <a:lnTo>
                  <a:pt x="208238" y="104637"/>
                </a:lnTo>
                <a:lnTo>
                  <a:pt x="208476" y="104779"/>
                </a:lnTo>
                <a:cubicBezTo>
                  <a:pt x="208571" y="104756"/>
                  <a:pt x="208655" y="104672"/>
                  <a:pt x="208691" y="104577"/>
                </a:cubicBezTo>
                <a:lnTo>
                  <a:pt x="208691" y="104577"/>
                </a:lnTo>
                <a:cubicBezTo>
                  <a:pt x="208667" y="104601"/>
                  <a:pt x="208643" y="104601"/>
                  <a:pt x="208619" y="104613"/>
                </a:cubicBezTo>
                <a:lnTo>
                  <a:pt x="208798" y="104327"/>
                </a:lnTo>
                <a:cubicBezTo>
                  <a:pt x="208655" y="104077"/>
                  <a:pt x="208369" y="104053"/>
                  <a:pt x="208274" y="104053"/>
                </a:cubicBezTo>
                <a:close/>
                <a:moveTo>
                  <a:pt x="238531" y="103087"/>
                </a:moveTo>
                <a:cubicBezTo>
                  <a:pt x="238020" y="103087"/>
                  <a:pt x="238047" y="103973"/>
                  <a:pt x="238123" y="104256"/>
                </a:cubicBezTo>
                <a:cubicBezTo>
                  <a:pt x="238019" y="104201"/>
                  <a:pt x="237930" y="104175"/>
                  <a:pt x="237857" y="104175"/>
                </a:cubicBezTo>
                <a:cubicBezTo>
                  <a:pt x="237736" y="104175"/>
                  <a:pt x="237655" y="104246"/>
                  <a:pt x="237611" y="104387"/>
                </a:cubicBezTo>
                <a:cubicBezTo>
                  <a:pt x="237346" y="104212"/>
                  <a:pt x="237323" y="103888"/>
                  <a:pt x="237136" y="103888"/>
                </a:cubicBezTo>
                <a:cubicBezTo>
                  <a:pt x="237055" y="103888"/>
                  <a:pt x="236943" y="103950"/>
                  <a:pt x="236765" y="104113"/>
                </a:cubicBezTo>
                <a:cubicBezTo>
                  <a:pt x="236930" y="104818"/>
                  <a:pt x="236834" y="105277"/>
                  <a:pt x="237504" y="105277"/>
                </a:cubicBezTo>
                <a:cubicBezTo>
                  <a:pt x="237704" y="105277"/>
                  <a:pt x="237973" y="105236"/>
                  <a:pt x="238337" y="105149"/>
                </a:cubicBezTo>
                <a:cubicBezTo>
                  <a:pt x="238611" y="104815"/>
                  <a:pt x="238623" y="104553"/>
                  <a:pt x="238361" y="104387"/>
                </a:cubicBezTo>
                <a:lnTo>
                  <a:pt x="238361" y="104387"/>
                </a:lnTo>
                <a:cubicBezTo>
                  <a:pt x="238694" y="104446"/>
                  <a:pt x="238944" y="104696"/>
                  <a:pt x="239171" y="104922"/>
                </a:cubicBezTo>
                <a:cubicBezTo>
                  <a:pt x="240385" y="104184"/>
                  <a:pt x="239254" y="103375"/>
                  <a:pt x="238694" y="103113"/>
                </a:cubicBezTo>
                <a:cubicBezTo>
                  <a:pt x="238635" y="103095"/>
                  <a:pt x="238580" y="103087"/>
                  <a:pt x="238531" y="103087"/>
                </a:cubicBezTo>
                <a:close/>
                <a:moveTo>
                  <a:pt x="278498" y="106027"/>
                </a:moveTo>
                <a:cubicBezTo>
                  <a:pt x="278504" y="106027"/>
                  <a:pt x="278504" y="106028"/>
                  <a:pt x="278497" y="106030"/>
                </a:cubicBezTo>
                <a:lnTo>
                  <a:pt x="278497" y="106027"/>
                </a:lnTo>
                <a:lnTo>
                  <a:pt x="278497" y="106027"/>
                </a:lnTo>
                <a:cubicBezTo>
                  <a:pt x="278497" y="106027"/>
                  <a:pt x="278498" y="106027"/>
                  <a:pt x="278498" y="106027"/>
                </a:cubicBezTo>
                <a:close/>
                <a:moveTo>
                  <a:pt x="154702" y="105212"/>
                </a:moveTo>
                <a:cubicBezTo>
                  <a:pt x="154277" y="105212"/>
                  <a:pt x="153407" y="106431"/>
                  <a:pt x="153934" y="106431"/>
                </a:cubicBezTo>
                <a:cubicBezTo>
                  <a:pt x="154069" y="106431"/>
                  <a:pt x="154297" y="106351"/>
                  <a:pt x="154648" y="106149"/>
                </a:cubicBezTo>
                <a:lnTo>
                  <a:pt x="154874" y="105982"/>
                </a:lnTo>
                <a:cubicBezTo>
                  <a:pt x="154973" y="105414"/>
                  <a:pt x="154874" y="105212"/>
                  <a:pt x="154702" y="105212"/>
                </a:cubicBezTo>
                <a:close/>
                <a:moveTo>
                  <a:pt x="278579" y="106007"/>
                </a:moveTo>
                <a:cubicBezTo>
                  <a:pt x="278552" y="106007"/>
                  <a:pt x="278524" y="106011"/>
                  <a:pt x="278497" y="106018"/>
                </a:cubicBezTo>
                <a:cubicBezTo>
                  <a:pt x="278247" y="106042"/>
                  <a:pt x="277830" y="106077"/>
                  <a:pt x="277675" y="106482"/>
                </a:cubicBezTo>
                <a:cubicBezTo>
                  <a:pt x="277855" y="106755"/>
                  <a:pt x="278298" y="107138"/>
                  <a:pt x="278598" y="107138"/>
                </a:cubicBezTo>
                <a:cubicBezTo>
                  <a:pt x="278836" y="107138"/>
                  <a:pt x="278984" y="106898"/>
                  <a:pt x="278842" y="106172"/>
                </a:cubicBezTo>
                <a:cubicBezTo>
                  <a:pt x="278794" y="106067"/>
                  <a:pt x="278692" y="106007"/>
                  <a:pt x="278579" y="106007"/>
                </a:cubicBezTo>
                <a:close/>
                <a:moveTo>
                  <a:pt x="41232" y="106612"/>
                </a:moveTo>
                <a:cubicBezTo>
                  <a:pt x="41223" y="106612"/>
                  <a:pt x="41214" y="106613"/>
                  <a:pt x="41205" y="106613"/>
                </a:cubicBezTo>
                <a:cubicBezTo>
                  <a:pt x="40572" y="106613"/>
                  <a:pt x="40434" y="107188"/>
                  <a:pt x="41059" y="107188"/>
                </a:cubicBezTo>
                <a:cubicBezTo>
                  <a:pt x="41233" y="107188"/>
                  <a:pt x="41467" y="107144"/>
                  <a:pt x="41765" y="107030"/>
                </a:cubicBezTo>
                <a:cubicBezTo>
                  <a:pt x="41707" y="106777"/>
                  <a:pt x="41483" y="106612"/>
                  <a:pt x="41232" y="106612"/>
                </a:cubicBezTo>
                <a:close/>
                <a:moveTo>
                  <a:pt x="209036" y="106899"/>
                </a:moveTo>
                <a:cubicBezTo>
                  <a:pt x="208667" y="107125"/>
                  <a:pt x="208607" y="107339"/>
                  <a:pt x="208988" y="107601"/>
                </a:cubicBezTo>
                <a:cubicBezTo>
                  <a:pt x="209191" y="107566"/>
                  <a:pt x="209381" y="107411"/>
                  <a:pt x="209333" y="107042"/>
                </a:cubicBezTo>
                <a:lnTo>
                  <a:pt x="209036" y="106899"/>
                </a:lnTo>
                <a:close/>
                <a:moveTo>
                  <a:pt x="206875" y="106864"/>
                </a:moveTo>
                <a:cubicBezTo>
                  <a:pt x="206483" y="106864"/>
                  <a:pt x="206293" y="107105"/>
                  <a:pt x="206321" y="107589"/>
                </a:cubicBezTo>
                <a:cubicBezTo>
                  <a:pt x="206455" y="107686"/>
                  <a:pt x="206589" y="107734"/>
                  <a:pt x="206724" y="107734"/>
                </a:cubicBezTo>
                <a:cubicBezTo>
                  <a:pt x="206889" y="107734"/>
                  <a:pt x="207056" y="107662"/>
                  <a:pt x="207226" y="107518"/>
                </a:cubicBezTo>
                <a:lnTo>
                  <a:pt x="207238" y="107518"/>
                </a:lnTo>
                <a:cubicBezTo>
                  <a:pt x="207309" y="107423"/>
                  <a:pt x="207333" y="107304"/>
                  <a:pt x="207309" y="107185"/>
                </a:cubicBezTo>
                <a:cubicBezTo>
                  <a:pt x="207202" y="107137"/>
                  <a:pt x="207167" y="107042"/>
                  <a:pt x="207214" y="106911"/>
                </a:cubicBezTo>
                <a:cubicBezTo>
                  <a:pt x="207088" y="106879"/>
                  <a:pt x="206975" y="106864"/>
                  <a:pt x="206875" y="106864"/>
                </a:cubicBezTo>
                <a:close/>
                <a:moveTo>
                  <a:pt x="246109" y="107600"/>
                </a:moveTo>
                <a:cubicBezTo>
                  <a:pt x="246106" y="107600"/>
                  <a:pt x="246008" y="107651"/>
                  <a:pt x="245743" y="107792"/>
                </a:cubicBezTo>
                <a:cubicBezTo>
                  <a:pt x="245546" y="107901"/>
                  <a:pt x="245475" y="107941"/>
                  <a:pt x="245478" y="107941"/>
                </a:cubicBezTo>
                <a:cubicBezTo>
                  <a:pt x="245486" y="107941"/>
                  <a:pt x="246117" y="107600"/>
                  <a:pt x="246109" y="107600"/>
                </a:cubicBezTo>
                <a:close/>
                <a:moveTo>
                  <a:pt x="261709" y="106732"/>
                </a:moveTo>
                <a:cubicBezTo>
                  <a:pt x="261661" y="106732"/>
                  <a:pt x="261685" y="106744"/>
                  <a:pt x="261697" y="106768"/>
                </a:cubicBezTo>
                <a:cubicBezTo>
                  <a:pt x="261643" y="106763"/>
                  <a:pt x="261589" y="106761"/>
                  <a:pt x="261535" y="106761"/>
                </a:cubicBezTo>
                <a:cubicBezTo>
                  <a:pt x="261313" y="106761"/>
                  <a:pt x="261089" y="106801"/>
                  <a:pt x="260888" y="106887"/>
                </a:cubicBezTo>
                <a:cubicBezTo>
                  <a:pt x="260578" y="107327"/>
                  <a:pt x="260626" y="107887"/>
                  <a:pt x="261316" y="108185"/>
                </a:cubicBezTo>
                <a:lnTo>
                  <a:pt x="261328" y="108185"/>
                </a:lnTo>
                <a:lnTo>
                  <a:pt x="261578" y="107911"/>
                </a:lnTo>
                <a:cubicBezTo>
                  <a:pt x="261566" y="107887"/>
                  <a:pt x="261554" y="107875"/>
                  <a:pt x="261554" y="107875"/>
                </a:cubicBezTo>
                <a:cubicBezTo>
                  <a:pt x="262102" y="107804"/>
                  <a:pt x="262150" y="106887"/>
                  <a:pt x="261709" y="106732"/>
                </a:cubicBezTo>
                <a:close/>
                <a:moveTo>
                  <a:pt x="269274" y="106934"/>
                </a:moveTo>
                <a:cubicBezTo>
                  <a:pt x="268800" y="106934"/>
                  <a:pt x="268507" y="107168"/>
                  <a:pt x="268379" y="107604"/>
                </a:cubicBezTo>
                <a:lnTo>
                  <a:pt x="268379" y="107604"/>
                </a:lnTo>
                <a:cubicBezTo>
                  <a:pt x="268378" y="107603"/>
                  <a:pt x="268377" y="107602"/>
                  <a:pt x="268377" y="107601"/>
                </a:cubicBezTo>
                <a:lnTo>
                  <a:pt x="268377" y="107613"/>
                </a:lnTo>
                <a:cubicBezTo>
                  <a:pt x="268377" y="107610"/>
                  <a:pt x="268378" y="107607"/>
                  <a:pt x="268379" y="107604"/>
                </a:cubicBezTo>
                <a:lnTo>
                  <a:pt x="268379" y="107604"/>
                </a:lnTo>
                <a:cubicBezTo>
                  <a:pt x="268534" y="107796"/>
                  <a:pt x="268782" y="108185"/>
                  <a:pt x="268972" y="108328"/>
                </a:cubicBezTo>
                <a:cubicBezTo>
                  <a:pt x="269496" y="108030"/>
                  <a:pt x="269698" y="107470"/>
                  <a:pt x="269472" y="106946"/>
                </a:cubicBezTo>
                <a:cubicBezTo>
                  <a:pt x="269403" y="106938"/>
                  <a:pt x="269337" y="106934"/>
                  <a:pt x="269274" y="106934"/>
                </a:cubicBezTo>
                <a:close/>
                <a:moveTo>
                  <a:pt x="228919" y="107482"/>
                </a:moveTo>
                <a:cubicBezTo>
                  <a:pt x="228573" y="107628"/>
                  <a:pt x="228843" y="108344"/>
                  <a:pt x="228968" y="108344"/>
                </a:cubicBezTo>
                <a:cubicBezTo>
                  <a:pt x="229037" y="108344"/>
                  <a:pt x="229063" y="108128"/>
                  <a:pt x="228919" y="107482"/>
                </a:cubicBezTo>
                <a:close/>
                <a:moveTo>
                  <a:pt x="270063" y="107776"/>
                </a:moveTo>
                <a:cubicBezTo>
                  <a:pt x="270005" y="107776"/>
                  <a:pt x="269946" y="107789"/>
                  <a:pt x="269889" y="107816"/>
                </a:cubicBezTo>
                <a:cubicBezTo>
                  <a:pt x="269791" y="108208"/>
                  <a:pt x="269948" y="108370"/>
                  <a:pt x="270119" y="108370"/>
                </a:cubicBezTo>
                <a:cubicBezTo>
                  <a:pt x="270280" y="108370"/>
                  <a:pt x="270454" y="108225"/>
                  <a:pt x="270436" y="107994"/>
                </a:cubicBezTo>
                <a:cubicBezTo>
                  <a:pt x="270351" y="107857"/>
                  <a:pt x="270210" y="107776"/>
                  <a:pt x="270063" y="107776"/>
                </a:cubicBezTo>
                <a:close/>
                <a:moveTo>
                  <a:pt x="218675" y="107980"/>
                </a:moveTo>
                <a:cubicBezTo>
                  <a:pt x="218665" y="107980"/>
                  <a:pt x="218654" y="107981"/>
                  <a:pt x="218644" y="107982"/>
                </a:cubicBezTo>
                <a:cubicBezTo>
                  <a:pt x="218951" y="108429"/>
                  <a:pt x="219111" y="108578"/>
                  <a:pt x="219170" y="108578"/>
                </a:cubicBezTo>
                <a:cubicBezTo>
                  <a:pt x="219287" y="108578"/>
                  <a:pt x="219000" y="107980"/>
                  <a:pt x="218675" y="107980"/>
                </a:cubicBezTo>
                <a:close/>
                <a:moveTo>
                  <a:pt x="275414" y="108756"/>
                </a:moveTo>
                <a:cubicBezTo>
                  <a:pt x="275293" y="108756"/>
                  <a:pt x="275172" y="108802"/>
                  <a:pt x="275080" y="108899"/>
                </a:cubicBezTo>
                <a:cubicBezTo>
                  <a:pt x="275170" y="109132"/>
                  <a:pt x="275588" y="109484"/>
                  <a:pt x="275796" y="109484"/>
                </a:cubicBezTo>
                <a:cubicBezTo>
                  <a:pt x="275915" y="109484"/>
                  <a:pt x="275966" y="109371"/>
                  <a:pt x="275853" y="109059"/>
                </a:cubicBezTo>
                <a:lnTo>
                  <a:pt x="275853" y="109059"/>
                </a:lnTo>
                <a:cubicBezTo>
                  <a:pt x="275856" y="109067"/>
                  <a:pt x="275858" y="109072"/>
                  <a:pt x="275858" y="109072"/>
                </a:cubicBezTo>
                <a:cubicBezTo>
                  <a:pt x="275859" y="109072"/>
                  <a:pt x="275854" y="109060"/>
                  <a:pt x="275842" y="109030"/>
                </a:cubicBezTo>
                <a:lnTo>
                  <a:pt x="275842" y="109030"/>
                </a:lnTo>
                <a:cubicBezTo>
                  <a:pt x="275842" y="109030"/>
                  <a:pt x="275842" y="109030"/>
                  <a:pt x="275842" y="109030"/>
                </a:cubicBezTo>
                <a:cubicBezTo>
                  <a:pt x="275812" y="108959"/>
                  <a:pt x="275802" y="108935"/>
                  <a:pt x="275802" y="108935"/>
                </a:cubicBezTo>
                <a:lnTo>
                  <a:pt x="275802" y="108935"/>
                </a:lnTo>
                <a:cubicBezTo>
                  <a:pt x="275801" y="108935"/>
                  <a:pt x="275817" y="108972"/>
                  <a:pt x="275831" y="109008"/>
                </a:cubicBezTo>
                <a:lnTo>
                  <a:pt x="275831" y="109008"/>
                </a:lnTo>
                <a:cubicBezTo>
                  <a:pt x="275749" y="108845"/>
                  <a:pt x="275583" y="108756"/>
                  <a:pt x="275414" y="108756"/>
                </a:cubicBezTo>
                <a:close/>
                <a:moveTo>
                  <a:pt x="278406" y="110142"/>
                </a:moveTo>
                <a:cubicBezTo>
                  <a:pt x="278369" y="110142"/>
                  <a:pt x="278334" y="110272"/>
                  <a:pt x="278342" y="110661"/>
                </a:cubicBezTo>
                <a:cubicBezTo>
                  <a:pt x="278553" y="110614"/>
                  <a:pt x="278477" y="110142"/>
                  <a:pt x="278406" y="110142"/>
                </a:cubicBezTo>
                <a:close/>
                <a:moveTo>
                  <a:pt x="192416" y="109770"/>
                </a:moveTo>
                <a:cubicBezTo>
                  <a:pt x="192232" y="109770"/>
                  <a:pt x="192052" y="109882"/>
                  <a:pt x="191962" y="110173"/>
                </a:cubicBezTo>
                <a:cubicBezTo>
                  <a:pt x="192046" y="110518"/>
                  <a:pt x="192224" y="110709"/>
                  <a:pt x="192498" y="110733"/>
                </a:cubicBezTo>
                <a:lnTo>
                  <a:pt x="192498" y="110709"/>
                </a:lnTo>
                <a:lnTo>
                  <a:pt x="192689" y="110733"/>
                </a:lnTo>
                <a:cubicBezTo>
                  <a:pt x="193287" y="110367"/>
                  <a:pt x="192841" y="109770"/>
                  <a:pt x="192416" y="109770"/>
                </a:cubicBezTo>
                <a:close/>
                <a:moveTo>
                  <a:pt x="111774" y="110030"/>
                </a:moveTo>
                <a:cubicBezTo>
                  <a:pt x="111619" y="110042"/>
                  <a:pt x="111500" y="110149"/>
                  <a:pt x="111476" y="110304"/>
                </a:cubicBezTo>
                <a:cubicBezTo>
                  <a:pt x="111476" y="110304"/>
                  <a:pt x="111476" y="110304"/>
                  <a:pt x="111476" y="110304"/>
                </a:cubicBezTo>
                <a:lnTo>
                  <a:pt x="111476" y="110304"/>
                </a:lnTo>
                <a:cubicBezTo>
                  <a:pt x="111476" y="110304"/>
                  <a:pt x="111476" y="110305"/>
                  <a:pt x="111476" y="110305"/>
                </a:cubicBezTo>
                <a:lnTo>
                  <a:pt x="111476" y="110305"/>
                </a:lnTo>
                <a:cubicBezTo>
                  <a:pt x="111476" y="110307"/>
                  <a:pt x="111478" y="110307"/>
                  <a:pt x="111480" y="110307"/>
                </a:cubicBezTo>
                <a:cubicBezTo>
                  <a:pt x="111490" y="110307"/>
                  <a:pt x="111519" y="110292"/>
                  <a:pt x="111547" y="110292"/>
                </a:cubicBezTo>
                <a:cubicBezTo>
                  <a:pt x="111795" y="110787"/>
                  <a:pt x="111967" y="111090"/>
                  <a:pt x="112021" y="111090"/>
                </a:cubicBezTo>
                <a:cubicBezTo>
                  <a:pt x="112076" y="111090"/>
                  <a:pt x="112008" y="110775"/>
                  <a:pt x="111774" y="110030"/>
                </a:cubicBezTo>
                <a:close/>
                <a:moveTo>
                  <a:pt x="271504" y="110585"/>
                </a:moveTo>
                <a:cubicBezTo>
                  <a:pt x="271182" y="110585"/>
                  <a:pt x="270651" y="110834"/>
                  <a:pt x="270595" y="111042"/>
                </a:cubicBezTo>
                <a:lnTo>
                  <a:pt x="270595" y="111042"/>
                </a:lnTo>
                <a:cubicBezTo>
                  <a:pt x="270598" y="111008"/>
                  <a:pt x="270600" y="110975"/>
                  <a:pt x="270599" y="110975"/>
                </a:cubicBezTo>
                <a:lnTo>
                  <a:pt x="270599" y="110975"/>
                </a:lnTo>
                <a:cubicBezTo>
                  <a:pt x="270599" y="110975"/>
                  <a:pt x="270597" y="110999"/>
                  <a:pt x="270591" y="111066"/>
                </a:cubicBezTo>
                <a:cubicBezTo>
                  <a:pt x="270591" y="111066"/>
                  <a:pt x="270591" y="111066"/>
                  <a:pt x="270591" y="111066"/>
                </a:cubicBezTo>
                <a:lnTo>
                  <a:pt x="270591" y="111066"/>
                </a:lnTo>
                <a:cubicBezTo>
                  <a:pt x="270589" y="111106"/>
                  <a:pt x="270588" y="111121"/>
                  <a:pt x="270589" y="111121"/>
                </a:cubicBezTo>
                <a:cubicBezTo>
                  <a:pt x="270589" y="111121"/>
                  <a:pt x="270590" y="111114"/>
                  <a:pt x="270591" y="111103"/>
                </a:cubicBezTo>
                <a:lnTo>
                  <a:pt x="270591" y="111103"/>
                </a:lnTo>
                <a:cubicBezTo>
                  <a:pt x="270597" y="111311"/>
                  <a:pt x="270747" y="111558"/>
                  <a:pt x="271163" y="111614"/>
                </a:cubicBezTo>
                <a:cubicBezTo>
                  <a:pt x="271938" y="110832"/>
                  <a:pt x="271826" y="110585"/>
                  <a:pt x="271504" y="110585"/>
                </a:cubicBezTo>
                <a:close/>
                <a:moveTo>
                  <a:pt x="226142" y="110652"/>
                </a:moveTo>
                <a:cubicBezTo>
                  <a:pt x="226002" y="110652"/>
                  <a:pt x="225870" y="110741"/>
                  <a:pt x="225776" y="110971"/>
                </a:cubicBezTo>
                <a:lnTo>
                  <a:pt x="225764" y="110971"/>
                </a:lnTo>
                <a:cubicBezTo>
                  <a:pt x="225728" y="111078"/>
                  <a:pt x="225657" y="111173"/>
                  <a:pt x="225562" y="111233"/>
                </a:cubicBezTo>
                <a:cubicBezTo>
                  <a:pt x="225538" y="111411"/>
                  <a:pt x="225633" y="111530"/>
                  <a:pt x="225836" y="111578"/>
                </a:cubicBezTo>
                <a:cubicBezTo>
                  <a:pt x="225847" y="111578"/>
                  <a:pt x="225836" y="111554"/>
                  <a:pt x="225836" y="111530"/>
                </a:cubicBezTo>
                <a:lnTo>
                  <a:pt x="225836" y="111530"/>
                </a:lnTo>
                <a:cubicBezTo>
                  <a:pt x="225921" y="111736"/>
                  <a:pt x="226056" y="111812"/>
                  <a:pt x="226223" y="111812"/>
                </a:cubicBezTo>
                <a:cubicBezTo>
                  <a:pt x="226287" y="111812"/>
                  <a:pt x="226357" y="111800"/>
                  <a:pt x="226431" y="111780"/>
                </a:cubicBezTo>
                <a:cubicBezTo>
                  <a:pt x="226621" y="111697"/>
                  <a:pt x="226764" y="111566"/>
                  <a:pt x="226848" y="111387"/>
                </a:cubicBezTo>
                <a:cubicBezTo>
                  <a:pt x="226782" y="111070"/>
                  <a:pt x="226444" y="110652"/>
                  <a:pt x="226142" y="110652"/>
                </a:cubicBezTo>
                <a:close/>
                <a:moveTo>
                  <a:pt x="144611" y="111947"/>
                </a:moveTo>
                <a:cubicBezTo>
                  <a:pt x="144609" y="111948"/>
                  <a:pt x="144606" y="111949"/>
                  <a:pt x="144604" y="111950"/>
                </a:cubicBezTo>
                <a:lnTo>
                  <a:pt x="144604" y="111950"/>
                </a:lnTo>
                <a:cubicBezTo>
                  <a:pt x="144602" y="111953"/>
                  <a:pt x="144601" y="111956"/>
                  <a:pt x="144599" y="111959"/>
                </a:cubicBezTo>
                <a:lnTo>
                  <a:pt x="144611" y="111947"/>
                </a:lnTo>
                <a:close/>
                <a:moveTo>
                  <a:pt x="241826" y="110804"/>
                </a:moveTo>
                <a:cubicBezTo>
                  <a:pt x="241659" y="110816"/>
                  <a:pt x="241540" y="110947"/>
                  <a:pt x="241528" y="111114"/>
                </a:cubicBezTo>
                <a:cubicBezTo>
                  <a:pt x="241430" y="111045"/>
                  <a:pt x="241334" y="111015"/>
                  <a:pt x="241244" y="111015"/>
                </a:cubicBezTo>
                <a:cubicBezTo>
                  <a:pt x="240820" y="111015"/>
                  <a:pt x="240524" y="111677"/>
                  <a:pt x="240730" y="112030"/>
                </a:cubicBezTo>
                <a:cubicBezTo>
                  <a:pt x="240795" y="112055"/>
                  <a:pt x="240882" y="112068"/>
                  <a:pt x="240976" y="112068"/>
                </a:cubicBezTo>
                <a:cubicBezTo>
                  <a:pt x="241295" y="112068"/>
                  <a:pt x="241707" y="111916"/>
                  <a:pt x="241707" y="111530"/>
                </a:cubicBezTo>
                <a:cubicBezTo>
                  <a:pt x="241730" y="111554"/>
                  <a:pt x="241742" y="111590"/>
                  <a:pt x="241754" y="111626"/>
                </a:cubicBezTo>
                <a:lnTo>
                  <a:pt x="242004" y="111780"/>
                </a:lnTo>
                <a:cubicBezTo>
                  <a:pt x="242611" y="111614"/>
                  <a:pt x="242088" y="110971"/>
                  <a:pt x="241826" y="110804"/>
                </a:cubicBezTo>
                <a:close/>
                <a:moveTo>
                  <a:pt x="143912" y="109772"/>
                </a:moveTo>
                <a:cubicBezTo>
                  <a:pt x="143857" y="109772"/>
                  <a:pt x="143803" y="109821"/>
                  <a:pt x="143754" y="109935"/>
                </a:cubicBezTo>
                <a:cubicBezTo>
                  <a:pt x="143397" y="109959"/>
                  <a:pt x="143147" y="110459"/>
                  <a:pt x="143468" y="110911"/>
                </a:cubicBezTo>
                <a:cubicBezTo>
                  <a:pt x="143385" y="110935"/>
                  <a:pt x="143313" y="110983"/>
                  <a:pt x="143242" y="111042"/>
                </a:cubicBezTo>
                <a:cubicBezTo>
                  <a:pt x="143173" y="111762"/>
                  <a:pt x="143420" y="112094"/>
                  <a:pt x="143919" y="112094"/>
                </a:cubicBezTo>
                <a:cubicBezTo>
                  <a:pt x="144111" y="112094"/>
                  <a:pt x="144340" y="112045"/>
                  <a:pt x="144604" y="111950"/>
                </a:cubicBezTo>
                <a:lnTo>
                  <a:pt x="144604" y="111950"/>
                </a:lnTo>
                <a:cubicBezTo>
                  <a:pt x="144676" y="111750"/>
                  <a:pt x="144261" y="109772"/>
                  <a:pt x="143912" y="109772"/>
                </a:cubicBezTo>
                <a:close/>
                <a:moveTo>
                  <a:pt x="284807" y="111495"/>
                </a:moveTo>
                <a:cubicBezTo>
                  <a:pt x="284486" y="111709"/>
                  <a:pt x="284117" y="112292"/>
                  <a:pt x="284545" y="112685"/>
                </a:cubicBezTo>
                <a:cubicBezTo>
                  <a:pt x="284586" y="112698"/>
                  <a:pt x="284627" y="112704"/>
                  <a:pt x="284668" y="112704"/>
                </a:cubicBezTo>
                <a:cubicBezTo>
                  <a:pt x="284817" y="112704"/>
                  <a:pt x="284956" y="112621"/>
                  <a:pt x="285021" y="112471"/>
                </a:cubicBezTo>
                <a:cubicBezTo>
                  <a:pt x="285200" y="112316"/>
                  <a:pt x="285355" y="112137"/>
                  <a:pt x="285462" y="111935"/>
                </a:cubicBezTo>
                <a:cubicBezTo>
                  <a:pt x="285343" y="111685"/>
                  <a:pt x="285093" y="111518"/>
                  <a:pt x="284807" y="111495"/>
                </a:cubicBezTo>
                <a:close/>
                <a:moveTo>
                  <a:pt x="192308" y="111840"/>
                </a:moveTo>
                <a:cubicBezTo>
                  <a:pt x="191593" y="111899"/>
                  <a:pt x="191474" y="112328"/>
                  <a:pt x="191855" y="112733"/>
                </a:cubicBezTo>
                <a:lnTo>
                  <a:pt x="191855" y="112769"/>
                </a:lnTo>
                <a:lnTo>
                  <a:pt x="192200" y="112923"/>
                </a:lnTo>
                <a:cubicBezTo>
                  <a:pt x="192367" y="112661"/>
                  <a:pt x="192474" y="112364"/>
                  <a:pt x="192522" y="112054"/>
                </a:cubicBezTo>
                <a:lnTo>
                  <a:pt x="192308" y="111840"/>
                </a:lnTo>
                <a:close/>
                <a:moveTo>
                  <a:pt x="240379" y="112582"/>
                </a:moveTo>
                <a:cubicBezTo>
                  <a:pt x="240271" y="112582"/>
                  <a:pt x="240162" y="112635"/>
                  <a:pt x="240099" y="112733"/>
                </a:cubicBezTo>
                <a:cubicBezTo>
                  <a:pt x="240075" y="112923"/>
                  <a:pt x="240147" y="113114"/>
                  <a:pt x="240278" y="113257"/>
                </a:cubicBezTo>
                <a:lnTo>
                  <a:pt x="240492" y="113400"/>
                </a:lnTo>
                <a:cubicBezTo>
                  <a:pt x="240885" y="113376"/>
                  <a:pt x="240861" y="112959"/>
                  <a:pt x="240849" y="112769"/>
                </a:cubicBezTo>
                <a:lnTo>
                  <a:pt x="240516" y="112638"/>
                </a:lnTo>
                <a:lnTo>
                  <a:pt x="240587" y="112661"/>
                </a:lnTo>
                <a:cubicBezTo>
                  <a:pt x="240529" y="112608"/>
                  <a:pt x="240454" y="112582"/>
                  <a:pt x="240379" y="112582"/>
                </a:cubicBezTo>
                <a:close/>
                <a:moveTo>
                  <a:pt x="144956" y="113280"/>
                </a:moveTo>
                <a:lnTo>
                  <a:pt x="144956" y="113280"/>
                </a:lnTo>
                <a:cubicBezTo>
                  <a:pt x="144632" y="113288"/>
                  <a:pt x="144439" y="113908"/>
                  <a:pt x="144546" y="113908"/>
                </a:cubicBezTo>
                <a:cubicBezTo>
                  <a:pt x="144599" y="113908"/>
                  <a:pt x="144729" y="113751"/>
                  <a:pt x="144956" y="113280"/>
                </a:cubicBezTo>
                <a:close/>
                <a:moveTo>
                  <a:pt x="192057" y="112971"/>
                </a:moveTo>
                <a:cubicBezTo>
                  <a:pt x="191872" y="113875"/>
                  <a:pt x="191897" y="114178"/>
                  <a:pt x="191978" y="114178"/>
                </a:cubicBezTo>
                <a:cubicBezTo>
                  <a:pt x="192127" y="114178"/>
                  <a:pt x="192466" y="113163"/>
                  <a:pt x="192057" y="112971"/>
                </a:cubicBezTo>
                <a:close/>
                <a:moveTo>
                  <a:pt x="107628" y="113280"/>
                </a:moveTo>
                <a:cubicBezTo>
                  <a:pt x="107283" y="113280"/>
                  <a:pt x="107063" y="113518"/>
                  <a:pt x="107606" y="114185"/>
                </a:cubicBezTo>
                <a:lnTo>
                  <a:pt x="107833" y="114245"/>
                </a:lnTo>
                <a:lnTo>
                  <a:pt x="107761" y="114066"/>
                </a:lnTo>
                <a:lnTo>
                  <a:pt x="107868" y="114233"/>
                </a:lnTo>
                <a:cubicBezTo>
                  <a:pt x="108939" y="113812"/>
                  <a:pt x="108144" y="113280"/>
                  <a:pt x="107628" y="113280"/>
                </a:cubicBezTo>
                <a:close/>
                <a:moveTo>
                  <a:pt x="271683" y="114477"/>
                </a:moveTo>
                <a:cubicBezTo>
                  <a:pt x="271413" y="114477"/>
                  <a:pt x="271133" y="114842"/>
                  <a:pt x="271389" y="115138"/>
                </a:cubicBezTo>
                <a:lnTo>
                  <a:pt x="271651" y="115174"/>
                </a:lnTo>
                <a:cubicBezTo>
                  <a:pt x="271782" y="115054"/>
                  <a:pt x="271889" y="114924"/>
                  <a:pt x="272008" y="114793"/>
                </a:cubicBezTo>
                <a:cubicBezTo>
                  <a:pt x="271945" y="114565"/>
                  <a:pt x="271815" y="114477"/>
                  <a:pt x="271683" y="114477"/>
                </a:cubicBezTo>
                <a:close/>
                <a:moveTo>
                  <a:pt x="57014" y="114814"/>
                </a:moveTo>
                <a:cubicBezTo>
                  <a:pt x="56889" y="114814"/>
                  <a:pt x="56766" y="114884"/>
                  <a:pt x="56719" y="115007"/>
                </a:cubicBezTo>
                <a:cubicBezTo>
                  <a:pt x="56743" y="114995"/>
                  <a:pt x="56767" y="114995"/>
                  <a:pt x="56791" y="114983"/>
                </a:cubicBezTo>
                <a:cubicBezTo>
                  <a:pt x="56818" y="115261"/>
                  <a:pt x="56857" y="115368"/>
                  <a:pt x="56900" y="115368"/>
                </a:cubicBezTo>
                <a:cubicBezTo>
                  <a:pt x="56968" y="115368"/>
                  <a:pt x="57047" y="115105"/>
                  <a:pt x="57112" y="114828"/>
                </a:cubicBezTo>
                <a:cubicBezTo>
                  <a:pt x="57080" y="114818"/>
                  <a:pt x="57047" y="114814"/>
                  <a:pt x="57014" y="114814"/>
                </a:cubicBezTo>
                <a:close/>
                <a:moveTo>
                  <a:pt x="280946" y="115436"/>
                </a:moveTo>
                <a:lnTo>
                  <a:pt x="280946" y="115436"/>
                </a:lnTo>
                <a:cubicBezTo>
                  <a:pt x="280946" y="115436"/>
                  <a:pt x="280946" y="115449"/>
                  <a:pt x="280948" y="115483"/>
                </a:cubicBezTo>
                <a:lnTo>
                  <a:pt x="280948" y="115483"/>
                </a:lnTo>
                <a:cubicBezTo>
                  <a:pt x="280949" y="115487"/>
                  <a:pt x="280949" y="115491"/>
                  <a:pt x="280950" y="115495"/>
                </a:cubicBezTo>
                <a:cubicBezTo>
                  <a:pt x="280952" y="115524"/>
                  <a:pt x="280953" y="115535"/>
                  <a:pt x="280953" y="115535"/>
                </a:cubicBezTo>
                <a:cubicBezTo>
                  <a:pt x="280953" y="115535"/>
                  <a:pt x="280947" y="115436"/>
                  <a:pt x="280946" y="115436"/>
                </a:cubicBezTo>
                <a:close/>
                <a:moveTo>
                  <a:pt x="280230" y="114800"/>
                </a:moveTo>
                <a:cubicBezTo>
                  <a:pt x="280028" y="114800"/>
                  <a:pt x="279900" y="115011"/>
                  <a:pt x="280057" y="115626"/>
                </a:cubicBezTo>
                <a:cubicBezTo>
                  <a:pt x="280070" y="115628"/>
                  <a:pt x="280084" y="115628"/>
                  <a:pt x="280097" y="115628"/>
                </a:cubicBezTo>
                <a:cubicBezTo>
                  <a:pt x="280191" y="115628"/>
                  <a:pt x="280281" y="115593"/>
                  <a:pt x="280354" y="115531"/>
                </a:cubicBezTo>
                <a:cubicBezTo>
                  <a:pt x="280449" y="115638"/>
                  <a:pt x="280557" y="115733"/>
                  <a:pt x="280688" y="115805"/>
                </a:cubicBezTo>
                <a:cubicBezTo>
                  <a:pt x="280842" y="115781"/>
                  <a:pt x="280950" y="115650"/>
                  <a:pt x="280950" y="115507"/>
                </a:cubicBezTo>
                <a:cubicBezTo>
                  <a:pt x="280949" y="115498"/>
                  <a:pt x="280949" y="115490"/>
                  <a:pt x="280948" y="115483"/>
                </a:cubicBezTo>
                <a:lnTo>
                  <a:pt x="280948" y="115483"/>
                </a:lnTo>
                <a:cubicBezTo>
                  <a:pt x="280911" y="115182"/>
                  <a:pt x="280503" y="114800"/>
                  <a:pt x="280230" y="114800"/>
                </a:cubicBezTo>
                <a:close/>
                <a:moveTo>
                  <a:pt x="107523" y="115840"/>
                </a:moveTo>
                <a:cubicBezTo>
                  <a:pt x="107285" y="116055"/>
                  <a:pt x="107285" y="116245"/>
                  <a:pt x="107392" y="116531"/>
                </a:cubicBezTo>
                <a:cubicBezTo>
                  <a:pt x="107616" y="116672"/>
                  <a:pt x="108232" y="116950"/>
                  <a:pt x="108649" y="116950"/>
                </a:cubicBezTo>
                <a:cubicBezTo>
                  <a:pt x="109007" y="116950"/>
                  <a:pt x="109218" y="116744"/>
                  <a:pt x="108904" y="116067"/>
                </a:cubicBezTo>
                <a:cubicBezTo>
                  <a:pt x="108452" y="115971"/>
                  <a:pt x="107999" y="115924"/>
                  <a:pt x="107523" y="115840"/>
                </a:cubicBezTo>
                <a:close/>
                <a:moveTo>
                  <a:pt x="35824" y="115781"/>
                </a:moveTo>
                <a:cubicBezTo>
                  <a:pt x="35562" y="115781"/>
                  <a:pt x="35106" y="117131"/>
                  <a:pt x="35352" y="117131"/>
                </a:cubicBezTo>
                <a:cubicBezTo>
                  <a:pt x="35425" y="117131"/>
                  <a:pt x="35558" y="117014"/>
                  <a:pt x="35776" y="116709"/>
                </a:cubicBezTo>
                <a:cubicBezTo>
                  <a:pt x="35836" y="116626"/>
                  <a:pt x="35907" y="116543"/>
                  <a:pt x="35990" y="116459"/>
                </a:cubicBezTo>
                <a:cubicBezTo>
                  <a:pt x="35990" y="115963"/>
                  <a:pt x="35920" y="115781"/>
                  <a:pt x="35824" y="115781"/>
                </a:cubicBezTo>
                <a:close/>
                <a:moveTo>
                  <a:pt x="246933" y="116347"/>
                </a:moveTo>
                <a:lnTo>
                  <a:pt x="246933" y="116347"/>
                </a:lnTo>
                <a:cubicBezTo>
                  <a:pt x="246932" y="116347"/>
                  <a:pt x="247112" y="116564"/>
                  <a:pt x="247284" y="116771"/>
                </a:cubicBezTo>
                <a:lnTo>
                  <a:pt x="247284" y="116771"/>
                </a:lnTo>
                <a:cubicBezTo>
                  <a:pt x="247252" y="116736"/>
                  <a:pt x="247239" y="116723"/>
                  <a:pt x="247237" y="116723"/>
                </a:cubicBezTo>
                <a:lnTo>
                  <a:pt x="247237" y="116723"/>
                </a:lnTo>
                <a:cubicBezTo>
                  <a:pt x="247233" y="116723"/>
                  <a:pt x="247331" y="116841"/>
                  <a:pt x="247333" y="116841"/>
                </a:cubicBezTo>
                <a:cubicBezTo>
                  <a:pt x="247334" y="116841"/>
                  <a:pt x="247328" y="116834"/>
                  <a:pt x="247314" y="116817"/>
                </a:cubicBezTo>
                <a:lnTo>
                  <a:pt x="247314" y="116808"/>
                </a:lnTo>
                <a:lnTo>
                  <a:pt x="247314" y="116808"/>
                </a:lnTo>
                <a:cubicBezTo>
                  <a:pt x="247458" y="116981"/>
                  <a:pt x="247588" y="117137"/>
                  <a:pt x="247589" y="117137"/>
                </a:cubicBezTo>
                <a:cubicBezTo>
                  <a:pt x="247589" y="117137"/>
                  <a:pt x="247515" y="117047"/>
                  <a:pt x="247314" y="116805"/>
                </a:cubicBezTo>
                <a:cubicBezTo>
                  <a:pt x="247034" y="116468"/>
                  <a:pt x="246933" y="116347"/>
                  <a:pt x="246933" y="116347"/>
                </a:cubicBezTo>
                <a:close/>
                <a:moveTo>
                  <a:pt x="95765" y="116171"/>
                </a:moveTo>
                <a:cubicBezTo>
                  <a:pt x="95600" y="116171"/>
                  <a:pt x="95383" y="116201"/>
                  <a:pt x="95105" y="116269"/>
                </a:cubicBezTo>
                <a:lnTo>
                  <a:pt x="95093" y="116650"/>
                </a:lnTo>
                <a:cubicBezTo>
                  <a:pt x="95087" y="116646"/>
                  <a:pt x="95079" y="116644"/>
                  <a:pt x="95069" y="116644"/>
                </a:cubicBezTo>
                <a:cubicBezTo>
                  <a:pt x="94965" y="116644"/>
                  <a:pt x="94671" y="116871"/>
                  <a:pt x="94748" y="117079"/>
                </a:cubicBezTo>
                <a:cubicBezTo>
                  <a:pt x="94812" y="117160"/>
                  <a:pt x="94876" y="117202"/>
                  <a:pt x="94942" y="117202"/>
                </a:cubicBezTo>
                <a:cubicBezTo>
                  <a:pt x="95010" y="117202"/>
                  <a:pt x="95080" y="117157"/>
                  <a:pt x="95153" y="117067"/>
                </a:cubicBezTo>
                <a:cubicBezTo>
                  <a:pt x="95200" y="117150"/>
                  <a:pt x="95283" y="117221"/>
                  <a:pt x="95379" y="117257"/>
                </a:cubicBezTo>
                <a:lnTo>
                  <a:pt x="95343" y="117340"/>
                </a:lnTo>
                <a:cubicBezTo>
                  <a:pt x="95362" y="117367"/>
                  <a:pt x="95391" y="117379"/>
                  <a:pt x="95426" y="117379"/>
                </a:cubicBezTo>
                <a:cubicBezTo>
                  <a:pt x="95781" y="117379"/>
                  <a:pt x="96823" y="116171"/>
                  <a:pt x="95765" y="116171"/>
                </a:cubicBezTo>
                <a:close/>
                <a:moveTo>
                  <a:pt x="33621" y="116662"/>
                </a:moveTo>
                <a:cubicBezTo>
                  <a:pt x="33014" y="116662"/>
                  <a:pt x="33180" y="117305"/>
                  <a:pt x="33442" y="117591"/>
                </a:cubicBezTo>
                <a:cubicBezTo>
                  <a:pt x="34609" y="117483"/>
                  <a:pt x="34288" y="116662"/>
                  <a:pt x="33621" y="116662"/>
                </a:cubicBezTo>
                <a:close/>
                <a:moveTo>
                  <a:pt x="228235" y="116974"/>
                </a:moveTo>
                <a:cubicBezTo>
                  <a:pt x="228096" y="116974"/>
                  <a:pt x="227931" y="117009"/>
                  <a:pt x="227741" y="117079"/>
                </a:cubicBezTo>
                <a:lnTo>
                  <a:pt x="227752" y="117079"/>
                </a:lnTo>
                <a:cubicBezTo>
                  <a:pt x="227752" y="117524"/>
                  <a:pt x="227891" y="117761"/>
                  <a:pt x="228157" y="117761"/>
                </a:cubicBezTo>
                <a:cubicBezTo>
                  <a:pt x="228318" y="117761"/>
                  <a:pt x="228525" y="117675"/>
                  <a:pt x="228776" y="117495"/>
                </a:cubicBezTo>
                <a:cubicBezTo>
                  <a:pt x="228727" y="117149"/>
                  <a:pt x="228546" y="116974"/>
                  <a:pt x="228235" y="116974"/>
                </a:cubicBezTo>
                <a:close/>
                <a:moveTo>
                  <a:pt x="59970" y="117055"/>
                </a:moveTo>
                <a:cubicBezTo>
                  <a:pt x="59804" y="117055"/>
                  <a:pt x="59644" y="117787"/>
                  <a:pt x="59803" y="117787"/>
                </a:cubicBezTo>
                <a:cubicBezTo>
                  <a:pt x="59872" y="117787"/>
                  <a:pt x="60002" y="117647"/>
                  <a:pt x="60220" y="117245"/>
                </a:cubicBezTo>
                <a:cubicBezTo>
                  <a:pt x="60184" y="117138"/>
                  <a:pt x="60089" y="117067"/>
                  <a:pt x="59970" y="117055"/>
                </a:cubicBezTo>
                <a:close/>
                <a:moveTo>
                  <a:pt x="78365" y="116494"/>
                </a:moveTo>
                <a:cubicBezTo>
                  <a:pt x="78225" y="116494"/>
                  <a:pt x="78053" y="116567"/>
                  <a:pt x="77853" y="116745"/>
                </a:cubicBezTo>
                <a:cubicBezTo>
                  <a:pt x="77710" y="117245"/>
                  <a:pt x="77853" y="117733"/>
                  <a:pt x="78329" y="117841"/>
                </a:cubicBezTo>
                <a:cubicBezTo>
                  <a:pt x="78973" y="117585"/>
                  <a:pt x="78909" y="116494"/>
                  <a:pt x="78365" y="116494"/>
                </a:cubicBezTo>
                <a:close/>
                <a:moveTo>
                  <a:pt x="4885" y="118095"/>
                </a:moveTo>
                <a:cubicBezTo>
                  <a:pt x="4882" y="118095"/>
                  <a:pt x="4915" y="118136"/>
                  <a:pt x="4934" y="118158"/>
                </a:cubicBezTo>
                <a:lnTo>
                  <a:pt x="4934" y="118158"/>
                </a:lnTo>
                <a:cubicBezTo>
                  <a:pt x="4928" y="118154"/>
                  <a:pt x="4920" y="118153"/>
                  <a:pt x="4909" y="118153"/>
                </a:cubicBezTo>
                <a:cubicBezTo>
                  <a:pt x="4763" y="118153"/>
                  <a:pt x="4212" y="118488"/>
                  <a:pt x="4460" y="118488"/>
                </a:cubicBezTo>
                <a:cubicBezTo>
                  <a:pt x="4531" y="118488"/>
                  <a:pt x="4669" y="118460"/>
                  <a:pt x="4903" y="118388"/>
                </a:cubicBezTo>
                <a:lnTo>
                  <a:pt x="4903" y="118388"/>
                </a:lnTo>
                <a:cubicBezTo>
                  <a:pt x="4903" y="118412"/>
                  <a:pt x="4903" y="118436"/>
                  <a:pt x="4891" y="118460"/>
                </a:cubicBezTo>
                <a:cubicBezTo>
                  <a:pt x="5022" y="118400"/>
                  <a:pt x="5034" y="118293"/>
                  <a:pt x="4939" y="118150"/>
                </a:cubicBezTo>
                <a:cubicBezTo>
                  <a:pt x="4901" y="118109"/>
                  <a:pt x="4887" y="118095"/>
                  <a:pt x="4885" y="118095"/>
                </a:cubicBezTo>
                <a:close/>
                <a:moveTo>
                  <a:pt x="283562" y="118783"/>
                </a:moveTo>
                <a:cubicBezTo>
                  <a:pt x="283525" y="118783"/>
                  <a:pt x="283489" y="118914"/>
                  <a:pt x="283497" y="119305"/>
                </a:cubicBezTo>
                <a:cubicBezTo>
                  <a:pt x="283708" y="119250"/>
                  <a:pt x="283633" y="118783"/>
                  <a:pt x="283562" y="118783"/>
                </a:cubicBezTo>
                <a:close/>
                <a:moveTo>
                  <a:pt x="139060" y="119352"/>
                </a:moveTo>
                <a:lnTo>
                  <a:pt x="139060" y="119352"/>
                </a:lnTo>
                <a:cubicBezTo>
                  <a:pt x="139068" y="119357"/>
                  <a:pt x="139077" y="119361"/>
                  <a:pt x="139087" y="119365"/>
                </a:cubicBezTo>
                <a:lnTo>
                  <a:pt x="139098" y="119353"/>
                </a:lnTo>
                <a:cubicBezTo>
                  <a:pt x="139085" y="119353"/>
                  <a:pt x="139073" y="119352"/>
                  <a:pt x="139060" y="119352"/>
                </a:cubicBezTo>
                <a:close/>
                <a:moveTo>
                  <a:pt x="190826" y="118692"/>
                </a:moveTo>
                <a:cubicBezTo>
                  <a:pt x="190729" y="118692"/>
                  <a:pt x="190650" y="118805"/>
                  <a:pt x="190641" y="119138"/>
                </a:cubicBezTo>
                <a:lnTo>
                  <a:pt x="190867" y="119388"/>
                </a:lnTo>
                <a:cubicBezTo>
                  <a:pt x="191010" y="119341"/>
                  <a:pt x="191129" y="119245"/>
                  <a:pt x="191212" y="119115"/>
                </a:cubicBezTo>
                <a:cubicBezTo>
                  <a:pt x="191183" y="118982"/>
                  <a:pt x="190982" y="118692"/>
                  <a:pt x="190826" y="118692"/>
                </a:cubicBezTo>
                <a:close/>
                <a:moveTo>
                  <a:pt x="138820" y="118137"/>
                </a:moveTo>
                <a:cubicBezTo>
                  <a:pt x="138751" y="118137"/>
                  <a:pt x="138680" y="118145"/>
                  <a:pt x="138610" y="118162"/>
                </a:cubicBezTo>
                <a:cubicBezTo>
                  <a:pt x="138235" y="118783"/>
                  <a:pt x="138264" y="119335"/>
                  <a:pt x="139060" y="119352"/>
                </a:cubicBezTo>
                <a:lnTo>
                  <a:pt x="139060" y="119352"/>
                </a:lnTo>
                <a:cubicBezTo>
                  <a:pt x="139038" y="119339"/>
                  <a:pt x="139021" y="119319"/>
                  <a:pt x="139003" y="119293"/>
                </a:cubicBezTo>
                <a:lnTo>
                  <a:pt x="139003" y="119293"/>
                </a:lnTo>
                <a:lnTo>
                  <a:pt x="139194" y="119400"/>
                </a:lnTo>
                <a:cubicBezTo>
                  <a:pt x="139248" y="119291"/>
                  <a:pt x="139363" y="119232"/>
                  <a:pt x="139491" y="119232"/>
                </a:cubicBezTo>
                <a:cubicBezTo>
                  <a:pt x="139503" y="119232"/>
                  <a:pt x="139515" y="119233"/>
                  <a:pt x="139527" y="119234"/>
                </a:cubicBezTo>
                <a:cubicBezTo>
                  <a:pt x="139898" y="118671"/>
                  <a:pt x="139390" y="118137"/>
                  <a:pt x="138820" y="118137"/>
                </a:cubicBezTo>
                <a:close/>
                <a:moveTo>
                  <a:pt x="281621" y="117571"/>
                </a:moveTo>
                <a:cubicBezTo>
                  <a:pt x="281432" y="117571"/>
                  <a:pt x="281283" y="117949"/>
                  <a:pt x="281878" y="118793"/>
                </a:cubicBezTo>
                <a:cubicBezTo>
                  <a:pt x="281735" y="118972"/>
                  <a:pt x="281604" y="119150"/>
                  <a:pt x="281462" y="119329"/>
                </a:cubicBezTo>
                <a:lnTo>
                  <a:pt x="281676" y="119638"/>
                </a:lnTo>
                <a:cubicBezTo>
                  <a:pt x="282224" y="119460"/>
                  <a:pt x="282712" y="119150"/>
                  <a:pt x="283128" y="118745"/>
                </a:cubicBezTo>
                <a:cubicBezTo>
                  <a:pt x="283088" y="118479"/>
                  <a:pt x="282889" y="118380"/>
                  <a:pt x="282668" y="118380"/>
                </a:cubicBezTo>
                <a:cubicBezTo>
                  <a:pt x="282494" y="118380"/>
                  <a:pt x="282307" y="118442"/>
                  <a:pt x="282176" y="118531"/>
                </a:cubicBezTo>
                <a:cubicBezTo>
                  <a:pt x="282176" y="118436"/>
                  <a:pt x="282152" y="118353"/>
                  <a:pt x="282104" y="118281"/>
                </a:cubicBezTo>
                <a:cubicBezTo>
                  <a:pt x="282069" y="118174"/>
                  <a:pt x="281973" y="118126"/>
                  <a:pt x="281831" y="118126"/>
                </a:cubicBezTo>
                <a:cubicBezTo>
                  <a:pt x="281915" y="117767"/>
                  <a:pt x="281758" y="117571"/>
                  <a:pt x="281621" y="117571"/>
                </a:cubicBezTo>
                <a:close/>
                <a:moveTo>
                  <a:pt x="266064" y="120018"/>
                </a:moveTo>
                <a:cubicBezTo>
                  <a:pt x="265872" y="120018"/>
                  <a:pt x="265767" y="120159"/>
                  <a:pt x="265757" y="120412"/>
                </a:cubicBezTo>
                <a:lnTo>
                  <a:pt x="265995" y="120662"/>
                </a:lnTo>
                <a:cubicBezTo>
                  <a:pt x="266138" y="120615"/>
                  <a:pt x="266257" y="120519"/>
                  <a:pt x="266329" y="120388"/>
                </a:cubicBezTo>
                <a:cubicBezTo>
                  <a:pt x="266364" y="120246"/>
                  <a:pt x="266293" y="120103"/>
                  <a:pt x="266162" y="120031"/>
                </a:cubicBezTo>
                <a:lnTo>
                  <a:pt x="266174" y="120031"/>
                </a:lnTo>
                <a:cubicBezTo>
                  <a:pt x="266135" y="120022"/>
                  <a:pt x="266098" y="120018"/>
                  <a:pt x="266064" y="120018"/>
                </a:cubicBezTo>
                <a:close/>
                <a:moveTo>
                  <a:pt x="188515" y="120296"/>
                </a:moveTo>
                <a:cubicBezTo>
                  <a:pt x="188287" y="120296"/>
                  <a:pt x="188038" y="120506"/>
                  <a:pt x="188105" y="120781"/>
                </a:cubicBezTo>
                <a:cubicBezTo>
                  <a:pt x="188243" y="120860"/>
                  <a:pt x="188397" y="120907"/>
                  <a:pt x="188561" y="120907"/>
                </a:cubicBezTo>
                <a:cubicBezTo>
                  <a:pt x="188595" y="120907"/>
                  <a:pt x="188629" y="120905"/>
                  <a:pt x="188664" y="120900"/>
                </a:cubicBezTo>
                <a:cubicBezTo>
                  <a:pt x="188795" y="120841"/>
                  <a:pt x="188867" y="120698"/>
                  <a:pt x="188831" y="120555"/>
                </a:cubicBezTo>
                <a:cubicBezTo>
                  <a:pt x="188782" y="120372"/>
                  <a:pt x="188652" y="120296"/>
                  <a:pt x="188515" y="120296"/>
                </a:cubicBezTo>
                <a:close/>
                <a:moveTo>
                  <a:pt x="282950" y="120877"/>
                </a:moveTo>
                <a:cubicBezTo>
                  <a:pt x="281245" y="120990"/>
                  <a:pt x="282318" y="121907"/>
                  <a:pt x="282512" y="121907"/>
                </a:cubicBezTo>
                <a:cubicBezTo>
                  <a:pt x="282521" y="121907"/>
                  <a:pt x="282528" y="121905"/>
                  <a:pt x="282533" y="121901"/>
                </a:cubicBezTo>
                <a:cubicBezTo>
                  <a:pt x="282616" y="121805"/>
                  <a:pt x="282593" y="121651"/>
                  <a:pt x="282497" y="121567"/>
                </a:cubicBezTo>
                <a:lnTo>
                  <a:pt x="282485" y="121567"/>
                </a:lnTo>
                <a:cubicBezTo>
                  <a:pt x="282747" y="121424"/>
                  <a:pt x="282914" y="121162"/>
                  <a:pt x="282950" y="120877"/>
                </a:cubicBezTo>
                <a:close/>
                <a:moveTo>
                  <a:pt x="276476" y="121562"/>
                </a:moveTo>
                <a:cubicBezTo>
                  <a:pt x="276091" y="121562"/>
                  <a:pt x="275857" y="122305"/>
                  <a:pt x="276366" y="122305"/>
                </a:cubicBezTo>
                <a:cubicBezTo>
                  <a:pt x="276759" y="122305"/>
                  <a:pt x="276866" y="122008"/>
                  <a:pt x="276770" y="121710"/>
                </a:cubicBezTo>
                <a:cubicBezTo>
                  <a:pt x="276669" y="121604"/>
                  <a:pt x="276568" y="121562"/>
                  <a:pt x="276476" y="121562"/>
                </a:cubicBezTo>
                <a:close/>
                <a:moveTo>
                  <a:pt x="261138" y="121674"/>
                </a:moveTo>
                <a:lnTo>
                  <a:pt x="261138" y="121674"/>
                </a:lnTo>
                <a:cubicBezTo>
                  <a:pt x="260673" y="121891"/>
                  <a:pt x="260675" y="122467"/>
                  <a:pt x="260815" y="122467"/>
                </a:cubicBezTo>
                <a:cubicBezTo>
                  <a:pt x="260897" y="122467"/>
                  <a:pt x="261027" y="122266"/>
                  <a:pt x="261138" y="121674"/>
                </a:cubicBezTo>
                <a:close/>
                <a:moveTo>
                  <a:pt x="119310" y="121853"/>
                </a:moveTo>
                <a:cubicBezTo>
                  <a:pt x="119060" y="121901"/>
                  <a:pt x="118941" y="122067"/>
                  <a:pt x="118941" y="122341"/>
                </a:cubicBezTo>
                <a:lnTo>
                  <a:pt x="118953" y="122341"/>
                </a:lnTo>
                <a:cubicBezTo>
                  <a:pt x="118941" y="122567"/>
                  <a:pt x="119120" y="122746"/>
                  <a:pt x="119346" y="122746"/>
                </a:cubicBezTo>
                <a:lnTo>
                  <a:pt x="119346" y="122543"/>
                </a:lnTo>
                <a:cubicBezTo>
                  <a:pt x="119390" y="122543"/>
                  <a:pt x="119434" y="122533"/>
                  <a:pt x="119479" y="122522"/>
                </a:cubicBezTo>
                <a:lnTo>
                  <a:pt x="119479" y="122522"/>
                </a:lnTo>
                <a:cubicBezTo>
                  <a:pt x="119478" y="122528"/>
                  <a:pt x="119480" y="122532"/>
                  <a:pt x="119486" y="122532"/>
                </a:cubicBezTo>
                <a:cubicBezTo>
                  <a:pt x="119487" y="122532"/>
                  <a:pt x="119488" y="122532"/>
                  <a:pt x="119489" y="122532"/>
                </a:cubicBezTo>
                <a:lnTo>
                  <a:pt x="119479" y="122522"/>
                </a:lnTo>
                <a:lnTo>
                  <a:pt x="119479" y="122522"/>
                </a:lnTo>
                <a:cubicBezTo>
                  <a:pt x="119483" y="122521"/>
                  <a:pt x="119486" y="122520"/>
                  <a:pt x="119489" y="122520"/>
                </a:cubicBezTo>
                <a:cubicBezTo>
                  <a:pt x="119542" y="122429"/>
                  <a:pt x="119555" y="122398"/>
                  <a:pt x="119551" y="122398"/>
                </a:cubicBezTo>
                <a:cubicBezTo>
                  <a:pt x="119543" y="122398"/>
                  <a:pt x="119481" y="122490"/>
                  <a:pt x="119479" y="122521"/>
                </a:cubicBezTo>
                <a:lnTo>
                  <a:pt x="119479" y="122521"/>
                </a:lnTo>
                <a:lnTo>
                  <a:pt x="119477" y="122520"/>
                </a:lnTo>
                <a:cubicBezTo>
                  <a:pt x="119477" y="122520"/>
                  <a:pt x="119322" y="121948"/>
                  <a:pt x="119310" y="121853"/>
                </a:cubicBezTo>
                <a:close/>
                <a:moveTo>
                  <a:pt x="167950" y="122975"/>
                </a:moveTo>
                <a:cubicBezTo>
                  <a:pt x="167852" y="122975"/>
                  <a:pt x="167753" y="123009"/>
                  <a:pt x="167673" y="123079"/>
                </a:cubicBezTo>
                <a:cubicBezTo>
                  <a:pt x="167739" y="123361"/>
                  <a:pt x="167837" y="123513"/>
                  <a:pt x="167964" y="123513"/>
                </a:cubicBezTo>
                <a:cubicBezTo>
                  <a:pt x="168067" y="123513"/>
                  <a:pt x="168189" y="123412"/>
                  <a:pt x="168328" y="123198"/>
                </a:cubicBezTo>
                <a:cubicBezTo>
                  <a:pt x="168249" y="123054"/>
                  <a:pt x="168100" y="122975"/>
                  <a:pt x="167950" y="122975"/>
                </a:cubicBezTo>
                <a:close/>
                <a:moveTo>
                  <a:pt x="267424" y="123877"/>
                </a:moveTo>
                <a:cubicBezTo>
                  <a:pt x="267055" y="123889"/>
                  <a:pt x="266722" y="124175"/>
                  <a:pt x="266805" y="124687"/>
                </a:cubicBezTo>
                <a:cubicBezTo>
                  <a:pt x="266921" y="124850"/>
                  <a:pt x="267182" y="125053"/>
                  <a:pt x="267412" y="125053"/>
                </a:cubicBezTo>
                <a:cubicBezTo>
                  <a:pt x="267584" y="125053"/>
                  <a:pt x="267739" y="124941"/>
                  <a:pt x="267805" y="124615"/>
                </a:cubicBezTo>
                <a:cubicBezTo>
                  <a:pt x="267807" y="124602"/>
                  <a:pt x="267809" y="124589"/>
                  <a:pt x="267810" y="124576"/>
                </a:cubicBezTo>
                <a:lnTo>
                  <a:pt x="267810" y="124576"/>
                </a:lnTo>
                <a:cubicBezTo>
                  <a:pt x="267813" y="124551"/>
                  <a:pt x="267814" y="124540"/>
                  <a:pt x="267813" y="124540"/>
                </a:cubicBezTo>
                <a:lnTo>
                  <a:pt x="267813" y="124540"/>
                </a:lnTo>
                <a:cubicBezTo>
                  <a:pt x="267826" y="124267"/>
                  <a:pt x="267675" y="123997"/>
                  <a:pt x="267424" y="123877"/>
                </a:cubicBezTo>
                <a:close/>
                <a:moveTo>
                  <a:pt x="94833" y="124895"/>
                </a:moveTo>
                <a:cubicBezTo>
                  <a:pt x="94749" y="124895"/>
                  <a:pt x="94674" y="124927"/>
                  <a:pt x="94605" y="124996"/>
                </a:cubicBezTo>
                <a:cubicBezTo>
                  <a:pt x="94414" y="125118"/>
                  <a:pt x="94492" y="125701"/>
                  <a:pt x="94683" y="125701"/>
                </a:cubicBezTo>
                <a:cubicBezTo>
                  <a:pt x="94790" y="125701"/>
                  <a:pt x="94932" y="125519"/>
                  <a:pt x="95081" y="124972"/>
                </a:cubicBezTo>
                <a:cubicBezTo>
                  <a:pt x="94991" y="124921"/>
                  <a:pt x="94908" y="124895"/>
                  <a:pt x="94833" y="124895"/>
                </a:cubicBezTo>
                <a:close/>
                <a:moveTo>
                  <a:pt x="205175" y="124574"/>
                </a:moveTo>
                <a:cubicBezTo>
                  <a:pt x="205146" y="124574"/>
                  <a:pt x="205142" y="124879"/>
                  <a:pt x="205214" y="125794"/>
                </a:cubicBezTo>
                <a:cubicBezTo>
                  <a:pt x="205380" y="125770"/>
                  <a:pt x="205231" y="124574"/>
                  <a:pt x="205175" y="124574"/>
                </a:cubicBezTo>
                <a:close/>
                <a:moveTo>
                  <a:pt x="195927" y="125234"/>
                </a:moveTo>
                <a:cubicBezTo>
                  <a:pt x="195725" y="125330"/>
                  <a:pt x="195522" y="125461"/>
                  <a:pt x="195356" y="125603"/>
                </a:cubicBezTo>
                <a:cubicBezTo>
                  <a:pt x="195356" y="126211"/>
                  <a:pt x="195844" y="126782"/>
                  <a:pt x="196308" y="127032"/>
                </a:cubicBezTo>
                <a:cubicBezTo>
                  <a:pt x="196415" y="126937"/>
                  <a:pt x="196451" y="126961"/>
                  <a:pt x="196606" y="126877"/>
                </a:cubicBezTo>
                <a:lnTo>
                  <a:pt x="196653" y="126913"/>
                </a:lnTo>
                <a:cubicBezTo>
                  <a:pt x="196975" y="126830"/>
                  <a:pt x="196927" y="126377"/>
                  <a:pt x="196880" y="126211"/>
                </a:cubicBezTo>
                <a:cubicBezTo>
                  <a:pt x="197215" y="125894"/>
                  <a:pt x="197240" y="125735"/>
                  <a:pt x="196991" y="125735"/>
                </a:cubicBezTo>
                <a:cubicBezTo>
                  <a:pt x="196913" y="125735"/>
                  <a:pt x="196808" y="125751"/>
                  <a:pt x="196677" y="125782"/>
                </a:cubicBezTo>
                <a:cubicBezTo>
                  <a:pt x="196582" y="125711"/>
                  <a:pt x="196034" y="125234"/>
                  <a:pt x="195927" y="125234"/>
                </a:cubicBezTo>
                <a:close/>
                <a:moveTo>
                  <a:pt x="275848" y="127679"/>
                </a:moveTo>
                <a:lnTo>
                  <a:pt x="275848" y="127679"/>
                </a:lnTo>
                <a:cubicBezTo>
                  <a:pt x="275847" y="127679"/>
                  <a:pt x="275751" y="127891"/>
                  <a:pt x="275580" y="128282"/>
                </a:cubicBezTo>
                <a:cubicBezTo>
                  <a:pt x="275765" y="127871"/>
                  <a:pt x="275849" y="127679"/>
                  <a:pt x="275848" y="127679"/>
                </a:cubicBezTo>
                <a:close/>
                <a:moveTo>
                  <a:pt x="231840" y="127907"/>
                </a:moveTo>
                <a:cubicBezTo>
                  <a:pt x="231595" y="127907"/>
                  <a:pt x="231190" y="128386"/>
                  <a:pt x="231316" y="128386"/>
                </a:cubicBezTo>
                <a:cubicBezTo>
                  <a:pt x="231377" y="128386"/>
                  <a:pt x="231561" y="128276"/>
                  <a:pt x="231943" y="127949"/>
                </a:cubicBezTo>
                <a:cubicBezTo>
                  <a:pt x="231915" y="127919"/>
                  <a:pt x="231880" y="127907"/>
                  <a:pt x="231840" y="127907"/>
                </a:cubicBezTo>
                <a:close/>
                <a:moveTo>
                  <a:pt x="202301" y="127967"/>
                </a:moveTo>
                <a:cubicBezTo>
                  <a:pt x="201936" y="127967"/>
                  <a:pt x="201608" y="128197"/>
                  <a:pt x="201499" y="128556"/>
                </a:cubicBezTo>
                <a:cubicBezTo>
                  <a:pt x="201617" y="128962"/>
                  <a:pt x="201797" y="129091"/>
                  <a:pt x="201982" y="129091"/>
                </a:cubicBezTo>
                <a:cubicBezTo>
                  <a:pt x="202301" y="129091"/>
                  <a:pt x="202633" y="128707"/>
                  <a:pt x="202678" y="128699"/>
                </a:cubicBezTo>
                <a:lnTo>
                  <a:pt x="202845" y="128532"/>
                </a:lnTo>
                <a:cubicBezTo>
                  <a:pt x="202821" y="128294"/>
                  <a:pt x="202725" y="128175"/>
                  <a:pt x="202571" y="128175"/>
                </a:cubicBezTo>
                <a:cubicBezTo>
                  <a:pt x="202559" y="128175"/>
                  <a:pt x="202583" y="128211"/>
                  <a:pt x="202583" y="128235"/>
                </a:cubicBezTo>
                <a:lnTo>
                  <a:pt x="202404" y="127973"/>
                </a:lnTo>
                <a:cubicBezTo>
                  <a:pt x="202370" y="127969"/>
                  <a:pt x="202335" y="127967"/>
                  <a:pt x="202301" y="127967"/>
                </a:cubicBezTo>
                <a:close/>
                <a:moveTo>
                  <a:pt x="95847" y="129625"/>
                </a:moveTo>
                <a:lnTo>
                  <a:pt x="95847" y="129625"/>
                </a:lnTo>
                <a:cubicBezTo>
                  <a:pt x="95847" y="129625"/>
                  <a:pt x="95842" y="129629"/>
                  <a:pt x="95831" y="129640"/>
                </a:cubicBezTo>
                <a:lnTo>
                  <a:pt x="95831" y="129640"/>
                </a:lnTo>
                <a:cubicBezTo>
                  <a:pt x="95831" y="129640"/>
                  <a:pt x="95831" y="129640"/>
                  <a:pt x="95831" y="129640"/>
                </a:cubicBezTo>
                <a:lnTo>
                  <a:pt x="95831" y="129640"/>
                </a:lnTo>
                <a:cubicBezTo>
                  <a:pt x="95814" y="129659"/>
                  <a:pt x="95809" y="129666"/>
                  <a:pt x="95809" y="129666"/>
                </a:cubicBezTo>
                <a:cubicBezTo>
                  <a:pt x="95811" y="129666"/>
                  <a:pt x="95849" y="129625"/>
                  <a:pt x="95847" y="129625"/>
                </a:cubicBezTo>
                <a:close/>
                <a:moveTo>
                  <a:pt x="110159" y="130419"/>
                </a:moveTo>
                <a:lnTo>
                  <a:pt x="110159" y="130419"/>
                </a:lnTo>
                <a:cubicBezTo>
                  <a:pt x="110150" y="130421"/>
                  <a:pt x="110140" y="130423"/>
                  <a:pt x="110131" y="130425"/>
                </a:cubicBezTo>
                <a:cubicBezTo>
                  <a:pt x="110142" y="130437"/>
                  <a:pt x="110154" y="130449"/>
                  <a:pt x="110166" y="130473"/>
                </a:cubicBezTo>
                <a:cubicBezTo>
                  <a:pt x="110161" y="130454"/>
                  <a:pt x="110159" y="130436"/>
                  <a:pt x="110159" y="130419"/>
                </a:cubicBezTo>
                <a:close/>
                <a:moveTo>
                  <a:pt x="277118" y="129675"/>
                </a:moveTo>
                <a:cubicBezTo>
                  <a:pt x="276830" y="129675"/>
                  <a:pt x="276592" y="129909"/>
                  <a:pt x="276604" y="130199"/>
                </a:cubicBezTo>
                <a:cubicBezTo>
                  <a:pt x="276687" y="130402"/>
                  <a:pt x="276866" y="130533"/>
                  <a:pt x="277080" y="130556"/>
                </a:cubicBezTo>
                <a:cubicBezTo>
                  <a:pt x="277211" y="130378"/>
                  <a:pt x="277294" y="130175"/>
                  <a:pt x="277330" y="129961"/>
                </a:cubicBezTo>
                <a:lnTo>
                  <a:pt x="277140" y="129675"/>
                </a:lnTo>
                <a:cubicBezTo>
                  <a:pt x="277132" y="129675"/>
                  <a:pt x="277125" y="129675"/>
                  <a:pt x="277118" y="129675"/>
                </a:cubicBezTo>
                <a:close/>
                <a:moveTo>
                  <a:pt x="110262" y="130283"/>
                </a:moveTo>
                <a:lnTo>
                  <a:pt x="110262" y="130283"/>
                </a:lnTo>
                <a:cubicBezTo>
                  <a:pt x="110197" y="130310"/>
                  <a:pt x="110161" y="130359"/>
                  <a:pt x="110159" y="130419"/>
                </a:cubicBezTo>
                <a:lnTo>
                  <a:pt x="110159" y="130419"/>
                </a:lnTo>
                <a:cubicBezTo>
                  <a:pt x="110173" y="130416"/>
                  <a:pt x="110187" y="130413"/>
                  <a:pt x="110200" y="130410"/>
                </a:cubicBezTo>
                <a:lnTo>
                  <a:pt x="110200" y="130410"/>
                </a:lnTo>
                <a:lnTo>
                  <a:pt x="110119" y="130580"/>
                </a:lnTo>
                <a:cubicBezTo>
                  <a:pt x="110162" y="130652"/>
                  <a:pt x="110245" y="130680"/>
                  <a:pt x="110341" y="130680"/>
                </a:cubicBezTo>
                <a:cubicBezTo>
                  <a:pt x="110678" y="130680"/>
                  <a:pt x="111179" y="130336"/>
                  <a:pt x="110729" y="130336"/>
                </a:cubicBezTo>
                <a:cubicBezTo>
                  <a:pt x="110617" y="130336"/>
                  <a:pt x="110446" y="130357"/>
                  <a:pt x="110200" y="130410"/>
                </a:cubicBezTo>
                <a:lnTo>
                  <a:pt x="110200" y="130410"/>
                </a:lnTo>
                <a:lnTo>
                  <a:pt x="110262" y="130283"/>
                </a:lnTo>
                <a:close/>
                <a:moveTo>
                  <a:pt x="97601" y="129707"/>
                </a:moveTo>
                <a:cubicBezTo>
                  <a:pt x="97476" y="129707"/>
                  <a:pt x="97357" y="129776"/>
                  <a:pt x="97296" y="129890"/>
                </a:cubicBezTo>
                <a:cubicBezTo>
                  <a:pt x="97296" y="129890"/>
                  <a:pt x="97296" y="129890"/>
                  <a:pt x="97296" y="129890"/>
                </a:cubicBezTo>
                <a:lnTo>
                  <a:pt x="97296" y="129890"/>
                </a:lnTo>
                <a:cubicBezTo>
                  <a:pt x="97256" y="129922"/>
                  <a:pt x="97243" y="129933"/>
                  <a:pt x="97243" y="129933"/>
                </a:cubicBezTo>
                <a:cubicBezTo>
                  <a:pt x="97244" y="129933"/>
                  <a:pt x="97249" y="129929"/>
                  <a:pt x="97257" y="129922"/>
                </a:cubicBezTo>
                <a:lnTo>
                  <a:pt x="97257" y="129922"/>
                </a:lnTo>
                <a:cubicBezTo>
                  <a:pt x="96555" y="130529"/>
                  <a:pt x="96878" y="130812"/>
                  <a:pt x="97300" y="130812"/>
                </a:cubicBezTo>
                <a:cubicBezTo>
                  <a:pt x="97790" y="130812"/>
                  <a:pt x="98414" y="130432"/>
                  <a:pt x="97736" y="129735"/>
                </a:cubicBezTo>
                <a:cubicBezTo>
                  <a:pt x="97692" y="129716"/>
                  <a:pt x="97646" y="129707"/>
                  <a:pt x="97601" y="129707"/>
                </a:cubicBezTo>
                <a:close/>
                <a:moveTo>
                  <a:pt x="86437" y="130378"/>
                </a:moveTo>
                <a:cubicBezTo>
                  <a:pt x="85692" y="130540"/>
                  <a:pt x="86328" y="130976"/>
                  <a:pt x="86799" y="130976"/>
                </a:cubicBezTo>
                <a:cubicBezTo>
                  <a:pt x="86847" y="130976"/>
                  <a:pt x="86894" y="130971"/>
                  <a:pt x="86937" y="130961"/>
                </a:cubicBezTo>
                <a:cubicBezTo>
                  <a:pt x="86973" y="130806"/>
                  <a:pt x="86961" y="130616"/>
                  <a:pt x="86675" y="130533"/>
                </a:cubicBezTo>
                <a:cubicBezTo>
                  <a:pt x="86663" y="130533"/>
                  <a:pt x="86675" y="130568"/>
                  <a:pt x="86675" y="130592"/>
                </a:cubicBezTo>
                <a:lnTo>
                  <a:pt x="86437" y="130378"/>
                </a:lnTo>
                <a:close/>
                <a:moveTo>
                  <a:pt x="154934" y="131164"/>
                </a:moveTo>
                <a:lnTo>
                  <a:pt x="154934" y="131164"/>
                </a:lnTo>
                <a:cubicBezTo>
                  <a:pt x="154933" y="131166"/>
                  <a:pt x="154931" y="131168"/>
                  <a:pt x="154930" y="131171"/>
                </a:cubicBezTo>
                <a:lnTo>
                  <a:pt x="154930" y="131171"/>
                </a:lnTo>
                <a:cubicBezTo>
                  <a:pt x="154930" y="131171"/>
                  <a:pt x="154930" y="131171"/>
                  <a:pt x="154930" y="131171"/>
                </a:cubicBezTo>
                <a:lnTo>
                  <a:pt x="154930" y="131171"/>
                </a:lnTo>
                <a:cubicBezTo>
                  <a:pt x="154932" y="131167"/>
                  <a:pt x="154934" y="131164"/>
                  <a:pt x="154934" y="131164"/>
                </a:cubicBezTo>
                <a:close/>
                <a:moveTo>
                  <a:pt x="154930" y="131171"/>
                </a:moveTo>
                <a:cubicBezTo>
                  <a:pt x="154925" y="131181"/>
                  <a:pt x="154917" y="131199"/>
                  <a:pt x="154918" y="131199"/>
                </a:cubicBezTo>
                <a:cubicBezTo>
                  <a:pt x="154919" y="131199"/>
                  <a:pt x="154923" y="131193"/>
                  <a:pt x="154934" y="131175"/>
                </a:cubicBezTo>
                <a:cubicBezTo>
                  <a:pt x="154934" y="131173"/>
                  <a:pt x="154932" y="131172"/>
                  <a:pt x="154930" y="131171"/>
                </a:cubicBezTo>
                <a:close/>
                <a:moveTo>
                  <a:pt x="251874" y="131330"/>
                </a:moveTo>
                <a:cubicBezTo>
                  <a:pt x="251875" y="131337"/>
                  <a:pt x="251876" y="131343"/>
                  <a:pt x="251876" y="131350"/>
                </a:cubicBezTo>
                <a:lnTo>
                  <a:pt x="251876" y="131350"/>
                </a:lnTo>
                <a:cubicBezTo>
                  <a:pt x="251876" y="131344"/>
                  <a:pt x="251875" y="131338"/>
                  <a:pt x="251874" y="131330"/>
                </a:cubicBezTo>
                <a:close/>
                <a:moveTo>
                  <a:pt x="154612" y="130461"/>
                </a:moveTo>
                <a:lnTo>
                  <a:pt x="154612" y="130461"/>
                </a:lnTo>
                <a:cubicBezTo>
                  <a:pt x="154059" y="130655"/>
                  <a:pt x="154349" y="131377"/>
                  <a:pt x="154668" y="131377"/>
                </a:cubicBezTo>
                <a:cubicBezTo>
                  <a:pt x="154759" y="131377"/>
                  <a:pt x="154853" y="131318"/>
                  <a:pt x="154930" y="131171"/>
                </a:cubicBezTo>
                <a:lnTo>
                  <a:pt x="154930" y="131171"/>
                </a:lnTo>
                <a:cubicBezTo>
                  <a:pt x="154928" y="131170"/>
                  <a:pt x="154926" y="131170"/>
                  <a:pt x="154924" y="131170"/>
                </a:cubicBezTo>
                <a:cubicBezTo>
                  <a:pt x="154913" y="131170"/>
                  <a:pt x="154894" y="131175"/>
                  <a:pt x="154886" y="131175"/>
                </a:cubicBezTo>
                <a:lnTo>
                  <a:pt x="155136" y="130949"/>
                </a:lnTo>
                <a:cubicBezTo>
                  <a:pt x="155089" y="130699"/>
                  <a:pt x="154874" y="130497"/>
                  <a:pt x="154612" y="130461"/>
                </a:cubicBezTo>
                <a:close/>
                <a:moveTo>
                  <a:pt x="251577" y="130997"/>
                </a:moveTo>
                <a:lnTo>
                  <a:pt x="251577" y="130997"/>
                </a:lnTo>
                <a:cubicBezTo>
                  <a:pt x="251016" y="131305"/>
                  <a:pt x="251378" y="131776"/>
                  <a:pt x="251653" y="131776"/>
                </a:cubicBezTo>
                <a:cubicBezTo>
                  <a:pt x="251790" y="131776"/>
                  <a:pt x="251906" y="131660"/>
                  <a:pt x="251876" y="131350"/>
                </a:cubicBezTo>
                <a:lnTo>
                  <a:pt x="251876" y="131350"/>
                </a:lnTo>
                <a:cubicBezTo>
                  <a:pt x="251878" y="131368"/>
                  <a:pt x="251879" y="131374"/>
                  <a:pt x="251880" y="131374"/>
                </a:cubicBezTo>
                <a:cubicBezTo>
                  <a:pt x="251880" y="131374"/>
                  <a:pt x="251877" y="131330"/>
                  <a:pt x="251875" y="131323"/>
                </a:cubicBezTo>
                <a:lnTo>
                  <a:pt x="251875" y="131323"/>
                </a:lnTo>
                <a:cubicBezTo>
                  <a:pt x="251875" y="131325"/>
                  <a:pt x="251875" y="131328"/>
                  <a:pt x="251874" y="131330"/>
                </a:cubicBezTo>
                <a:cubicBezTo>
                  <a:pt x="251874" y="131324"/>
                  <a:pt x="251875" y="131321"/>
                  <a:pt x="251875" y="131321"/>
                </a:cubicBezTo>
                <a:cubicBezTo>
                  <a:pt x="251875" y="131321"/>
                  <a:pt x="251875" y="131322"/>
                  <a:pt x="251875" y="131323"/>
                </a:cubicBezTo>
                <a:lnTo>
                  <a:pt x="251875" y="131323"/>
                </a:lnTo>
                <a:cubicBezTo>
                  <a:pt x="251895" y="131149"/>
                  <a:pt x="251800" y="131044"/>
                  <a:pt x="251577" y="130997"/>
                </a:cubicBezTo>
                <a:close/>
                <a:moveTo>
                  <a:pt x="25700" y="131102"/>
                </a:moveTo>
                <a:cubicBezTo>
                  <a:pt x="25525" y="131102"/>
                  <a:pt x="25366" y="131205"/>
                  <a:pt x="25227" y="131414"/>
                </a:cubicBezTo>
                <a:cubicBezTo>
                  <a:pt x="24850" y="131749"/>
                  <a:pt x="25285" y="132093"/>
                  <a:pt x="25687" y="132093"/>
                </a:cubicBezTo>
                <a:cubicBezTo>
                  <a:pt x="25983" y="132093"/>
                  <a:pt x="26261" y="131906"/>
                  <a:pt x="26180" y="131390"/>
                </a:cubicBezTo>
                <a:lnTo>
                  <a:pt x="26084" y="131342"/>
                </a:lnTo>
                <a:cubicBezTo>
                  <a:pt x="26084" y="131318"/>
                  <a:pt x="26096" y="131283"/>
                  <a:pt x="26096" y="131259"/>
                </a:cubicBezTo>
                <a:cubicBezTo>
                  <a:pt x="25957" y="131155"/>
                  <a:pt x="25825" y="131102"/>
                  <a:pt x="25700" y="131102"/>
                </a:cubicBezTo>
                <a:close/>
                <a:moveTo>
                  <a:pt x="271551" y="131428"/>
                </a:moveTo>
                <a:cubicBezTo>
                  <a:pt x="271439" y="131428"/>
                  <a:pt x="271317" y="131485"/>
                  <a:pt x="271222" y="131604"/>
                </a:cubicBezTo>
                <a:cubicBezTo>
                  <a:pt x="271103" y="131723"/>
                  <a:pt x="271055" y="131902"/>
                  <a:pt x="271091" y="132057"/>
                </a:cubicBezTo>
                <a:lnTo>
                  <a:pt x="271305" y="132211"/>
                </a:lnTo>
                <a:cubicBezTo>
                  <a:pt x="271567" y="132176"/>
                  <a:pt x="271770" y="131818"/>
                  <a:pt x="271817" y="131592"/>
                </a:cubicBezTo>
                <a:cubicBezTo>
                  <a:pt x="271764" y="131485"/>
                  <a:pt x="271663" y="131428"/>
                  <a:pt x="271551" y="131428"/>
                </a:cubicBezTo>
                <a:close/>
                <a:moveTo>
                  <a:pt x="219269" y="131559"/>
                </a:moveTo>
                <a:cubicBezTo>
                  <a:pt x="218683" y="131559"/>
                  <a:pt x="219038" y="132161"/>
                  <a:pt x="219228" y="132295"/>
                </a:cubicBezTo>
                <a:cubicBezTo>
                  <a:pt x="219323" y="132283"/>
                  <a:pt x="219632" y="132199"/>
                  <a:pt x="219573" y="131735"/>
                </a:cubicBezTo>
                <a:lnTo>
                  <a:pt x="219406" y="131568"/>
                </a:lnTo>
                <a:cubicBezTo>
                  <a:pt x="219356" y="131562"/>
                  <a:pt x="219310" y="131559"/>
                  <a:pt x="219269" y="131559"/>
                </a:cubicBezTo>
                <a:close/>
                <a:moveTo>
                  <a:pt x="188134" y="132272"/>
                </a:moveTo>
                <a:cubicBezTo>
                  <a:pt x="187916" y="132272"/>
                  <a:pt x="187713" y="132461"/>
                  <a:pt x="187890" y="132688"/>
                </a:cubicBezTo>
                <a:cubicBezTo>
                  <a:pt x="187890" y="132688"/>
                  <a:pt x="187890" y="132688"/>
                  <a:pt x="187890" y="132688"/>
                </a:cubicBezTo>
                <a:lnTo>
                  <a:pt x="187890" y="132688"/>
                </a:lnTo>
                <a:cubicBezTo>
                  <a:pt x="187914" y="132715"/>
                  <a:pt x="187924" y="132724"/>
                  <a:pt x="187925" y="132724"/>
                </a:cubicBezTo>
                <a:cubicBezTo>
                  <a:pt x="187927" y="132724"/>
                  <a:pt x="187922" y="132716"/>
                  <a:pt x="187915" y="132707"/>
                </a:cubicBezTo>
                <a:lnTo>
                  <a:pt x="187915" y="132707"/>
                </a:lnTo>
                <a:cubicBezTo>
                  <a:pt x="188011" y="132780"/>
                  <a:pt x="188099" y="132817"/>
                  <a:pt x="188179" y="132817"/>
                </a:cubicBezTo>
                <a:cubicBezTo>
                  <a:pt x="188296" y="132817"/>
                  <a:pt x="188397" y="132738"/>
                  <a:pt x="188486" y="132580"/>
                </a:cubicBezTo>
                <a:cubicBezTo>
                  <a:pt x="188437" y="132359"/>
                  <a:pt x="188282" y="132272"/>
                  <a:pt x="188134" y="132272"/>
                </a:cubicBezTo>
                <a:close/>
                <a:moveTo>
                  <a:pt x="130763" y="132984"/>
                </a:moveTo>
                <a:cubicBezTo>
                  <a:pt x="130017" y="132984"/>
                  <a:pt x="129135" y="133040"/>
                  <a:pt x="131014" y="133319"/>
                </a:cubicBezTo>
                <a:cubicBezTo>
                  <a:pt x="131193" y="133247"/>
                  <a:pt x="131264" y="133140"/>
                  <a:pt x="131217" y="133009"/>
                </a:cubicBezTo>
                <a:cubicBezTo>
                  <a:pt x="131698" y="133009"/>
                  <a:pt x="131260" y="132984"/>
                  <a:pt x="130763" y="132984"/>
                </a:cubicBezTo>
                <a:close/>
                <a:moveTo>
                  <a:pt x="198677" y="132759"/>
                </a:moveTo>
                <a:cubicBezTo>
                  <a:pt x="198512" y="132791"/>
                  <a:pt x="198628" y="133569"/>
                  <a:pt x="198684" y="133569"/>
                </a:cubicBezTo>
                <a:cubicBezTo>
                  <a:pt x="198713" y="133569"/>
                  <a:pt x="198726" y="133366"/>
                  <a:pt x="198677" y="132759"/>
                </a:cubicBezTo>
                <a:close/>
                <a:moveTo>
                  <a:pt x="36682" y="133364"/>
                </a:moveTo>
                <a:cubicBezTo>
                  <a:pt x="36666" y="133364"/>
                  <a:pt x="36649" y="133365"/>
                  <a:pt x="36633" y="133366"/>
                </a:cubicBezTo>
                <a:lnTo>
                  <a:pt x="36395" y="133628"/>
                </a:lnTo>
                <a:cubicBezTo>
                  <a:pt x="36485" y="133864"/>
                  <a:pt x="36618" y="133950"/>
                  <a:pt x="36740" y="133950"/>
                </a:cubicBezTo>
                <a:cubicBezTo>
                  <a:pt x="36958" y="133950"/>
                  <a:pt x="37143" y="133676"/>
                  <a:pt x="36990" y="133485"/>
                </a:cubicBezTo>
                <a:cubicBezTo>
                  <a:pt x="36964" y="133453"/>
                  <a:pt x="36955" y="133441"/>
                  <a:pt x="36955" y="133441"/>
                </a:cubicBezTo>
                <a:lnTo>
                  <a:pt x="36955" y="133441"/>
                </a:lnTo>
                <a:cubicBezTo>
                  <a:pt x="36955" y="133441"/>
                  <a:pt x="36973" y="133465"/>
                  <a:pt x="36986" y="133480"/>
                </a:cubicBezTo>
                <a:lnTo>
                  <a:pt x="36986" y="133480"/>
                </a:lnTo>
                <a:cubicBezTo>
                  <a:pt x="36903" y="133400"/>
                  <a:pt x="36794" y="133364"/>
                  <a:pt x="36682" y="133364"/>
                </a:cubicBezTo>
                <a:close/>
                <a:moveTo>
                  <a:pt x="187926" y="133188"/>
                </a:moveTo>
                <a:cubicBezTo>
                  <a:pt x="187444" y="133241"/>
                  <a:pt x="187745" y="133996"/>
                  <a:pt x="188046" y="133996"/>
                </a:cubicBezTo>
                <a:cubicBezTo>
                  <a:pt x="188146" y="133996"/>
                  <a:pt x="188247" y="133912"/>
                  <a:pt x="188319" y="133688"/>
                </a:cubicBezTo>
                <a:lnTo>
                  <a:pt x="188319" y="133688"/>
                </a:lnTo>
                <a:cubicBezTo>
                  <a:pt x="188307" y="133711"/>
                  <a:pt x="188271" y="133735"/>
                  <a:pt x="188236" y="133747"/>
                </a:cubicBezTo>
                <a:lnTo>
                  <a:pt x="188402" y="133521"/>
                </a:lnTo>
                <a:cubicBezTo>
                  <a:pt x="188367" y="133390"/>
                  <a:pt x="188247" y="133283"/>
                  <a:pt x="188105" y="133283"/>
                </a:cubicBezTo>
                <a:cubicBezTo>
                  <a:pt x="188105" y="133283"/>
                  <a:pt x="188140" y="133330"/>
                  <a:pt x="188140" y="133366"/>
                </a:cubicBezTo>
                <a:cubicBezTo>
                  <a:pt x="188122" y="133373"/>
                  <a:pt x="188105" y="133376"/>
                  <a:pt x="188089" y="133376"/>
                </a:cubicBezTo>
                <a:cubicBezTo>
                  <a:pt x="188019" y="133376"/>
                  <a:pt x="187965" y="133313"/>
                  <a:pt x="187926" y="133188"/>
                </a:cubicBezTo>
                <a:close/>
                <a:moveTo>
                  <a:pt x="254677" y="134146"/>
                </a:moveTo>
                <a:cubicBezTo>
                  <a:pt x="254672" y="134146"/>
                  <a:pt x="254720" y="134323"/>
                  <a:pt x="254766" y="134499"/>
                </a:cubicBezTo>
                <a:lnTo>
                  <a:pt x="254766" y="134499"/>
                </a:lnTo>
                <a:lnTo>
                  <a:pt x="254887" y="134295"/>
                </a:lnTo>
                <a:lnTo>
                  <a:pt x="254887" y="134295"/>
                </a:lnTo>
                <a:cubicBezTo>
                  <a:pt x="254851" y="134307"/>
                  <a:pt x="254827" y="134331"/>
                  <a:pt x="254803" y="134354"/>
                </a:cubicBezTo>
                <a:cubicBezTo>
                  <a:pt x="254792" y="134378"/>
                  <a:pt x="254780" y="134414"/>
                  <a:pt x="254780" y="134450"/>
                </a:cubicBezTo>
                <a:cubicBezTo>
                  <a:pt x="254709" y="134229"/>
                  <a:pt x="254681" y="134146"/>
                  <a:pt x="254677" y="134146"/>
                </a:cubicBezTo>
                <a:close/>
                <a:moveTo>
                  <a:pt x="156815" y="134657"/>
                </a:moveTo>
                <a:cubicBezTo>
                  <a:pt x="156798" y="134657"/>
                  <a:pt x="155791" y="134784"/>
                  <a:pt x="155809" y="134784"/>
                </a:cubicBezTo>
                <a:cubicBezTo>
                  <a:pt x="155815" y="134784"/>
                  <a:pt x="155953" y="134768"/>
                  <a:pt x="156315" y="134724"/>
                </a:cubicBezTo>
                <a:cubicBezTo>
                  <a:pt x="156690" y="134675"/>
                  <a:pt x="156822" y="134657"/>
                  <a:pt x="156815" y="134657"/>
                </a:cubicBezTo>
                <a:close/>
                <a:moveTo>
                  <a:pt x="254766" y="134499"/>
                </a:moveTo>
                <a:lnTo>
                  <a:pt x="254732" y="134557"/>
                </a:lnTo>
                <a:cubicBezTo>
                  <a:pt x="254806" y="134769"/>
                  <a:pt x="254838" y="134849"/>
                  <a:pt x="254846" y="134849"/>
                </a:cubicBezTo>
                <a:cubicBezTo>
                  <a:pt x="254856" y="134849"/>
                  <a:pt x="254812" y="134674"/>
                  <a:pt x="254766" y="134499"/>
                </a:cubicBezTo>
                <a:close/>
                <a:moveTo>
                  <a:pt x="271487" y="134294"/>
                </a:moveTo>
                <a:cubicBezTo>
                  <a:pt x="271291" y="134294"/>
                  <a:pt x="271185" y="134444"/>
                  <a:pt x="271175" y="134700"/>
                </a:cubicBezTo>
                <a:lnTo>
                  <a:pt x="271413" y="134938"/>
                </a:lnTo>
                <a:cubicBezTo>
                  <a:pt x="271794" y="134866"/>
                  <a:pt x="271806" y="134533"/>
                  <a:pt x="271591" y="134307"/>
                </a:cubicBezTo>
                <a:cubicBezTo>
                  <a:pt x="271554" y="134298"/>
                  <a:pt x="271519" y="134294"/>
                  <a:pt x="271487" y="134294"/>
                </a:cubicBezTo>
                <a:close/>
                <a:moveTo>
                  <a:pt x="185344" y="134123"/>
                </a:moveTo>
                <a:cubicBezTo>
                  <a:pt x="185295" y="134123"/>
                  <a:pt x="185243" y="134129"/>
                  <a:pt x="185188" y="134140"/>
                </a:cubicBezTo>
                <a:cubicBezTo>
                  <a:pt x="184914" y="134343"/>
                  <a:pt x="184914" y="134628"/>
                  <a:pt x="185176" y="134974"/>
                </a:cubicBezTo>
                <a:lnTo>
                  <a:pt x="185188" y="134985"/>
                </a:lnTo>
                <a:cubicBezTo>
                  <a:pt x="186036" y="134941"/>
                  <a:pt x="185946" y="134123"/>
                  <a:pt x="185344" y="134123"/>
                </a:cubicBezTo>
                <a:close/>
                <a:moveTo>
                  <a:pt x="264147" y="134720"/>
                </a:moveTo>
                <a:cubicBezTo>
                  <a:pt x="264121" y="134720"/>
                  <a:pt x="264094" y="134721"/>
                  <a:pt x="264066" y="134724"/>
                </a:cubicBezTo>
                <a:cubicBezTo>
                  <a:pt x="263721" y="135021"/>
                  <a:pt x="263793" y="135271"/>
                  <a:pt x="264269" y="135390"/>
                </a:cubicBezTo>
                <a:cubicBezTo>
                  <a:pt x="264260" y="135390"/>
                  <a:pt x="264258" y="135397"/>
                  <a:pt x="264252" y="135400"/>
                </a:cubicBezTo>
                <a:lnTo>
                  <a:pt x="264252" y="135400"/>
                </a:lnTo>
                <a:cubicBezTo>
                  <a:pt x="264591" y="135304"/>
                  <a:pt x="264614" y="135103"/>
                  <a:pt x="264567" y="134962"/>
                </a:cubicBezTo>
                <a:cubicBezTo>
                  <a:pt x="264493" y="134803"/>
                  <a:pt x="264353" y="134720"/>
                  <a:pt x="264147" y="134720"/>
                </a:cubicBezTo>
                <a:close/>
                <a:moveTo>
                  <a:pt x="264252" y="135400"/>
                </a:moveTo>
                <a:cubicBezTo>
                  <a:pt x="264250" y="135401"/>
                  <a:pt x="264248" y="135401"/>
                  <a:pt x="264245" y="135402"/>
                </a:cubicBezTo>
                <a:cubicBezTo>
                  <a:pt x="264248" y="135402"/>
                  <a:pt x="264251" y="135401"/>
                  <a:pt x="264252" y="135400"/>
                </a:cubicBezTo>
                <a:close/>
                <a:moveTo>
                  <a:pt x="285129" y="135843"/>
                </a:moveTo>
                <a:lnTo>
                  <a:pt x="285129" y="135843"/>
                </a:lnTo>
                <a:cubicBezTo>
                  <a:pt x="284760" y="136224"/>
                  <a:pt x="284629" y="136748"/>
                  <a:pt x="285402" y="136748"/>
                </a:cubicBezTo>
                <a:cubicBezTo>
                  <a:pt x="285439" y="136760"/>
                  <a:pt x="285475" y="136765"/>
                  <a:pt x="285512" y="136765"/>
                </a:cubicBezTo>
                <a:cubicBezTo>
                  <a:pt x="285657" y="136765"/>
                  <a:pt x="285795" y="136676"/>
                  <a:pt x="285843" y="136533"/>
                </a:cubicBezTo>
                <a:cubicBezTo>
                  <a:pt x="285807" y="136128"/>
                  <a:pt x="285736" y="135867"/>
                  <a:pt x="285129" y="135843"/>
                </a:cubicBezTo>
                <a:close/>
                <a:moveTo>
                  <a:pt x="196931" y="136388"/>
                </a:moveTo>
                <a:cubicBezTo>
                  <a:pt x="196918" y="136388"/>
                  <a:pt x="196905" y="136389"/>
                  <a:pt x="196891" y="136390"/>
                </a:cubicBezTo>
                <a:cubicBezTo>
                  <a:pt x="196725" y="136414"/>
                  <a:pt x="196570" y="136509"/>
                  <a:pt x="196475" y="136652"/>
                </a:cubicBezTo>
                <a:lnTo>
                  <a:pt x="196475" y="136664"/>
                </a:lnTo>
                <a:lnTo>
                  <a:pt x="196403" y="136640"/>
                </a:lnTo>
                <a:lnTo>
                  <a:pt x="196403" y="136640"/>
                </a:lnTo>
                <a:cubicBezTo>
                  <a:pt x="196037" y="136899"/>
                  <a:pt x="196579" y="137432"/>
                  <a:pt x="196975" y="137432"/>
                </a:cubicBezTo>
                <a:cubicBezTo>
                  <a:pt x="197198" y="137432"/>
                  <a:pt x="197376" y="137263"/>
                  <a:pt x="197320" y="136783"/>
                </a:cubicBezTo>
                <a:lnTo>
                  <a:pt x="197130" y="136605"/>
                </a:lnTo>
                <a:cubicBezTo>
                  <a:pt x="197189" y="136605"/>
                  <a:pt x="197225" y="136640"/>
                  <a:pt x="197249" y="136688"/>
                </a:cubicBezTo>
                <a:cubicBezTo>
                  <a:pt x="197238" y="136523"/>
                  <a:pt x="197094" y="136388"/>
                  <a:pt x="196931" y="136388"/>
                </a:cubicBezTo>
                <a:close/>
                <a:moveTo>
                  <a:pt x="270210" y="136783"/>
                </a:moveTo>
                <a:cubicBezTo>
                  <a:pt x="270103" y="136795"/>
                  <a:pt x="269805" y="136879"/>
                  <a:pt x="269865" y="137343"/>
                </a:cubicBezTo>
                <a:cubicBezTo>
                  <a:pt x="269942" y="137470"/>
                  <a:pt x="270036" y="137526"/>
                  <a:pt x="270147" y="137526"/>
                </a:cubicBezTo>
                <a:cubicBezTo>
                  <a:pt x="270224" y="137526"/>
                  <a:pt x="270308" y="137499"/>
                  <a:pt x="270401" y="137450"/>
                </a:cubicBezTo>
                <a:cubicBezTo>
                  <a:pt x="270782" y="137224"/>
                  <a:pt x="270484" y="136914"/>
                  <a:pt x="270210" y="136783"/>
                </a:cubicBezTo>
                <a:close/>
                <a:moveTo>
                  <a:pt x="273607" y="137603"/>
                </a:moveTo>
                <a:cubicBezTo>
                  <a:pt x="273607" y="137603"/>
                  <a:pt x="273601" y="137606"/>
                  <a:pt x="273580" y="137617"/>
                </a:cubicBezTo>
                <a:lnTo>
                  <a:pt x="273580" y="137612"/>
                </a:lnTo>
                <a:lnTo>
                  <a:pt x="273580" y="137612"/>
                </a:lnTo>
                <a:cubicBezTo>
                  <a:pt x="273588" y="137611"/>
                  <a:pt x="273606" y="137603"/>
                  <a:pt x="273607" y="137603"/>
                </a:cubicBezTo>
                <a:close/>
                <a:moveTo>
                  <a:pt x="273952" y="137485"/>
                </a:moveTo>
                <a:cubicBezTo>
                  <a:pt x="273869" y="137485"/>
                  <a:pt x="273748" y="137520"/>
                  <a:pt x="273580" y="137605"/>
                </a:cubicBezTo>
                <a:cubicBezTo>
                  <a:pt x="273472" y="137641"/>
                  <a:pt x="273401" y="137724"/>
                  <a:pt x="273365" y="137831"/>
                </a:cubicBezTo>
                <a:cubicBezTo>
                  <a:pt x="273385" y="138131"/>
                  <a:pt x="273478" y="138240"/>
                  <a:pt x="273592" y="138240"/>
                </a:cubicBezTo>
                <a:cubicBezTo>
                  <a:pt x="273892" y="138240"/>
                  <a:pt x="274335" y="137485"/>
                  <a:pt x="273952" y="137485"/>
                </a:cubicBezTo>
                <a:close/>
                <a:moveTo>
                  <a:pt x="137396" y="137819"/>
                </a:moveTo>
                <a:lnTo>
                  <a:pt x="137193" y="138117"/>
                </a:lnTo>
                <a:cubicBezTo>
                  <a:pt x="137360" y="138367"/>
                  <a:pt x="137646" y="138522"/>
                  <a:pt x="137955" y="138533"/>
                </a:cubicBezTo>
                <a:lnTo>
                  <a:pt x="138146" y="138272"/>
                </a:lnTo>
                <a:cubicBezTo>
                  <a:pt x="138027" y="137986"/>
                  <a:pt x="137741" y="137902"/>
                  <a:pt x="137503" y="137843"/>
                </a:cubicBezTo>
                <a:lnTo>
                  <a:pt x="137396" y="137819"/>
                </a:lnTo>
                <a:close/>
                <a:moveTo>
                  <a:pt x="32442" y="138712"/>
                </a:moveTo>
                <a:lnTo>
                  <a:pt x="32633" y="138807"/>
                </a:lnTo>
                <a:lnTo>
                  <a:pt x="32621" y="138807"/>
                </a:lnTo>
                <a:cubicBezTo>
                  <a:pt x="32621" y="138807"/>
                  <a:pt x="32621" y="138807"/>
                  <a:pt x="32621" y="138807"/>
                </a:cubicBezTo>
                <a:lnTo>
                  <a:pt x="32621" y="138807"/>
                </a:lnTo>
                <a:cubicBezTo>
                  <a:pt x="32621" y="138807"/>
                  <a:pt x="32621" y="138807"/>
                  <a:pt x="32621" y="138807"/>
                </a:cubicBezTo>
                <a:lnTo>
                  <a:pt x="32621" y="138807"/>
                </a:lnTo>
                <a:cubicBezTo>
                  <a:pt x="32612" y="138808"/>
                  <a:pt x="32603" y="138809"/>
                  <a:pt x="32595" y="138809"/>
                </a:cubicBezTo>
                <a:cubicBezTo>
                  <a:pt x="32493" y="138809"/>
                  <a:pt x="32442" y="138745"/>
                  <a:pt x="32442" y="138712"/>
                </a:cubicBezTo>
                <a:close/>
                <a:moveTo>
                  <a:pt x="32549" y="137569"/>
                </a:moveTo>
                <a:cubicBezTo>
                  <a:pt x="32049" y="137914"/>
                  <a:pt x="31978" y="138331"/>
                  <a:pt x="32323" y="138819"/>
                </a:cubicBezTo>
                <a:cubicBezTo>
                  <a:pt x="32363" y="138848"/>
                  <a:pt x="32414" y="138863"/>
                  <a:pt x="32465" y="138863"/>
                </a:cubicBezTo>
                <a:cubicBezTo>
                  <a:pt x="32518" y="138863"/>
                  <a:pt x="32572" y="138846"/>
                  <a:pt x="32615" y="138812"/>
                </a:cubicBezTo>
                <a:lnTo>
                  <a:pt x="32615" y="138812"/>
                </a:lnTo>
                <a:cubicBezTo>
                  <a:pt x="32622" y="138811"/>
                  <a:pt x="32629" y="138809"/>
                  <a:pt x="32633" y="138807"/>
                </a:cubicBezTo>
                <a:lnTo>
                  <a:pt x="32633" y="138807"/>
                </a:lnTo>
                <a:lnTo>
                  <a:pt x="32728" y="138855"/>
                </a:lnTo>
                <a:cubicBezTo>
                  <a:pt x="33371" y="138545"/>
                  <a:pt x="32942" y="137819"/>
                  <a:pt x="32549" y="137569"/>
                </a:cubicBezTo>
                <a:close/>
                <a:moveTo>
                  <a:pt x="280842" y="138164"/>
                </a:moveTo>
                <a:cubicBezTo>
                  <a:pt x="280438" y="138272"/>
                  <a:pt x="279533" y="139153"/>
                  <a:pt x="280473" y="139153"/>
                </a:cubicBezTo>
                <a:cubicBezTo>
                  <a:pt x="280711" y="139153"/>
                  <a:pt x="280938" y="139057"/>
                  <a:pt x="281116" y="138891"/>
                </a:cubicBezTo>
                <a:lnTo>
                  <a:pt x="281116" y="138879"/>
                </a:lnTo>
                <a:cubicBezTo>
                  <a:pt x="281188" y="138462"/>
                  <a:pt x="281009" y="138260"/>
                  <a:pt x="280842" y="138164"/>
                </a:cubicBezTo>
                <a:close/>
                <a:moveTo>
                  <a:pt x="251388" y="138617"/>
                </a:moveTo>
                <a:lnTo>
                  <a:pt x="251388" y="138617"/>
                </a:lnTo>
                <a:cubicBezTo>
                  <a:pt x="251386" y="138617"/>
                  <a:pt x="251620" y="139236"/>
                  <a:pt x="251622" y="139236"/>
                </a:cubicBezTo>
                <a:cubicBezTo>
                  <a:pt x="251623" y="139236"/>
                  <a:pt x="251599" y="139169"/>
                  <a:pt x="251533" y="138993"/>
                </a:cubicBezTo>
                <a:lnTo>
                  <a:pt x="251533" y="138993"/>
                </a:lnTo>
                <a:cubicBezTo>
                  <a:pt x="251532" y="138989"/>
                  <a:pt x="251528" y="138977"/>
                  <a:pt x="251517" y="138950"/>
                </a:cubicBezTo>
                <a:lnTo>
                  <a:pt x="251517" y="138950"/>
                </a:lnTo>
                <a:cubicBezTo>
                  <a:pt x="251517" y="138950"/>
                  <a:pt x="251517" y="138950"/>
                  <a:pt x="251517" y="138950"/>
                </a:cubicBezTo>
                <a:cubicBezTo>
                  <a:pt x="251424" y="138706"/>
                  <a:pt x="251389" y="138617"/>
                  <a:pt x="251388" y="138617"/>
                </a:cubicBezTo>
                <a:close/>
                <a:moveTo>
                  <a:pt x="281375" y="138518"/>
                </a:moveTo>
                <a:cubicBezTo>
                  <a:pt x="281247" y="138518"/>
                  <a:pt x="281152" y="138599"/>
                  <a:pt x="281152" y="138831"/>
                </a:cubicBezTo>
                <a:cubicBezTo>
                  <a:pt x="281188" y="138807"/>
                  <a:pt x="281223" y="138784"/>
                  <a:pt x="281259" y="138784"/>
                </a:cubicBezTo>
                <a:cubicBezTo>
                  <a:pt x="281390" y="139141"/>
                  <a:pt x="280664" y="139022"/>
                  <a:pt x="281283" y="139391"/>
                </a:cubicBezTo>
                <a:cubicBezTo>
                  <a:pt x="281473" y="139379"/>
                  <a:pt x="281985" y="139355"/>
                  <a:pt x="281997" y="138867"/>
                </a:cubicBezTo>
                <a:cubicBezTo>
                  <a:pt x="281907" y="138754"/>
                  <a:pt x="281594" y="138518"/>
                  <a:pt x="281375" y="138518"/>
                </a:cubicBezTo>
                <a:close/>
                <a:moveTo>
                  <a:pt x="270174" y="139486"/>
                </a:moveTo>
                <a:cubicBezTo>
                  <a:pt x="270162" y="139498"/>
                  <a:pt x="270162" y="139498"/>
                  <a:pt x="270151" y="139510"/>
                </a:cubicBezTo>
                <a:cubicBezTo>
                  <a:pt x="270174" y="139510"/>
                  <a:pt x="270174" y="139498"/>
                  <a:pt x="270174" y="139486"/>
                </a:cubicBezTo>
                <a:close/>
                <a:moveTo>
                  <a:pt x="117960" y="138393"/>
                </a:moveTo>
                <a:cubicBezTo>
                  <a:pt x="117807" y="138393"/>
                  <a:pt x="117713" y="138608"/>
                  <a:pt x="117798" y="139224"/>
                </a:cubicBezTo>
                <a:cubicBezTo>
                  <a:pt x="117868" y="139305"/>
                  <a:pt x="117949" y="139375"/>
                  <a:pt x="118063" y="139401"/>
                </a:cubicBezTo>
                <a:lnTo>
                  <a:pt x="118063" y="139401"/>
                </a:lnTo>
                <a:cubicBezTo>
                  <a:pt x="118063" y="139401"/>
                  <a:pt x="118064" y="139401"/>
                  <a:pt x="118064" y="139401"/>
                </a:cubicBezTo>
                <a:cubicBezTo>
                  <a:pt x="118065" y="139401"/>
                  <a:pt x="118068" y="139401"/>
                  <a:pt x="118072" y="139403"/>
                </a:cubicBezTo>
                <a:cubicBezTo>
                  <a:pt x="118069" y="139402"/>
                  <a:pt x="118066" y="139401"/>
                  <a:pt x="118063" y="139401"/>
                </a:cubicBezTo>
                <a:lnTo>
                  <a:pt x="118063" y="139401"/>
                </a:lnTo>
                <a:cubicBezTo>
                  <a:pt x="118060" y="139402"/>
                  <a:pt x="118083" y="139416"/>
                  <a:pt x="118087" y="139416"/>
                </a:cubicBezTo>
                <a:cubicBezTo>
                  <a:pt x="118088" y="139416"/>
                  <a:pt x="118086" y="139413"/>
                  <a:pt x="118072" y="139403"/>
                </a:cubicBezTo>
                <a:lnTo>
                  <a:pt x="118072" y="139403"/>
                </a:lnTo>
                <a:cubicBezTo>
                  <a:pt x="118273" y="139513"/>
                  <a:pt x="118415" y="139559"/>
                  <a:pt x="118512" y="139559"/>
                </a:cubicBezTo>
                <a:cubicBezTo>
                  <a:pt x="118998" y="139559"/>
                  <a:pt x="118317" y="138393"/>
                  <a:pt x="117960" y="138393"/>
                </a:cubicBezTo>
                <a:close/>
                <a:moveTo>
                  <a:pt x="221880" y="138946"/>
                </a:moveTo>
                <a:cubicBezTo>
                  <a:pt x="221733" y="138946"/>
                  <a:pt x="221571" y="139011"/>
                  <a:pt x="221466" y="139141"/>
                </a:cubicBezTo>
                <a:cubicBezTo>
                  <a:pt x="221383" y="139236"/>
                  <a:pt x="221347" y="139367"/>
                  <a:pt x="221371" y="139498"/>
                </a:cubicBezTo>
                <a:cubicBezTo>
                  <a:pt x="221488" y="139562"/>
                  <a:pt x="221719" y="139626"/>
                  <a:pt x="221911" y="139626"/>
                </a:cubicBezTo>
                <a:cubicBezTo>
                  <a:pt x="222147" y="139626"/>
                  <a:pt x="222322" y="139528"/>
                  <a:pt x="222145" y="139212"/>
                </a:cubicBezTo>
                <a:lnTo>
                  <a:pt x="222145" y="139212"/>
                </a:lnTo>
                <a:cubicBezTo>
                  <a:pt x="222156" y="139284"/>
                  <a:pt x="222109" y="139355"/>
                  <a:pt x="222049" y="139379"/>
                </a:cubicBezTo>
                <a:lnTo>
                  <a:pt x="222192" y="139117"/>
                </a:lnTo>
                <a:cubicBezTo>
                  <a:pt x="222141" y="139002"/>
                  <a:pt x="222017" y="138946"/>
                  <a:pt x="221880" y="138946"/>
                </a:cubicBezTo>
                <a:close/>
                <a:moveTo>
                  <a:pt x="269281" y="138748"/>
                </a:moveTo>
                <a:lnTo>
                  <a:pt x="269103" y="138926"/>
                </a:lnTo>
                <a:cubicBezTo>
                  <a:pt x="269115" y="138926"/>
                  <a:pt x="269115" y="138914"/>
                  <a:pt x="269127" y="138914"/>
                </a:cubicBezTo>
                <a:lnTo>
                  <a:pt x="269019" y="139212"/>
                </a:lnTo>
                <a:cubicBezTo>
                  <a:pt x="269248" y="139553"/>
                  <a:pt x="269503" y="139673"/>
                  <a:pt x="269717" y="139673"/>
                </a:cubicBezTo>
                <a:cubicBezTo>
                  <a:pt x="270184" y="139673"/>
                  <a:pt x="270454" y="139100"/>
                  <a:pt x="269817" y="138986"/>
                </a:cubicBezTo>
                <a:cubicBezTo>
                  <a:pt x="269758" y="138748"/>
                  <a:pt x="269508" y="138748"/>
                  <a:pt x="269412" y="138748"/>
                </a:cubicBezTo>
                <a:lnTo>
                  <a:pt x="269353" y="138926"/>
                </a:lnTo>
                <a:lnTo>
                  <a:pt x="269353" y="138748"/>
                </a:lnTo>
                <a:close/>
                <a:moveTo>
                  <a:pt x="28721" y="139198"/>
                </a:moveTo>
                <a:cubicBezTo>
                  <a:pt x="28661" y="139198"/>
                  <a:pt x="28596" y="139211"/>
                  <a:pt x="28525" y="139236"/>
                </a:cubicBezTo>
                <a:cubicBezTo>
                  <a:pt x="28418" y="139260"/>
                  <a:pt x="28335" y="139343"/>
                  <a:pt x="28323" y="139462"/>
                </a:cubicBezTo>
                <a:cubicBezTo>
                  <a:pt x="28348" y="139774"/>
                  <a:pt x="28483" y="139875"/>
                  <a:pt x="28638" y="139875"/>
                </a:cubicBezTo>
                <a:cubicBezTo>
                  <a:pt x="28845" y="139875"/>
                  <a:pt x="29088" y="139695"/>
                  <a:pt x="29156" y="139593"/>
                </a:cubicBezTo>
                <a:cubicBezTo>
                  <a:pt x="29056" y="139330"/>
                  <a:pt x="28915" y="139198"/>
                  <a:pt x="28721" y="139198"/>
                </a:cubicBezTo>
                <a:close/>
                <a:moveTo>
                  <a:pt x="209060" y="139214"/>
                </a:moveTo>
                <a:cubicBezTo>
                  <a:pt x="208976" y="139214"/>
                  <a:pt x="208901" y="139238"/>
                  <a:pt x="208857" y="139295"/>
                </a:cubicBezTo>
                <a:cubicBezTo>
                  <a:pt x="208803" y="139272"/>
                  <a:pt x="208752" y="139261"/>
                  <a:pt x="208704" y="139261"/>
                </a:cubicBezTo>
                <a:cubicBezTo>
                  <a:pt x="208534" y="139261"/>
                  <a:pt x="208410" y="139403"/>
                  <a:pt x="208345" y="139617"/>
                </a:cubicBezTo>
                <a:cubicBezTo>
                  <a:pt x="208462" y="139792"/>
                  <a:pt x="208595" y="139880"/>
                  <a:pt x="208744" y="139880"/>
                </a:cubicBezTo>
                <a:cubicBezTo>
                  <a:pt x="208777" y="139880"/>
                  <a:pt x="208811" y="139876"/>
                  <a:pt x="208845" y="139867"/>
                </a:cubicBezTo>
                <a:cubicBezTo>
                  <a:pt x="209923" y="139646"/>
                  <a:pt x="209414" y="139214"/>
                  <a:pt x="209060" y="139214"/>
                </a:cubicBezTo>
                <a:close/>
                <a:moveTo>
                  <a:pt x="99069" y="139077"/>
                </a:moveTo>
                <a:cubicBezTo>
                  <a:pt x="99025" y="139077"/>
                  <a:pt x="98982" y="139082"/>
                  <a:pt x="98939" y="139093"/>
                </a:cubicBezTo>
                <a:cubicBezTo>
                  <a:pt x="98900" y="139648"/>
                  <a:pt x="99143" y="139935"/>
                  <a:pt x="99354" y="139935"/>
                </a:cubicBezTo>
                <a:cubicBezTo>
                  <a:pt x="99527" y="139935"/>
                  <a:pt x="99678" y="139741"/>
                  <a:pt x="99629" y="139343"/>
                </a:cubicBezTo>
                <a:lnTo>
                  <a:pt x="99355" y="139165"/>
                </a:lnTo>
                <a:cubicBezTo>
                  <a:pt x="99272" y="139106"/>
                  <a:pt x="99171" y="139077"/>
                  <a:pt x="99069" y="139077"/>
                </a:cubicBezTo>
                <a:close/>
                <a:moveTo>
                  <a:pt x="178762" y="138871"/>
                </a:moveTo>
                <a:cubicBezTo>
                  <a:pt x="178573" y="138871"/>
                  <a:pt x="178385" y="138925"/>
                  <a:pt x="178222" y="139034"/>
                </a:cubicBezTo>
                <a:lnTo>
                  <a:pt x="178211" y="139034"/>
                </a:lnTo>
                <a:cubicBezTo>
                  <a:pt x="178032" y="139569"/>
                  <a:pt x="178139" y="139879"/>
                  <a:pt x="178544" y="139974"/>
                </a:cubicBezTo>
                <a:cubicBezTo>
                  <a:pt x="178889" y="139879"/>
                  <a:pt x="179330" y="139665"/>
                  <a:pt x="179294" y="139022"/>
                </a:cubicBezTo>
                <a:cubicBezTo>
                  <a:pt x="179130" y="138922"/>
                  <a:pt x="178945" y="138871"/>
                  <a:pt x="178762" y="138871"/>
                </a:cubicBezTo>
                <a:close/>
                <a:moveTo>
                  <a:pt x="253315" y="140093"/>
                </a:moveTo>
                <a:lnTo>
                  <a:pt x="253315" y="140093"/>
                </a:lnTo>
                <a:cubicBezTo>
                  <a:pt x="253226" y="140456"/>
                  <a:pt x="253275" y="140630"/>
                  <a:pt x="253445" y="140630"/>
                </a:cubicBezTo>
                <a:cubicBezTo>
                  <a:pt x="253549" y="140630"/>
                  <a:pt x="253697" y="140565"/>
                  <a:pt x="253887" y="140438"/>
                </a:cubicBezTo>
                <a:cubicBezTo>
                  <a:pt x="253856" y="140223"/>
                  <a:pt x="253701" y="140095"/>
                  <a:pt x="253444" y="140095"/>
                </a:cubicBezTo>
                <a:cubicBezTo>
                  <a:pt x="253404" y="140095"/>
                  <a:pt x="253361" y="140099"/>
                  <a:pt x="253315" y="140105"/>
                </a:cubicBezTo>
                <a:lnTo>
                  <a:pt x="253315" y="140093"/>
                </a:lnTo>
                <a:close/>
                <a:moveTo>
                  <a:pt x="57732" y="139913"/>
                </a:moveTo>
                <a:cubicBezTo>
                  <a:pt x="57294" y="139913"/>
                  <a:pt x="57200" y="140283"/>
                  <a:pt x="57136" y="140498"/>
                </a:cubicBezTo>
                <a:cubicBezTo>
                  <a:pt x="57382" y="140670"/>
                  <a:pt x="57569" y="140752"/>
                  <a:pt x="57701" y="140752"/>
                </a:cubicBezTo>
                <a:cubicBezTo>
                  <a:pt x="57951" y="140752"/>
                  <a:pt x="58003" y="140457"/>
                  <a:pt x="57886" y="139927"/>
                </a:cubicBezTo>
                <a:cubicBezTo>
                  <a:pt x="57830" y="139917"/>
                  <a:pt x="57779" y="139913"/>
                  <a:pt x="57732" y="139913"/>
                </a:cubicBezTo>
                <a:close/>
                <a:moveTo>
                  <a:pt x="117949" y="140340"/>
                </a:moveTo>
                <a:cubicBezTo>
                  <a:pt x="117340" y="140340"/>
                  <a:pt x="117531" y="141005"/>
                  <a:pt x="118036" y="141081"/>
                </a:cubicBezTo>
                <a:cubicBezTo>
                  <a:pt x="118501" y="140974"/>
                  <a:pt x="118263" y="140498"/>
                  <a:pt x="118120" y="140355"/>
                </a:cubicBezTo>
                <a:cubicBezTo>
                  <a:pt x="118057" y="140345"/>
                  <a:pt x="118000" y="140340"/>
                  <a:pt x="117949" y="140340"/>
                </a:cubicBezTo>
                <a:close/>
                <a:moveTo>
                  <a:pt x="191725" y="141102"/>
                </a:moveTo>
                <a:cubicBezTo>
                  <a:pt x="191722" y="141105"/>
                  <a:pt x="191715" y="141121"/>
                  <a:pt x="191716" y="141121"/>
                </a:cubicBezTo>
                <a:cubicBezTo>
                  <a:pt x="191716" y="141121"/>
                  <a:pt x="191718" y="141117"/>
                  <a:pt x="191724" y="141105"/>
                </a:cubicBezTo>
                <a:cubicBezTo>
                  <a:pt x="191724" y="141104"/>
                  <a:pt x="191725" y="141103"/>
                  <a:pt x="191725" y="141102"/>
                </a:cubicBezTo>
                <a:close/>
                <a:moveTo>
                  <a:pt x="233210" y="140212"/>
                </a:moveTo>
                <a:cubicBezTo>
                  <a:pt x="232857" y="140212"/>
                  <a:pt x="232702" y="140455"/>
                  <a:pt x="232741" y="140939"/>
                </a:cubicBezTo>
                <a:cubicBezTo>
                  <a:pt x="232920" y="141073"/>
                  <a:pt x="233163" y="141183"/>
                  <a:pt x="233379" y="141183"/>
                </a:cubicBezTo>
                <a:cubicBezTo>
                  <a:pt x="233565" y="141183"/>
                  <a:pt x="233730" y="141100"/>
                  <a:pt x="233813" y="140879"/>
                </a:cubicBezTo>
                <a:lnTo>
                  <a:pt x="233896" y="140903"/>
                </a:lnTo>
                <a:cubicBezTo>
                  <a:pt x="234003" y="140760"/>
                  <a:pt x="234015" y="140569"/>
                  <a:pt x="233932" y="140415"/>
                </a:cubicBezTo>
                <a:lnTo>
                  <a:pt x="233932" y="140415"/>
                </a:lnTo>
                <a:cubicBezTo>
                  <a:pt x="233936" y="140423"/>
                  <a:pt x="233938" y="140426"/>
                  <a:pt x="233939" y="140426"/>
                </a:cubicBezTo>
                <a:cubicBezTo>
                  <a:pt x="233939" y="140426"/>
                  <a:pt x="233862" y="140289"/>
                  <a:pt x="233862" y="140289"/>
                </a:cubicBezTo>
                <a:lnTo>
                  <a:pt x="233862" y="140289"/>
                </a:lnTo>
                <a:cubicBezTo>
                  <a:pt x="233862" y="140289"/>
                  <a:pt x="233879" y="140320"/>
                  <a:pt x="233932" y="140415"/>
                </a:cubicBezTo>
                <a:cubicBezTo>
                  <a:pt x="233636" y="140279"/>
                  <a:pt x="233396" y="140212"/>
                  <a:pt x="233210" y="140212"/>
                </a:cubicBezTo>
                <a:close/>
                <a:moveTo>
                  <a:pt x="235913" y="140692"/>
                </a:moveTo>
                <a:cubicBezTo>
                  <a:pt x="235709" y="140692"/>
                  <a:pt x="235523" y="140811"/>
                  <a:pt x="235384" y="141046"/>
                </a:cubicBezTo>
                <a:cubicBezTo>
                  <a:pt x="235475" y="141227"/>
                  <a:pt x="235651" y="141332"/>
                  <a:pt x="235852" y="141332"/>
                </a:cubicBezTo>
                <a:cubicBezTo>
                  <a:pt x="235863" y="141332"/>
                  <a:pt x="235874" y="141332"/>
                  <a:pt x="235884" y="141331"/>
                </a:cubicBezTo>
                <a:cubicBezTo>
                  <a:pt x="236194" y="141320"/>
                  <a:pt x="236361" y="141177"/>
                  <a:pt x="236384" y="140879"/>
                </a:cubicBezTo>
                <a:lnTo>
                  <a:pt x="236373" y="140879"/>
                </a:lnTo>
                <a:cubicBezTo>
                  <a:pt x="236218" y="140754"/>
                  <a:pt x="236061" y="140692"/>
                  <a:pt x="235913" y="140692"/>
                </a:cubicBezTo>
                <a:close/>
                <a:moveTo>
                  <a:pt x="239575" y="141653"/>
                </a:moveTo>
                <a:cubicBezTo>
                  <a:pt x="239577" y="141655"/>
                  <a:pt x="239579" y="141656"/>
                  <a:pt x="239582" y="141658"/>
                </a:cubicBezTo>
                <a:lnTo>
                  <a:pt x="239582" y="141658"/>
                </a:lnTo>
                <a:cubicBezTo>
                  <a:pt x="239580" y="141656"/>
                  <a:pt x="239578" y="141655"/>
                  <a:pt x="239575" y="141653"/>
                </a:cubicBezTo>
                <a:close/>
                <a:moveTo>
                  <a:pt x="129962" y="140694"/>
                </a:moveTo>
                <a:cubicBezTo>
                  <a:pt x="129695" y="140694"/>
                  <a:pt x="129417" y="140756"/>
                  <a:pt x="129264" y="140867"/>
                </a:cubicBezTo>
                <a:cubicBezTo>
                  <a:pt x="129215" y="141208"/>
                  <a:pt x="129517" y="141683"/>
                  <a:pt x="129862" y="141683"/>
                </a:cubicBezTo>
                <a:cubicBezTo>
                  <a:pt x="129940" y="141683"/>
                  <a:pt x="130019" y="141660"/>
                  <a:pt x="130097" y="141605"/>
                </a:cubicBezTo>
                <a:lnTo>
                  <a:pt x="130097" y="141605"/>
                </a:lnTo>
                <a:cubicBezTo>
                  <a:pt x="130089" y="141607"/>
                  <a:pt x="130080" y="141607"/>
                  <a:pt x="130072" y="141607"/>
                </a:cubicBezTo>
                <a:cubicBezTo>
                  <a:pt x="129997" y="141607"/>
                  <a:pt x="129926" y="141562"/>
                  <a:pt x="129883" y="141498"/>
                </a:cubicBezTo>
                <a:lnTo>
                  <a:pt x="129883" y="141498"/>
                </a:lnTo>
                <a:lnTo>
                  <a:pt x="130205" y="141641"/>
                </a:lnTo>
                <a:cubicBezTo>
                  <a:pt x="131037" y="140970"/>
                  <a:pt x="130525" y="140694"/>
                  <a:pt x="129962" y="140694"/>
                </a:cubicBezTo>
                <a:close/>
                <a:moveTo>
                  <a:pt x="191566" y="140723"/>
                </a:moveTo>
                <a:cubicBezTo>
                  <a:pt x="191332" y="140723"/>
                  <a:pt x="191063" y="141063"/>
                  <a:pt x="190986" y="141260"/>
                </a:cubicBezTo>
                <a:cubicBezTo>
                  <a:pt x="191014" y="141766"/>
                  <a:pt x="191098" y="141944"/>
                  <a:pt x="191201" y="141944"/>
                </a:cubicBezTo>
                <a:cubicBezTo>
                  <a:pt x="191443" y="141944"/>
                  <a:pt x="191791" y="140972"/>
                  <a:pt x="191779" y="140972"/>
                </a:cubicBezTo>
                <a:lnTo>
                  <a:pt x="191779" y="140972"/>
                </a:lnTo>
                <a:cubicBezTo>
                  <a:pt x="191776" y="140972"/>
                  <a:pt x="191760" y="141010"/>
                  <a:pt x="191725" y="141102"/>
                </a:cubicBezTo>
                <a:lnTo>
                  <a:pt x="191725" y="141102"/>
                </a:lnTo>
                <a:cubicBezTo>
                  <a:pt x="191726" y="141102"/>
                  <a:pt x="191726" y="141102"/>
                  <a:pt x="191726" y="141102"/>
                </a:cubicBezTo>
                <a:lnTo>
                  <a:pt x="191726" y="141102"/>
                </a:lnTo>
                <a:cubicBezTo>
                  <a:pt x="191727" y="141102"/>
                  <a:pt x="191727" y="141106"/>
                  <a:pt x="191724" y="141117"/>
                </a:cubicBezTo>
                <a:cubicBezTo>
                  <a:pt x="191712" y="141141"/>
                  <a:pt x="191688" y="141165"/>
                  <a:pt x="191665" y="141177"/>
                </a:cubicBezTo>
                <a:lnTo>
                  <a:pt x="191807" y="140903"/>
                </a:lnTo>
                <a:cubicBezTo>
                  <a:pt x="191741" y="140773"/>
                  <a:pt x="191656" y="140723"/>
                  <a:pt x="191566" y="140723"/>
                </a:cubicBezTo>
                <a:close/>
                <a:moveTo>
                  <a:pt x="1725" y="141386"/>
                </a:moveTo>
                <a:cubicBezTo>
                  <a:pt x="1695" y="141386"/>
                  <a:pt x="1663" y="141387"/>
                  <a:pt x="1629" y="141391"/>
                </a:cubicBezTo>
                <a:cubicBezTo>
                  <a:pt x="1505" y="141639"/>
                  <a:pt x="1552" y="142176"/>
                  <a:pt x="1756" y="142176"/>
                </a:cubicBezTo>
                <a:cubicBezTo>
                  <a:pt x="1826" y="142176"/>
                  <a:pt x="1915" y="142112"/>
                  <a:pt x="2022" y="141951"/>
                </a:cubicBezTo>
                <a:cubicBezTo>
                  <a:pt x="2022" y="141947"/>
                  <a:pt x="2020" y="141945"/>
                  <a:pt x="2018" y="141945"/>
                </a:cubicBezTo>
                <a:cubicBezTo>
                  <a:pt x="2014" y="141945"/>
                  <a:pt x="2006" y="141951"/>
                  <a:pt x="1998" y="141951"/>
                </a:cubicBezTo>
                <a:lnTo>
                  <a:pt x="2189" y="141736"/>
                </a:lnTo>
                <a:cubicBezTo>
                  <a:pt x="2177" y="141648"/>
                  <a:pt x="2105" y="141386"/>
                  <a:pt x="1725" y="141386"/>
                </a:cubicBezTo>
                <a:close/>
                <a:moveTo>
                  <a:pt x="239337" y="141570"/>
                </a:moveTo>
                <a:lnTo>
                  <a:pt x="239337" y="141570"/>
                </a:lnTo>
                <a:cubicBezTo>
                  <a:pt x="238962" y="141729"/>
                  <a:pt x="239222" y="142088"/>
                  <a:pt x="239344" y="142088"/>
                </a:cubicBezTo>
                <a:cubicBezTo>
                  <a:pt x="239376" y="142088"/>
                  <a:pt x="239399" y="142061"/>
                  <a:pt x="239397" y="141998"/>
                </a:cubicBezTo>
                <a:lnTo>
                  <a:pt x="239397" y="141998"/>
                </a:lnTo>
                <a:cubicBezTo>
                  <a:pt x="239492" y="142034"/>
                  <a:pt x="239587" y="142105"/>
                  <a:pt x="239659" y="142177"/>
                </a:cubicBezTo>
                <a:cubicBezTo>
                  <a:pt x="239956" y="142022"/>
                  <a:pt x="239956" y="141867"/>
                  <a:pt x="239659" y="141689"/>
                </a:cubicBezTo>
                <a:cubicBezTo>
                  <a:pt x="239638" y="141678"/>
                  <a:pt x="239600" y="141668"/>
                  <a:pt x="239582" y="141658"/>
                </a:cubicBezTo>
                <a:lnTo>
                  <a:pt x="239582" y="141658"/>
                </a:lnTo>
                <a:cubicBezTo>
                  <a:pt x="239613" y="141682"/>
                  <a:pt x="239623" y="141716"/>
                  <a:pt x="239623" y="141760"/>
                </a:cubicBezTo>
                <a:cubicBezTo>
                  <a:pt x="239516" y="141712"/>
                  <a:pt x="239421" y="141653"/>
                  <a:pt x="239337" y="141570"/>
                </a:cubicBezTo>
                <a:close/>
                <a:moveTo>
                  <a:pt x="109071" y="141220"/>
                </a:moveTo>
                <a:cubicBezTo>
                  <a:pt x="109012" y="141220"/>
                  <a:pt x="108930" y="141282"/>
                  <a:pt x="108835" y="141380"/>
                </a:cubicBezTo>
                <a:lnTo>
                  <a:pt x="108835" y="141380"/>
                </a:lnTo>
                <a:cubicBezTo>
                  <a:pt x="108752" y="141362"/>
                  <a:pt x="108670" y="141354"/>
                  <a:pt x="108588" y="141354"/>
                </a:cubicBezTo>
                <a:cubicBezTo>
                  <a:pt x="108068" y="141354"/>
                  <a:pt x="107580" y="141699"/>
                  <a:pt x="107214" y="142248"/>
                </a:cubicBezTo>
                <a:cubicBezTo>
                  <a:pt x="107270" y="142394"/>
                  <a:pt x="107411" y="142487"/>
                  <a:pt x="107567" y="142487"/>
                </a:cubicBezTo>
                <a:cubicBezTo>
                  <a:pt x="107576" y="142487"/>
                  <a:pt x="107585" y="142487"/>
                  <a:pt x="107595" y="142486"/>
                </a:cubicBezTo>
                <a:cubicBezTo>
                  <a:pt x="107630" y="142486"/>
                  <a:pt x="107666" y="142486"/>
                  <a:pt x="107702" y="142474"/>
                </a:cubicBezTo>
                <a:cubicBezTo>
                  <a:pt x="107702" y="142474"/>
                  <a:pt x="107678" y="142463"/>
                  <a:pt x="107666" y="142439"/>
                </a:cubicBezTo>
                <a:lnTo>
                  <a:pt x="107666" y="142439"/>
                </a:lnTo>
                <a:cubicBezTo>
                  <a:pt x="107761" y="142451"/>
                  <a:pt x="107845" y="142522"/>
                  <a:pt x="107856" y="142617"/>
                </a:cubicBezTo>
                <a:cubicBezTo>
                  <a:pt x="107962" y="142610"/>
                  <a:pt x="108483" y="141745"/>
                  <a:pt x="108835" y="141380"/>
                </a:cubicBezTo>
                <a:lnTo>
                  <a:pt x="108835" y="141380"/>
                </a:lnTo>
                <a:cubicBezTo>
                  <a:pt x="108945" y="141403"/>
                  <a:pt x="109056" y="141442"/>
                  <a:pt x="109166" y="141498"/>
                </a:cubicBezTo>
                <a:cubicBezTo>
                  <a:pt x="109175" y="141300"/>
                  <a:pt x="109138" y="141220"/>
                  <a:pt x="109071" y="141220"/>
                </a:cubicBezTo>
                <a:close/>
                <a:moveTo>
                  <a:pt x="205106" y="141786"/>
                </a:moveTo>
                <a:cubicBezTo>
                  <a:pt x="205079" y="141786"/>
                  <a:pt x="205051" y="141789"/>
                  <a:pt x="205023" y="141796"/>
                </a:cubicBezTo>
                <a:cubicBezTo>
                  <a:pt x="204142" y="141808"/>
                  <a:pt x="204535" y="142439"/>
                  <a:pt x="204916" y="142701"/>
                </a:cubicBezTo>
                <a:lnTo>
                  <a:pt x="204916" y="142689"/>
                </a:lnTo>
                <a:lnTo>
                  <a:pt x="204845" y="142510"/>
                </a:lnTo>
                <a:lnTo>
                  <a:pt x="204845" y="142510"/>
                </a:lnTo>
                <a:lnTo>
                  <a:pt x="204940" y="142677"/>
                </a:lnTo>
                <a:cubicBezTo>
                  <a:pt x="205142" y="142605"/>
                  <a:pt x="205500" y="142463"/>
                  <a:pt x="205392" y="141951"/>
                </a:cubicBezTo>
                <a:cubicBezTo>
                  <a:pt x="205335" y="141845"/>
                  <a:pt x="205223" y="141786"/>
                  <a:pt x="205106" y="141786"/>
                </a:cubicBezTo>
                <a:close/>
                <a:moveTo>
                  <a:pt x="237337" y="141820"/>
                </a:moveTo>
                <a:lnTo>
                  <a:pt x="237337" y="141820"/>
                </a:lnTo>
                <a:cubicBezTo>
                  <a:pt x="237276" y="141977"/>
                  <a:pt x="237202" y="142051"/>
                  <a:pt x="237115" y="142051"/>
                </a:cubicBezTo>
                <a:cubicBezTo>
                  <a:pt x="237084" y="142051"/>
                  <a:pt x="237050" y="142041"/>
                  <a:pt x="237015" y="142022"/>
                </a:cubicBezTo>
                <a:cubicBezTo>
                  <a:pt x="236873" y="142141"/>
                  <a:pt x="236801" y="142546"/>
                  <a:pt x="236980" y="142796"/>
                </a:cubicBezTo>
                <a:lnTo>
                  <a:pt x="237277" y="142832"/>
                </a:lnTo>
                <a:cubicBezTo>
                  <a:pt x="237682" y="142498"/>
                  <a:pt x="237873" y="142296"/>
                  <a:pt x="237337" y="141820"/>
                </a:cubicBezTo>
                <a:close/>
                <a:moveTo>
                  <a:pt x="128288" y="141820"/>
                </a:moveTo>
                <a:cubicBezTo>
                  <a:pt x="127347" y="142260"/>
                  <a:pt x="127407" y="142641"/>
                  <a:pt x="128478" y="142963"/>
                </a:cubicBezTo>
                <a:cubicBezTo>
                  <a:pt x="128681" y="142736"/>
                  <a:pt x="128966" y="141820"/>
                  <a:pt x="128288" y="141820"/>
                </a:cubicBezTo>
                <a:close/>
                <a:moveTo>
                  <a:pt x="31454" y="142213"/>
                </a:moveTo>
                <a:cubicBezTo>
                  <a:pt x="30796" y="142213"/>
                  <a:pt x="31001" y="142993"/>
                  <a:pt x="31289" y="142993"/>
                </a:cubicBezTo>
                <a:cubicBezTo>
                  <a:pt x="31398" y="142993"/>
                  <a:pt x="31518" y="142884"/>
                  <a:pt x="31609" y="142582"/>
                </a:cubicBezTo>
                <a:lnTo>
                  <a:pt x="31609" y="142582"/>
                </a:lnTo>
                <a:cubicBezTo>
                  <a:pt x="31585" y="142605"/>
                  <a:pt x="31561" y="142629"/>
                  <a:pt x="31526" y="142641"/>
                </a:cubicBezTo>
                <a:lnTo>
                  <a:pt x="31692" y="142391"/>
                </a:lnTo>
                <a:cubicBezTo>
                  <a:pt x="31668" y="142284"/>
                  <a:pt x="31561" y="142213"/>
                  <a:pt x="31454" y="142213"/>
                </a:cubicBezTo>
                <a:close/>
                <a:moveTo>
                  <a:pt x="216801" y="142202"/>
                </a:moveTo>
                <a:cubicBezTo>
                  <a:pt x="216660" y="142202"/>
                  <a:pt x="216517" y="142232"/>
                  <a:pt x="216382" y="142296"/>
                </a:cubicBezTo>
                <a:cubicBezTo>
                  <a:pt x="216209" y="142877"/>
                  <a:pt x="216498" y="143126"/>
                  <a:pt x="216816" y="143126"/>
                </a:cubicBezTo>
                <a:cubicBezTo>
                  <a:pt x="216870" y="143126"/>
                  <a:pt x="216924" y="143119"/>
                  <a:pt x="216977" y="143105"/>
                </a:cubicBezTo>
                <a:cubicBezTo>
                  <a:pt x="217203" y="143034"/>
                  <a:pt x="217525" y="142915"/>
                  <a:pt x="217561" y="142546"/>
                </a:cubicBezTo>
                <a:cubicBezTo>
                  <a:pt x="217362" y="142324"/>
                  <a:pt x="217084" y="142202"/>
                  <a:pt x="216801" y="142202"/>
                </a:cubicBezTo>
                <a:close/>
                <a:moveTo>
                  <a:pt x="222502" y="142248"/>
                </a:moveTo>
                <a:cubicBezTo>
                  <a:pt x="221979" y="142287"/>
                  <a:pt x="221818" y="143143"/>
                  <a:pt x="222384" y="143143"/>
                </a:cubicBezTo>
                <a:cubicBezTo>
                  <a:pt x="222514" y="143143"/>
                  <a:pt x="222683" y="143098"/>
                  <a:pt x="222895" y="142986"/>
                </a:cubicBezTo>
                <a:cubicBezTo>
                  <a:pt x="223085" y="142653"/>
                  <a:pt x="222907" y="142403"/>
                  <a:pt x="222514" y="142248"/>
                </a:cubicBezTo>
                <a:close/>
                <a:moveTo>
                  <a:pt x="206390" y="141971"/>
                </a:moveTo>
                <a:cubicBezTo>
                  <a:pt x="206328" y="141971"/>
                  <a:pt x="206265" y="141976"/>
                  <a:pt x="206202" y="141986"/>
                </a:cubicBezTo>
                <a:cubicBezTo>
                  <a:pt x="205881" y="142224"/>
                  <a:pt x="205869" y="142582"/>
                  <a:pt x="206154" y="143034"/>
                </a:cubicBezTo>
                <a:cubicBezTo>
                  <a:pt x="206339" y="143112"/>
                  <a:pt x="206504" y="143152"/>
                  <a:pt x="206646" y="143152"/>
                </a:cubicBezTo>
                <a:cubicBezTo>
                  <a:pt x="206981" y="143152"/>
                  <a:pt x="207195" y="142930"/>
                  <a:pt x="207262" y="142463"/>
                </a:cubicBezTo>
                <a:cubicBezTo>
                  <a:pt x="207202" y="142403"/>
                  <a:pt x="207155" y="142403"/>
                  <a:pt x="207226" y="142308"/>
                </a:cubicBezTo>
                <a:cubicBezTo>
                  <a:pt x="206999" y="142090"/>
                  <a:pt x="206697" y="141971"/>
                  <a:pt x="206390" y="141971"/>
                </a:cubicBezTo>
                <a:close/>
                <a:moveTo>
                  <a:pt x="255673" y="142748"/>
                </a:moveTo>
                <a:lnTo>
                  <a:pt x="255434" y="142998"/>
                </a:lnTo>
                <a:cubicBezTo>
                  <a:pt x="255510" y="143237"/>
                  <a:pt x="255635" y="143326"/>
                  <a:pt x="255762" y="143326"/>
                </a:cubicBezTo>
                <a:cubicBezTo>
                  <a:pt x="255877" y="143326"/>
                  <a:pt x="255993" y="143254"/>
                  <a:pt x="256077" y="143153"/>
                </a:cubicBezTo>
                <a:cubicBezTo>
                  <a:pt x="256113" y="142879"/>
                  <a:pt x="255970" y="142748"/>
                  <a:pt x="255673" y="142748"/>
                </a:cubicBezTo>
                <a:close/>
                <a:moveTo>
                  <a:pt x="20879" y="142589"/>
                </a:moveTo>
                <a:cubicBezTo>
                  <a:pt x="20823" y="142589"/>
                  <a:pt x="20760" y="142600"/>
                  <a:pt x="20689" y="142626"/>
                </a:cubicBezTo>
                <a:lnTo>
                  <a:pt x="20689" y="142626"/>
                </a:lnTo>
                <a:cubicBezTo>
                  <a:pt x="20702" y="142620"/>
                  <a:pt x="20716" y="142612"/>
                  <a:pt x="20713" y="142612"/>
                </a:cubicBezTo>
                <a:cubicBezTo>
                  <a:pt x="20711" y="142612"/>
                  <a:pt x="20698" y="142617"/>
                  <a:pt x="20667" y="142629"/>
                </a:cubicBezTo>
                <a:lnTo>
                  <a:pt x="20679" y="142629"/>
                </a:lnTo>
                <a:cubicBezTo>
                  <a:pt x="20179" y="142844"/>
                  <a:pt x="20429" y="143248"/>
                  <a:pt x="20810" y="143463"/>
                </a:cubicBezTo>
                <a:cubicBezTo>
                  <a:pt x="21294" y="143305"/>
                  <a:pt x="21322" y="142589"/>
                  <a:pt x="20879" y="142589"/>
                </a:cubicBezTo>
                <a:close/>
                <a:moveTo>
                  <a:pt x="279083" y="143895"/>
                </a:moveTo>
                <a:cubicBezTo>
                  <a:pt x="279081" y="143897"/>
                  <a:pt x="279080" y="143900"/>
                  <a:pt x="279080" y="143903"/>
                </a:cubicBezTo>
                <a:cubicBezTo>
                  <a:pt x="279081" y="143901"/>
                  <a:pt x="279082" y="143898"/>
                  <a:pt x="279083" y="143895"/>
                </a:cubicBezTo>
                <a:close/>
                <a:moveTo>
                  <a:pt x="197630" y="143915"/>
                </a:moveTo>
                <a:lnTo>
                  <a:pt x="197630" y="143915"/>
                </a:lnTo>
                <a:cubicBezTo>
                  <a:pt x="197662" y="144184"/>
                  <a:pt x="198075" y="144360"/>
                  <a:pt x="198227" y="144360"/>
                </a:cubicBezTo>
                <a:cubicBezTo>
                  <a:pt x="198359" y="144360"/>
                  <a:pt x="198296" y="144229"/>
                  <a:pt x="197630" y="143915"/>
                </a:cubicBezTo>
                <a:close/>
                <a:moveTo>
                  <a:pt x="279298" y="143708"/>
                </a:moveTo>
                <a:cubicBezTo>
                  <a:pt x="279202" y="143708"/>
                  <a:pt x="279125" y="143775"/>
                  <a:pt x="279083" y="143895"/>
                </a:cubicBezTo>
                <a:lnTo>
                  <a:pt x="279083" y="143895"/>
                </a:lnTo>
                <a:cubicBezTo>
                  <a:pt x="279087" y="143890"/>
                  <a:pt x="279096" y="143888"/>
                  <a:pt x="279104" y="143879"/>
                </a:cubicBezTo>
                <a:lnTo>
                  <a:pt x="279104" y="143891"/>
                </a:lnTo>
                <a:lnTo>
                  <a:pt x="278973" y="144129"/>
                </a:lnTo>
                <a:cubicBezTo>
                  <a:pt x="279035" y="144300"/>
                  <a:pt x="279132" y="144363"/>
                  <a:pt x="279239" y="144363"/>
                </a:cubicBezTo>
                <a:cubicBezTo>
                  <a:pt x="279461" y="144363"/>
                  <a:pt x="279722" y="144091"/>
                  <a:pt x="279795" y="143939"/>
                </a:cubicBezTo>
                <a:cubicBezTo>
                  <a:pt x="279747" y="143713"/>
                  <a:pt x="279485" y="143713"/>
                  <a:pt x="279402" y="143713"/>
                </a:cubicBezTo>
                <a:lnTo>
                  <a:pt x="279342" y="143891"/>
                </a:lnTo>
                <a:lnTo>
                  <a:pt x="279342" y="143713"/>
                </a:lnTo>
                <a:cubicBezTo>
                  <a:pt x="279327" y="143710"/>
                  <a:pt x="279312" y="143708"/>
                  <a:pt x="279298" y="143708"/>
                </a:cubicBezTo>
                <a:close/>
                <a:moveTo>
                  <a:pt x="118956" y="143378"/>
                </a:moveTo>
                <a:cubicBezTo>
                  <a:pt x="118664" y="143378"/>
                  <a:pt x="118310" y="143797"/>
                  <a:pt x="118310" y="144022"/>
                </a:cubicBezTo>
                <a:cubicBezTo>
                  <a:pt x="118310" y="144369"/>
                  <a:pt x="118440" y="144489"/>
                  <a:pt x="118611" y="144489"/>
                </a:cubicBezTo>
                <a:cubicBezTo>
                  <a:pt x="118857" y="144489"/>
                  <a:pt x="119187" y="144241"/>
                  <a:pt x="119334" y="144058"/>
                </a:cubicBezTo>
                <a:cubicBezTo>
                  <a:pt x="119306" y="143551"/>
                  <a:pt x="119144" y="143378"/>
                  <a:pt x="118956" y="143378"/>
                </a:cubicBezTo>
                <a:close/>
                <a:moveTo>
                  <a:pt x="221232" y="144157"/>
                </a:moveTo>
                <a:cubicBezTo>
                  <a:pt x="221090" y="144157"/>
                  <a:pt x="220732" y="144293"/>
                  <a:pt x="220752" y="144498"/>
                </a:cubicBezTo>
                <a:cubicBezTo>
                  <a:pt x="221317" y="144257"/>
                  <a:pt x="221353" y="144157"/>
                  <a:pt x="221232" y="144157"/>
                </a:cubicBezTo>
                <a:close/>
                <a:moveTo>
                  <a:pt x="154279" y="143951"/>
                </a:moveTo>
                <a:cubicBezTo>
                  <a:pt x="154196" y="143975"/>
                  <a:pt x="154124" y="144022"/>
                  <a:pt x="154065" y="144082"/>
                </a:cubicBezTo>
                <a:cubicBezTo>
                  <a:pt x="154140" y="144393"/>
                  <a:pt x="154193" y="144535"/>
                  <a:pt x="154228" y="144535"/>
                </a:cubicBezTo>
                <a:cubicBezTo>
                  <a:pt x="154270" y="144535"/>
                  <a:pt x="154285" y="144324"/>
                  <a:pt x="154279" y="143951"/>
                </a:cubicBezTo>
                <a:close/>
                <a:moveTo>
                  <a:pt x="144933" y="144034"/>
                </a:moveTo>
                <a:lnTo>
                  <a:pt x="144933" y="144034"/>
                </a:lnTo>
                <a:cubicBezTo>
                  <a:pt x="144911" y="144267"/>
                  <a:pt x="145700" y="144674"/>
                  <a:pt x="145836" y="144674"/>
                </a:cubicBezTo>
                <a:cubicBezTo>
                  <a:pt x="145923" y="144674"/>
                  <a:pt x="145746" y="144510"/>
                  <a:pt x="144933" y="144034"/>
                </a:cubicBezTo>
                <a:close/>
                <a:moveTo>
                  <a:pt x="232342" y="143877"/>
                </a:moveTo>
                <a:cubicBezTo>
                  <a:pt x="232040" y="143877"/>
                  <a:pt x="231484" y="144626"/>
                  <a:pt x="231849" y="144626"/>
                </a:cubicBezTo>
                <a:cubicBezTo>
                  <a:pt x="231933" y="144626"/>
                  <a:pt x="232067" y="144585"/>
                  <a:pt x="232265" y="144487"/>
                </a:cubicBezTo>
                <a:lnTo>
                  <a:pt x="232277" y="144677"/>
                </a:lnTo>
                <a:cubicBezTo>
                  <a:pt x="232539" y="144558"/>
                  <a:pt x="232622" y="144356"/>
                  <a:pt x="232515" y="144058"/>
                </a:cubicBezTo>
                <a:lnTo>
                  <a:pt x="232408" y="143891"/>
                </a:lnTo>
                <a:cubicBezTo>
                  <a:pt x="232388" y="143881"/>
                  <a:pt x="232366" y="143877"/>
                  <a:pt x="232342" y="143877"/>
                </a:cubicBezTo>
                <a:close/>
                <a:moveTo>
                  <a:pt x="256033" y="143992"/>
                </a:moveTo>
                <a:cubicBezTo>
                  <a:pt x="255801" y="143992"/>
                  <a:pt x="255507" y="144152"/>
                  <a:pt x="255423" y="144237"/>
                </a:cubicBezTo>
                <a:cubicBezTo>
                  <a:pt x="255454" y="144702"/>
                  <a:pt x="255605" y="144855"/>
                  <a:pt x="255770" y="144855"/>
                </a:cubicBezTo>
                <a:cubicBezTo>
                  <a:pt x="255981" y="144855"/>
                  <a:pt x="256216" y="144606"/>
                  <a:pt x="256256" y="144439"/>
                </a:cubicBezTo>
                <a:lnTo>
                  <a:pt x="256256" y="144439"/>
                </a:lnTo>
                <a:cubicBezTo>
                  <a:pt x="256232" y="144463"/>
                  <a:pt x="256208" y="144487"/>
                  <a:pt x="256173" y="144498"/>
                </a:cubicBezTo>
                <a:lnTo>
                  <a:pt x="256339" y="144296"/>
                </a:lnTo>
                <a:cubicBezTo>
                  <a:pt x="256325" y="144068"/>
                  <a:pt x="256193" y="143992"/>
                  <a:pt x="256033" y="143992"/>
                </a:cubicBezTo>
                <a:close/>
                <a:moveTo>
                  <a:pt x="147389" y="144268"/>
                </a:moveTo>
                <a:cubicBezTo>
                  <a:pt x="147217" y="144268"/>
                  <a:pt x="147048" y="144355"/>
                  <a:pt x="146945" y="144510"/>
                </a:cubicBezTo>
                <a:cubicBezTo>
                  <a:pt x="146957" y="144701"/>
                  <a:pt x="147123" y="144856"/>
                  <a:pt x="147314" y="144856"/>
                </a:cubicBezTo>
                <a:cubicBezTo>
                  <a:pt x="147611" y="144820"/>
                  <a:pt x="147731" y="144653"/>
                  <a:pt x="147695" y="144368"/>
                </a:cubicBezTo>
                <a:cubicBezTo>
                  <a:pt x="147600" y="144300"/>
                  <a:pt x="147494" y="144268"/>
                  <a:pt x="147389" y="144268"/>
                </a:cubicBezTo>
                <a:close/>
                <a:moveTo>
                  <a:pt x="100010" y="144103"/>
                </a:moveTo>
                <a:cubicBezTo>
                  <a:pt x="99859" y="144103"/>
                  <a:pt x="99723" y="144201"/>
                  <a:pt x="99641" y="144415"/>
                </a:cubicBezTo>
                <a:cubicBezTo>
                  <a:pt x="99533" y="144686"/>
                  <a:pt x="99791" y="144992"/>
                  <a:pt x="100040" y="144992"/>
                </a:cubicBezTo>
                <a:cubicBezTo>
                  <a:pt x="100228" y="144992"/>
                  <a:pt x="100412" y="144817"/>
                  <a:pt x="100427" y="144320"/>
                </a:cubicBezTo>
                <a:cubicBezTo>
                  <a:pt x="100293" y="144180"/>
                  <a:pt x="100145" y="144103"/>
                  <a:pt x="100010" y="144103"/>
                </a:cubicBezTo>
                <a:close/>
                <a:moveTo>
                  <a:pt x="140975" y="144813"/>
                </a:moveTo>
                <a:cubicBezTo>
                  <a:pt x="140748" y="144813"/>
                  <a:pt x="140530" y="144919"/>
                  <a:pt x="140384" y="145106"/>
                </a:cubicBezTo>
                <a:cubicBezTo>
                  <a:pt x="140394" y="145334"/>
                  <a:pt x="140531" y="145437"/>
                  <a:pt x="140682" y="145437"/>
                </a:cubicBezTo>
                <a:cubicBezTo>
                  <a:pt x="140909" y="145437"/>
                  <a:pt x="141168" y="145206"/>
                  <a:pt x="141075" y="144820"/>
                </a:cubicBezTo>
                <a:cubicBezTo>
                  <a:pt x="141042" y="144815"/>
                  <a:pt x="141008" y="144813"/>
                  <a:pt x="140975" y="144813"/>
                </a:cubicBezTo>
                <a:close/>
                <a:moveTo>
                  <a:pt x="106778" y="144480"/>
                </a:moveTo>
                <a:cubicBezTo>
                  <a:pt x="106639" y="144480"/>
                  <a:pt x="106508" y="144551"/>
                  <a:pt x="106456" y="144700"/>
                </a:cubicBezTo>
                <a:lnTo>
                  <a:pt x="106456" y="144700"/>
                </a:lnTo>
                <a:cubicBezTo>
                  <a:pt x="106458" y="144695"/>
                  <a:pt x="106460" y="144691"/>
                  <a:pt x="106460" y="144691"/>
                </a:cubicBezTo>
                <a:lnTo>
                  <a:pt x="106460" y="144691"/>
                </a:lnTo>
                <a:cubicBezTo>
                  <a:pt x="106460" y="144691"/>
                  <a:pt x="106458" y="144696"/>
                  <a:pt x="106452" y="144713"/>
                </a:cubicBezTo>
                <a:cubicBezTo>
                  <a:pt x="106453" y="144708"/>
                  <a:pt x="106454" y="144704"/>
                  <a:pt x="106456" y="144700"/>
                </a:cubicBezTo>
                <a:lnTo>
                  <a:pt x="106456" y="144700"/>
                </a:lnTo>
                <a:cubicBezTo>
                  <a:pt x="106453" y="144708"/>
                  <a:pt x="106449" y="144717"/>
                  <a:pt x="106449" y="144717"/>
                </a:cubicBezTo>
                <a:cubicBezTo>
                  <a:pt x="106449" y="144717"/>
                  <a:pt x="106450" y="144716"/>
                  <a:pt x="106452" y="144713"/>
                </a:cubicBezTo>
                <a:lnTo>
                  <a:pt x="106452" y="144713"/>
                </a:lnTo>
                <a:cubicBezTo>
                  <a:pt x="106447" y="144723"/>
                  <a:pt x="106448" y="144727"/>
                  <a:pt x="106453" y="144727"/>
                </a:cubicBezTo>
                <a:cubicBezTo>
                  <a:pt x="106460" y="144727"/>
                  <a:pt x="106474" y="144720"/>
                  <a:pt x="106487" y="144713"/>
                </a:cubicBezTo>
                <a:lnTo>
                  <a:pt x="106487" y="144713"/>
                </a:lnTo>
                <a:lnTo>
                  <a:pt x="106356" y="145010"/>
                </a:lnTo>
                <a:cubicBezTo>
                  <a:pt x="106511" y="145237"/>
                  <a:pt x="106749" y="145391"/>
                  <a:pt x="107011" y="145439"/>
                </a:cubicBezTo>
                <a:cubicBezTo>
                  <a:pt x="107426" y="144829"/>
                  <a:pt x="107085" y="144480"/>
                  <a:pt x="106778" y="144480"/>
                </a:cubicBezTo>
                <a:close/>
                <a:moveTo>
                  <a:pt x="213242" y="144271"/>
                </a:moveTo>
                <a:cubicBezTo>
                  <a:pt x="213202" y="144271"/>
                  <a:pt x="213146" y="144436"/>
                  <a:pt x="213072" y="144879"/>
                </a:cubicBezTo>
                <a:cubicBezTo>
                  <a:pt x="213024" y="144963"/>
                  <a:pt x="213060" y="145022"/>
                  <a:pt x="213167" y="145070"/>
                </a:cubicBezTo>
                <a:lnTo>
                  <a:pt x="213132" y="145094"/>
                </a:lnTo>
                <a:cubicBezTo>
                  <a:pt x="213176" y="145477"/>
                  <a:pt x="213214" y="145622"/>
                  <a:pt x="213244" y="145622"/>
                </a:cubicBezTo>
                <a:cubicBezTo>
                  <a:pt x="213337" y="145622"/>
                  <a:pt x="213356" y="144271"/>
                  <a:pt x="213242" y="144271"/>
                </a:cubicBezTo>
                <a:close/>
                <a:moveTo>
                  <a:pt x="261963" y="145049"/>
                </a:moveTo>
                <a:cubicBezTo>
                  <a:pt x="261677" y="145049"/>
                  <a:pt x="261638" y="145353"/>
                  <a:pt x="261638" y="145451"/>
                </a:cubicBezTo>
                <a:lnTo>
                  <a:pt x="261888" y="145689"/>
                </a:lnTo>
                <a:cubicBezTo>
                  <a:pt x="262257" y="145606"/>
                  <a:pt x="262281" y="145296"/>
                  <a:pt x="262054" y="145058"/>
                </a:cubicBezTo>
                <a:cubicBezTo>
                  <a:pt x="262021" y="145052"/>
                  <a:pt x="261991" y="145049"/>
                  <a:pt x="261963" y="145049"/>
                </a:cubicBezTo>
                <a:close/>
                <a:moveTo>
                  <a:pt x="80925" y="144808"/>
                </a:moveTo>
                <a:lnTo>
                  <a:pt x="80925" y="144808"/>
                </a:lnTo>
                <a:cubicBezTo>
                  <a:pt x="80828" y="144824"/>
                  <a:pt x="81165" y="145701"/>
                  <a:pt x="81256" y="145701"/>
                </a:cubicBezTo>
                <a:cubicBezTo>
                  <a:pt x="81300" y="145701"/>
                  <a:pt x="81286" y="145496"/>
                  <a:pt x="81139" y="144891"/>
                </a:cubicBezTo>
                <a:cubicBezTo>
                  <a:pt x="81115" y="144891"/>
                  <a:pt x="81151" y="144927"/>
                  <a:pt x="81151" y="144963"/>
                </a:cubicBezTo>
                <a:lnTo>
                  <a:pt x="80925" y="144808"/>
                </a:lnTo>
                <a:close/>
                <a:moveTo>
                  <a:pt x="222823" y="145852"/>
                </a:moveTo>
                <a:cubicBezTo>
                  <a:pt x="222823" y="145853"/>
                  <a:pt x="222822" y="145855"/>
                  <a:pt x="222820" y="145857"/>
                </a:cubicBezTo>
                <a:lnTo>
                  <a:pt x="222820" y="145857"/>
                </a:lnTo>
                <a:cubicBezTo>
                  <a:pt x="222821" y="145857"/>
                  <a:pt x="222822" y="145856"/>
                  <a:pt x="222823" y="145856"/>
                </a:cubicBezTo>
                <a:lnTo>
                  <a:pt x="222823" y="145852"/>
                </a:lnTo>
                <a:close/>
                <a:moveTo>
                  <a:pt x="222820" y="145857"/>
                </a:moveTo>
                <a:lnTo>
                  <a:pt x="222820" y="145857"/>
                </a:lnTo>
                <a:cubicBezTo>
                  <a:pt x="222763" y="145879"/>
                  <a:pt x="222752" y="145888"/>
                  <a:pt x="222759" y="145888"/>
                </a:cubicBezTo>
                <a:cubicBezTo>
                  <a:pt x="222768" y="145888"/>
                  <a:pt x="222809" y="145874"/>
                  <a:pt x="222820" y="145857"/>
                </a:cubicBezTo>
                <a:close/>
                <a:moveTo>
                  <a:pt x="68221" y="145308"/>
                </a:moveTo>
                <a:cubicBezTo>
                  <a:pt x="67911" y="145308"/>
                  <a:pt x="67899" y="145606"/>
                  <a:pt x="67899" y="145713"/>
                </a:cubicBezTo>
                <a:lnTo>
                  <a:pt x="68137" y="145951"/>
                </a:lnTo>
                <a:cubicBezTo>
                  <a:pt x="68435" y="145892"/>
                  <a:pt x="68673" y="145308"/>
                  <a:pt x="68221" y="145308"/>
                </a:cubicBezTo>
                <a:close/>
                <a:moveTo>
                  <a:pt x="223040" y="145203"/>
                </a:moveTo>
                <a:cubicBezTo>
                  <a:pt x="222789" y="145203"/>
                  <a:pt x="222574" y="145334"/>
                  <a:pt x="222418" y="145618"/>
                </a:cubicBezTo>
                <a:cubicBezTo>
                  <a:pt x="222437" y="145773"/>
                  <a:pt x="222560" y="145872"/>
                  <a:pt x="222697" y="145872"/>
                </a:cubicBezTo>
                <a:cubicBezTo>
                  <a:pt x="222739" y="145872"/>
                  <a:pt x="222782" y="145863"/>
                  <a:pt x="222823" y="145844"/>
                </a:cubicBezTo>
                <a:cubicBezTo>
                  <a:pt x="222823" y="145844"/>
                  <a:pt x="222823" y="145844"/>
                  <a:pt x="222823" y="145844"/>
                </a:cubicBezTo>
                <a:lnTo>
                  <a:pt x="222823" y="145844"/>
                </a:lnTo>
                <a:lnTo>
                  <a:pt x="222823" y="145852"/>
                </a:lnTo>
                <a:lnTo>
                  <a:pt x="222823" y="145852"/>
                </a:lnTo>
                <a:cubicBezTo>
                  <a:pt x="222824" y="145849"/>
                  <a:pt x="222824" y="145846"/>
                  <a:pt x="222823" y="145844"/>
                </a:cubicBezTo>
                <a:lnTo>
                  <a:pt x="222823" y="145844"/>
                </a:lnTo>
                <a:cubicBezTo>
                  <a:pt x="222896" y="145979"/>
                  <a:pt x="223023" y="146051"/>
                  <a:pt x="223166" y="146051"/>
                </a:cubicBezTo>
                <a:cubicBezTo>
                  <a:pt x="223186" y="146051"/>
                  <a:pt x="223207" y="146049"/>
                  <a:pt x="223228" y="146046"/>
                </a:cubicBezTo>
                <a:cubicBezTo>
                  <a:pt x="223299" y="145939"/>
                  <a:pt x="223621" y="145487"/>
                  <a:pt x="223597" y="145380"/>
                </a:cubicBezTo>
                <a:cubicBezTo>
                  <a:pt x="223399" y="145264"/>
                  <a:pt x="223211" y="145203"/>
                  <a:pt x="223040" y="145203"/>
                </a:cubicBezTo>
                <a:close/>
                <a:moveTo>
                  <a:pt x="189688" y="145403"/>
                </a:moveTo>
                <a:lnTo>
                  <a:pt x="189557" y="145463"/>
                </a:lnTo>
                <a:cubicBezTo>
                  <a:pt x="188983" y="146006"/>
                  <a:pt x="189079" y="146189"/>
                  <a:pt x="189376" y="146189"/>
                </a:cubicBezTo>
                <a:cubicBezTo>
                  <a:pt x="189993" y="146189"/>
                  <a:pt x="191479" y="145403"/>
                  <a:pt x="189688" y="145403"/>
                </a:cubicBezTo>
                <a:close/>
                <a:moveTo>
                  <a:pt x="157836" y="145715"/>
                </a:moveTo>
                <a:cubicBezTo>
                  <a:pt x="157688" y="145715"/>
                  <a:pt x="157553" y="145849"/>
                  <a:pt x="157553" y="146189"/>
                </a:cubicBezTo>
                <a:cubicBezTo>
                  <a:pt x="157565" y="146142"/>
                  <a:pt x="157613" y="146094"/>
                  <a:pt x="157672" y="146094"/>
                </a:cubicBezTo>
                <a:lnTo>
                  <a:pt x="157458" y="146308"/>
                </a:lnTo>
                <a:cubicBezTo>
                  <a:pt x="157473" y="146480"/>
                  <a:pt x="157573" y="146539"/>
                  <a:pt x="157697" y="146539"/>
                </a:cubicBezTo>
                <a:cubicBezTo>
                  <a:pt x="157873" y="146539"/>
                  <a:pt x="158098" y="146421"/>
                  <a:pt x="158196" y="146344"/>
                </a:cubicBezTo>
                <a:cubicBezTo>
                  <a:pt x="158295" y="145998"/>
                  <a:pt x="158051" y="145715"/>
                  <a:pt x="157836" y="145715"/>
                </a:cubicBezTo>
                <a:close/>
                <a:moveTo>
                  <a:pt x="128969" y="145856"/>
                </a:moveTo>
                <a:cubicBezTo>
                  <a:pt x="128920" y="145856"/>
                  <a:pt x="128871" y="145860"/>
                  <a:pt x="128823" y="145868"/>
                </a:cubicBezTo>
                <a:cubicBezTo>
                  <a:pt x="128297" y="145868"/>
                  <a:pt x="128434" y="146426"/>
                  <a:pt x="128661" y="146691"/>
                </a:cubicBezTo>
                <a:lnTo>
                  <a:pt x="128661" y="146691"/>
                </a:lnTo>
                <a:cubicBezTo>
                  <a:pt x="128725" y="146713"/>
                  <a:pt x="128799" y="146724"/>
                  <a:pt x="128874" y="146724"/>
                </a:cubicBezTo>
                <a:cubicBezTo>
                  <a:pt x="129273" y="146724"/>
                  <a:pt x="129731" y="146422"/>
                  <a:pt x="129252" y="145903"/>
                </a:cubicBezTo>
                <a:cubicBezTo>
                  <a:pt x="129165" y="145872"/>
                  <a:pt x="129067" y="145856"/>
                  <a:pt x="128969" y="145856"/>
                </a:cubicBezTo>
                <a:close/>
                <a:moveTo>
                  <a:pt x="128657" y="146689"/>
                </a:moveTo>
                <a:lnTo>
                  <a:pt x="128657" y="146689"/>
                </a:lnTo>
                <a:cubicBezTo>
                  <a:pt x="128669" y="146701"/>
                  <a:pt x="128681" y="146725"/>
                  <a:pt x="128704" y="146737"/>
                </a:cubicBezTo>
                <a:cubicBezTo>
                  <a:pt x="128690" y="146723"/>
                  <a:pt x="128675" y="146707"/>
                  <a:pt x="128661" y="146691"/>
                </a:cubicBezTo>
                <a:lnTo>
                  <a:pt x="128661" y="146691"/>
                </a:lnTo>
                <a:cubicBezTo>
                  <a:pt x="128659" y="146690"/>
                  <a:pt x="128658" y="146690"/>
                  <a:pt x="128657" y="146689"/>
                </a:cubicBezTo>
                <a:close/>
                <a:moveTo>
                  <a:pt x="199245" y="145664"/>
                </a:moveTo>
                <a:cubicBezTo>
                  <a:pt x="198346" y="145664"/>
                  <a:pt x="198386" y="146088"/>
                  <a:pt x="198606" y="146761"/>
                </a:cubicBezTo>
                <a:lnTo>
                  <a:pt x="198844" y="146904"/>
                </a:lnTo>
                <a:cubicBezTo>
                  <a:pt x="199475" y="146677"/>
                  <a:pt x="199630" y="146273"/>
                  <a:pt x="199320" y="145665"/>
                </a:cubicBezTo>
                <a:cubicBezTo>
                  <a:pt x="199294" y="145665"/>
                  <a:pt x="199269" y="145664"/>
                  <a:pt x="199245" y="145664"/>
                </a:cubicBezTo>
                <a:close/>
                <a:moveTo>
                  <a:pt x="245273" y="146308"/>
                </a:moveTo>
                <a:cubicBezTo>
                  <a:pt x="244966" y="146308"/>
                  <a:pt x="245038" y="147170"/>
                  <a:pt x="245278" y="147170"/>
                </a:cubicBezTo>
                <a:cubicBezTo>
                  <a:pt x="245352" y="147170"/>
                  <a:pt x="245441" y="147089"/>
                  <a:pt x="245540" y="146880"/>
                </a:cubicBezTo>
                <a:lnTo>
                  <a:pt x="245540" y="146880"/>
                </a:lnTo>
                <a:cubicBezTo>
                  <a:pt x="245528" y="146892"/>
                  <a:pt x="245505" y="146904"/>
                  <a:pt x="245481" y="146904"/>
                </a:cubicBezTo>
                <a:cubicBezTo>
                  <a:pt x="245683" y="146820"/>
                  <a:pt x="245719" y="146701"/>
                  <a:pt x="245612" y="146534"/>
                </a:cubicBezTo>
                <a:cubicBezTo>
                  <a:pt x="245468" y="146372"/>
                  <a:pt x="245357" y="146308"/>
                  <a:pt x="245273" y="146308"/>
                </a:cubicBezTo>
                <a:close/>
                <a:moveTo>
                  <a:pt x="227662" y="147199"/>
                </a:moveTo>
                <a:cubicBezTo>
                  <a:pt x="227660" y="147200"/>
                  <a:pt x="227659" y="147200"/>
                  <a:pt x="227657" y="147201"/>
                </a:cubicBezTo>
                <a:lnTo>
                  <a:pt x="227669" y="147201"/>
                </a:lnTo>
                <a:cubicBezTo>
                  <a:pt x="227667" y="147201"/>
                  <a:pt x="227664" y="147200"/>
                  <a:pt x="227662" y="147199"/>
                </a:cubicBezTo>
                <a:close/>
                <a:moveTo>
                  <a:pt x="265818" y="146760"/>
                </a:moveTo>
                <a:cubicBezTo>
                  <a:pt x="265810" y="146760"/>
                  <a:pt x="265801" y="146760"/>
                  <a:pt x="265793" y="146761"/>
                </a:cubicBezTo>
                <a:cubicBezTo>
                  <a:pt x="265620" y="147083"/>
                  <a:pt x="265632" y="147236"/>
                  <a:pt x="265796" y="147236"/>
                </a:cubicBezTo>
                <a:cubicBezTo>
                  <a:pt x="265892" y="147236"/>
                  <a:pt x="266040" y="147183"/>
                  <a:pt x="266233" y="147082"/>
                </a:cubicBezTo>
                <a:lnTo>
                  <a:pt x="266233" y="147070"/>
                </a:lnTo>
                <a:cubicBezTo>
                  <a:pt x="266176" y="146888"/>
                  <a:pt x="266010" y="146760"/>
                  <a:pt x="265818" y="146760"/>
                </a:cubicBezTo>
                <a:close/>
                <a:moveTo>
                  <a:pt x="230080" y="146416"/>
                </a:moveTo>
                <a:lnTo>
                  <a:pt x="230080" y="146416"/>
                </a:lnTo>
                <a:cubicBezTo>
                  <a:pt x="230080" y="146416"/>
                  <a:pt x="230142" y="146543"/>
                  <a:pt x="230312" y="146892"/>
                </a:cubicBezTo>
                <a:cubicBezTo>
                  <a:pt x="230312" y="146892"/>
                  <a:pt x="230312" y="146892"/>
                  <a:pt x="230312" y="146892"/>
                </a:cubicBezTo>
                <a:lnTo>
                  <a:pt x="230312" y="146892"/>
                </a:lnTo>
                <a:cubicBezTo>
                  <a:pt x="230312" y="146892"/>
                  <a:pt x="230312" y="146892"/>
                  <a:pt x="230312" y="146892"/>
                </a:cubicBezTo>
                <a:lnTo>
                  <a:pt x="230312" y="146892"/>
                </a:lnTo>
                <a:cubicBezTo>
                  <a:pt x="230464" y="147200"/>
                  <a:pt x="230520" y="147314"/>
                  <a:pt x="230520" y="147314"/>
                </a:cubicBezTo>
                <a:cubicBezTo>
                  <a:pt x="230521" y="147314"/>
                  <a:pt x="230081" y="146416"/>
                  <a:pt x="230080" y="146416"/>
                </a:cubicBezTo>
                <a:close/>
                <a:moveTo>
                  <a:pt x="227824" y="145356"/>
                </a:moveTo>
                <a:cubicBezTo>
                  <a:pt x="227693" y="145761"/>
                  <a:pt x="227598" y="146177"/>
                  <a:pt x="227538" y="146606"/>
                </a:cubicBezTo>
                <a:cubicBezTo>
                  <a:pt x="227373" y="146795"/>
                  <a:pt x="227336" y="147102"/>
                  <a:pt x="227662" y="147199"/>
                </a:cubicBezTo>
                <a:lnTo>
                  <a:pt x="227662" y="147199"/>
                </a:lnTo>
                <a:cubicBezTo>
                  <a:pt x="227664" y="147199"/>
                  <a:pt x="227665" y="147199"/>
                  <a:pt x="227667" y="147199"/>
                </a:cubicBezTo>
                <a:cubicBezTo>
                  <a:pt x="227727" y="147199"/>
                  <a:pt x="227976" y="147379"/>
                  <a:pt x="228170" y="147379"/>
                </a:cubicBezTo>
                <a:cubicBezTo>
                  <a:pt x="228422" y="147379"/>
                  <a:pt x="228581" y="147073"/>
                  <a:pt x="228110" y="145665"/>
                </a:cubicBezTo>
                <a:cubicBezTo>
                  <a:pt x="228110" y="145641"/>
                  <a:pt x="228122" y="145606"/>
                  <a:pt x="228133" y="145570"/>
                </a:cubicBezTo>
                <a:lnTo>
                  <a:pt x="227824" y="145356"/>
                </a:lnTo>
                <a:close/>
                <a:moveTo>
                  <a:pt x="243092" y="146862"/>
                </a:moveTo>
                <a:cubicBezTo>
                  <a:pt x="243056" y="146862"/>
                  <a:pt x="243019" y="146864"/>
                  <a:pt x="242981" y="146868"/>
                </a:cubicBezTo>
                <a:cubicBezTo>
                  <a:pt x="242868" y="147277"/>
                  <a:pt x="242897" y="147473"/>
                  <a:pt x="243054" y="147473"/>
                </a:cubicBezTo>
                <a:cubicBezTo>
                  <a:pt x="243161" y="147473"/>
                  <a:pt x="243329" y="147381"/>
                  <a:pt x="243552" y="147201"/>
                </a:cubicBezTo>
                <a:cubicBezTo>
                  <a:pt x="243520" y="146980"/>
                  <a:pt x="243359" y="146862"/>
                  <a:pt x="243092" y="146862"/>
                </a:cubicBezTo>
                <a:close/>
                <a:moveTo>
                  <a:pt x="165274" y="147199"/>
                </a:moveTo>
                <a:cubicBezTo>
                  <a:pt x="165260" y="147199"/>
                  <a:pt x="165246" y="147200"/>
                  <a:pt x="165233" y="147201"/>
                </a:cubicBezTo>
                <a:cubicBezTo>
                  <a:pt x="164728" y="147201"/>
                  <a:pt x="164864" y="147636"/>
                  <a:pt x="165299" y="147636"/>
                </a:cubicBezTo>
                <a:cubicBezTo>
                  <a:pt x="165398" y="147636"/>
                  <a:pt x="165512" y="147614"/>
                  <a:pt x="165638" y="147558"/>
                </a:cubicBezTo>
                <a:lnTo>
                  <a:pt x="165649" y="147558"/>
                </a:lnTo>
                <a:cubicBezTo>
                  <a:pt x="165638" y="147358"/>
                  <a:pt x="165471" y="147199"/>
                  <a:pt x="165274" y="147199"/>
                </a:cubicBezTo>
                <a:close/>
                <a:moveTo>
                  <a:pt x="125743" y="147091"/>
                </a:moveTo>
                <a:cubicBezTo>
                  <a:pt x="125590" y="147091"/>
                  <a:pt x="125446" y="147200"/>
                  <a:pt x="125418" y="147368"/>
                </a:cubicBezTo>
                <a:cubicBezTo>
                  <a:pt x="125502" y="147546"/>
                  <a:pt x="125644" y="147689"/>
                  <a:pt x="125823" y="147761"/>
                </a:cubicBezTo>
                <a:cubicBezTo>
                  <a:pt x="126347" y="147677"/>
                  <a:pt x="126014" y="147213"/>
                  <a:pt x="125871" y="147118"/>
                </a:cubicBezTo>
                <a:cubicBezTo>
                  <a:pt x="125829" y="147100"/>
                  <a:pt x="125786" y="147091"/>
                  <a:pt x="125743" y="147091"/>
                </a:cubicBezTo>
                <a:close/>
                <a:moveTo>
                  <a:pt x="220787" y="147106"/>
                </a:moveTo>
                <a:cubicBezTo>
                  <a:pt x="220517" y="147106"/>
                  <a:pt x="220385" y="148069"/>
                  <a:pt x="220475" y="148069"/>
                </a:cubicBezTo>
                <a:cubicBezTo>
                  <a:pt x="220520" y="148069"/>
                  <a:pt x="220621" y="147828"/>
                  <a:pt x="220787" y="147106"/>
                </a:cubicBezTo>
                <a:close/>
                <a:moveTo>
                  <a:pt x="108853" y="147198"/>
                </a:moveTo>
                <a:cubicBezTo>
                  <a:pt x="108720" y="147198"/>
                  <a:pt x="108462" y="147267"/>
                  <a:pt x="107999" y="147451"/>
                </a:cubicBezTo>
                <a:cubicBezTo>
                  <a:pt x="108059" y="147749"/>
                  <a:pt x="108273" y="147987"/>
                  <a:pt x="108571" y="148094"/>
                </a:cubicBezTo>
                <a:lnTo>
                  <a:pt x="108761" y="147773"/>
                </a:lnTo>
                <a:cubicBezTo>
                  <a:pt x="108736" y="147628"/>
                  <a:pt x="109184" y="147198"/>
                  <a:pt x="108853" y="147198"/>
                </a:cubicBezTo>
                <a:close/>
                <a:moveTo>
                  <a:pt x="94775" y="147737"/>
                </a:moveTo>
                <a:cubicBezTo>
                  <a:pt x="94561" y="147737"/>
                  <a:pt x="94988" y="148483"/>
                  <a:pt x="95664" y="148523"/>
                </a:cubicBezTo>
                <a:cubicBezTo>
                  <a:pt x="95164" y="147933"/>
                  <a:pt x="94885" y="147737"/>
                  <a:pt x="94775" y="147737"/>
                </a:cubicBezTo>
                <a:close/>
                <a:moveTo>
                  <a:pt x="35014" y="147570"/>
                </a:moveTo>
                <a:lnTo>
                  <a:pt x="34716" y="147737"/>
                </a:lnTo>
                <a:cubicBezTo>
                  <a:pt x="34716" y="148553"/>
                  <a:pt x="34845" y="148833"/>
                  <a:pt x="34981" y="148833"/>
                </a:cubicBezTo>
                <a:cubicBezTo>
                  <a:pt x="35237" y="148833"/>
                  <a:pt x="35520" y="147835"/>
                  <a:pt x="35014" y="147570"/>
                </a:cubicBezTo>
                <a:close/>
                <a:moveTo>
                  <a:pt x="53635" y="148297"/>
                </a:moveTo>
                <a:cubicBezTo>
                  <a:pt x="52531" y="148362"/>
                  <a:pt x="53068" y="148984"/>
                  <a:pt x="53497" y="148984"/>
                </a:cubicBezTo>
                <a:cubicBezTo>
                  <a:pt x="53692" y="148984"/>
                  <a:pt x="53865" y="148856"/>
                  <a:pt x="53850" y="148487"/>
                </a:cubicBezTo>
                <a:lnTo>
                  <a:pt x="53635" y="148297"/>
                </a:lnTo>
                <a:close/>
                <a:moveTo>
                  <a:pt x="125775" y="147868"/>
                </a:moveTo>
                <a:lnTo>
                  <a:pt x="125775" y="147868"/>
                </a:lnTo>
                <a:cubicBezTo>
                  <a:pt x="125449" y="147890"/>
                  <a:pt x="125176" y="148094"/>
                  <a:pt x="125056" y="148387"/>
                </a:cubicBezTo>
                <a:lnTo>
                  <a:pt x="125056" y="148387"/>
                </a:lnTo>
                <a:cubicBezTo>
                  <a:pt x="125062" y="148366"/>
                  <a:pt x="125067" y="148350"/>
                  <a:pt x="125066" y="148350"/>
                </a:cubicBezTo>
                <a:lnTo>
                  <a:pt x="125066" y="148350"/>
                </a:lnTo>
                <a:cubicBezTo>
                  <a:pt x="125065" y="148350"/>
                  <a:pt x="125057" y="148374"/>
                  <a:pt x="125037" y="148439"/>
                </a:cubicBezTo>
                <a:cubicBezTo>
                  <a:pt x="125036" y="148445"/>
                  <a:pt x="125034" y="148450"/>
                  <a:pt x="125033" y="148455"/>
                </a:cubicBezTo>
                <a:lnTo>
                  <a:pt x="125033" y="148455"/>
                </a:lnTo>
                <a:cubicBezTo>
                  <a:pt x="125019" y="148509"/>
                  <a:pt x="125014" y="148529"/>
                  <a:pt x="125014" y="148529"/>
                </a:cubicBezTo>
                <a:cubicBezTo>
                  <a:pt x="125015" y="148529"/>
                  <a:pt x="125017" y="148521"/>
                  <a:pt x="125021" y="148508"/>
                </a:cubicBezTo>
                <a:lnTo>
                  <a:pt x="125021" y="148508"/>
                </a:lnTo>
                <a:cubicBezTo>
                  <a:pt x="124971" y="148785"/>
                  <a:pt x="125080" y="149072"/>
                  <a:pt x="125311" y="149237"/>
                </a:cubicBezTo>
                <a:cubicBezTo>
                  <a:pt x="126335" y="148999"/>
                  <a:pt x="126597" y="148535"/>
                  <a:pt x="125775" y="147868"/>
                </a:cubicBezTo>
                <a:close/>
                <a:moveTo>
                  <a:pt x="267161" y="148555"/>
                </a:moveTo>
                <a:cubicBezTo>
                  <a:pt x="266924" y="148555"/>
                  <a:pt x="266694" y="148659"/>
                  <a:pt x="266543" y="148832"/>
                </a:cubicBezTo>
                <a:lnTo>
                  <a:pt x="266543" y="148820"/>
                </a:lnTo>
                <a:lnTo>
                  <a:pt x="266543" y="148820"/>
                </a:lnTo>
                <a:cubicBezTo>
                  <a:pt x="266518" y="149137"/>
                  <a:pt x="266784" y="149429"/>
                  <a:pt x="267003" y="149429"/>
                </a:cubicBezTo>
                <a:cubicBezTo>
                  <a:pt x="267196" y="149429"/>
                  <a:pt x="267351" y="149201"/>
                  <a:pt x="267234" y="148559"/>
                </a:cubicBezTo>
                <a:cubicBezTo>
                  <a:pt x="267209" y="148556"/>
                  <a:pt x="267185" y="148555"/>
                  <a:pt x="267161" y="148555"/>
                </a:cubicBezTo>
                <a:close/>
                <a:moveTo>
                  <a:pt x="78472" y="149582"/>
                </a:moveTo>
                <a:lnTo>
                  <a:pt x="78472" y="149594"/>
                </a:lnTo>
                <a:cubicBezTo>
                  <a:pt x="78483" y="149598"/>
                  <a:pt x="78495" y="149602"/>
                  <a:pt x="78509" y="149607"/>
                </a:cubicBezTo>
                <a:lnTo>
                  <a:pt x="78509" y="149607"/>
                </a:lnTo>
                <a:cubicBezTo>
                  <a:pt x="78499" y="149596"/>
                  <a:pt x="78486" y="149587"/>
                  <a:pt x="78472" y="149582"/>
                </a:cubicBezTo>
                <a:close/>
                <a:moveTo>
                  <a:pt x="234634" y="149082"/>
                </a:moveTo>
                <a:cubicBezTo>
                  <a:pt x="234182" y="149201"/>
                  <a:pt x="234372" y="149571"/>
                  <a:pt x="234599" y="149713"/>
                </a:cubicBezTo>
                <a:cubicBezTo>
                  <a:pt x="235015" y="149571"/>
                  <a:pt x="235027" y="149344"/>
                  <a:pt x="234646" y="149082"/>
                </a:cubicBezTo>
                <a:close/>
                <a:moveTo>
                  <a:pt x="29335" y="149154"/>
                </a:moveTo>
                <a:cubicBezTo>
                  <a:pt x="29097" y="149428"/>
                  <a:pt x="29120" y="149678"/>
                  <a:pt x="29406" y="149880"/>
                </a:cubicBezTo>
                <a:cubicBezTo>
                  <a:pt x="29413" y="149881"/>
                  <a:pt x="29420" y="149881"/>
                  <a:pt x="29427" y="149881"/>
                </a:cubicBezTo>
                <a:cubicBezTo>
                  <a:pt x="29593" y="149881"/>
                  <a:pt x="29729" y="149753"/>
                  <a:pt x="29749" y="149589"/>
                </a:cubicBezTo>
                <a:lnTo>
                  <a:pt x="29749" y="149589"/>
                </a:lnTo>
                <a:cubicBezTo>
                  <a:pt x="29749" y="149597"/>
                  <a:pt x="29750" y="149602"/>
                  <a:pt x="29750" y="149602"/>
                </a:cubicBezTo>
                <a:cubicBezTo>
                  <a:pt x="29751" y="149602"/>
                  <a:pt x="29751" y="149587"/>
                  <a:pt x="29751" y="149547"/>
                </a:cubicBezTo>
                <a:lnTo>
                  <a:pt x="29751" y="149547"/>
                </a:lnTo>
                <a:cubicBezTo>
                  <a:pt x="29751" y="149547"/>
                  <a:pt x="29751" y="149547"/>
                  <a:pt x="29751" y="149547"/>
                </a:cubicBezTo>
                <a:cubicBezTo>
                  <a:pt x="29751" y="149543"/>
                  <a:pt x="29751" y="149540"/>
                  <a:pt x="29751" y="149537"/>
                </a:cubicBezTo>
                <a:lnTo>
                  <a:pt x="29751" y="149537"/>
                </a:lnTo>
                <a:cubicBezTo>
                  <a:pt x="29749" y="149504"/>
                  <a:pt x="29747" y="149492"/>
                  <a:pt x="29747" y="149492"/>
                </a:cubicBezTo>
                <a:lnTo>
                  <a:pt x="29747" y="149492"/>
                </a:lnTo>
                <a:cubicBezTo>
                  <a:pt x="29746" y="149492"/>
                  <a:pt x="29746" y="149494"/>
                  <a:pt x="29746" y="149498"/>
                </a:cubicBezTo>
                <a:lnTo>
                  <a:pt x="29746" y="149498"/>
                </a:lnTo>
                <a:cubicBezTo>
                  <a:pt x="29713" y="149297"/>
                  <a:pt x="29544" y="149154"/>
                  <a:pt x="29335" y="149154"/>
                </a:cubicBezTo>
                <a:close/>
                <a:moveTo>
                  <a:pt x="201098" y="148818"/>
                </a:moveTo>
                <a:cubicBezTo>
                  <a:pt x="200664" y="148818"/>
                  <a:pt x="200307" y="149141"/>
                  <a:pt x="200273" y="149582"/>
                </a:cubicBezTo>
                <a:cubicBezTo>
                  <a:pt x="200465" y="149870"/>
                  <a:pt x="200795" y="150042"/>
                  <a:pt x="201141" y="150042"/>
                </a:cubicBezTo>
                <a:cubicBezTo>
                  <a:pt x="201224" y="150042"/>
                  <a:pt x="201309" y="150032"/>
                  <a:pt x="201392" y="150011"/>
                </a:cubicBezTo>
                <a:cubicBezTo>
                  <a:pt x="201749" y="149690"/>
                  <a:pt x="201416" y="149047"/>
                  <a:pt x="201166" y="148820"/>
                </a:cubicBezTo>
                <a:cubicBezTo>
                  <a:pt x="201143" y="148819"/>
                  <a:pt x="201120" y="148818"/>
                  <a:pt x="201098" y="148818"/>
                </a:cubicBezTo>
                <a:close/>
                <a:moveTo>
                  <a:pt x="202190" y="149237"/>
                </a:moveTo>
                <a:cubicBezTo>
                  <a:pt x="201630" y="149309"/>
                  <a:pt x="201892" y="149856"/>
                  <a:pt x="202142" y="150047"/>
                </a:cubicBezTo>
                <a:cubicBezTo>
                  <a:pt x="202475" y="150047"/>
                  <a:pt x="202368" y="149690"/>
                  <a:pt x="202404" y="149487"/>
                </a:cubicBezTo>
                <a:lnTo>
                  <a:pt x="202190" y="149237"/>
                </a:lnTo>
                <a:close/>
                <a:moveTo>
                  <a:pt x="44896" y="149027"/>
                </a:moveTo>
                <a:cubicBezTo>
                  <a:pt x="44848" y="149027"/>
                  <a:pt x="44796" y="149034"/>
                  <a:pt x="44741" y="149047"/>
                </a:cubicBezTo>
                <a:cubicBezTo>
                  <a:pt x="44408" y="149201"/>
                  <a:pt x="44003" y="149392"/>
                  <a:pt x="44003" y="149963"/>
                </a:cubicBezTo>
                <a:cubicBezTo>
                  <a:pt x="44196" y="150132"/>
                  <a:pt x="44401" y="150211"/>
                  <a:pt x="44607" y="150211"/>
                </a:cubicBezTo>
                <a:cubicBezTo>
                  <a:pt x="44896" y="150211"/>
                  <a:pt x="45186" y="150053"/>
                  <a:pt x="45444" y="149761"/>
                </a:cubicBezTo>
                <a:cubicBezTo>
                  <a:pt x="45382" y="149287"/>
                  <a:pt x="45205" y="149027"/>
                  <a:pt x="44896" y="149027"/>
                </a:cubicBezTo>
                <a:close/>
                <a:moveTo>
                  <a:pt x="123477" y="149594"/>
                </a:moveTo>
                <a:lnTo>
                  <a:pt x="123477" y="149594"/>
                </a:lnTo>
                <a:cubicBezTo>
                  <a:pt x="123049" y="149809"/>
                  <a:pt x="123037" y="150023"/>
                  <a:pt x="123442" y="150225"/>
                </a:cubicBezTo>
                <a:cubicBezTo>
                  <a:pt x="123763" y="150035"/>
                  <a:pt x="123787" y="149809"/>
                  <a:pt x="123477" y="149594"/>
                </a:cubicBezTo>
                <a:close/>
                <a:moveTo>
                  <a:pt x="5868" y="150523"/>
                </a:moveTo>
                <a:lnTo>
                  <a:pt x="5868" y="150523"/>
                </a:lnTo>
                <a:cubicBezTo>
                  <a:pt x="5865" y="150527"/>
                  <a:pt x="5864" y="150532"/>
                  <a:pt x="5863" y="150536"/>
                </a:cubicBezTo>
                <a:lnTo>
                  <a:pt x="5863" y="150536"/>
                </a:lnTo>
                <a:cubicBezTo>
                  <a:pt x="5865" y="150532"/>
                  <a:pt x="5866" y="150527"/>
                  <a:pt x="5868" y="150523"/>
                </a:cubicBezTo>
                <a:close/>
                <a:moveTo>
                  <a:pt x="78305" y="149499"/>
                </a:moveTo>
                <a:lnTo>
                  <a:pt x="78305" y="149499"/>
                </a:lnTo>
                <a:cubicBezTo>
                  <a:pt x="77559" y="149625"/>
                  <a:pt x="78042" y="150539"/>
                  <a:pt x="78633" y="150539"/>
                </a:cubicBezTo>
                <a:cubicBezTo>
                  <a:pt x="78655" y="150539"/>
                  <a:pt x="78676" y="150537"/>
                  <a:pt x="78698" y="150535"/>
                </a:cubicBezTo>
                <a:cubicBezTo>
                  <a:pt x="79675" y="150046"/>
                  <a:pt x="78798" y="149709"/>
                  <a:pt x="78509" y="149607"/>
                </a:cubicBezTo>
                <a:lnTo>
                  <a:pt x="78509" y="149607"/>
                </a:lnTo>
                <a:cubicBezTo>
                  <a:pt x="78523" y="149624"/>
                  <a:pt x="78531" y="149645"/>
                  <a:pt x="78531" y="149666"/>
                </a:cubicBezTo>
                <a:lnTo>
                  <a:pt x="78305" y="149499"/>
                </a:lnTo>
                <a:close/>
                <a:moveTo>
                  <a:pt x="263672" y="149931"/>
                </a:moveTo>
                <a:cubicBezTo>
                  <a:pt x="263495" y="149931"/>
                  <a:pt x="263326" y="150002"/>
                  <a:pt x="263197" y="150130"/>
                </a:cubicBezTo>
                <a:cubicBezTo>
                  <a:pt x="262749" y="150491"/>
                  <a:pt x="262996" y="150597"/>
                  <a:pt x="263356" y="150597"/>
                </a:cubicBezTo>
                <a:cubicBezTo>
                  <a:pt x="263636" y="150597"/>
                  <a:pt x="263985" y="150533"/>
                  <a:pt x="264126" y="150475"/>
                </a:cubicBezTo>
                <a:cubicBezTo>
                  <a:pt x="264031" y="150285"/>
                  <a:pt x="263912" y="150106"/>
                  <a:pt x="263781" y="149940"/>
                </a:cubicBezTo>
                <a:cubicBezTo>
                  <a:pt x="263744" y="149934"/>
                  <a:pt x="263708" y="149931"/>
                  <a:pt x="263672" y="149931"/>
                </a:cubicBezTo>
                <a:close/>
                <a:moveTo>
                  <a:pt x="262507" y="149535"/>
                </a:moveTo>
                <a:cubicBezTo>
                  <a:pt x="262471" y="149559"/>
                  <a:pt x="262435" y="149582"/>
                  <a:pt x="262400" y="149606"/>
                </a:cubicBezTo>
                <a:cubicBezTo>
                  <a:pt x="262343" y="149638"/>
                  <a:pt x="262323" y="149649"/>
                  <a:pt x="262322" y="149649"/>
                </a:cubicBezTo>
                <a:cubicBezTo>
                  <a:pt x="262320" y="149649"/>
                  <a:pt x="262398" y="149603"/>
                  <a:pt x="262394" y="149603"/>
                </a:cubicBezTo>
                <a:lnTo>
                  <a:pt x="262394" y="149603"/>
                </a:lnTo>
                <a:cubicBezTo>
                  <a:pt x="262394" y="149603"/>
                  <a:pt x="262392" y="149604"/>
                  <a:pt x="262388" y="149606"/>
                </a:cubicBezTo>
                <a:cubicBezTo>
                  <a:pt x="261602" y="150084"/>
                  <a:pt x="262018" y="150601"/>
                  <a:pt x="262488" y="150601"/>
                </a:cubicBezTo>
                <a:cubicBezTo>
                  <a:pt x="262708" y="150601"/>
                  <a:pt x="262941" y="150487"/>
                  <a:pt x="263066" y="150202"/>
                </a:cubicBezTo>
                <a:cubicBezTo>
                  <a:pt x="263138" y="149999"/>
                  <a:pt x="263019" y="149785"/>
                  <a:pt x="262816" y="149737"/>
                </a:cubicBezTo>
                <a:cubicBezTo>
                  <a:pt x="262781" y="149737"/>
                  <a:pt x="262804" y="149761"/>
                  <a:pt x="262804" y="149773"/>
                </a:cubicBezTo>
                <a:lnTo>
                  <a:pt x="262507" y="149535"/>
                </a:lnTo>
                <a:close/>
                <a:moveTo>
                  <a:pt x="211060" y="150029"/>
                </a:moveTo>
                <a:cubicBezTo>
                  <a:pt x="210960" y="150029"/>
                  <a:pt x="210837" y="150094"/>
                  <a:pt x="210691" y="150225"/>
                </a:cubicBezTo>
                <a:lnTo>
                  <a:pt x="210679" y="150225"/>
                </a:lnTo>
                <a:cubicBezTo>
                  <a:pt x="210701" y="150508"/>
                  <a:pt x="210841" y="150645"/>
                  <a:pt x="211009" y="150645"/>
                </a:cubicBezTo>
                <a:cubicBezTo>
                  <a:pt x="211118" y="150645"/>
                  <a:pt x="211238" y="150588"/>
                  <a:pt x="211346" y="150475"/>
                </a:cubicBezTo>
                <a:cubicBezTo>
                  <a:pt x="211310" y="150180"/>
                  <a:pt x="211213" y="150029"/>
                  <a:pt x="211060" y="150029"/>
                </a:cubicBezTo>
                <a:close/>
                <a:moveTo>
                  <a:pt x="144822" y="149509"/>
                </a:moveTo>
                <a:cubicBezTo>
                  <a:pt x="144408" y="149509"/>
                  <a:pt x="144155" y="149846"/>
                  <a:pt x="144242" y="150511"/>
                </a:cubicBezTo>
                <a:cubicBezTo>
                  <a:pt x="144383" y="150631"/>
                  <a:pt x="144517" y="150696"/>
                  <a:pt x="144639" y="150696"/>
                </a:cubicBezTo>
                <a:cubicBezTo>
                  <a:pt x="144794" y="150696"/>
                  <a:pt x="144928" y="150590"/>
                  <a:pt x="145028" y="150356"/>
                </a:cubicBezTo>
                <a:cubicBezTo>
                  <a:pt x="145242" y="150202"/>
                  <a:pt x="145349" y="149975"/>
                  <a:pt x="145325" y="149642"/>
                </a:cubicBezTo>
                <a:cubicBezTo>
                  <a:pt x="145142" y="149553"/>
                  <a:pt x="144971" y="149509"/>
                  <a:pt x="144822" y="149509"/>
                </a:cubicBezTo>
                <a:close/>
                <a:moveTo>
                  <a:pt x="28604" y="150077"/>
                </a:moveTo>
                <a:cubicBezTo>
                  <a:pt x="28544" y="150077"/>
                  <a:pt x="28484" y="150090"/>
                  <a:pt x="28430" y="150118"/>
                </a:cubicBezTo>
                <a:cubicBezTo>
                  <a:pt x="28275" y="150404"/>
                  <a:pt x="28358" y="150654"/>
                  <a:pt x="28656" y="150821"/>
                </a:cubicBezTo>
                <a:cubicBezTo>
                  <a:pt x="28809" y="150715"/>
                  <a:pt x="28927" y="150563"/>
                  <a:pt x="28998" y="150376"/>
                </a:cubicBezTo>
                <a:lnTo>
                  <a:pt x="28998" y="150376"/>
                </a:lnTo>
                <a:cubicBezTo>
                  <a:pt x="28999" y="150381"/>
                  <a:pt x="29000" y="150383"/>
                  <a:pt x="29000" y="150383"/>
                </a:cubicBezTo>
                <a:cubicBezTo>
                  <a:pt x="29001" y="150383"/>
                  <a:pt x="29001" y="150379"/>
                  <a:pt x="29001" y="150368"/>
                </a:cubicBezTo>
                <a:lnTo>
                  <a:pt x="29001" y="150368"/>
                </a:lnTo>
                <a:cubicBezTo>
                  <a:pt x="29001" y="150368"/>
                  <a:pt x="29001" y="150368"/>
                  <a:pt x="29001" y="150368"/>
                </a:cubicBezTo>
                <a:cubicBezTo>
                  <a:pt x="28995" y="150309"/>
                  <a:pt x="28992" y="150289"/>
                  <a:pt x="28991" y="150289"/>
                </a:cubicBezTo>
                <a:lnTo>
                  <a:pt x="28991" y="150289"/>
                </a:lnTo>
                <a:cubicBezTo>
                  <a:pt x="28990" y="150289"/>
                  <a:pt x="28991" y="150307"/>
                  <a:pt x="28993" y="150328"/>
                </a:cubicBezTo>
                <a:lnTo>
                  <a:pt x="28993" y="150328"/>
                </a:lnTo>
                <a:cubicBezTo>
                  <a:pt x="28951" y="150184"/>
                  <a:pt x="28777" y="150077"/>
                  <a:pt x="28604" y="150077"/>
                </a:cubicBezTo>
                <a:close/>
                <a:moveTo>
                  <a:pt x="239512" y="149714"/>
                </a:moveTo>
                <a:cubicBezTo>
                  <a:pt x="239259" y="149714"/>
                  <a:pt x="239067" y="149915"/>
                  <a:pt x="239135" y="150487"/>
                </a:cubicBezTo>
                <a:lnTo>
                  <a:pt x="239325" y="150654"/>
                </a:lnTo>
                <a:cubicBezTo>
                  <a:pt x="239278" y="150654"/>
                  <a:pt x="239230" y="150618"/>
                  <a:pt x="239206" y="150571"/>
                </a:cubicBezTo>
                <a:lnTo>
                  <a:pt x="239206" y="150571"/>
                </a:lnTo>
                <a:cubicBezTo>
                  <a:pt x="239206" y="150690"/>
                  <a:pt x="239278" y="150797"/>
                  <a:pt x="239397" y="150821"/>
                </a:cubicBezTo>
                <a:cubicBezTo>
                  <a:pt x="239518" y="150833"/>
                  <a:pt x="239626" y="150839"/>
                  <a:pt x="239723" y="150839"/>
                </a:cubicBezTo>
                <a:cubicBezTo>
                  <a:pt x="241052" y="150839"/>
                  <a:pt x="240110" y="149714"/>
                  <a:pt x="239512" y="149714"/>
                </a:cubicBezTo>
                <a:close/>
                <a:moveTo>
                  <a:pt x="6022" y="150273"/>
                </a:moveTo>
                <a:lnTo>
                  <a:pt x="5879" y="150594"/>
                </a:lnTo>
                <a:cubicBezTo>
                  <a:pt x="5870" y="150575"/>
                  <a:pt x="5860" y="150556"/>
                  <a:pt x="5863" y="150536"/>
                </a:cubicBezTo>
                <a:lnTo>
                  <a:pt x="5863" y="150536"/>
                </a:lnTo>
                <a:cubicBezTo>
                  <a:pt x="5721" y="150985"/>
                  <a:pt x="5999" y="151353"/>
                  <a:pt x="6173" y="151353"/>
                </a:cubicBezTo>
                <a:cubicBezTo>
                  <a:pt x="6329" y="151353"/>
                  <a:pt x="6402" y="151060"/>
                  <a:pt x="6022" y="150273"/>
                </a:cubicBezTo>
                <a:close/>
                <a:moveTo>
                  <a:pt x="210798" y="150785"/>
                </a:moveTo>
                <a:cubicBezTo>
                  <a:pt x="210131" y="150785"/>
                  <a:pt x="210393" y="151559"/>
                  <a:pt x="210619" y="151857"/>
                </a:cubicBezTo>
                <a:cubicBezTo>
                  <a:pt x="211286" y="151845"/>
                  <a:pt x="211036" y="151083"/>
                  <a:pt x="210798" y="150785"/>
                </a:cubicBezTo>
                <a:close/>
                <a:moveTo>
                  <a:pt x="192629" y="150785"/>
                </a:moveTo>
                <a:lnTo>
                  <a:pt x="192629" y="150785"/>
                </a:lnTo>
                <a:cubicBezTo>
                  <a:pt x="191796" y="150952"/>
                  <a:pt x="191915" y="151726"/>
                  <a:pt x="192236" y="152107"/>
                </a:cubicBezTo>
                <a:cubicBezTo>
                  <a:pt x="193141" y="152095"/>
                  <a:pt x="192903" y="151118"/>
                  <a:pt x="192629" y="150785"/>
                </a:cubicBezTo>
                <a:close/>
                <a:moveTo>
                  <a:pt x="202757" y="152120"/>
                </a:moveTo>
                <a:cubicBezTo>
                  <a:pt x="202734" y="152122"/>
                  <a:pt x="202726" y="152132"/>
                  <a:pt x="202737" y="152154"/>
                </a:cubicBezTo>
                <a:cubicBezTo>
                  <a:pt x="202744" y="152142"/>
                  <a:pt x="202751" y="152131"/>
                  <a:pt x="202757" y="152120"/>
                </a:cubicBezTo>
                <a:close/>
                <a:moveTo>
                  <a:pt x="222776" y="151547"/>
                </a:moveTo>
                <a:lnTo>
                  <a:pt x="222776" y="151547"/>
                </a:lnTo>
                <a:cubicBezTo>
                  <a:pt x="221534" y="151646"/>
                  <a:pt x="222513" y="152303"/>
                  <a:pt x="222958" y="152303"/>
                </a:cubicBezTo>
                <a:cubicBezTo>
                  <a:pt x="223153" y="152303"/>
                  <a:pt x="223245" y="152177"/>
                  <a:pt x="223002" y="151821"/>
                </a:cubicBezTo>
                <a:lnTo>
                  <a:pt x="222776" y="151547"/>
                </a:lnTo>
                <a:close/>
                <a:moveTo>
                  <a:pt x="234837" y="151380"/>
                </a:moveTo>
                <a:cubicBezTo>
                  <a:pt x="234527" y="151380"/>
                  <a:pt x="234241" y="151535"/>
                  <a:pt x="234063" y="151785"/>
                </a:cubicBezTo>
                <a:cubicBezTo>
                  <a:pt x="234150" y="152193"/>
                  <a:pt x="234271" y="152348"/>
                  <a:pt x="234392" y="152348"/>
                </a:cubicBezTo>
                <a:cubicBezTo>
                  <a:pt x="234615" y="152348"/>
                  <a:pt x="234837" y="151814"/>
                  <a:pt x="234837" y="151380"/>
                </a:cubicBezTo>
                <a:close/>
                <a:moveTo>
                  <a:pt x="203434" y="151647"/>
                </a:moveTo>
                <a:cubicBezTo>
                  <a:pt x="203171" y="151647"/>
                  <a:pt x="202936" y="151815"/>
                  <a:pt x="202757" y="152120"/>
                </a:cubicBezTo>
                <a:lnTo>
                  <a:pt x="202757" y="152120"/>
                </a:lnTo>
                <a:cubicBezTo>
                  <a:pt x="202760" y="152119"/>
                  <a:pt x="202763" y="152119"/>
                  <a:pt x="202767" y="152119"/>
                </a:cubicBezTo>
                <a:cubicBezTo>
                  <a:pt x="202927" y="152119"/>
                  <a:pt x="203592" y="152412"/>
                  <a:pt x="203642" y="152452"/>
                </a:cubicBezTo>
                <a:lnTo>
                  <a:pt x="203642" y="152440"/>
                </a:lnTo>
                <a:cubicBezTo>
                  <a:pt x="203761" y="152428"/>
                  <a:pt x="204047" y="152345"/>
                  <a:pt x="203988" y="151880"/>
                </a:cubicBezTo>
                <a:cubicBezTo>
                  <a:pt x="203797" y="151722"/>
                  <a:pt x="203609" y="151647"/>
                  <a:pt x="203434" y="151647"/>
                </a:cubicBezTo>
                <a:close/>
                <a:moveTo>
                  <a:pt x="22453" y="151809"/>
                </a:moveTo>
                <a:cubicBezTo>
                  <a:pt x="22061" y="151864"/>
                  <a:pt x="22056" y="152600"/>
                  <a:pt x="22184" y="152600"/>
                </a:cubicBezTo>
                <a:cubicBezTo>
                  <a:pt x="22250" y="152600"/>
                  <a:pt x="22351" y="152402"/>
                  <a:pt x="22453" y="151809"/>
                </a:cubicBezTo>
                <a:close/>
                <a:moveTo>
                  <a:pt x="216811" y="152857"/>
                </a:moveTo>
                <a:lnTo>
                  <a:pt x="216811" y="152869"/>
                </a:lnTo>
                <a:cubicBezTo>
                  <a:pt x="216811" y="152868"/>
                  <a:pt x="216811" y="152868"/>
                  <a:pt x="216811" y="152868"/>
                </a:cubicBezTo>
                <a:lnTo>
                  <a:pt x="216811" y="152868"/>
                </a:lnTo>
                <a:cubicBezTo>
                  <a:pt x="216811" y="152864"/>
                  <a:pt x="216811" y="152861"/>
                  <a:pt x="216811" y="152857"/>
                </a:cubicBezTo>
                <a:close/>
                <a:moveTo>
                  <a:pt x="264311" y="152326"/>
                </a:moveTo>
                <a:cubicBezTo>
                  <a:pt x="264144" y="152326"/>
                  <a:pt x="264009" y="152518"/>
                  <a:pt x="263912" y="152809"/>
                </a:cubicBezTo>
                <a:lnTo>
                  <a:pt x="263924" y="152809"/>
                </a:lnTo>
                <a:cubicBezTo>
                  <a:pt x="263986" y="152877"/>
                  <a:pt x="264226" y="153030"/>
                  <a:pt x="264407" y="153030"/>
                </a:cubicBezTo>
                <a:cubicBezTo>
                  <a:pt x="264572" y="153030"/>
                  <a:pt x="264686" y="152902"/>
                  <a:pt x="264567" y="152464"/>
                </a:cubicBezTo>
                <a:cubicBezTo>
                  <a:pt x="264475" y="152368"/>
                  <a:pt x="264389" y="152326"/>
                  <a:pt x="264311" y="152326"/>
                </a:cubicBezTo>
                <a:close/>
                <a:moveTo>
                  <a:pt x="217265" y="152732"/>
                </a:moveTo>
                <a:cubicBezTo>
                  <a:pt x="217150" y="152732"/>
                  <a:pt x="217001" y="152771"/>
                  <a:pt x="216811" y="152868"/>
                </a:cubicBezTo>
                <a:lnTo>
                  <a:pt x="216811" y="152868"/>
                </a:lnTo>
                <a:cubicBezTo>
                  <a:pt x="216840" y="153346"/>
                  <a:pt x="217169" y="153404"/>
                  <a:pt x="217311" y="153404"/>
                </a:cubicBezTo>
                <a:cubicBezTo>
                  <a:pt x="217627" y="153404"/>
                  <a:pt x="217743" y="152732"/>
                  <a:pt x="217265" y="152732"/>
                </a:cubicBezTo>
                <a:close/>
                <a:moveTo>
                  <a:pt x="113511" y="152999"/>
                </a:moveTo>
                <a:cubicBezTo>
                  <a:pt x="113504" y="152999"/>
                  <a:pt x="113496" y="152999"/>
                  <a:pt x="113488" y="153000"/>
                </a:cubicBezTo>
                <a:cubicBezTo>
                  <a:pt x="113167" y="153035"/>
                  <a:pt x="113036" y="153202"/>
                  <a:pt x="113071" y="153500"/>
                </a:cubicBezTo>
                <a:cubicBezTo>
                  <a:pt x="113177" y="153569"/>
                  <a:pt x="113295" y="153602"/>
                  <a:pt x="113412" y="153602"/>
                </a:cubicBezTo>
                <a:cubicBezTo>
                  <a:pt x="113598" y="153602"/>
                  <a:pt x="113781" y="153517"/>
                  <a:pt x="113905" y="153357"/>
                </a:cubicBezTo>
                <a:cubicBezTo>
                  <a:pt x="113893" y="153150"/>
                  <a:pt x="113716" y="152999"/>
                  <a:pt x="113511" y="152999"/>
                </a:cubicBezTo>
                <a:close/>
                <a:moveTo>
                  <a:pt x="222907" y="152666"/>
                </a:moveTo>
                <a:lnTo>
                  <a:pt x="222907" y="152666"/>
                </a:lnTo>
                <a:cubicBezTo>
                  <a:pt x="222418" y="152809"/>
                  <a:pt x="222335" y="153154"/>
                  <a:pt x="222645" y="153666"/>
                </a:cubicBezTo>
                <a:lnTo>
                  <a:pt x="222859" y="153714"/>
                </a:lnTo>
                <a:cubicBezTo>
                  <a:pt x="223323" y="153309"/>
                  <a:pt x="223335" y="152964"/>
                  <a:pt x="222907" y="152666"/>
                </a:cubicBezTo>
                <a:close/>
                <a:moveTo>
                  <a:pt x="154124" y="152488"/>
                </a:moveTo>
                <a:cubicBezTo>
                  <a:pt x="153886" y="152523"/>
                  <a:pt x="153672" y="152678"/>
                  <a:pt x="153541" y="152892"/>
                </a:cubicBezTo>
                <a:cubicBezTo>
                  <a:pt x="153315" y="153190"/>
                  <a:pt x="153624" y="153571"/>
                  <a:pt x="153910" y="153726"/>
                </a:cubicBezTo>
                <a:cubicBezTo>
                  <a:pt x="155727" y="153539"/>
                  <a:pt x="154399" y="152772"/>
                  <a:pt x="154340" y="152772"/>
                </a:cubicBezTo>
                <a:cubicBezTo>
                  <a:pt x="154339" y="152772"/>
                  <a:pt x="154338" y="152773"/>
                  <a:pt x="154338" y="152773"/>
                </a:cubicBezTo>
                <a:lnTo>
                  <a:pt x="154124" y="152488"/>
                </a:lnTo>
                <a:close/>
                <a:moveTo>
                  <a:pt x="32174" y="153781"/>
                </a:moveTo>
                <a:cubicBezTo>
                  <a:pt x="32064" y="153781"/>
                  <a:pt x="30934" y="154263"/>
                  <a:pt x="31648" y="154263"/>
                </a:cubicBezTo>
                <a:cubicBezTo>
                  <a:pt x="31713" y="154263"/>
                  <a:pt x="31795" y="154259"/>
                  <a:pt x="31895" y="154250"/>
                </a:cubicBezTo>
                <a:lnTo>
                  <a:pt x="31907" y="154250"/>
                </a:lnTo>
                <a:lnTo>
                  <a:pt x="31752" y="154476"/>
                </a:lnTo>
                <a:cubicBezTo>
                  <a:pt x="31770" y="154510"/>
                  <a:pt x="31858" y="154531"/>
                  <a:pt x="31964" y="154531"/>
                </a:cubicBezTo>
                <a:cubicBezTo>
                  <a:pt x="32270" y="154531"/>
                  <a:pt x="32731" y="154357"/>
                  <a:pt x="32157" y="153809"/>
                </a:cubicBezTo>
                <a:cubicBezTo>
                  <a:pt x="32185" y="153790"/>
                  <a:pt x="32189" y="153781"/>
                  <a:pt x="32174" y="153781"/>
                </a:cubicBezTo>
                <a:close/>
                <a:moveTo>
                  <a:pt x="85570" y="153599"/>
                </a:moveTo>
                <a:cubicBezTo>
                  <a:pt x="85464" y="153599"/>
                  <a:pt x="85344" y="153681"/>
                  <a:pt x="85223" y="153892"/>
                </a:cubicBezTo>
                <a:lnTo>
                  <a:pt x="85223" y="153881"/>
                </a:lnTo>
                <a:cubicBezTo>
                  <a:pt x="85151" y="153976"/>
                  <a:pt x="85104" y="154071"/>
                  <a:pt x="85068" y="154178"/>
                </a:cubicBezTo>
                <a:cubicBezTo>
                  <a:pt x="85092" y="154381"/>
                  <a:pt x="85258" y="154524"/>
                  <a:pt x="85461" y="154535"/>
                </a:cubicBezTo>
                <a:cubicBezTo>
                  <a:pt x="85467" y="154542"/>
                  <a:pt x="85470" y="154545"/>
                  <a:pt x="85471" y="154545"/>
                </a:cubicBezTo>
                <a:cubicBezTo>
                  <a:pt x="85471" y="154545"/>
                  <a:pt x="85454" y="154525"/>
                  <a:pt x="85437" y="154500"/>
                </a:cubicBezTo>
                <a:lnTo>
                  <a:pt x="85437" y="154500"/>
                </a:lnTo>
                <a:lnTo>
                  <a:pt x="85663" y="154583"/>
                </a:lnTo>
                <a:cubicBezTo>
                  <a:pt x="86100" y="154456"/>
                  <a:pt x="85911" y="153599"/>
                  <a:pt x="85570" y="153599"/>
                </a:cubicBezTo>
                <a:close/>
                <a:moveTo>
                  <a:pt x="281271" y="153670"/>
                </a:moveTo>
                <a:cubicBezTo>
                  <a:pt x="280930" y="153670"/>
                  <a:pt x="280663" y="154181"/>
                  <a:pt x="281081" y="154381"/>
                </a:cubicBezTo>
                <a:cubicBezTo>
                  <a:pt x="281081" y="154381"/>
                  <a:pt x="281069" y="154357"/>
                  <a:pt x="281069" y="154333"/>
                </a:cubicBezTo>
                <a:lnTo>
                  <a:pt x="281069" y="154333"/>
                </a:lnTo>
                <a:lnTo>
                  <a:pt x="281271" y="154583"/>
                </a:lnTo>
                <a:cubicBezTo>
                  <a:pt x="281612" y="154561"/>
                  <a:pt x="281658" y="154133"/>
                  <a:pt x="281542" y="154133"/>
                </a:cubicBezTo>
                <a:cubicBezTo>
                  <a:pt x="281532" y="154133"/>
                  <a:pt x="281521" y="154136"/>
                  <a:pt x="281509" y="154143"/>
                </a:cubicBezTo>
                <a:lnTo>
                  <a:pt x="281592" y="153845"/>
                </a:lnTo>
                <a:cubicBezTo>
                  <a:pt x="281490" y="153720"/>
                  <a:pt x="281377" y="153670"/>
                  <a:pt x="281271" y="153670"/>
                </a:cubicBezTo>
                <a:close/>
                <a:moveTo>
                  <a:pt x="109184" y="153738"/>
                </a:moveTo>
                <a:cubicBezTo>
                  <a:pt x="108662" y="153738"/>
                  <a:pt x="108072" y="153987"/>
                  <a:pt x="108749" y="154619"/>
                </a:cubicBezTo>
                <a:cubicBezTo>
                  <a:pt x="108880" y="154659"/>
                  <a:pt x="108990" y="154679"/>
                  <a:pt x="109084" y="154679"/>
                </a:cubicBezTo>
                <a:cubicBezTo>
                  <a:pt x="109462" y="154679"/>
                  <a:pt x="109571" y="154362"/>
                  <a:pt x="109619" y="153809"/>
                </a:cubicBezTo>
                <a:cubicBezTo>
                  <a:pt x="109509" y="153763"/>
                  <a:pt x="109350" y="153738"/>
                  <a:pt x="109184" y="153738"/>
                </a:cubicBezTo>
                <a:close/>
                <a:moveTo>
                  <a:pt x="250723" y="155570"/>
                </a:moveTo>
                <a:cubicBezTo>
                  <a:pt x="250500" y="155570"/>
                  <a:pt x="250324" y="156204"/>
                  <a:pt x="250404" y="156204"/>
                </a:cubicBezTo>
                <a:cubicBezTo>
                  <a:pt x="250445" y="156204"/>
                  <a:pt x="250549" y="156046"/>
                  <a:pt x="250743" y="155571"/>
                </a:cubicBezTo>
                <a:cubicBezTo>
                  <a:pt x="250737" y="155570"/>
                  <a:pt x="250730" y="155570"/>
                  <a:pt x="250723" y="155570"/>
                </a:cubicBezTo>
                <a:close/>
                <a:moveTo>
                  <a:pt x="211727" y="155988"/>
                </a:moveTo>
                <a:cubicBezTo>
                  <a:pt x="211298" y="156214"/>
                  <a:pt x="211286" y="156417"/>
                  <a:pt x="211691" y="156619"/>
                </a:cubicBezTo>
                <a:cubicBezTo>
                  <a:pt x="212012" y="156440"/>
                  <a:pt x="212036" y="156214"/>
                  <a:pt x="211727" y="155988"/>
                </a:cubicBezTo>
                <a:close/>
                <a:moveTo>
                  <a:pt x="147016" y="155905"/>
                </a:moveTo>
                <a:cubicBezTo>
                  <a:pt x="146588" y="155905"/>
                  <a:pt x="146498" y="157143"/>
                  <a:pt x="146640" y="157143"/>
                </a:cubicBezTo>
                <a:cubicBezTo>
                  <a:pt x="146712" y="157143"/>
                  <a:pt x="146842" y="156833"/>
                  <a:pt x="147016" y="155905"/>
                </a:cubicBezTo>
                <a:close/>
                <a:moveTo>
                  <a:pt x="120705" y="156453"/>
                </a:moveTo>
                <a:cubicBezTo>
                  <a:pt x="120648" y="156453"/>
                  <a:pt x="120590" y="156465"/>
                  <a:pt x="120537" y="156488"/>
                </a:cubicBezTo>
                <a:cubicBezTo>
                  <a:pt x="120251" y="156833"/>
                  <a:pt x="120322" y="157131"/>
                  <a:pt x="120715" y="157298"/>
                </a:cubicBezTo>
                <a:lnTo>
                  <a:pt x="120715" y="157286"/>
                </a:lnTo>
                <a:cubicBezTo>
                  <a:pt x="120858" y="157202"/>
                  <a:pt x="121144" y="157060"/>
                  <a:pt x="121084" y="156655"/>
                </a:cubicBezTo>
                <a:cubicBezTo>
                  <a:pt x="120999" y="156526"/>
                  <a:pt x="120852" y="156453"/>
                  <a:pt x="120705" y="156453"/>
                </a:cubicBezTo>
                <a:close/>
                <a:moveTo>
                  <a:pt x="255307" y="156896"/>
                </a:moveTo>
                <a:cubicBezTo>
                  <a:pt x="255186" y="156896"/>
                  <a:pt x="255079" y="157001"/>
                  <a:pt x="255066" y="157322"/>
                </a:cubicBezTo>
                <a:lnTo>
                  <a:pt x="255066" y="157322"/>
                </a:lnTo>
                <a:lnTo>
                  <a:pt x="255065" y="157321"/>
                </a:lnTo>
                <a:lnTo>
                  <a:pt x="255065" y="157333"/>
                </a:lnTo>
                <a:cubicBezTo>
                  <a:pt x="255065" y="157330"/>
                  <a:pt x="255066" y="157326"/>
                  <a:pt x="255066" y="157322"/>
                </a:cubicBezTo>
                <a:lnTo>
                  <a:pt x="255066" y="157322"/>
                </a:lnTo>
                <a:lnTo>
                  <a:pt x="255315" y="157571"/>
                </a:lnTo>
                <a:cubicBezTo>
                  <a:pt x="255518" y="157512"/>
                  <a:pt x="255649" y="157333"/>
                  <a:pt x="255649" y="157119"/>
                </a:cubicBezTo>
                <a:cubicBezTo>
                  <a:pt x="255582" y="157015"/>
                  <a:pt x="255436" y="156896"/>
                  <a:pt x="255307" y="156896"/>
                </a:cubicBezTo>
                <a:close/>
                <a:moveTo>
                  <a:pt x="26322" y="157274"/>
                </a:moveTo>
                <a:cubicBezTo>
                  <a:pt x="26239" y="157274"/>
                  <a:pt x="26168" y="157310"/>
                  <a:pt x="26120" y="157381"/>
                </a:cubicBezTo>
                <a:cubicBezTo>
                  <a:pt x="25894" y="157381"/>
                  <a:pt x="25739" y="157595"/>
                  <a:pt x="25787" y="157810"/>
                </a:cubicBezTo>
                <a:lnTo>
                  <a:pt x="25989" y="158000"/>
                </a:lnTo>
                <a:cubicBezTo>
                  <a:pt x="25996" y="158000"/>
                  <a:pt x="26003" y="158001"/>
                  <a:pt x="26010" y="158001"/>
                </a:cubicBezTo>
                <a:cubicBezTo>
                  <a:pt x="26299" y="158001"/>
                  <a:pt x="26536" y="157767"/>
                  <a:pt x="26525" y="157476"/>
                </a:cubicBezTo>
                <a:lnTo>
                  <a:pt x="26322" y="157274"/>
                </a:lnTo>
                <a:close/>
                <a:moveTo>
                  <a:pt x="80484" y="158048"/>
                </a:moveTo>
                <a:cubicBezTo>
                  <a:pt x="80214" y="158048"/>
                  <a:pt x="80156" y="158460"/>
                  <a:pt x="80246" y="158460"/>
                </a:cubicBezTo>
                <a:cubicBezTo>
                  <a:pt x="80291" y="158460"/>
                  <a:pt x="80373" y="158357"/>
                  <a:pt x="80484" y="158048"/>
                </a:cubicBezTo>
                <a:close/>
                <a:moveTo>
                  <a:pt x="194986" y="158393"/>
                </a:moveTo>
                <a:lnTo>
                  <a:pt x="194986" y="158393"/>
                </a:lnTo>
                <a:cubicBezTo>
                  <a:pt x="194463" y="158703"/>
                  <a:pt x="194474" y="158976"/>
                  <a:pt x="195022" y="159203"/>
                </a:cubicBezTo>
                <a:lnTo>
                  <a:pt x="195165" y="158869"/>
                </a:lnTo>
                <a:cubicBezTo>
                  <a:pt x="195094" y="158798"/>
                  <a:pt x="195105" y="158703"/>
                  <a:pt x="195225" y="158595"/>
                </a:cubicBezTo>
                <a:lnTo>
                  <a:pt x="194986" y="158393"/>
                </a:lnTo>
                <a:close/>
                <a:moveTo>
                  <a:pt x="216430" y="158476"/>
                </a:moveTo>
                <a:cubicBezTo>
                  <a:pt x="216155" y="158563"/>
                  <a:pt x="216842" y="159808"/>
                  <a:pt x="216947" y="159808"/>
                </a:cubicBezTo>
                <a:cubicBezTo>
                  <a:pt x="217002" y="159808"/>
                  <a:pt x="216900" y="159475"/>
                  <a:pt x="216430" y="158476"/>
                </a:cubicBezTo>
                <a:close/>
                <a:moveTo>
                  <a:pt x="81805" y="158876"/>
                </a:moveTo>
                <a:cubicBezTo>
                  <a:pt x="81708" y="158876"/>
                  <a:pt x="81519" y="158964"/>
                  <a:pt x="81198" y="159191"/>
                </a:cubicBezTo>
                <a:lnTo>
                  <a:pt x="81163" y="159476"/>
                </a:lnTo>
                <a:cubicBezTo>
                  <a:pt x="81064" y="159786"/>
                  <a:pt x="81084" y="159902"/>
                  <a:pt x="81162" y="159902"/>
                </a:cubicBezTo>
                <a:cubicBezTo>
                  <a:pt x="81393" y="159902"/>
                  <a:pt x="82137" y="158876"/>
                  <a:pt x="81805" y="1588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3" name="Google Shape;733;p27"/>
          <p:cNvGrpSpPr/>
          <p:nvPr/>
        </p:nvGrpSpPr>
        <p:grpSpPr>
          <a:xfrm>
            <a:off x="959955" y="720200"/>
            <a:ext cx="10372948" cy="5417600"/>
            <a:chOff x="719965" y="540150"/>
            <a:chExt cx="7779711" cy="4063200"/>
          </a:xfrm>
        </p:grpSpPr>
        <p:sp>
          <p:nvSpPr>
            <p:cNvPr id="734" name="Google Shape;734;p27"/>
            <p:cNvSpPr/>
            <p:nvPr/>
          </p:nvSpPr>
          <p:spPr>
            <a:xfrm>
              <a:off x="719965" y="540150"/>
              <a:ext cx="7640100" cy="4063200"/>
            </a:xfrm>
            <a:prstGeom prst="roundRect">
              <a:avLst>
                <a:gd name="adj" fmla="val 362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778176" y="790425"/>
              <a:ext cx="645300" cy="643200"/>
            </a:xfrm>
            <a:prstGeom prst="roundRect">
              <a:avLst>
                <a:gd name="adj" fmla="val 964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778176" y="1958205"/>
              <a:ext cx="645300" cy="643200"/>
            </a:xfrm>
            <a:prstGeom prst="roundRect">
              <a:avLst>
                <a:gd name="adj" fmla="val 964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778176" y="2542095"/>
              <a:ext cx="645300" cy="643200"/>
            </a:xfrm>
            <a:prstGeom prst="roundRect">
              <a:avLst>
                <a:gd name="adj" fmla="val 964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778176" y="3125985"/>
              <a:ext cx="645300" cy="643200"/>
            </a:xfrm>
            <a:prstGeom prst="roundRect">
              <a:avLst>
                <a:gd name="adj" fmla="val 964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778176" y="3709875"/>
              <a:ext cx="645300" cy="643200"/>
            </a:xfrm>
            <a:prstGeom prst="roundRect">
              <a:avLst>
                <a:gd name="adj" fmla="val 964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854376" y="1374315"/>
              <a:ext cx="645300" cy="643200"/>
            </a:xfrm>
            <a:prstGeom prst="roundRect">
              <a:avLst>
                <a:gd name="adj" fmla="val 964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4176800" y="540616"/>
              <a:ext cx="726431" cy="4062269"/>
            </a:xfrm>
            <a:custGeom>
              <a:avLst/>
              <a:gdLst/>
              <a:ahLst/>
              <a:cxnLst/>
              <a:rect l="l" t="t" r="r" b="b"/>
              <a:pathLst>
                <a:path w="13738" h="77454" extrusionOk="0">
                  <a:moveTo>
                    <a:pt x="0" y="0"/>
                  </a:moveTo>
                  <a:lnTo>
                    <a:pt x="0" y="77453"/>
                  </a:lnTo>
                  <a:lnTo>
                    <a:pt x="13738" y="77453"/>
                  </a:lnTo>
                  <a:lnTo>
                    <a:pt x="13738" y="0"/>
                  </a:lnTo>
                  <a:close/>
                </a:path>
              </a:pathLst>
            </a:custGeom>
            <a:solidFill>
              <a:srgbClr val="4A4647">
                <a:alpha val="1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867375" y="682275"/>
              <a:ext cx="3642775" cy="3778947"/>
            </a:xfrm>
            <a:custGeom>
              <a:avLst/>
              <a:gdLst/>
              <a:ahLst/>
              <a:cxnLst/>
              <a:rect l="l" t="t" r="r" b="b"/>
              <a:pathLst>
                <a:path w="50758" h="72052" extrusionOk="0">
                  <a:moveTo>
                    <a:pt x="1" y="0"/>
                  </a:moveTo>
                  <a:lnTo>
                    <a:pt x="1" y="72051"/>
                  </a:lnTo>
                  <a:lnTo>
                    <a:pt x="50758" y="72051"/>
                  </a:lnTo>
                  <a:lnTo>
                    <a:pt x="507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4572000" y="682275"/>
              <a:ext cx="3642775" cy="3778947"/>
            </a:xfrm>
            <a:custGeom>
              <a:avLst/>
              <a:gdLst/>
              <a:ahLst/>
              <a:cxnLst/>
              <a:rect l="l" t="t" r="r" b="b"/>
              <a:pathLst>
                <a:path w="50758" h="72052" extrusionOk="0">
                  <a:moveTo>
                    <a:pt x="1" y="0"/>
                  </a:moveTo>
                  <a:lnTo>
                    <a:pt x="1" y="72051"/>
                  </a:lnTo>
                  <a:lnTo>
                    <a:pt x="50758" y="72051"/>
                  </a:lnTo>
                  <a:lnTo>
                    <a:pt x="507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44" name="Google Shape;744;p27"/>
            <p:cNvGrpSpPr/>
            <p:nvPr/>
          </p:nvGrpSpPr>
          <p:grpSpPr>
            <a:xfrm>
              <a:off x="4298390" y="825273"/>
              <a:ext cx="483251" cy="3492951"/>
              <a:chOff x="3203075" y="1621300"/>
              <a:chExt cx="230350" cy="1664975"/>
            </a:xfrm>
          </p:grpSpPr>
          <p:sp>
            <p:nvSpPr>
              <p:cNvPr id="745" name="Google Shape;745;p27"/>
              <p:cNvSpPr/>
              <p:nvPr/>
            </p:nvSpPr>
            <p:spPr>
              <a:xfrm>
                <a:off x="3203075" y="1621300"/>
                <a:ext cx="592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7" extrusionOk="0">
                    <a:moveTo>
                      <a:pt x="1194" y="0"/>
                    </a:moveTo>
                    <a:cubicBezTo>
                      <a:pt x="531" y="0"/>
                      <a:pt x="1" y="547"/>
                      <a:pt x="1" y="1193"/>
                    </a:cubicBezTo>
                    <a:cubicBezTo>
                      <a:pt x="1" y="1856"/>
                      <a:pt x="531" y="2386"/>
                      <a:pt x="1194" y="2386"/>
                    </a:cubicBezTo>
                    <a:cubicBezTo>
                      <a:pt x="1840" y="2386"/>
                      <a:pt x="2370" y="1856"/>
                      <a:pt x="2370" y="1193"/>
                    </a:cubicBezTo>
                    <a:cubicBezTo>
                      <a:pt x="2370" y="547"/>
                      <a:pt x="1840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7"/>
              <p:cNvSpPr/>
              <p:nvPr/>
            </p:nvSpPr>
            <p:spPr>
              <a:xfrm>
                <a:off x="3203075" y="1728600"/>
                <a:ext cx="592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70" extrusionOk="0">
                    <a:moveTo>
                      <a:pt x="1194" y="0"/>
                    </a:moveTo>
                    <a:cubicBezTo>
                      <a:pt x="531" y="0"/>
                      <a:pt x="1" y="530"/>
                      <a:pt x="1" y="1193"/>
                    </a:cubicBezTo>
                    <a:cubicBezTo>
                      <a:pt x="1" y="1840"/>
                      <a:pt x="531" y="2370"/>
                      <a:pt x="1194" y="2370"/>
                    </a:cubicBezTo>
                    <a:cubicBezTo>
                      <a:pt x="1840" y="2370"/>
                      <a:pt x="2370" y="1840"/>
                      <a:pt x="2370" y="1193"/>
                    </a:cubicBezTo>
                    <a:cubicBezTo>
                      <a:pt x="2370" y="530"/>
                      <a:pt x="1840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7"/>
              <p:cNvSpPr/>
              <p:nvPr/>
            </p:nvSpPr>
            <p:spPr>
              <a:xfrm>
                <a:off x="3203075" y="1835475"/>
                <a:ext cx="592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7" extrusionOk="0">
                    <a:moveTo>
                      <a:pt x="1194" y="0"/>
                    </a:moveTo>
                    <a:cubicBezTo>
                      <a:pt x="531" y="0"/>
                      <a:pt x="1" y="531"/>
                      <a:pt x="1" y="1194"/>
                    </a:cubicBezTo>
                    <a:cubicBezTo>
                      <a:pt x="1" y="1856"/>
                      <a:pt x="531" y="2387"/>
                      <a:pt x="1194" y="2387"/>
                    </a:cubicBezTo>
                    <a:cubicBezTo>
                      <a:pt x="1840" y="2387"/>
                      <a:pt x="2370" y="1856"/>
                      <a:pt x="2370" y="1194"/>
                    </a:cubicBezTo>
                    <a:cubicBezTo>
                      <a:pt x="2370" y="531"/>
                      <a:pt x="1840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7"/>
              <p:cNvSpPr/>
              <p:nvPr/>
            </p:nvSpPr>
            <p:spPr>
              <a:xfrm>
                <a:off x="3203075" y="1942350"/>
                <a:ext cx="592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7" extrusionOk="0">
                    <a:moveTo>
                      <a:pt x="1194" y="1"/>
                    </a:moveTo>
                    <a:cubicBezTo>
                      <a:pt x="531" y="1"/>
                      <a:pt x="1" y="548"/>
                      <a:pt x="1" y="1194"/>
                    </a:cubicBezTo>
                    <a:cubicBezTo>
                      <a:pt x="1" y="1857"/>
                      <a:pt x="531" y="2387"/>
                      <a:pt x="1194" y="2387"/>
                    </a:cubicBezTo>
                    <a:cubicBezTo>
                      <a:pt x="1840" y="2387"/>
                      <a:pt x="2370" y="1857"/>
                      <a:pt x="2370" y="1194"/>
                    </a:cubicBezTo>
                    <a:cubicBezTo>
                      <a:pt x="2370" y="548"/>
                      <a:pt x="1840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7"/>
              <p:cNvSpPr/>
              <p:nvPr/>
            </p:nvSpPr>
            <p:spPr>
              <a:xfrm>
                <a:off x="3203075" y="2049650"/>
                <a:ext cx="5927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71" extrusionOk="0">
                    <a:moveTo>
                      <a:pt x="1194" y="1"/>
                    </a:moveTo>
                    <a:cubicBezTo>
                      <a:pt x="531" y="1"/>
                      <a:pt x="1" y="531"/>
                      <a:pt x="1" y="1194"/>
                    </a:cubicBezTo>
                    <a:cubicBezTo>
                      <a:pt x="1" y="1840"/>
                      <a:pt x="531" y="2370"/>
                      <a:pt x="1194" y="2370"/>
                    </a:cubicBezTo>
                    <a:cubicBezTo>
                      <a:pt x="1840" y="2370"/>
                      <a:pt x="2370" y="1840"/>
                      <a:pt x="2370" y="1194"/>
                    </a:cubicBezTo>
                    <a:cubicBezTo>
                      <a:pt x="2370" y="531"/>
                      <a:pt x="1840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7"/>
              <p:cNvSpPr/>
              <p:nvPr/>
            </p:nvSpPr>
            <p:spPr>
              <a:xfrm>
                <a:off x="3203075" y="2156525"/>
                <a:ext cx="5927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8" extrusionOk="0">
                    <a:moveTo>
                      <a:pt x="1194" y="1"/>
                    </a:moveTo>
                    <a:cubicBezTo>
                      <a:pt x="531" y="1"/>
                      <a:pt x="1" y="531"/>
                      <a:pt x="1" y="1194"/>
                    </a:cubicBezTo>
                    <a:cubicBezTo>
                      <a:pt x="1" y="1857"/>
                      <a:pt x="531" y="2387"/>
                      <a:pt x="1194" y="2387"/>
                    </a:cubicBezTo>
                    <a:cubicBezTo>
                      <a:pt x="1840" y="2387"/>
                      <a:pt x="2370" y="1857"/>
                      <a:pt x="2370" y="1194"/>
                    </a:cubicBezTo>
                    <a:cubicBezTo>
                      <a:pt x="2370" y="531"/>
                      <a:pt x="1840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7"/>
              <p:cNvSpPr/>
              <p:nvPr/>
            </p:nvSpPr>
            <p:spPr>
              <a:xfrm>
                <a:off x="3203075" y="2263425"/>
                <a:ext cx="592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7" extrusionOk="0">
                    <a:moveTo>
                      <a:pt x="1194" y="0"/>
                    </a:moveTo>
                    <a:cubicBezTo>
                      <a:pt x="531" y="0"/>
                      <a:pt x="1" y="547"/>
                      <a:pt x="1" y="1193"/>
                    </a:cubicBezTo>
                    <a:cubicBezTo>
                      <a:pt x="1" y="1856"/>
                      <a:pt x="531" y="2386"/>
                      <a:pt x="1194" y="2386"/>
                    </a:cubicBezTo>
                    <a:cubicBezTo>
                      <a:pt x="1840" y="2386"/>
                      <a:pt x="2370" y="1856"/>
                      <a:pt x="2370" y="1193"/>
                    </a:cubicBezTo>
                    <a:cubicBezTo>
                      <a:pt x="2370" y="547"/>
                      <a:pt x="1840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7"/>
              <p:cNvSpPr/>
              <p:nvPr/>
            </p:nvSpPr>
            <p:spPr>
              <a:xfrm>
                <a:off x="3203075" y="2370725"/>
                <a:ext cx="592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70" extrusionOk="0">
                    <a:moveTo>
                      <a:pt x="1194" y="0"/>
                    </a:moveTo>
                    <a:cubicBezTo>
                      <a:pt x="531" y="0"/>
                      <a:pt x="1" y="530"/>
                      <a:pt x="1" y="1193"/>
                    </a:cubicBezTo>
                    <a:cubicBezTo>
                      <a:pt x="1" y="1839"/>
                      <a:pt x="531" y="2370"/>
                      <a:pt x="1194" y="2370"/>
                    </a:cubicBezTo>
                    <a:cubicBezTo>
                      <a:pt x="1840" y="2370"/>
                      <a:pt x="2370" y="1839"/>
                      <a:pt x="2370" y="1193"/>
                    </a:cubicBezTo>
                    <a:cubicBezTo>
                      <a:pt x="2370" y="530"/>
                      <a:pt x="1840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7"/>
              <p:cNvSpPr/>
              <p:nvPr/>
            </p:nvSpPr>
            <p:spPr>
              <a:xfrm>
                <a:off x="3203075" y="2477600"/>
                <a:ext cx="592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7" extrusionOk="0">
                    <a:moveTo>
                      <a:pt x="1194" y="0"/>
                    </a:moveTo>
                    <a:cubicBezTo>
                      <a:pt x="531" y="0"/>
                      <a:pt x="1" y="531"/>
                      <a:pt x="1" y="1194"/>
                    </a:cubicBezTo>
                    <a:cubicBezTo>
                      <a:pt x="1" y="1856"/>
                      <a:pt x="531" y="2387"/>
                      <a:pt x="1194" y="2387"/>
                    </a:cubicBezTo>
                    <a:cubicBezTo>
                      <a:pt x="1840" y="2387"/>
                      <a:pt x="2370" y="1856"/>
                      <a:pt x="2370" y="1194"/>
                    </a:cubicBezTo>
                    <a:cubicBezTo>
                      <a:pt x="2370" y="531"/>
                      <a:pt x="1840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7"/>
              <p:cNvSpPr/>
              <p:nvPr/>
            </p:nvSpPr>
            <p:spPr>
              <a:xfrm>
                <a:off x="3203075" y="2584475"/>
                <a:ext cx="592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7" extrusionOk="0">
                    <a:moveTo>
                      <a:pt x="1194" y="1"/>
                    </a:moveTo>
                    <a:cubicBezTo>
                      <a:pt x="531" y="1"/>
                      <a:pt x="1" y="548"/>
                      <a:pt x="1" y="1194"/>
                    </a:cubicBezTo>
                    <a:cubicBezTo>
                      <a:pt x="1" y="1857"/>
                      <a:pt x="531" y="2387"/>
                      <a:pt x="1194" y="2387"/>
                    </a:cubicBezTo>
                    <a:cubicBezTo>
                      <a:pt x="1840" y="2387"/>
                      <a:pt x="2370" y="1857"/>
                      <a:pt x="2370" y="1194"/>
                    </a:cubicBezTo>
                    <a:cubicBezTo>
                      <a:pt x="2370" y="548"/>
                      <a:pt x="1840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7"/>
              <p:cNvSpPr/>
              <p:nvPr/>
            </p:nvSpPr>
            <p:spPr>
              <a:xfrm>
                <a:off x="3203075" y="2691775"/>
                <a:ext cx="5927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71" extrusionOk="0">
                    <a:moveTo>
                      <a:pt x="1194" y="1"/>
                    </a:moveTo>
                    <a:cubicBezTo>
                      <a:pt x="531" y="1"/>
                      <a:pt x="1" y="531"/>
                      <a:pt x="1" y="1194"/>
                    </a:cubicBezTo>
                    <a:cubicBezTo>
                      <a:pt x="1" y="1840"/>
                      <a:pt x="531" y="2370"/>
                      <a:pt x="1194" y="2370"/>
                    </a:cubicBezTo>
                    <a:cubicBezTo>
                      <a:pt x="1840" y="2370"/>
                      <a:pt x="2370" y="1840"/>
                      <a:pt x="2370" y="1194"/>
                    </a:cubicBezTo>
                    <a:cubicBezTo>
                      <a:pt x="2370" y="531"/>
                      <a:pt x="1840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7"/>
              <p:cNvSpPr/>
              <p:nvPr/>
            </p:nvSpPr>
            <p:spPr>
              <a:xfrm>
                <a:off x="3203075" y="2798650"/>
                <a:ext cx="5927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8" extrusionOk="0">
                    <a:moveTo>
                      <a:pt x="1194" y="1"/>
                    </a:moveTo>
                    <a:cubicBezTo>
                      <a:pt x="531" y="1"/>
                      <a:pt x="1" y="531"/>
                      <a:pt x="1" y="1194"/>
                    </a:cubicBezTo>
                    <a:cubicBezTo>
                      <a:pt x="1" y="1857"/>
                      <a:pt x="531" y="2387"/>
                      <a:pt x="1194" y="2387"/>
                    </a:cubicBezTo>
                    <a:cubicBezTo>
                      <a:pt x="1840" y="2387"/>
                      <a:pt x="2370" y="1857"/>
                      <a:pt x="2370" y="1194"/>
                    </a:cubicBezTo>
                    <a:cubicBezTo>
                      <a:pt x="2370" y="531"/>
                      <a:pt x="1840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7"/>
              <p:cNvSpPr/>
              <p:nvPr/>
            </p:nvSpPr>
            <p:spPr>
              <a:xfrm>
                <a:off x="3203075" y="2905550"/>
                <a:ext cx="592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7" extrusionOk="0">
                    <a:moveTo>
                      <a:pt x="1194" y="0"/>
                    </a:moveTo>
                    <a:cubicBezTo>
                      <a:pt x="531" y="0"/>
                      <a:pt x="1" y="547"/>
                      <a:pt x="1" y="1193"/>
                    </a:cubicBezTo>
                    <a:cubicBezTo>
                      <a:pt x="1" y="1856"/>
                      <a:pt x="531" y="2386"/>
                      <a:pt x="1194" y="2386"/>
                    </a:cubicBezTo>
                    <a:cubicBezTo>
                      <a:pt x="1840" y="2386"/>
                      <a:pt x="2370" y="1856"/>
                      <a:pt x="2370" y="1193"/>
                    </a:cubicBezTo>
                    <a:cubicBezTo>
                      <a:pt x="2370" y="547"/>
                      <a:pt x="1840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27"/>
              <p:cNvSpPr/>
              <p:nvPr/>
            </p:nvSpPr>
            <p:spPr>
              <a:xfrm>
                <a:off x="3203075" y="3012850"/>
                <a:ext cx="592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70" extrusionOk="0">
                    <a:moveTo>
                      <a:pt x="1194" y="0"/>
                    </a:moveTo>
                    <a:cubicBezTo>
                      <a:pt x="531" y="0"/>
                      <a:pt x="1" y="530"/>
                      <a:pt x="1" y="1193"/>
                    </a:cubicBezTo>
                    <a:cubicBezTo>
                      <a:pt x="1" y="1839"/>
                      <a:pt x="531" y="2370"/>
                      <a:pt x="1194" y="2370"/>
                    </a:cubicBezTo>
                    <a:cubicBezTo>
                      <a:pt x="1840" y="2370"/>
                      <a:pt x="2370" y="1839"/>
                      <a:pt x="2370" y="1193"/>
                    </a:cubicBezTo>
                    <a:cubicBezTo>
                      <a:pt x="2370" y="530"/>
                      <a:pt x="1840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27"/>
              <p:cNvSpPr/>
              <p:nvPr/>
            </p:nvSpPr>
            <p:spPr>
              <a:xfrm>
                <a:off x="3203075" y="3119725"/>
                <a:ext cx="592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7" extrusionOk="0">
                    <a:moveTo>
                      <a:pt x="1194" y="0"/>
                    </a:moveTo>
                    <a:cubicBezTo>
                      <a:pt x="531" y="0"/>
                      <a:pt x="1" y="531"/>
                      <a:pt x="1" y="1194"/>
                    </a:cubicBezTo>
                    <a:cubicBezTo>
                      <a:pt x="1" y="1856"/>
                      <a:pt x="531" y="2387"/>
                      <a:pt x="1194" y="2387"/>
                    </a:cubicBezTo>
                    <a:cubicBezTo>
                      <a:pt x="1840" y="2387"/>
                      <a:pt x="2370" y="1856"/>
                      <a:pt x="2370" y="1194"/>
                    </a:cubicBezTo>
                    <a:cubicBezTo>
                      <a:pt x="2370" y="531"/>
                      <a:pt x="1840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7"/>
              <p:cNvSpPr/>
              <p:nvPr/>
            </p:nvSpPr>
            <p:spPr>
              <a:xfrm>
                <a:off x="3203075" y="3226600"/>
                <a:ext cx="592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387" extrusionOk="0">
                    <a:moveTo>
                      <a:pt x="1194" y="1"/>
                    </a:moveTo>
                    <a:cubicBezTo>
                      <a:pt x="531" y="1"/>
                      <a:pt x="1" y="548"/>
                      <a:pt x="1" y="1194"/>
                    </a:cubicBezTo>
                    <a:cubicBezTo>
                      <a:pt x="1" y="1857"/>
                      <a:pt x="531" y="2387"/>
                      <a:pt x="1194" y="2387"/>
                    </a:cubicBezTo>
                    <a:cubicBezTo>
                      <a:pt x="1840" y="2387"/>
                      <a:pt x="2370" y="1857"/>
                      <a:pt x="2370" y="1194"/>
                    </a:cubicBezTo>
                    <a:cubicBezTo>
                      <a:pt x="2370" y="548"/>
                      <a:pt x="1840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7"/>
              <p:cNvSpPr/>
              <p:nvPr/>
            </p:nvSpPr>
            <p:spPr>
              <a:xfrm>
                <a:off x="3373750" y="1621300"/>
                <a:ext cx="596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7" extrusionOk="0">
                    <a:moveTo>
                      <a:pt x="1194" y="0"/>
                    </a:moveTo>
                    <a:cubicBezTo>
                      <a:pt x="531" y="0"/>
                      <a:pt x="1" y="547"/>
                      <a:pt x="1" y="1193"/>
                    </a:cubicBezTo>
                    <a:cubicBezTo>
                      <a:pt x="1" y="1856"/>
                      <a:pt x="531" y="2386"/>
                      <a:pt x="1194" y="2386"/>
                    </a:cubicBezTo>
                    <a:cubicBezTo>
                      <a:pt x="1857" y="2386"/>
                      <a:pt x="2387" y="1856"/>
                      <a:pt x="2387" y="1193"/>
                    </a:cubicBezTo>
                    <a:cubicBezTo>
                      <a:pt x="2387" y="547"/>
                      <a:pt x="1857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7"/>
              <p:cNvSpPr/>
              <p:nvPr/>
            </p:nvSpPr>
            <p:spPr>
              <a:xfrm>
                <a:off x="3373750" y="1728600"/>
                <a:ext cx="596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70" extrusionOk="0">
                    <a:moveTo>
                      <a:pt x="1194" y="0"/>
                    </a:moveTo>
                    <a:cubicBezTo>
                      <a:pt x="531" y="0"/>
                      <a:pt x="1" y="530"/>
                      <a:pt x="1" y="1193"/>
                    </a:cubicBezTo>
                    <a:cubicBezTo>
                      <a:pt x="1" y="1840"/>
                      <a:pt x="531" y="2370"/>
                      <a:pt x="1194" y="2370"/>
                    </a:cubicBezTo>
                    <a:cubicBezTo>
                      <a:pt x="1857" y="2370"/>
                      <a:pt x="2387" y="1840"/>
                      <a:pt x="2387" y="1193"/>
                    </a:cubicBezTo>
                    <a:cubicBezTo>
                      <a:pt x="2387" y="530"/>
                      <a:pt x="1857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7"/>
              <p:cNvSpPr/>
              <p:nvPr/>
            </p:nvSpPr>
            <p:spPr>
              <a:xfrm>
                <a:off x="3373750" y="1835475"/>
                <a:ext cx="596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7" extrusionOk="0">
                    <a:moveTo>
                      <a:pt x="1194" y="0"/>
                    </a:moveTo>
                    <a:cubicBezTo>
                      <a:pt x="531" y="0"/>
                      <a:pt x="1" y="531"/>
                      <a:pt x="1" y="1194"/>
                    </a:cubicBezTo>
                    <a:cubicBezTo>
                      <a:pt x="1" y="1856"/>
                      <a:pt x="531" y="2387"/>
                      <a:pt x="1194" y="2387"/>
                    </a:cubicBezTo>
                    <a:cubicBezTo>
                      <a:pt x="1857" y="2387"/>
                      <a:pt x="2387" y="1856"/>
                      <a:pt x="2387" y="1194"/>
                    </a:cubicBezTo>
                    <a:cubicBezTo>
                      <a:pt x="2387" y="531"/>
                      <a:pt x="1857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7"/>
              <p:cNvSpPr/>
              <p:nvPr/>
            </p:nvSpPr>
            <p:spPr>
              <a:xfrm>
                <a:off x="3373750" y="1942350"/>
                <a:ext cx="596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7" extrusionOk="0">
                    <a:moveTo>
                      <a:pt x="1194" y="1"/>
                    </a:moveTo>
                    <a:cubicBezTo>
                      <a:pt x="531" y="1"/>
                      <a:pt x="1" y="548"/>
                      <a:pt x="1" y="1194"/>
                    </a:cubicBezTo>
                    <a:cubicBezTo>
                      <a:pt x="1" y="1857"/>
                      <a:pt x="531" y="2387"/>
                      <a:pt x="1194" y="2387"/>
                    </a:cubicBezTo>
                    <a:cubicBezTo>
                      <a:pt x="1857" y="2387"/>
                      <a:pt x="2387" y="1857"/>
                      <a:pt x="2387" y="1194"/>
                    </a:cubicBezTo>
                    <a:cubicBezTo>
                      <a:pt x="2387" y="548"/>
                      <a:pt x="1857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7"/>
              <p:cNvSpPr/>
              <p:nvPr/>
            </p:nvSpPr>
            <p:spPr>
              <a:xfrm>
                <a:off x="3373750" y="2049650"/>
                <a:ext cx="5967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71" extrusionOk="0">
                    <a:moveTo>
                      <a:pt x="1194" y="1"/>
                    </a:moveTo>
                    <a:cubicBezTo>
                      <a:pt x="531" y="1"/>
                      <a:pt x="1" y="531"/>
                      <a:pt x="1" y="1194"/>
                    </a:cubicBezTo>
                    <a:cubicBezTo>
                      <a:pt x="1" y="1840"/>
                      <a:pt x="531" y="2370"/>
                      <a:pt x="1194" y="2370"/>
                    </a:cubicBezTo>
                    <a:cubicBezTo>
                      <a:pt x="1857" y="2370"/>
                      <a:pt x="2387" y="1840"/>
                      <a:pt x="2387" y="1194"/>
                    </a:cubicBezTo>
                    <a:cubicBezTo>
                      <a:pt x="2387" y="531"/>
                      <a:pt x="1857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7"/>
              <p:cNvSpPr/>
              <p:nvPr/>
            </p:nvSpPr>
            <p:spPr>
              <a:xfrm>
                <a:off x="3373750" y="2156525"/>
                <a:ext cx="5967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8" extrusionOk="0">
                    <a:moveTo>
                      <a:pt x="1194" y="1"/>
                    </a:moveTo>
                    <a:cubicBezTo>
                      <a:pt x="531" y="1"/>
                      <a:pt x="1" y="531"/>
                      <a:pt x="1" y="1194"/>
                    </a:cubicBezTo>
                    <a:cubicBezTo>
                      <a:pt x="1" y="1857"/>
                      <a:pt x="531" y="2387"/>
                      <a:pt x="1194" y="2387"/>
                    </a:cubicBezTo>
                    <a:cubicBezTo>
                      <a:pt x="1857" y="2387"/>
                      <a:pt x="2387" y="1857"/>
                      <a:pt x="2387" y="1194"/>
                    </a:cubicBezTo>
                    <a:cubicBezTo>
                      <a:pt x="2387" y="531"/>
                      <a:pt x="1857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7"/>
              <p:cNvSpPr/>
              <p:nvPr/>
            </p:nvSpPr>
            <p:spPr>
              <a:xfrm>
                <a:off x="3373750" y="2263425"/>
                <a:ext cx="596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7" extrusionOk="0">
                    <a:moveTo>
                      <a:pt x="1194" y="0"/>
                    </a:moveTo>
                    <a:cubicBezTo>
                      <a:pt x="531" y="0"/>
                      <a:pt x="1" y="547"/>
                      <a:pt x="1" y="1193"/>
                    </a:cubicBezTo>
                    <a:cubicBezTo>
                      <a:pt x="1" y="1856"/>
                      <a:pt x="531" y="2386"/>
                      <a:pt x="1194" y="2386"/>
                    </a:cubicBezTo>
                    <a:cubicBezTo>
                      <a:pt x="1857" y="2386"/>
                      <a:pt x="2387" y="1856"/>
                      <a:pt x="2387" y="1193"/>
                    </a:cubicBezTo>
                    <a:cubicBezTo>
                      <a:pt x="2387" y="547"/>
                      <a:pt x="1857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7"/>
              <p:cNvSpPr/>
              <p:nvPr/>
            </p:nvSpPr>
            <p:spPr>
              <a:xfrm>
                <a:off x="3373750" y="2370725"/>
                <a:ext cx="596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70" extrusionOk="0">
                    <a:moveTo>
                      <a:pt x="1194" y="0"/>
                    </a:moveTo>
                    <a:cubicBezTo>
                      <a:pt x="531" y="0"/>
                      <a:pt x="1" y="530"/>
                      <a:pt x="1" y="1193"/>
                    </a:cubicBezTo>
                    <a:cubicBezTo>
                      <a:pt x="1" y="1839"/>
                      <a:pt x="531" y="2370"/>
                      <a:pt x="1194" y="2370"/>
                    </a:cubicBezTo>
                    <a:cubicBezTo>
                      <a:pt x="1857" y="2370"/>
                      <a:pt x="2387" y="1839"/>
                      <a:pt x="2387" y="1193"/>
                    </a:cubicBezTo>
                    <a:cubicBezTo>
                      <a:pt x="2387" y="530"/>
                      <a:pt x="1857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7"/>
              <p:cNvSpPr/>
              <p:nvPr/>
            </p:nvSpPr>
            <p:spPr>
              <a:xfrm>
                <a:off x="3373750" y="2477600"/>
                <a:ext cx="596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7" extrusionOk="0">
                    <a:moveTo>
                      <a:pt x="1194" y="0"/>
                    </a:moveTo>
                    <a:cubicBezTo>
                      <a:pt x="531" y="0"/>
                      <a:pt x="1" y="531"/>
                      <a:pt x="1" y="1194"/>
                    </a:cubicBezTo>
                    <a:cubicBezTo>
                      <a:pt x="1" y="1856"/>
                      <a:pt x="531" y="2387"/>
                      <a:pt x="1194" y="2387"/>
                    </a:cubicBezTo>
                    <a:cubicBezTo>
                      <a:pt x="1857" y="2387"/>
                      <a:pt x="2387" y="1856"/>
                      <a:pt x="2387" y="1194"/>
                    </a:cubicBezTo>
                    <a:cubicBezTo>
                      <a:pt x="2387" y="531"/>
                      <a:pt x="1857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7"/>
              <p:cNvSpPr/>
              <p:nvPr/>
            </p:nvSpPr>
            <p:spPr>
              <a:xfrm>
                <a:off x="3373750" y="2584475"/>
                <a:ext cx="596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7" extrusionOk="0">
                    <a:moveTo>
                      <a:pt x="1194" y="1"/>
                    </a:moveTo>
                    <a:cubicBezTo>
                      <a:pt x="531" y="1"/>
                      <a:pt x="1" y="548"/>
                      <a:pt x="1" y="1194"/>
                    </a:cubicBezTo>
                    <a:cubicBezTo>
                      <a:pt x="1" y="1857"/>
                      <a:pt x="531" y="2387"/>
                      <a:pt x="1194" y="2387"/>
                    </a:cubicBezTo>
                    <a:cubicBezTo>
                      <a:pt x="1857" y="2387"/>
                      <a:pt x="2387" y="1857"/>
                      <a:pt x="2387" y="1194"/>
                    </a:cubicBezTo>
                    <a:cubicBezTo>
                      <a:pt x="2387" y="548"/>
                      <a:pt x="1857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7"/>
              <p:cNvSpPr/>
              <p:nvPr/>
            </p:nvSpPr>
            <p:spPr>
              <a:xfrm>
                <a:off x="3373750" y="2691775"/>
                <a:ext cx="5967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71" extrusionOk="0">
                    <a:moveTo>
                      <a:pt x="1194" y="1"/>
                    </a:moveTo>
                    <a:cubicBezTo>
                      <a:pt x="531" y="1"/>
                      <a:pt x="1" y="531"/>
                      <a:pt x="1" y="1194"/>
                    </a:cubicBezTo>
                    <a:cubicBezTo>
                      <a:pt x="1" y="1840"/>
                      <a:pt x="531" y="2370"/>
                      <a:pt x="1194" y="2370"/>
                    </a:cubicBezTo>
                    <a:cubicBezTo>
                      <a:pt x="1857" y="2370"/>
                      <a:pt x="2387" y="1840"/>
                      <a:pt x="2387" y="1194"/>
                    </a:cubicBezTo>
                    <a:cubicBezTo>
                      <a:pt x="2387" y="531"/>
                      <a:pt x="1857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7"/>
              <p:cNvSpPr/>
              <p:nvPr/>
            </p:nvSpPr>
            <p:spPr>
              <a:xfrm>
                <a:off x="3373750" y="2798650"/>
                <a:ext cx="5967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8" extrusionOk="0">
                    <a:moveTo>
                      <a:pt x="1194" y="1"/>
                    </a:moveTo>
                    <a:cubicBezTo>
                      <a:pt x="531" y="1"/>
                      <a:pt x="1" y="531"/>
                      <a:pt x="1" y="1194"/>
                    </a:cubicBezTo>
                    <a:cubicBezTo>
                      <a:pt x="1" y="1857"/>
                      <a:pt x="531" y="2387"/>
                      <a:pt x="1194" y="2387"/>
                    </a:cubicBezTo>
                    <a:cubicBezTo>
                      <a:pt x="1857" y="2387"/>
                      <a:pt x="2387" y="1857"/>
                      <a:pt x="2387" y="1194"/>
                    </a:cubicBezTo>
                    <a:cubicBezTo>
                      <a:pt x="2387" y="531"/>
                      <a:pt x="1857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7"/>
              <p:cNvSpPr/>
              <p:nvPr/>
            </p:nvSpPr>
            <p:spPr>
              <a:xfrm>
                <a:off x="3373750" y="2905550"/>
                <a:ext cx="596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7" extrusionOk="0">
                    <a:moveTo>
                      <a:pt x="1194" y="0"/>
                    </a:moveTo>
                    <a:cubicBezTo>
                      <a:pt x="531" y="0"/>
                      <a:pt x="1" y="547"/>
                      <a:pt x="1" y="1193"/>
                    </a:cubicBezTo>
                    <a:cubicBezTo>
                      <a:pt x="1" y="1856"/>
                      <a:pt x="531" y="2386"/>
                      <a:pt x="1194" y="2386"/>
                    </a:cubicBezTo>
                    <a:cubicBezTo>
                      <a:pt x="1857" y="2386"/>
                      <a:pt x="2387" y="1856"/>
                      <a:pt x="2387" y="1193"/>
                    </a:cubicBezTo>
                    <a:cubicBezTo>
                      <a:pt x="2387" y="547"/>
                      <a:pt x="1857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7"/>
              <p:cNvSpPr/>
              <p:nvPr/>
            </p:nvSpPr>
            <p:spPr>
              <a:xfrm>
                <a:off x="3373750" y="3012850"/>
                <a:ext cx="596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70" extrusionOk="0">
                    <a:moveTo>
                      <a:pt x="1194" y="0"/>
                    </a:moveTo>
                    <a:cubicBezTo>
                      <a:pt x="531" y="0"/>
                      <a:pt x="1" y="530"/>
                      <a:pt x="1" y="1193"/>
                    </a:cubicBezTo>
                    <a:cubicBezTo>
                      <a:pt x="1" y="1839"/>
                      <a:pt x="531" y="2370"/>
                      <a:pt x="1194" y="2370"/>
                    </a:cubicBezTo>
                    <a:cubicBezTo>
                      <a:pt x="1857" y="2370"/>
                      <a:pt x="2387" y="1839"/>
                      <a:pt x="2387" y="1193"/>
                    </a:cubicBezTo>
                    <a:cubicBezTo>
                      <a:pt x="2387" y="530"/>
                      <a:pt x="1857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27"/>
              <p:cNvSpPr/>
              <p:nvPr/>
            </p:nvSpPr>
            <p:spPr>
              <a:xfrm>
                <a:off x="3373750" y="3119725"/>
                <a:ext cx="596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7" extrusionOk="0">
                    <a:moveTo>
                      <a:pt x="1194" y="0"/>
                    </a:moveTo>
                    <a:cubicBezTo>
                      <a:pt x="531" y="0"/>
                      <a:pt x="1" y="531"/>
                      <a:pt x="1" y="1194"/>
                    </a:cubicBezTo>
                    <a:cubicBezTo>
                      <a:pt x="1" y="1856"/>
                      <a:pt x="531" y="2387"/>
                      <a:pt x="1194" y="2387"/>
                    </a:cubicBezTo>
                    <a:cubicBezTo>
                      <a:pt x="1857" y="2387"/>
                      <a:pt x="2387" y="1856"/>
                      <a:pt x="2387" y="1194"/>
                    </a:cubicBezTo>
                    <a:cubicBezTo>
                      <a:pt x="2387" y="531"/>
                      <a:pt x="1857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27"/>
              <p:cNvSpPr/>
              <p:nvPr/>
            </p:nvSpPr>
            <p:spPr>
              <a:xfrm>
                <a:off x="3373750" y="3226600"/>
                <a:ext cx="5967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387" extrusionOk="0">
                    <a:moveTo>
                      <a:pt x="1194" y="1"/>
                    </a:moveTo>
                    <a:cubicBezTo>
                      <a:pt x="531" y="1"/>
                      <a:pt x="1" y="548"/>
                      <a:pt x="1" y="1194"/>
                    </a:cubicBezTo>
                    <a:cubicBezTo>
                      <a:pt x="1" y="1857"/>
                      <a:pt x="531" y="2387"/>
                      <a:pt x="1194" y="2387"/>
                    </a:cubicBezTo>
                    <a:cubicBezTo>
                      <a:pt x="1857" y="2387"/>
                      <a:pt x="2387" y="1857"/>
                      <a:pt x="2387" y="1194"/>
                    </a:cubicBezTo>
                    <a:cubicBezTo>
                      <a:pt x="2387" y="548"/>
                      <a:pt x="1857" y="1"/>
                      <a:pt x="1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27"/>
              <p:cNvSpPr/>
              <p:nvPr/>
            </p:nvSpPr>
            <p:spPr>
              <a:xfrm>
                <a:off x="3214675" y="1630400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1"/>
                    </a:moveTo>
                    <a:cubicBezTo>
                      <a:pt x="1" y="1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1"/>
                      <a:pt x="7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27"/>
              <p:cNvSpPr/>
              <p:nvPr/>
            </p:nvSpPr>
            <p:spPr>
              <a:xfrm>
                <a:off x="3214675" y="1737700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1"/>
                    </a:moveTo>
                    <a:cubicBezTo>
                      <a:pt x="1" y="1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1"/>
                      <a:pt x="7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27"/>
              <p:cNvSpPr/>
              <p:nvPr/>
            </p:nvSpPr>
            <p:spPr>
              <a:xfrm>
                <a:off x="3214675" y="1844575"/>
                <a:ext cx="208825" cy="41475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9" extrusionOk="0">
                    <a:moveTo>
                      <a:pt x="1111" y="1"/>
                    </a:moveTo>
                    <a:cubicBezTo>
                      <a:pt x="1" y="1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1"/>
                      <a:pt x="7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27"/>
              <p:cNvSpPr/>
              <p:nvPr/>
            </p:nvSpPr>
            <p:spPr>
              <a:xfrm>
                <a:off x="3214675" y="1951475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0"/>
                    </a:moveTo>
                    <a:cubicBezTo>
                      <a:pt x="1" y="0"/>
                      <a:pt x="1" y="1657"/>
                      <a:pt x="1111" y="1657"/>
                    </a:cubicBezTo>
                    <a:lnTo>
                      <a:pt x="7242" y="1657"/>
                    </a:lnTo>
                    <a:cubicBezTo>
                      <a:pt x="8352" y="1657"/>
                      <a:pt x="8352" y="0"/>
                      <a:pt x="72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27"/>
              <p:cNvSpPr/>
              <p:nvPr/>
            </p:nvSpPr>
            <p:spPr>
              <a:xfrm>
                <a:off x="3214675" y="2058775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0"/>
                    </a:moveTo>
                    <a:cubicBezTo>
                      <a:pt x="1" y="0"/>
                      <a:pt x="1" y="1657"/>
                      <a:pt x="1111" y="1657"/>
                    </a:cubicBezTo>
                    <a:lnTo>
                      <a:pt x="7242" y="1657"/>
                    </a:lnTo>
                    <a:cubicBezTo>
                      <a:pt x="8352" y="1657"/>
                      <a:pt x="8352" y="0"/>
                      <a:pt x="72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27"/>
              <p:cNvSpPr/>
              <p:nvPr/>
            </p:nvSpPr>
            <p:spPr>
              <a:xfrm>
                <a:off x="3214675" y="2165650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0"/>
                    </a:moveTo>
                    <a:cubicBezTo>
                      <a:pt x="1" y="0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0"/>
                      <a:pt x="72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7"/>
              <p:cNvSpPr/>
              <p:nvPr/>
            </p:nvSpPr>
            <p:spPr>
              <a:xfrm>
                <a:off x="3214675" y="2272525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1"/>
                    </a:moveTo>
                    <a:cubicBezTo>
                      <a:pt x="1" y="1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1"/>
                      <a:pt x="7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7"/>
              <p:cNvSpPr/>
              <p:nvPr/>
            </p:nvSpPr>
            <p:spPr>
              <a:xfrm>
                <a:off x="3214675" y="2379825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1"/>
                    </a:moveTo>
                    <a:cubicBezTo>
                      <a:pt x="1" y="1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1"/>
                      <a:pt x="7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7"/>
              <p:cNvSpPr/>
              <p:nvPr/>
            </p:nvSpPr>
            <p:spPr>
              <a:xfrm>
                <a:off x="3214675" y="2486700"/>
                <a:ext cx="208825" cy="41475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9" extrusionOk="0">
                    <a:moveTo>
                      <a:pt x="1111" y="1"/>
                    </a:moveTo>
                    <a:cubicBezTo>
                      <a:pt x="1" y="1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1"/>
                      <a:pt x="7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7"/>
              <p:cNvSpPr/>
              <p:nvPr/>
            </p:nvSpPr>
            <p:spPr>
              <a:xfrm>
                <a:off x="3214675" y="2593600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0"/>
                    </a:moveTo>
                    <a:cubicBezTo>
                      <a:pt x="1" y="0"/>
                      <a:pt x="1" y="1657"/>
                      <a:pt x="1111" y="1657"/>
                    </a:cubicBezTo>
                    <a:lnTo>
                      <a:pt x="7242" y="1657"/>
                    </a:lnTo>
                    <a:cubicBezTo>
                      <a:pt x="8352" y="1657"/>
                      <a:pt x="8352" y="0"/>
                      <a:pt x="72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27"/>
              <p:cNvSpPr/>
              <p:nvPr/>
            </p:nvSpPr>
            <p:spPr>
              <a:xfrm>
                <a:off x="3214675" y="2700900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0"/>
                    </a:moveTo>
                    <a:cubicBezTo>
                      <a:pt x="1" y="0"/>
                      <a:pt x="1" y="1657"/>
                      <a:pt x="1111" y="1657"/>
                    </a:cubicBezTo>
                    <a:lnTo>
                      <a:pt x="7242" y="1657"/>
                    </a:lnTo>
                    <a:cubicBezTo>
                      <a:pt x="8352" y="1657"/>
                      <a:pt x="8352" y="0"/>
                      <a:pt x="72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7"/>
              <p:cNvSpPr/>
              <p:nvPr/>
            </p:nvSpPr>
            <p:spPr>
              <a:xfrm>
                <a:off x="3214675" y="2807775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0"/>
                    </a:moveTo>
                    <a:cubicBezTo>
                      <a:pt x="1" y="0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0"/>
                      <a:pt x="72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7"/>
              <p:cNvSpPr/>
              <p:nvPr/>
            </p:nvSpPr>
            <p:spPr>
              <a:xfrm>
                <a:off x="3214675" y="2914650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1"/>
                    </a:moveTo>
                    <a:cubicBezTo>
                      <a:pt x="1" y="1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1"/>
                      <a:pt x="7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27"/>
              <p:cNvSpPr/>
              <p:nvPr/>
            </p:nvSpPr>
            <p:spPr>
              <a:xfrm>
                <a:off x="3214675" y="3021950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1"/>
                    </a:moveTo>
                    <a:cubicBezTo>
                      <a:pt x="1" y="1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1"/>
                      <a:pt x="7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7"/>
              <p:cNvSpPr/>
              <p:nvPr/>
            </p:nvSpPr>
            <p:spPr>
              <a:xfrm>
                <a:off x="3214675" y="3128825"/>
                <a:ext cx="208825" cy="41475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9" extrusionOk="0">
                    <a:moveTo>
                      <a:pt x="1111" y="1"/>
                    </a:moveTo>
                    <a:cubicBezTo>
                      <a:pt x="1" y="1"/>
                      <a:pt x="1" y="1658"/>
                      <a:pt x="1111" y="1658"/>
                    </a:cubicBezTo>
                    <a:lnTo>
                      <a:pt x="7242" y="1658"/>
                    </a:lnTo>
                    <a:cubicBezTo>
                      <a:pt x="8352" y="1658"/>
                      <a:pt x="8352" y="1"/>
                      <a:pt x="72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7"/>
              <p:cNvSpPr/>
              <p:nvPr/>
            </p:nvSpPr>
            <p:spPr>
              <a:xfrm>
                <a:off x="3214675" y="3235725"/>
                <a:ext cx="208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1658" extrusionOk="0">
                    <a:moveTo>
                      <a:pt x="1111" y="0"/>
                    </a:moveTo>
                    <a:cubicBezTo>
                      <a:pt x="1" y="0"/>
                      <a:pt x="1" y="1657"/>
                      <a:pt x="1111" y="1657"/>
                    </a:cubicBezTo>
                    <a:lnTo>
                      <a:pt x="7242" y="1657"/>
                    </a:lnTo>
                    <a:cubicBezTo>
                      <a:pt x="8352" y="1657"/>
                      <a:pt x="8352" y="0"/>
                      <a:pt x="72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93" name="Google Shape;793;p27"/>
          <p:cNvSpPr txBox="1">
            <a:spLocks noGrp="1"/>
          </p:cNvSpPr>
          <p:nvPr>
            <p:ph type="title"/>
          </p:nvPr>
        </p:nvSpPr>
        <p:spPr>
          <a:xfrm>
            <a:off x="6984000" y="4397961"/>
            <a:ext cx="3371200" cy="53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94" name="Google Shape;794;p27"/>
          <p:cNvSpPr txBox="1">
            <a:spLocks noGrp="1"/>
          </p:cNvSpPr>
          <p:nvPr>
            <p:ph type="subTitle" idx="1"/>
          </p:nvPr>
        </p:nvSpPr>
        <p:spPr>
          <a:xfrm>
            <a:off x="6715400" y="2179700"/>
            <a:ext cx="3908400" cy="23392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043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BA33D-9A8E-4722-A377-9DCD6209AEAF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AEE1E-73F8-44EB-89BA-69E6A9D58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53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f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3"/>
          <p:cNvSpPr>
            <a:spLocks noChangeArrowheads="1" noChangeShapeType="1" noTextEdit="1"/>
          </p:cNvSpPr>
          <p:nvPr/>
        </p:nvSpPr>
        <p:spPr bwMode="auto">
          <a:xfrm>
            <a:off x="3094567" y="2971801"/>
            <a:ext cx="6106584" cy="1636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5" name="WordArt 12"/>
          <p:cNvSpPr>
            <a:spLocks noChangeArrowheads="1" noChangeShapeType="1" noTextEdit="1"/>
          </p:cNvSpPr>
          <p:nvPr/>
        </p:nvSpPr>
        <p:spPr bwMode="auto">
          <a:xfrm>
            <a:off x="1219200" y="5105400"/>
            <a:ext cx="9753600" cy="914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Nguyễn Thị Thúy Kiều</a:t>
            </a:r>
          </a:p>
        </p:txBody>
      </p:sp>
      <p:sp>
        <p:nvSpPr>
          <p:cNvPr id="2052" name="WordArt 15"/>
          <p:cNvSpPr>
            <a:spLocks noChangeArrowheads="1" noChangeShapeType="1" noTextEdit="1"/>
          </p:cNvSpPr>
          <p:nvPr/>
        </p:nvSpPr>
        <p:spPr bwMode="auto">
          <a:xfrm>
            <a:off x="203200" y="914400"/>
            <a:ext cx="11582400" cy="1752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778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200" b="1" kern="10" dirty="0" err="1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Chào</a:t>
            </a:r>
            <a:r>
              <a:rPr lang="en-US" sz="3200" b="1" kern="10" dirty="0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mừng</a:t>
            </a:r>
            <a:r>
              <a:rPr lang="en-US" sz="3200" b="1" kern="10" dirty="0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quý</a:t>
            </a:r>
            <a:r>
              <a:rPr lang="en-US" sz="3200" b="1" kern="10" dirty="0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thầy</a:t>
            </a:r>
            <a:r>
              <a:rPr lang="en-US" sz="3200" b="1" kern="10" dirty="0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cô</a:t>
            </a:r>
            <a:r>
              <a:rPr lang="en-US" sz="3200" b="1" kern="10" dirty="0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giáo</a:t>
            </a:r>
            <a:r>
              <a:rPr lang="en-US" sz="3200" b="1" kern="10" dirty="0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đến</a:t>
            </a:r>
            <a:r>
              <a:rPr lang="en-US" sz="3200" b="1" kern="10" dirty="0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dự</a:t>
            </a:r>
            <a:r>
              <a:rPr lang="en-US" sz="3200" b="1" kern="10" dirty="0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giờ</a:t>
            </a:r>
            <a:r>
              <a:rPr lang="en-US" sz="3200" b="1" kern="10" dirty="0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lớp</a:t>
            </a:r>
            <a:r>
              <a:rPr lang="en-US" sz="3200" b="1" kern="10" dirty="0">
                <a:solidFill>
                  <a:srgbClr val="0D0D0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2B</a:t>
            </a:r>
          </a:p>
        </p:txBody>
      </p:sp>
      <p:pic>
        <p:nvPicPr>
          <p:cNvPr id="3077" name="Picture 7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83" y="5391150"/>
            <a:ext cx="193040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54102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60572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11">
            <a:extLst>
              <a:ext uri="{FF2B5EF4-FFF2-40B4-BE49-F238E27FC236}">
                <a16:creationId xmlns:a16="http://schemas.microsoft.com/office/drawing/2014/main" id="{580E31E9-1794-45EF-9D8B-7DC5ED9BC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26720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>
              <a:solidFill>
                <a:schemeClr val="accent2"/>
              </a:solidFill>
            </a:endParaRPr>
          </a:p>
        </p:txBody>
      </p:sp>
      <p:sp>
        <p:nvSpPr>
          <p:cNvPr id="11275" name="Text Box 14">
            <a:extLst>
              <a:ext uri="{FF2B5EF4-FFF2-40B4-BE49-F238E27FC236}">
                <a16:creationId xmlns:a16="http://schemas.microsoft.com/office/drawing/2014/main" id="{7D3F154F-2BE9-465B-966D-27954039D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5800" y="745829"/>
            <a:ext cx="9804060" cy="1173163"/>
          </a:xfrm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/>
              <a:t>Bài</a:t>
            </a:r>
            <a:r>
              <a:rPr lang="en-US" altLang="en-US" sz="3200" u="sng" dirty="0"/>
              <a:t> </a:t>
            </a:r>
            <a:r>
              <a:rPr lang="en-US" altLang="en-US" sz="3200" u="sng" dirty="0" err="1"/>
              <a:t>toán</a:t>
            </a:r>
            <a:r>
              <a:rPr lang="en-US" altLang="en-US" sz="3200" dirty="0"/>
              <a:t>: </a:t>
            </a:r>
            <a:r>
              <a:rPr lang="vi-VN" altLang="en-US" sz="3200" dirty="0"/>
              <a:t>Tổ Hai có 5 bông hoa</a:t>
            </a:r>
            <a:r>
              <a:rPr lang="en-US" altLang="en-US" sz="3200" dirty="0"/>
              <a:t>, </a:t>
            </a:r>
            <a:r>
              <a:rPr lang="vi-VN" altLang="en-US" sz="3200" dirty="0"/>
              <a:t>tổ Bốn có </a:t>
            </a:r>
            <a:r>
              <a:rPr lang="vi-VN" altLang="en-US" sz="3200" dirty="0">
                <a:solidFill>
                  <a:srgbClr val="FF0000"/>
                </a:solidFill>
              </a:rPr>
              <a:t>ít hơn </a:t>
            </a:r>
            <a:r>
              <a:rPr lang="vi-VN" altLang="en-US" sz="3200" dirty="0"/>
              <a:t>tổ Hai 1 bông. Hỏi tổ Bốn có mấy bông hoa?</a:t>
            </a:r>
            <a:endParaRPr lang="en-US" altLang="en-US" sz="3200" dirty="0"/>
          </a:p>
        </p:txBody>
      </p:sp>
      <p:sp>
        <p:nvSpPr>
          <p:cNvPr id="23567" name="AutoShape 15">
            <a:extLst>
              <a:ext uri="{FF2B5EF4-FFF2-40B4-BE49-F238E27FC236}">
                <a16:creationId xmlns:a16="http://schemas.microsoft.com/office/drawing/2014/main" id="{5BDD8264-B244-4C06-8F2D-BF5499947CCE}"/>
              </a:ext>
            </a:extLst>
          </p:cNvPr>
          <p:cNvSpPr>
            <a:spLocks/>
          </p:cNvSpPr>
          <p:nvPr/>
        </p:nvSpPr>
        <p:spPr bwMode="auto">
          <a:xfrm rot="16200000">
            <a:off x="7118334" y="1173800"/>
            <a:ext cx="457200" cy="4267200"/>
          </a:xfrm>
          <a:prstGeom prst="rightBrace">
            <a:avLst>
              <a:gd name="adj1" fmla="val 77778"/>
              <a:gd name="adj2" fmla="val 50000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3568" name="Group 16">
            <a:extLst>
              <a:ext uri="{FF2B5EF4-FFF2-40B4-BE49-F238E27FC236}">
                <a16:creationId xmlns:a16="http://schemas.microsoft.com/office/drawing/2014/main" id="{AB96EFE0-A06D-49E1-8D93-260D33E6532A}"/>
              </a:ext>
            </a:extLst>
          </p:cNvPr>
          <p:cNvGrpSpPr>
            <a:grpSpLocks/>
          </p:cNvGrpSpPr>
          <p:nvPr/>
        </p:nvGrpSpPr>
        <p:grpSpPr bwMode="auto">
          <a:xfrm>
            <a:off x="5213334" y="3503790"/>
            <a:ext cx="4267200" cy="304800"/>
            <a:chOff x="2544" y="1248"/>
            <a:chExt cx="2688" cy="192"/>
          </a:xfrm>
        </p:grpSpPr>
        <p:sp>
          <p:nvSpPr>
            <p:cNvPr id="11294" name="Line 17">
              <a:extLst>
                <a:ext uri="{FF2B5EF4-FFF2-40B4-BE49-F238E27FC236}">
                  <a16:creationId xmlns:a16="http://schemas.microsoft.com/office/drawing/2014/main" id="{67371541-84BA-4B7D-B1E6-84CD48812A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344"/>
              <a:ext cx="26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5" name="Line 18">
              <a:extLst>
                <a:ext uri="{FF2B5EF4-FFF2-40B4-BE49-F238E27FC236}">
                  <a16:creationId xmlns:a16="http://schemas.microsoft.com/office/drawing/2014/main" id="{C933C3B2-6E29-4776-908B-9C6F1E545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2" y="12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Line 19">
              <a:extLst>
                <a:ext uri="{FF2B5EF4-FFF2-40B4-BE49-F238E27FC236}">
                  <a16:creationId xmlns:a16="http://schemas.microsoft.com/office/drawing/2014/main" id="{C7107D0C-E2DE-4E4D-BD1D-49CCD55D68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2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2" name="Group 20">
            <a:extLst>
              <a:ext uri="{FF2B5EF4-FFF2-40B4-BE49-F238E27FC236}">
                <a16:creationId xmlns:a16="http://schemas.microsoft.com/office/drawing/2014/main" id="{E0C097CA-0722-4F18-A9E7-2F57D2F3A03F}"/>
              </a:ext>
            </a:extLst>
          </p:cNvPr>
          <p:cNvGrpSpPr>
            <a:grpSpLocks/>
          </p:cNvGrpSpPr>
          <p:nvPr/>
        </p:nvGrpSpPr>
        <p:grpSpPr bwMode="auto">
          <a:xfrm>
            <a:off x="5213334" y="4649010"/>
            <a:ext cx="3319457" cy="333975"/>
            <a:chOff x="2544" y="1248"/>
            <a:chExt cx="2688" cy="192"/>
          </a:xfrm>
        </p:grpSpPr>
        <p:sp>
          <p:nvSpPr>
            <p:cNvPr id="11291" name="Line 21">
              <a:extLst>
                <a:ext uri="{FF2B5EF4-FFF2-40B4-BE49-F238E27FC236}">
                  <a16:creationId xmlns:a16="http://schemas.microsoft.com/office/drawing/2014/main" id="{4AE7A93C-58FE-476B-A811-24EAA6614C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344"/>
              <a:ext cx="26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2" name="Line 22">
              <a:extLst>
                <a:ext uri="{FF2B5EF4-FFF2-40B4-BE49-F238E27FC236}">
                  <a16:creationId xmlns:a16="http://schemas.microsoft.com/office/drawing/2014/main" id="{9C6D8AA2-AFF0-4D72-89CC-730564663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2" y="12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3" name="Line 23">
              <a:extLst>
                <a:ext uri="{FF2B5EF4-FFF2-40B4-BE49-F238E27FC236}">
                  <a16:creationId xmlns:a16="http://schemas.microsoft.com/office/drawing/2014/main" id="{91DC956C-CC82-4C96-9558-E4A15B6E48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2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6" name="AutoShape 24">
            <a:extLst>
              <a:ext uri="{FF2B5EF4-FFF2-40B4-BE49-F238E27FC236}">
                <a16:creationId xmlns:a16="http://schemas.microsoft.com/office/drawing/2014/main" id="{4B283D25-8829-4CA2-8A76-69EEC22E8A7C}"/>
              </a:ext>
            </a:extLst>
          </p:cNvPr>
          <p:cNvSpPr>
            <a:spLocks/>
          </p:cNvSpPr>
          <p:nvPr/>
        </p:nvSpPr>
        <p:spPr bwMode="auto">
          <a:xfrm rot="5400000">
            <a:off x="6674318" y="3643313"/>
            <a:ext cx="381000" cy="2971800"/>
          </a:xfrm>
          <a:prstGeom prst="rightBrace">
            <a:avLst>
              <a:gd name="adj1" fmla="val 65000"/>
              <a:gd name="adj2" fmla="val 50000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577" name="AutoShape 25">
            <a:extLst>
              <a:ext uri="{FF2B5EF4-FFF2-40B4-BE49-F238E27FC236}">
                <a16:creationId xmlns:a16="http://schemas.microsoft.com/office/drawing/2014/main" id="{79EAB736-8407-4B36-BA8E-0EB78C2C5770}"/>
              </a:ext>
            </a:extLst>
          </p:cNvPr>
          <p:cNvSpPr>
            <a:spLocks/>
          </p:cNvSpPr>
          <p:nvPr/>
        </p:nvSpPr>
        <p:spPr bwMode="auto">
          <a:xfrm rot="5400000">
            <a:off x="8846775" y="3561771"/>
            <a:ext cx="357831" cy="985788"/>
          </a:xfrm>
          <a:prstGeom prst="rightBrace">
            <a:avLst>
              <a:gd name="adj1" fmla="val 25000"/>
              <a:gd name="adj2" fmla="val 50000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3578" name="Line 26">
            <a:extLst>
              <a:ext uri="{FF2B5EF4-FFF2-40B4-BE49-F238E27FC236}">
                <a16:creationId xmlns:a16="http://schemas.microsoft.com/office/drawing/2014/main" id="{1D872AF8-12CA-49FF-BA65-F3DBD397E6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0443" y="3570949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9" name="Rectangle 27">
            <a:extLst>
              <a:ext uri="{FF2B5EF4-FFF2-40B4-BE49-F238E27FC236}">
                <a16:creationId xmlns:a16="http://schemas.microsoft.com/office/drawing/2014/main" id="{A4588DA6-766F-4E6B-99DC-FE8527AC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291" y="3403818"/>
            <a:ext cx="17293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b="1" dirty="0"/>
              <a:t>Tổ Hai có:</a:t>
            </a:r>
            <a:endParaRPr lang="en-US" altLang="en-US" sz="2400" b="1" dirty="0"/>
          </a:p>
        </p:txBody>
      </p:sp>
      <p:sp>
        <p:nvSpPr>
          <p:cNvPr id="23580" name="Rectangle 28">
            <a:extLst>
              <a:ext uri="{FF2B5EF4-FFF2-40B4-BE49-F238E27FC236}">
                <a16:creationId xmlns:a16="http://schemas.microsoft.com/office/drawing/2014/main" id="{4DE1EC29-CA38-45B7-BBBB-5FCA1657D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942" y="4529638"/>
            <a:ext cx="17716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400" b="1" dirty="0"/>
              <a:t>Tổ Bốn có</a:t>
            </a:r>
            <a:r>
              <a:rPr lang="vi-VN" altLang="en-US" sz="2400" dirty="0"/>
              <a:t>:</a:t>
            </a:r>
            <a:endParaRPr lang="en-US" altLang="en-US" sz="2400" dirty="0"/>
          </a:p>
        </p:txBody>
      </p:sp>
      <p:sp>
        <p:nvSpPr>
          <p:cNvPr id="23581" name="Rectangle 29">
            <a:extLst>
              <a:ext uri="{FF2B5EF4-FFF2-40B4-BE49-F238E27FC236}">
                <a16:creationId xmlns:a16="http://schemas.microsoft.com/office/drawing/2014/main" id="{64EEC8DF-A058-475A-A2A1-78D410DD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996281"/>
            <a:ext cx="16033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/>
              <a:t>Tóm</a:t>
            </a:r>
            <a:r>
              <a:rPr lang="en-US" altLang="en-US" sz="2800" b="1" u="sng" dirty="0"/>
              <a:t> </a:t>
            </a:r>
            <a:r>
              <a:rPr lang="en-US" altLang="en-US" sz="2800" b="1" u="sng" dirty="0" err="1"/>
              <a:t>tắt</a:t>
            </a:r>
            <a:r>
              <a:rPr lang="vi-VN" altLang="en-US" sz="2800" b="1" u="sng" dirty="0"/>
              <a:t>:</a:t>
            </a:r>
            <a:endParaRPr lang="en-US" altLang="en-US" sz="2800" b="1" u="sng" dirty="0"/>
          </a:p>
        </p:txBody>
      </p:sp>
      <p:sp>
        <p:nvSpPr>
          <p:cNvPr id="23582" name="Rectangle 30">
            <a:extLst>
              <a:ext uri="{FF2B5EF4-FFF2-40B4-BE49-F238E27FC236}">
                <a16:creationId xmlns:a16="http://schemas.microsoft.com/office/drawing/2014/main" id="{E671C07D-F008-4D12-A2A1-3483B0576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830" y="2683949"/>
            <a:ext cx="18229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b="1" dirty="0"/>
              <a:t>5 bông hoa</a:t>
            </a:r>
            <a:endParaRPr lang="en-US" altLang="en-US" sz="2400" b="1" dirty="0"/>
          </a:p>
        </p:txBody>
      </p:sp>
      <p:sp>
        <p:nvSpPr>
          <p:cNvPr id="23583" name="Rectangle 31">
            <a:extLst>
              <a:ext uri="{FF2B5EF4-FFF2-40B4-BE49-F238E27FC236}">
                <a16:creationId xmlns:a16="http://schemas.microsoft.com/office/drawing/2014/main" id="{C18F9A99-7118-4BC8-964D-58CDDFFEF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2073" y="4295924"/>
            <a:ext cx="2143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b="1" dirty="0"/>
              <a:t>ít hơn 1</a:t>
            </a:r>
            <a:r>
              <a:rPr lang="en-US" altLang="en-US" sz="2400" b="1" dirty="0"/>
              <a:t> </a:t>
            </a:r>
            <a:r>
              <a:rPr lang="vi-VN" altLang="en-US" sz="2400" b="1" dirty="0"/>
              <a:t>bông</a:t>
            </a:r>
            <a:endParaRPr lang="en-US" altLang="en-US" sz="2400" b="1" dirty="0"/>
          </a:p>
        </p:txBody>
      </p:sp>
      <p:sp>
        <p:nvSpPr>
          <p:cNvPr id="23584" name="Rectangle 32">
            <a:extLst>
              <a:ext uri="{FF2B5EF4-FFF2-40B4-BE49-F238E27FC236}">
                <a16:creationId xmlns:a16="http://schemas.microsoft.com/office/drawing/2014/main" id="{8CA165A8-E121-4569-82B2-4093DBB6B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875" y="5427843"/>
            <a:ext cx="18389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? </a:t>
            </a:r>
            <a:r>
              <a:rPr lang="vi-VN" altLang="en-US" sz="2400" b="1" dirty="0"/>
              <a:t>bông hoa</a:t>
            </a:r>
            <a:endParaRPr lang="en-US" altLang="en-US" sz="2400" b="1" dirty="0"/>
          </a:p>
        </p:txBody>
      </p:sp>
      <p:pic>
        <p:nvPicPr>
          <p:cNvPr id="11289" name="Picture 11" descr="WhitecornerFlower">
            <a:extLst>
              <a:ext uri="{FF2B5EF4-FFF2-40B4-BE49-F238E27FC236}">
                <a16:creationId xmlns:a16="http://schemas.microsoft.com/office/drawing/2014/main" id="{964BDFD2-1C42-4A29-B412-A389B8783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718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7" descr="WhitecornerFlower">
            <a:extLst>
              <a:ext uri="{FF2B5EF4-FFF2-40B4-BE49-F238E27FC236}">
                <a16:creationId xmlns:a16="http://schemas.microsoft.com/office/drawing/2014/main" id="{D9F53412-805B-4FC7-AC8B-3FF1383A0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305" y="5129213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BAC3C2F-F627-4903-879A-2E80EAB4428E}"/>
              </a:ext>
            </a:extLst>
          </p:cNvPr>
          <p:cNvGrpSpPr/>
          <p:nvPr/>
        </p:nvGrpSpPr>
        <p:grpSpPr>
          <a:xfrm>
            <a:off x="2790260" y="-153426"/>
            <a:ext cx="6081204" cy="989900"/>
            <a:chOff x="2628278" y="91559"/>
            <a:chExt cx="6348306" cy="10656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EE3114-F9E4-4F0B-8A6F-F1DCC0F9A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2628278" y="91559"/>
              <a:ext cx="6348306" cy="106560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E53193-A3E7-4A51-A56A-5CD5AFB2279B}"/>
                </a:ext>
              </a:extLst>
            </p:cNvPr>
            <p:cNvSpPr txBox="1"/>
            <p:nvPr/>
          </p:nvSpPr>
          <p:spPr>
            <a:xfrm>
              <a:off x="3197973" y="287584"/>
              <a:ext cx="52444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Arial" panose="020B0604020202020204" pitchFamily="34" charset="0"/>
                </a:rPr>
                <a:t>BÀI TOÁN VỀ ÍT HƠN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/>
      <p:bldP spid="23567" grpId="0" animBg="1"/>
      <p:bldP spid="23576" grpId="0" animBg="1"/>
      <p:bldP spid="23577" grpId="0" animBg="1"/>
      <p:bldP spid="23579" grpId="0"/>
      <p:bldP spid="23581" grpId="0"/>
      <p:bldP spid="23582" grpId="0"/>
      <p:bldP spid="235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7EBECA-8251-40AF-A1F6-3479A0814A6F}"/>
              </a:ext>
            </a:extLst>
          </p:cNvPr>
          <p:cNvSpPr/>
          <p:nvPr/>
        </p:nvSpPr>
        <p:spPr>
          <a:xfrm>
            <a:off x="6675886" y="3804680"/>
            <a:ext cx="5247890" cy="23732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1B697-5FA2-46DF-A8A5-46165D267FB8}"/>
              </a:ext>
            </a:extLst>
          </p:cNvPr>
          <p:cNvGrpSpPr/>
          <p:nvPr/>
        </p:nvGrpSpPr>
        <p:grpSpPr>
          <a:xfrm>
            <a:off x="3055398" y="192608"/>
            <a:ext cx="6081204" cy="1065606"/>
            <a:chOff x="2628278" y="91559"/>
            <a:chExt cx="6348306" cy="10656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90F599-3D56-46EA-880A-8A842F1B8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2628278" y="91559"/>
              <a:ext cx="6348306" cy="10656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E0F2C3-211F-458B-9EB8-7D8EBDEB2206}"/>
                </a:ext>
              </a:extLst>
            </p:cNvPr>
            <p:cNvSpPr txBox="1"/>
            <p:nvPr/>
          </p:nvSpPr>
          <p:spPr>
            <a:xfrm>
              <a:off x="3197973" y="287584"/>
              <a:ext cx="52444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Arial" panose="020B0604020202020204" pitchFamily="34" charset="0"/>
                </a:rPr>
                <a:t>BÀI TOÁN VỀ ÍT HƠN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0F96E4-4538-4867-B4DB-FF33E1408367}"/>
              </a:ext>
            </a:extLst>
          </p:cNvPr>
          <p:cNvSpPr txBox="1"/>
          <p:nvPr/>
        </p:nvSpPr>
        <p:spPr>
          <a:xfrm>
            <a:off x="2362059" y="2369705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Hai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1F4-FB68-40B2-BD84-C622F6D075C0}"/>
              </a:ext>
            </a:extLst>
          </p:cNvPr>
          <p:cNvSpPr txBox="1"/>
          <p:nvPr/>
        </p:nvSpPr>
        <p:spPr>
          <a:xfrm>
            <a:off x="2362059" y="2986121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Bốn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210" y="2338630"/>
            <a:ext cx="555583" cy="523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770D32-1CA0-4965-A09D-DE3C0A2B9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569" y="2338630"/>
            <a:ext cx="555583" cy="523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31DB6-49A9-4B91-8F47-44DA5507A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31" y="2338630"/>
            <a:ext cx="555583" cy="523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824315-131E-46D5-88AD-596F85653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207" y="2338630"/>
            <a:ext cx="555583" cy="523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5FE87-A58D-4DFE-B908-D8C27B6E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158" y="2338630"/>
            <a:ext cx="555583" cy="5232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78857C-E4E8-465B-9A02-340DC6AD4734}"/>
              </a:ext>
            </a:extLst>
          </p:cNvPr>
          <p:cNvSpPr/>
          <p:nvPr/>
        </p:nvSpPr>
        <p:spPr>
          <a:xfrm>
            <a:off x="3768697" y="2941805"/>
            <a:ext cx="2702168" cy="5930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545AD9-0029-4005-B13D-18605CCE8624}"/>
              </a:ext>
            </a:extLst>
          </p:cNvPr>
          <p:cNvSpPr txBox="1"/>
          <p:nvPr/>
        </p:nvSpPr>
        <p:spPr>
          <a:xfrm>
            <a:off x="817581" y="1253902"/>
            <a:ext cx="109833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u="sng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351EC06-ECDE-43CB-986F-98F9096C09A6}"/>
              </a:ext>
            </a:extLst>
          </p:cNvPr>
          <p:cNvSpPr/>
          <p:nvPr/>
        </p:nvSpPr>
        <p:spPr>
          <a:xfrm>
            <a:off x="836985" y="3844954"/>
            <a:ext cx="5653173" cy="189834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Hai: 1</a:t>
            </a:r>
            <a:r>
              <a:rPr lang="vi-VN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    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BC11AC0-E25D-4ECA-94D4-FD0BCCCE41D9}"/>
              </a:ext>
            </a:extLst>
          </p:cNvPr>
          <p:cNvSpPr/>
          <p:nvPr/>
        </p:nvSpPr>
        <p:spPr>
          <a:xfrm>
            <a:off x="2649834" y="5400371"/>
            <a:ext cx="339737" cy="34524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CA1640-6FCF-44F6-A3C1-5DA1A9B6B812}"/>
              </a:ext>
            </a:extLst>
          </p:cNvPr>
          <p:cNvSpPr txBox="1"/>
          <p:nvPr/>
        </p:nvSpPr>
        <p:spPr>
          <a:xfrm>
            <a:off x="7593633" y="3911012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7C7AE5-DE42-4DC0-8304-1D05186907D8}"/>
              </a:ext>
            </a:extLst>
          </p:cNvPr>
          <p:cNvSpPr txBox="1"/>
          <p:nvPr/>
        </p:nvSpPr>
        <p:spPr>
          <a:xfrm>
            <a:off x="6751948" y="4415269"/>
            <a:ext cx="4790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5C8ED-D087-47E1-AFB7-2038E0CBF256}"/>
              </a:ext>
            </a:extLst>
          </p:cNvPr>
          <p:cNvSpPr txBox="1"/>
          <p:nvPr/>
        </p:nvSpPr>
        <p:spPr>
          <a:xfrm>
            <a:off x="7452830" y="4884518"/>
            <a:ext cx="3349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5 - 1 = 4  (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910576-1C0D-48CD-BBAE-E9009465B6CD}"/>
              </a:ext>
            </a:extLst>
          </p:cNvPr>
          <p:cNvSpPr txBox="1"/>
          <p:nvPr/>
        </p:nvSpPr>
        <p:spPr>
          <a:xfrm>
            <a:off x="8058912" y="5317779"/>
            <a:ext cx="36709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9024B47-D4EB-42CE-A7A7-6CDF545852D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6920" y="2974710"/>
            <a:ext cx="555583" cy="5232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2366F2-A14F-434C-B1C8-B4FF287E8DF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2279" y="2974710"/>
            <a:ext cx="555583" cy="5232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73E986-A0EF-4A6D-8A44-732CFFD5160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7741" y="2974710"/>
            <a:ext cx="555583" cy="5232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55ACF3-7168-4DA3-A172-AB8B0C69C1E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9141" y="3002362"/>
            <a:ext cx="555583" cy="5232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017EA2-4832-4952-9B2A-11EC5F0263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494" y="104728"/>
            <a:ext cx="2202180" cy="868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3430" y="3817648"/>
            <a:ext cx="2190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98486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54" r="9254"/>
          <a:stretch/>
        </p:blipFill>
        <p:spPr>
          <a:xfrm flipH="1">
            <a:off x="4030249" y="2802665"/>
            <a:ext cx="2069053" cy="3765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2A02F2-9794-44F8-ACCD-2405706EDF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8" r="2778"/>
          <a:stretch/>
        </p:blipFill>
        <p:spPr>
          <a:xfrm>
            <a:off x="6096000" y="2952750"/>
            <a:ext cx="2200927" cy="35999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A004387-DCA5-489E-90B6-F79B03980B2C}"/>
              </a:ext>
            </a:extLst>
          </p:cNvPr>
          <p:cNvGrpSpPr/>
          <p:nvPr/>
        </p:nvGrpSpPr>
        <p:grpSpPr>
          <a:xfrm>
            <a:off x="1072373" y="1877576"/>
            <a:ext cx="3372568" cy="1532373"/>
            <a:chOff x="34720" y="3164776"/>
            <a:chExt cx="5000894" cy="108408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6EDFB5F-DCD2-4245-B5B1-2F0B5D8209C7}"/>
                </a:ext>
              </a:extLst>
            </p:cNvPr>
            <p:cNvSpPr/>
            <p:nvPr/>
          </p:nvSpPr>
          <p:spPr>
            <a:xfrm>
              <a:off x="170165" y="3164776"/>
              <a:ext cx="4784829" cy="1084086"/>
            </a:xfrm>
            <a:prstGeom prst="wedgeRoundRectCallout">
              <a:avLst>
                <a:gd name="adj1" fmla="val 56756"/>
                <a:gd name="adj2" fmla="val -99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BF00CD-9F02-4D1E-B54D-32D4311AC066}"/>
                </a:ext>
              </a:extLst>
            </p:cNvPr>
            <p:cNvSpPr txBox="1"/>
            <p:nvPr/>
          </p:nvSpPr>
          <p:spPr>
            <a:xfrm>
              <a:off x="34720" y="3251869"/>
              <a:ext cx="5000894" cy="8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FA310A-D374-48D6-8B2A-AFCDF44E5CA4}"/>
              </a:ext>
            </a:extLst>
          </p:cNvPr>
          <p:cNvGrpSpPr/>
          <p:nvPr/>
        </p:nvGrpSpPr>
        <p:grpSpPr>
          <a:xfrm>
            <a:off x="7804731" y="1877576"/>
            <a:ext cx="2759038" cy="1200329"/>
            <a:chOff x="438804" y="3270326"/>
            <a:chExt cx="3672897" cy="849180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8C5E391E-B547-4095-BB9B-709C810744C8}"/>
                </a:ext>
              </a:extLst>
            </p:cNvPr>
            <p:cNvSpPr/>
            <p:nvPr/>
          </p:nvSpPr>
          <p:spPr>
            <a:xfrm>
              <a:off x="523796" y="3270326"/>
              <a:ext cx="3502913" cy="849180"/>
            </a:xfrm>
            <a:prstGeom prst="wedgeRoundRectCallout">
              <a:avLst>
                <a:gd name="adj1" fmla="val -41063"/>
                <a:gd name="adj2" fmla="val 75540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81DA50-21D8-452F-B8C5-B425EF77194E}"/>
                </a:ext>
              </a:extLst>
            </p:cNvPr>
            <p:cNvSpPr txBox="1"/>
            <p:nvPr/>
          </p:nvSpPr>
          <p:spPr>
            <a:xfrm>
              <a:off x="438804" y="3364461"/>
              <a:ext cx="3672897" cy="587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85F926-900D-48D9-A897-CBCCDE038EF5}"/>
              </a:ext>
            </a:extLst>
          </p:cNvPr>
          <p:cNvGrpSpPr/>
          <p:nvPr/>
        </p:nvGrpSpPr>
        <p:grpSpPr>
          <a:xfrm>
            <a:off x="2925582" y="290308"/>
            <a:ext cx="6081204" cy="1065606"/>
            <a:chOff x="2628278" y="91559"/>
            <a:chExt cx="6348306" cy="106560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72DB79-E78C-4FB6-9597-9B1A72AE0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2628278" y="91559"/>
              <a:ext cx="6348306" cy="10656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0C9979-A302-48D8-9F17-07DEDCBB473D}"/>
                </a:ext>
              </a:extLst>
            </p:cNvPr>
            <p:cNvSpPr txBox="1"/>
            <p:nvPr/>
          </p:nvSpPr>
          <p:spPr>
            <a:xfrm>
              <a:off x="3197973" y="287584"/>
              <a:ext cx="52444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Arial" panose="020B0604020202020204" pitchFamily="34" charset="0"/>
                </a:rPr>
                <a:t>BÀI TOÁN VỀ ÍT HƠN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278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469538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-39917" y="-11830"/>
            <a:ext cx="12192000" cy="642823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1818638" y="1822981"/>
            <a:ext cx="7883146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9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231673" y="3645050"/>
            <a:ext cx="33043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833050" y="4831991"/>
            <a:ext cx="4742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– 4 = 5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3628724" y="5398508"/>
            <a:ext cx="6882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5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789272" y="388648"/>
            <a:ext cx="10504340" cy="1151078"/>
            <a:chOff x="-2645990" y="125793"/>
            <a:chExt cx="10406628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89596" y="125793"/>
              <a:ext cx="10050234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645990" y="231181"/>
              <a:ext cx="1258715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400" b="1" u="sng" dirty="0">
                  <a:solidFill>
                    <a:srgbClr val="C00000"/>
                  </a:solidFill>
                  <a:latin typeface="UTM Avo" panose="02040603050506020204" pitchFamily="18" charset="0"/>
                </a:rPr>
                <a:t>Bài </a:t>
              </a:r>
              <a:r>
                <a:rPr lang="en-US" sz="2400" b="1" u="sng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  <a:r>
                <a:rPr lang="vi-VN" sz="2400" b="1" u="sng" dirty="0">
                  <a:solidFill>
                    <a:srgbClr val="C00000"/>
                  </a:solidFill>
                  <a:latin typeface="UTM Avo" panose="02040603050506020204" pitchFamily="18" charset="0"/>
                </a:rPr>
                <a:t>:</a:t>
              </a:r>
              <a:endParaRPr lang="en-US" sz="2400" b="1" u="sng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761423" y="533095"/>
            <a:ext cx="9363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313413" y="4317288"/>
            <a:ext cx="7485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12E84C0-9323-4830-8E71-A41A6ACF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262225" y="2826053"/>
            <a:ext cx="2189636" cy="359325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1BB0B0-8D3B-48D9-856B-D0171DF69013}"/>
              </a:ext>
            </a:extLst>
          </p:cNvPr>
          <p:cNvSpPr/>
          <p:nvPr/>
        </p:nvSpPr>
        <p:spPr>
          <a:xfrm>
            <a:off x="4082241" y="2695052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88739-0BE6-4D3C-BCBC-ADEF5632A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76" t="17996" r="6174" b="47621"/>
          <a:stretch/>
        </p:blipFill>
        <p:spPr>
          <a:xfrm>
            <a:off x="9982948" y="1844031"/>
            <a:ext cx="1447431" cy="1439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700FF4-5E19-48F5-8C18-9379F10B00CD}"/>
              </a:ext>
            </a:extLst>
          </p:cNvPr>
          <p:cNvSpPr txBox="1"/>
          <p:nvPr/>
        </p:nvSpPr>
        <p:spPr>
          <a:xfrm>
            <a:off x="4231673" y="5207267"/>
            <a:ext cx="1514609" cy="324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130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7" grpId="0"/>
      <p:bldP spid="21" grpId="0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2659750" y="2033399"/>
            <a:ext cx="5052269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 Nam: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Nam:       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ổi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179432" y="3731733"/>
            <a:ext cx="33043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670856" y="5546146"/>
            <a:ext cx="4326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81303" y="338087"/>
            <a:ext cx="10368228" cy="1151078"/>
            <a:chOff x="-2307134" y="144061"/>
            <a:chExt cx="9711578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1889425" y="144061"/>
              <a:ext cx="9293869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307134" y="391839"/>
              <a:ext cx="1139928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400" b="1" u="sng" dirty="0">
                  <a:solidFill>
                    <a:srgbClr val="C0000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400" b="1" u="sng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  <a:r>
                <a:rPr lang="vi-VN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: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823772" y="588393"/>
            <a:ext cx="9281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16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9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313413" y="4290654"/>
            <a:ext cx="74853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– 9 = 7 (tuổi)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Đáp số: 7 tuổi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12E84C0-9323-4830-8E71-A41A6ACF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262225" y="2897397"/>
            <a:ext cx="2146160" cy="3521905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1BB0B0-8D3B-48D9-856B-D0171DF69013}"/>
              </a:ext>
            </a:extLst>
          </p:cNvPr>
          <p:cNvSpPr/>
          <p:nvPr/>
        </p:nvSpPr>
        <p:spPr>
          <a:xfrm>
            <a:off x="3611091" y="2966496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67E176B-98A9-4624-A472-E8847D95434C}"/>
              </a:ext>
            </a:extLst>
          </p:cNvPr>
          <p:cNvSpPr/>
          <p:nvPr/>
        </p:nvSpPr>
        <p:spPr>
          <a:xfrm>
            <a:off x="4124308" y="2045916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FC638B-0E73-41B0-A7EF-4283A63803AF}"/>
              </a:ext>
            </a:extLst>
          </p:cNvPr>
          <p:cNvSpPr/>
          <p:nvPr/>
        </p:nvSpPr>
        <p:spPr>
          <a:xfrm>
            <a:off x="5683632" y="2487983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6D6896-0F31-46D7-AF71-3EBCBFB31C60}"/>
              </a:ext>
            </a:extLst>
          </p:cNvPr>
          <p:cNvGrpSpPr/>
          <p:nvPr/>
        </p:nvGrpSpPr>
        <p:grpSpPr>
          <a:xfrm>
            <a:off x="4100497" y="2045914"/>
            <a:ext cx="654726" cy="513281"/>
            <a:chOff x="6074472" y="4396172"/>
            <a:chExt cx="591744" cy="46390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9ED46277-2CFB-4EB9-8BB0-594376AF4FE2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FF43E3-A12C-45D8-9891-18A1E2DFEB61}"/>
                </a:ext>
              </a:extLst>
            </p:cNvPr>
            <p:cNvSpPr txBox="1"/>
            <p:nvPr/>
          </p:nvSpPr>
          <p:spPr>
            <a:xfrm>
              <a:off x="6074472" y="4442822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16</a:t>
              </a:r>
              <a:r>
                <a:rPr lang="vi-VN" sz="2400" b="1" dirty="0">
                  <a:latin typeface="UTM Avo" panose="02040603050506020204" pitchFamily="18" charset="0"/>
                </a:rPr>
                <a:t>   </a:t>
              </a:r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4642AB-6812-4FAE-BE31-1ED100716916}"/>
              </a:ext>
            </a:extLst>
          </p:cNvPr>
          <p:cNvGrpSpPr/>
          <p:nvPr/>
        </p:nvGrpSpPr>
        <p:grpSpPr>
          <a:xfrm>
            <a:off x="5670856" y="2476312"/>
            <a:ext cx="540722" cy="461665"/>
            <a:chOff x="6056095" y="4381838"/>
            <a:chExt cx="529307" cy="41725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8200447-E425-420F-9FC2-94E380E7BD8C}"/>
                </a:ext>
              </a:extLst>
            </p:cNvPr>
            <p:cNvSpPr/>
            <p:nvPr/>
          </p:nvSpPr>
          <p:spPr>
            <a:xfrm>
              <a:off x="6095995" y="4396174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94FAFEA-354E-4F31-936C-78040E411F58}"/>
                </a:ext>
              </a:extLst>
            </p:cNvPr>
            <p:cNvSpPr txBox="1"/>
            <p:nvPr/>
          </p:nvSpPr>
          <p:spPr>
            <a:xfrm>
              <a:off x="6056095" y="4381838"/>
              <a:ext cx="529307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F46ADF0-B4C0-4DA1-BE27-1BF6B12C45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93" t="16474" r="7701" b="50040"/>
          <a:stretch/>
        </p:blipFill>
        <p:spPr>
          <a:xfrm>
            <a:off x="8224874" y="1712052"/>
            <a:ext cx="2919042" cy="219730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3007A84-B5B7-4483-9AC8-24AD9D20DCCA}"/>
              </a:ext>
            </a:extLst>
          </p:cNvPr>
          <p:cNvSpPr txBox="1"/>
          <p:nvPr/>
        </p:nvSpPr>
        <p:spPr>
          <a:xfrm>
            <a:off x="4042010" y="4900530"/>
            <a:ext cx="4028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808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" grpId="0" animBg="1"/>
      <p:bldP spid="40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-155321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194304" y="2429964"/>
            <a:ext cx="809951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 – TRẢI NGHIỆM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809152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91292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 </a:t>
            </a:r>
            <a:r>
              <a:rPr lang="en-US" sz="4400" b="1" i="0" u="sng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TRÒ CHƠI:</a:t>
            </a:r>
            <a:endParaRPr sz="4400" b="1" i="0" u="sng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726527" y="3790043"/>
            <a:ext cx="63802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NHÌN NHANH</a:t>
            </a:r>
            <a:r>
              <a:rPr lang="vi-VN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-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ĐÁP ĐÚNG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1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4571836" y="5862321"/>
            <a:ext cx="34544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5000" b="1" dirty="0" err="1">
                <a:solidFill>
                  <a:srgbClr val="FF3300"/>
                </a:solidFill>
                <a:latin typeface=".VnArial" pitchFamily="34" charset="0"/>
              </a:rPr>
              <a:t>Hết</a:t>
            </a:r>
            <a:r>
              <a:rPr lang="en-US" altLang="en-US" sz="5000" b="1" dirty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altLang="en-US" sz="5000" b="1" dirty="0" err="1">
                <a:solidFill>
                  <a:srgbClr val="FF3300"/>
                </a:solidFill>
                <a:latin typeface=".VnArial" pitchFamily="34" charset="0"/>
              </a:rPr>
              <a:t>giờ</a:t>
            </a:r>
            <a:endParaRPr lang="en-US" altLang="en-US" sz="5000" b="1" dirty="0">
              <a:solidFill>
                <a:srgbClr val="FF3300"/>
              </a:solidFill>
              <a:latin typeface=".VnArial" pitchFamily="34" charset="0"/>
            </a:endParaRP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9248564" y="5481321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10</a:t>
            </a: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9260004" y="5523945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9</a:t>
            </a:r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9260004" y="5446953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8</a:t>
            </a:r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9278090" y="5446953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7</a:t>
            </a: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9307763" y="5481321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6</a:t>
            </a: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9289677" y="5473348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5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9250434" y="5446953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4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9307763" y="5446953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3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9255219" y="5404329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2</a:t>
            </a: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9325849" y="5419574"/>
            <a:ext cx="1727200" cy="125233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1</a:t>
            </a:r>
          </a:p>
        </p:txBody>
      </p:sp>
      <p:sp>
        <p:nvSpPr>
          <p:cNvPr id="30" name="Rectangle 33"/>
          <p:cNvSpPr>
            <a:spLocks noChangeArrowheads="1"/>
          </p:cNvSpPr>
          <p:nvPr/>
        </p:nvSpPr>
        <p:spPr bwMode="auto">
          <a:xfrm>
            <a:off x="971357" y="8313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</a:rPr>
              <a:t>                        			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934" y="2357588"/>
            <a:ext cx="104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Nam: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24934" y="3888100"/>
            <a:ext cx="104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EF687-7F3C-4E4C-8E3A-2905E0837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807" y="3632200"/>
            <a:ext cx="1461225" cy="11085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FBD8E8E-838A-4F33-8CB3-EE2A8C267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299" y="1908950"/>
            <a:ext cx="2162579" cy="14639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4B26466-E4EE-4150-8193-91EE1E546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84" y="1893315"/>
            <a:ext cx="2162579" cy="14639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FC9F0E1-E6FE-4BBC-BAE5-913F42F48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757" y="1901315"/>
            <a:ext cx="2162579" cy="146397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A0E7D15-2F27-4F14-9DBD-39E318D3C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722" y="1916950"/>
            <a:ext cx="2162579" cy="14639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AEB69F3-D574-4033-91A1-F9F41E5E0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981" y="3648421"/>
            <a:ext cx="1461225" cy="110852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B40CFC3-581F-4015-B75D-9C442825B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157" y="3630383"/>
            <a:ext cx="1461225" cy="11085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E51B3EA-277B-4B32-9A1A-F01FA40DA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4000" y="1954300"/>
            <a:ext cx="2227180" cy="1463977"/>
          </a:xfrm>
          <a:prstGeom prst="rect">
            <a:avLst/>
          </a:prstGeom>
        </p:spPr>
      </p:pic>
      <p:sp>
        <p:nvSpPr>
          <p:cNvPr id="47" name="AutoShape 15">
            <a:extLst>
              <a:ext uri="{FF2B5EF4-FFF2-40B4-BE49-F238E27FC236}">
                <a16:creationId xmlns:a16="http://schemas.microsoft.com/office/drawing/2014/main" id="{5B5611D0-2ED3-43C4-86E6-8C65325A5ED6}"/>
              </a:ext>
            </a:extLst>
          </p:cNvPr>
          <p:cNvSpPr>
            <a:spLocks/>
          </p:cNvSpPr>
          <p:nvPr/>
        </p:nvSpPr>
        <p:spPr bwMode="auto">
          <a:xfrm rot="16200000">
            <a:off x="7015867" y="-1962358"/>
            <a:ext cx="457200" cy="7462593"/>
          </a:xfrm>
          <a:prstGeom prst="rightBrace">
            <a:avLst>
              <a:gd name="adj1" fmla="val 77778"/>
              <a:gd name="adj2" fmla="val 50000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A3A22-BA97-4195-B988-DF384AA3504B}"/>
              </a:ext>
            </a:extLst>
          </p:cNvPr>
          <p:cNvSpPr txBox="1"/>
          <p:nvPr/>
        </p:nvSpPr>
        <p:spPr>
          <a:xfrm>
            <a:off x="7244467" y="1152290"/>
            <a:ext cx="1136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AutoShape 25">
            <a:extLst>
              <a:ext uri="{FF2B5EF4-FFF2-40B4-BE49-F238E27FC236}">
                <a16:creationId xmlns:a16="http://schemas.microsoft.com/office/drawing/2014/main" id="{E4AB9A7C-4F6A-4818-951B-27C6B34F1F22}"/>
              </a:ext>
            </a:extLst>
          </p:cNvPr>
          <p:cNvSpPr>
            <a:spLocks/>
          </p:cNvSpPr>
          <p:nvPr/>
        </p:nvSpPr>
        <p:spPr bwMode="auto">
          <a:xfrm rot="5400000">
            <a:off x="10741391" y="3401233"/>
            <a:ext cx="541767" cy="999078"/>
          </a:xfrm>
          <a:prstGeom prst="rightBrace">
            <a:avLst>
              <a:gd name="adj1" fmla="val 25000"/>
              <a:gd name="adj2" fmla="val 50000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49" name="Rectangle 31">
            <a:extLst>
              <a:ext uri="{FF2B5EF4-FFF2-40B4-BE49-F238E27FC236}">
                <a16:creationId xmlns:a16="http://schemas.microsoft.com/office/drawing/2014/main" id="{80EB4AB7-EBF3-4F2D-A9EE-697F83F9B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440" y="4383267"/>
            <a:ext cx="1241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dirty="0"/>
              <a:t>Ít hơn 1</a:t>
            </a:r>
            <a:endParaRPr lang="en-US" altLang="en-US" sz="2400" dirty="0"/>
          </a:p>
        </p:txBody>
      </p:sp>
      <p:sp>
        <p:nvSpPr>
          <p:cNvPr id="50" name="AutoShape 24">
            <a:extLst>
              <a:ext uri="{FF2B5EF4-FFF2-40B4-BE49-F238E27FC236}">
                <a16:creationId xmlns:a16="http://schemas.microsoft.com/office/drawing/2014/main" id="{8A9F6D5E-6EBC-434D-9B32-78BE22E6DCCE}"/>
              </a:ext>
            </a:extLst>
          </p:cNvPr>
          <p:cNvSpPr>
            <a:spLocks/>
          </p:cNvSpPr>
          <p:nvPr/>
        </p:nvSpPr>
        <p:spPr bwMode="auto">
          <a:xfrm rot="5400000">
            <a:off x="5934548" y="2134483"/>
            <a:ext cx="258735" cy="5698156"/>
          </a:xfrm>
          <a:prstGeom prst="rightBrace">
            <a:avLst>
              <a:gd name="adj1" fmla="val 65000"/>
              <a:gd name="adj2" fmla="val 50000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1" name="Rectangle 32">
            <a:extLst>
              <a:ext uri="{FF2B5EF4-FFF2-40B4-BE49-F238E27FC236}">
                <a16:creationId xmlns:a16="http://schemas.microsoft.com/office/drawing/2014/main" id="{06941886-1C8F-489D-B721-41D62B6DF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311" y="5262335"/>
            <a:ext cx="18453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? </a:t>
            </a:r>
            <a:r>
              <a:rPr lang="vi-VN" altLang="en-US" sz="2800" dirty="0"/>
              <a:t>ngôi sao</a:t>
            </a:r>
            <a:endParaRPr lang="en-US" altLang="en-US" sz="28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6A371DE-4E01-42B1-B089-A425B949D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939" y="3667671"/>
            <a:ext cx="1461225" cy="110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8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4450303" y="5809995"/>
            <a:ext cx="34544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5000" b="1" dirty="0" err="1">
                <a:solidFill>
                  <a:srgbClr val="FF3300"/>
                </a:solidFill>
                <a:latin typeface=".VnArial" pitchFamily="34" charset="0"/>
              </a:rPr>
              <a:t>Hết</a:t>
            </a:r>
            <a:r>
              <a:rPr lang="en-US" altLang="en-US" sz="5000" b="1" dirty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altLang="en-US" sz="5000" b="1" dirty="0" err="1">
                <a:solidFill>
                  <a:srgbClr val="FF3300"/>
                </a:solidFill>
                <a:latin typeface=".VnArial" pitchFamily="34" charset="0"/>
              </a:rPr>
              <a:t>giờ</a:t>
            </a:r>
            <a:endParaRPr lang="en-US" altLang="en-US" sz="5000" b="1" dirty="0">
              <a:solidFill>
                <a:srgbClr val="FF3300"/>
              </a:solidFill>
              <a:latin typeface=".VnArial" pitchFamily="34" charset="0"/>
            </a:endParaRP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10</a:t>
            </a: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9</a:t>
            </a:r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8</a:t>
            </a:r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5517268" y="5437414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7</a:t>
            </a: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6</a:t>
            </a: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5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5517268" y="5428995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4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3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2</a:t>
            </a: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5517268" y="5428995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1</a:t>
            </a:r>
          </a:p>
        </p:txBody>
      </p:sp>
      <p:sp>
        <p:nvSpPr>
          <p:cNvPr id="30" name="Rectangle 33"/>
          <p:cNvSpPr>
            <a:spLocks noChangeArrowheads="1"/>
          </p:cNvSpPr>
          <p:nvPr/>
        </p:nvSpPr>
        <p:spPr bwMode="auto">
          <a:xfrm>
            <a:off x="971357" y="8313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</a:rPr>
              <a:t>                        			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AutoShape 24">
            <a:extLst>
              <a:ext uri="{FF2B5EF4-FFF2-40B4-BE49-F238E27FC236}">
                <a16:creationId xmlns:a16="http://schemas.microsoft.com/office/drawing/2014/main" id="{E9A6563C-B57D-4879-BD9B-F23EB4260EE2}"/>
              </a:ext>
            </a:extLst>
          </p:cNvPr>
          <p:cNvSpPr>
            <a:spLocks/>
          </p:cNvSpPr>
          <p:nvPr/>
        </p:nvSpPr>
        <p:spPr bwMode="auto">
          <a:xfrm rot="5400000">
            <a:off x="9398001" y="1930999"/>
            <a:ext cx="491352" cy="3347919"/>
          </a:xfrm>
          <a:prstGeom prst="rightBrace">
            <a:avLst>
              <a:gd name="adj1" fmla="val 65000"/>
              <a:gd name="adj2" fmla="val 50000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5" name="Rectangle 32">
            <a:extLst>
              <a:ext uri="{FF2B5EF4-FFF2-40B4-BE49-F238E27FC236}">
                <a16:creationId xmlns:a16="http://schemas.microsoft.com/office/drawing/2014/main" id="{0A8B6655-46DE-49E9-8440-2740BBC14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657" y="5392438"/>
            <a:ext cx="11432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? </a:t>
            </a:r>
            <a:r>
              <a:rPr lang="en-US" altLang="en-US" sz="2800" b="1" dirty="0" err="1"/>
              <a:t>quả</a:t>
            </a:r>
            <a:endParaRPr lang="en-US" altLang="en-US" sz="2800" b="1" dirty="0"/>
          </a:p>
        </p:txBody>
      </p:sp>
      <p:sp>
        <p:nvSpPr>
          <p:cNvPr id="56" name="Rectangle 31">
            <a:extLst>
              <a:ext uri="{FF2B5EF4-FFF2-40B4-BE49-F238E27FC236}">
                <a16:creationId xmlns:a16="http://schemas.microsoft.com/office/drawing/2014/main" id="{9234A66E-6F3F-4FEA-A57F-EE816CEC6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667" y="3918000"/>
            <a:ext cx="20495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b="1" dirty="0"/>
              <a:t>Ít hơn 3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quả</a:t>
            </a:r>
            <a:endParaRPr lang="en-US" altLang="en-US" sz="2400" b="1" dirty="0"/>
          </a:p>
        </p:txBody>
      </p:sp>
      <p:sp>
        <p:nvSpPr>
          <p:cNvPr id="57" name="AutoShape 24">
            <a:extLst>
              <a:ext uri="{FF2B5EF4-FFF2-40B4-BE49-F238E27FC236}">
                <a16:creationId xmlns:a16="http://schemas.microsoft.com/office/drawing/2014/main" id="{E4C7A8C9-194D-40BC-B498-4031A7AD7F98}"/>
              </a:ext>
            </a:extLst>
          </p:cNvPr>
          <p:cNvSpPr>
            <a:spLocks/>
          </p:cNvSpPr>
          <p:nvPr/>
        </p:nvSpPr>
        <p:spPr bwMode="auto">
          <a:xfrm rot="5400000">
            <a:off x="4165612" y="2544673"/>
            <a:ext cx="491352" cy="5432330"/>
          </a:xfrm>
          <a:prstGeom prst="rightBrace">
            <a:avLst>
              <a:gd name="adj1" fmla="val 65000"/>
              <a:gd name="adj2" fmla="val 50000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59" name="AutoShape 15">
            <a:extLst>
              <a:ext uri="{FF2B5EF4-FFF2-40B4-BE49-F238E27FC236}">
                <a16:creationId xmlns:a16="http://schemas.microsoft.com/office/drawing/2014/main" id="{4AF04E92-4FBD-40AF-B8B5-DDAA1BEEE347}"/>
              </a:ext>
            </a:extLst>
          </p:cNvPr>
          <p:cNvSpPr>
            <a:spLocks/>
          </p:cNvSpPr>
          <p:nvPr/>
        </p:nvSpPr>
        <p:spPr bwMode="auto">
          <a:xfrm rot="16200000">
            <a:off x="6311335" y="-2967418"/>
            <a:ext cx="467688" cy="9105498"/>
          </a:xfrm>
          <a:prstGeom prst="rightBrace">
            <a:avLst>
              <a:gd name="adj1" fmla="val 77778"/>
              <a:gd name="adj2" fmla="val 50000"/>
            </a:avLst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B524A-52C9-4B7F-B5B6-124D60AE7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066" y="1685094"/>
            <a:ext cx="1692511" cy="16424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10E2EA5-BBA8-4609-A7C5-23C03D111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244" y="1705435"/>
            <a:ext cx="1692511" cy="16424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507CA26-1B2C-4EFA-82AA-9D4A964D2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073" y="1752932"/>
            <a:ext cx="1692511" cy="16424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D349232-7BE4-477B-A277-58E0493B2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575" y="1723545"/>
            <a:ext cx="1692511" cy="16424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B6F5B9B-EA56-4B58-A065-8E18B6BAE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96" y="1686352"/>
            <a:ext cx="1692511" cy="16424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2559912-3EEA-4F93-BDB1-D74D7E163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19" y="1688342"/>
            <a:ext cx="1692511" cy="16424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0023F4-FC0F-4065-8D63-5EFA4EB0B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671" y="1686185"/>
            <a:ext cx="1692511" cy="1642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567AE-C2C5-45B6-8F7D-D5DC7B5F7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467" y="3194199"/>
            <a:ext cx="1424594" cy="18446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21E8D09-7860-4AC8-AF06-55A8EA94D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302" y="3226519"/>
            <a:ext cx="1424594" cy="18446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B4D87D8-29E8-4963-B52F-714BB8EBF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604" y="3248514"/>
            <a:ext cx="1424594" cy="184462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72D98B5-1E0D-4962-8B8E-6DAA75054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530" y="3205740"/>
            <a:ext cx="1424594" cy="184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750954" y="3284663"/>
            <a:ext cx="531075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9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4368800" y="5638800"/>
            <a:ext cx="34544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5000" b="1" dirty="0" err="1">
                <a:solidFill>
                  <a:srgbClr val="FF3300"/>
                </a:solidFill>
                <a:latin typeface=".VnArial" pitchFamily="34" charset="0"/>
              </a:rPr>
              <a:t>Hết</a:t>
            </a:r>
            <a:r>
              <a:rPr lang="en-US" altLang="en-US" sz="5000" b="1" dirty="0">
                <a:solidFill>
                  <a:srgbClr val="FF3300"/>
                </a:solidFill>
                <a:latin typeface=".VnArial" pitchFamily="34" charset="0"/>
              </a:rPr>
              <a:t> </a:t>
            </a:r>
            <a:r>
              <a:rPr lang="en-US" altLang="en-US" sz="5000" b="1" dirty="0" err="1">
                <a:solidFill>
                  <a:srgbClr val="FF3300"/>
                </a:solidFill>
                <a:latin typeface=".VnArial" pitchFamily="34" charset="0"/>
              </a:rPr>
              <a:t>giờ</a:t>
            </a:r>
            <a:endParaRPr lang="en-US" altLang="en-US" sz="5000" b="1" dirty="0">
              <a:solidFill>
                <a:srgbClr val="FF3300"/>
              </a:solidFill>
              <a:latin typeface=".VnArial" pitchFamily="34" charset="0"/>
            </a:endParaRP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10</a:t>
            </a: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9</a:t>
            </a:r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8</a:t>
            </a:r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5517268" y="5437414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7</a:t>
            </a: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6</a:t>
            </a: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5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5517268" y="5428995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4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3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5517268" y="5448300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2</a:t>
            </a:r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5517268" y="5428995"/>
            <a:ext cx="17272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+mn-cs"/>
              </a:rPr>
              <a:t>1</a:t>
            </a:r>
          </a:p>
        </p:txBody>
      </p:sp>
      <p:sp>
        <p:nvSpPr>
          <p:cNvPr id="30" name="Rectangle 33"/>
          <p:cNvSpPr>
            <a:spLocks noChangeArrowheads="1"/>
          </p:cNvSpPr>
          <p:nvPr/>
        </p:nvSpPr>
        <p:spPr bwMode="auto">
          <a:xfrm>
            <a:off x="971357" y="8313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</a:rPr>
              <a:t>                        			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436914"/>
            <a:ext cx="9637485" cy="35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39" y="121015"/>
            <a:ext cx="12192000" cy="681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3166048" y="3529174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vi-VN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Tiết toán hôm nay các em học bài gì?</a:t>
            </a:r>
            <a:endParaRPr lang="en-US" sz="40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73543" y="3529173"/>
            <a:ext cx="7265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" name="Google Shape;1423;p48"/>
          <p:cNvGrpSpPr/>
          <p:nvPr/>
        </p:nvGrpSpPr>
        <p:grpSpPr>
          <a:xfrm>
            <a:off x="1387708" y="1579544"/>
            <a:ext cx="4193333" cy="3703653"/>
            <a:chOff x="1466240" y="1253911"/>
            <a:chExt cx="2516129" cy="2516129"/>
          </a:xfrm>
        </p:grpSpPr>
        <p:sp>
          <p:nvSpPr>
            <p:cNvPr id="1424" name="Google Shape;1424;p48"/>
            <p:cNvSpPr/>
            <p:nvPr/>
          </p:nvSpPr>
          <p:spPr>
            <a:xfrm rot="-263620">
              <a:off x="1552562" y="1340233"/>
              <a:ext cx="2343484" cy="2343484"/>
            </a:xfrm>
            <a:custGeom>
              <a:avLst/>
              <a:gdLst/>
              <a:ahLst/>
              <a:cxnLst/>
              <a:rect l="l" t="t" r="r" b="b"/>
              <a:pathLst>
                <a:path w="27525" h="27525" extrusionOk="0">
                  <a:moveTo>
                    <a:pt x="0" y="0"/>
                  </a:moveTo>
                  <a:lnTo>
                    <a:pt x="0" y="27525"/>
                  </a:lnTo>
                  <a:lnTo>
                    <a:pt x="27524" y="27525"/>
                  </a:lnTo>
                  <a:lnTo>
                    <a:pt x="27524" y="0"/>
                  </a:lnTo>
                  <a:close/>
                </a:path>
              </a:pathLst>
            </a:custGeom>
            <a:solidFill>
              <a:srgbClr val="008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48"/>
            <p:cNvSpPr/>
            <p:nvPr/>
          </p:nvSpPr>
          <p:spPr>
            <a:xfrm>
              <a:off x="1474264" y="1393294"/>
              <a:ext cx="2343479" cy="2343479"/>
            </a:xfrm>
            <a:custGeom>
              <a:avLst/>
              <a:gdLst/>
              <a:ahLst/>
              <a:cxnLst/>
              <a:rect l="l" t="t" r="r" b="b"/>
              <a:pathLst>
                <a:path w="27525" h="27525" extrusionOk="0">
                  <a:moveTo>
                    <a:pt x="0" y="0"/>
                  </a:moveTo>
                  <a:lnTo>
                    <a:pt x="0" y="27525"/>
                  </a:lnTo>
                  <a:lnTo>
                    <a:pt x="27524" y="27525"/>
                  </a:lnTo>
                  <a:lnTo>
                    <a:pt x="275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9" name="Google Shape;1429;p48"/>
          <p:cNvGrpSpPr/>
          <p:nvPr/>
        </p:nvGrpSpPr>
        <p:grpSpPr>
          <a:xfrm rot="10800000">
            <a:off x="2056612" y="1972707"/>
            <a:ext cx="283153" cy="585587"/>
            <a:chOff x="4711450" y="4550625"/>
            <a:chExt cx="103175" cy="213375"/>
          </a:xfrm>
        </p:grpSpPr>
        <p:sp>
          <p:nvSpPr>
            <p:cNvPr id="1430" name="Google Shape;1430;p48"/>
            <p:cNvSpPr/>
            <p:nvPr/>
          </p:nvSpPr>
          <p:spPr>
            <a:xfrm>
              <a:off x="4711450" y="4712200"/>
              <a:ext cx="103175" cy="51800"/>
            </a:xfrm>
            <a:custGeom>
              <a:avLst/>
              <a:gdLst/>
              <a:ahLst/>
              <a:cxnLst/>
              <a:rect l="l" t="t" r="r" b="b"/>
              <a:pathLst>
                <a:path w="4127" h="2072" extrusionOk="0">
                  <a:moveTo>
                    <a:pt x="0" y="0"/>
                  </a:moveTo>
                  <a:cubicBezTo>
                    <a:pt x="0" y="1144"/>
                    <a:pt x="912" y="2072"/>
                    <a:pt x="2072" y="2072"/>
                  </a:cubicBezTo>
                  <a:cubicBezTo>
                    <a:pt x="3199" y="2072"/>
                    <a:pt x="4127" y="1144"/>
                    <a:pt x="4127" y="0"/>
                  </a:cubicBezTo>
                  <a:lnTo>
                    <a:pt x="3646" y="0"/>
                  </a:lnTo>
                  <a:cubicBezTo>
                    <a:pt x="3646" y="878"/>
                    <a:pt x="2934" y="1574"/>
                    <a:pt x="2055" y="1574"/>
                  </a:cubicBezTo>
                  <a:cubicBezTo>
                    <a:pt x="1194" y="1574"/>
                    <a:pt x="481" y="878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1" name="Google Shape;1431;p48"/>
            <p:cNvSpPr/>
            <p:nvPr/>
          </p:nvSpPr>
          <p:spPr>
            <a:xfrm>
              <a:off x="4724700" y="4550625"/>
              <a:ext cx="89925" cy="162000"/>
            </a:xfrm>
            <a:custGeom>
              <a:avLst/>
              <a:gdLst/>
              <a:ahLst/>
              <a:cxnLst/>
              <a:rect l="l" t="t" r="r" b="b"/>
              <a:pathLst>
                <a:path w="3597" h="6480" extrusionOk="0">
                  <a:moveTo>
                    <a:pt x="1807" y="1"/>
                  </a:moveTo>
                  <a:cubicBezTo>
                    <a:pt x="829" y="1"/>
                    <a:pt x="34" y="763"/>
                    <a:pt x="1" y="1740"/>
                  </a:cubicBezTo>
                  <a:lnTo>
                    <a:pt x="1" y="5684"/>
                  </a:lnTo>
                  <a:lnTo>
                    <a:pt x="498" y="5684"/>
                  </a:lnTo>
                  <a:lnTo>
                    <a:pt x="498" y="1740"/>
                  </a:lnTo>
                  <a:cubicBezTo>
                    <a:pt x="531" y="895"/>
                    <a:pt x="1169" y="473"/>
                    <a:pt x="1807" y="473"/>
                  </a:cubicBezTo>
                  <a:cubicBezTo>
                    <a:pt x="2445" y="473"/>
                    <a:pt x="3083" y="895"/>
                    <a:pt x="3116" y="1740"/>
                  </a:cubicBezTo>
                  <a:lnTo>
                    <a:pt x="3116" y="6480"/>
                  </a:lnTo>
                  <a:lnTo>
                    <a:pt x="3597" y="6480"/>
                  </a:lnTo>
                  <a:lnTo>
                    <a:pt x="3597" y="1740"/>
                  </a:lnTo>
                  <a:cubicBezTo>
                    <a:pt x="3563" y="763"/>
                    <a:pt x="2768" y="1"/>
                    <a:pt x="1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04061" y="1152078"/>
            <a:ext cx="4414788" cy="45538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kern="0" dirty="0">
              <a:solidFill>
                <a:srgbClr val="D5DCF2"/>
              </a:solidFill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D2ED4-2F06-1545-9165-9AC39A12F6C0}"/>
              </a:ext>
            </a:extLst>
          </p:cNvPr>
          <p:cNvSpPr/>
          <p:nvPr/>
        </p:nvSpPr>
        <p:spPr>
          <a:xfrm>
            <a:off x="1422935" y="1271047"/>
            <a:ext cx="4414788" cy="45538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D5DCF2"/>
              </a:solidFill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A03CCB-1C6E-0040-A79B-A54318AE9B37}"/>
              </a:ext>
            </a:extLst>
          </p:cNvPr>
          <p:cNvSpPr/>
          <p:nvPr/>
        </p:nvSpPr>
        <p:spPr>
          <a:xfrm>
            <a:off x="6336757" y="1118647"/>
            <a:ext cx="4414788" cy="45538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D5DCF2"/>
              </a:solidFill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442C27-D43B-0841-AD1C-C383CC29FA37}"/>
              </a:ext>
            </a:extLst>
          </p:cNvPr>
          <p:cNvSpPr txBox="1"/>
          <p:nvPr/>
        </p:nvSpPr>
        <p:spPr>
          <a:xfrm>
            <a:off x="2417675" y="2558295"/>
            <a:ext cx="277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vi-VN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6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E3147E-DA03-1848-AB58-D540D4F88DE8}"/>
              </a:ext>
            </a:extLst>
          </p:cNvPr>
          <p:cNvSpPr txBox="1"/>
          <p:nvPr/>
        </p:nvSpPr>
        <p:spPr>
          <a:xfrm>
            <a:off x="6471399" y="1850408"/>
            <a:ext cx="41458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Xem lại dạng toán Giải bài toán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783">
              <a:defRPr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Chuẩn bị bài: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WordArt 3"/>
          <p:cNvSpPr>
            <a:spLocks noChangeArrowheads="1" noChangeShapeType="1" noTextEdit="1"/>
          </p:cNvSpPr>
          <p:nvPr/>
        </p:nvSpPr>
        <p:spPr bwMode="auto">
          <a:xfrm>
            <a:off x="0" y="973139"/>
            <a:ext cx="12192000" cy="3571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Cảm ơn quý thầy cô và các em.</a:t>
            </a:r>
          </a:p>
          <a:p>
            <a:pPr algn="ctr"/>
            <a:r>
              <a:rPr lang="vi-VN" sz="3600" b="1" kern="1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thầy cô nhiều sức khỏe.</a:t>
            </a:r>
          </a:p>
          <a:p>
            <a:pPr algn="ctr"/>
            <a:r>
              <a:rPr lang="vi-VN" sz="3600" b="1" kern="1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tốt.</a:t>
            </a:r>
            <a:endParaRPr lang="en-US" sz="3600" b="1" kern="10">
              <a:solidFill>
                <a:srgbClr val="0070C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5235" name="Picture 3" descr="D:\l\Minio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4267200"/>
            <a:ext cx="1270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5" descr="D:\l\tải xuống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817" y="20638"/>
            <a:ext cx="477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3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433" y="-53975"/>
            <a:ext cx="152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3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67" y="-68263"/>
            <a:ext cx="152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3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567" y="-47625"/>
            <a:ext cx="152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3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67" y="-93663"/>
            <a:ext cx="152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723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36661348139">
            <a:hlinkClick r:id="" action="ppaction://media"/>
            <a:extLst>
              <a:ext uri="{FF2B5EF4-FFF2-40B4-BE49-F238E27FC236}">
                <a16:creationId xmlns:a16="http://schemas.microsoft.com/office/drawing/2014/main" id="{18B9541D-FB28-4100-8D7B-050106179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634" y="0"/>
            <a:ext cx="1187436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A67E4F-60EE-4F90-8D21-E47521A44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42"/>
          <a:stretch/>
        </p:blipFill>
        <p:spPr>
          <a:xfrm>
            <a:off x="2772439" y="2762942"/>
            <a:ext cx="5755509" cy="38863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F808B8-99DA-4FA0-B6E6-B2C3943AD713}"/>
              </a:ext>
            </a:extLst>
          </p:cNvPr>
          <p:cNvSpPr/>
          <p:nvPr/>
        </p:nvSpPr>
        <p:spPr>
          <a:xfrm>
            <a:off x="3033490" y="1499030"/>
            <a:ext cx="573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TRÒ CHƠI ĐỐ BẠN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1770086" y="126995"/>
            <a:ext cx="8229600" cy="61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</a:rPr>
              <a:t>			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26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6952" y="2260600"/>
            <a:ext cx="10466250" cy="8715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TOÁN LIÊN QUAN ĐẾN PHÉP CỘNG, PHÉP TRỪ (TIẾP THEO)</a:t>
            </a:r>
            <a:r>
              <a:rPr 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(TIẾT 2)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6019" name="Picture 9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645" y="5189154"/>
            <a:ext cx="1885951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33"/>
          <p:cNvSpPr>
            <a:spLocks noChangeArrowheads="1"/>
          </p:cNvSpPr>
          <p:nvPr/>
        </p:nvSpPr>
        <p:spPr bwMode="auto">
          <a:xfrm>
            <a:off x="871856" y="1071561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66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71530871954">
            <a:hlinkClick r:id="" action="ppaction://media"/>
            <a:extLst>
              <a:ext uri="{FF2B5EF4-FFF2-40B4-BE49-F238E27FC236}">
                <a16:creationId xmlns:a16="http://schemas.microsoft.com/office/drawing/2014/main" id="{CBA6A7BE-A825-41D3-A273-B80C53CF4B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756" y="0"/>
            <a:ext cx="11887200" cy="58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960050" y="2535848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-277793" y="-362554"/>
            <a:ext cx="12192000" cy="64373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A21B697-5FA2-46DF-A8A5-46165D267FB8}"/>
              </a:ext>
            </a:extLst>
          </p:cNvPr>
          <p:cNvGrpSpPr/>
          <p:nvPr/>
        </p:nvGrpSpPr>
        <p:grpSpPr>
          <a:xfrm>
            <a:off x="3055398" y="192608"/>
            <a:ext cx="6081204" cy="1065606"/>
            <a:chOff x="2628278" y="91559"/>
            <a:chExt cx="6348306" cy="10656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90F599-3D56-46EA-880A-8A842F1B8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2628278" y="91559"/>
              <a:ext cx="6348306" cy="10656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E0F2C3-211F-458B-9EB8-7D8EBDEB2206}"/>
                </a:ext>
              </a:extLst>
            </p:cNvPr>
            <p:cNvSpPr txBox="1"/>
            <p:nvPr/>
          </p:nvSpPr>
          <p:spPr>
            <a:xfrm>
              <a:off x="3197973" y="287584"/>
              <a:ext cx="52444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Arial" panose="020B0604020202020204" pitchFamily="34" charset="0"/>
                </a:rPr>
                <a:t>BÀI TOÁN VỀ ÍT HƠN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0F96E4-4538-4867-B4DB-FF33E1408367}"/>
              </a:ext>
            </a:extLst>
          </p:cNvPr>
          <p:cNvSpPr txBox="1"/>
          <p:nvPr/>
        </p:nvSpPr>
        <p:spPr>
          <a:xfrm>
            <a:off x="2394357" y="2755813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Hai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1F4-FB68-40B2-BD84-C622F6D075C0}"/>
              </a:ext>
            </a:extLst>
          </p:cNvPr>
          <p:cNvSpPr txBox="1"/>
          <p:nvPr/>
        </p:nvSpPr>
        <p:spPr>
          <a:xfrm>
            <a:off x="2394357" y="3655775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Bốn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331" y="2618721"/>
            <a:ext cx="555583" cy="523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770D32-1CA0-4965-A09D-DE3C0A2B9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252" y="2575849"/>
            <a:ext cx="555583" cy="523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31DB6-49A9-4B91-8F47-44DA5507A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067" y="2600240"/>
            <a:ext cx="555583" cy="523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824315-131E-46D5-88AD-596F85653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216" y="2577401"/>
            <a:ext cx="555583" cy="523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5FE87-A58D-4DFE-B908-D8C27B6E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365" y="2582311"/>
            <a:ext cx="555583" cy="5232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78857C-E4E8-465B-9A02-340DC6AD4734}"/>
              </a:ext>
            </a:extLst>
          </p:cNvPr>
          <p:cNvSpPr/>
          <p:nvPr/>
        </p:nvSpPr>
        <p:spPr>
          <a:xfrm>
            <a:off x="3711253" y="3528068"/>
            <a:ext cx="2702168" cy="5930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545AD9-0029-4005-B13D-18605CCE8624}"/>
              </a:ext>
            </a:extLst>
          </p:cNvPr>
          <p:cNvSpPr txBox="1"/>
          <p:nvPr/>
        </p:nvSpPr>
        <p:spPr>
          <a:xfrm>
            <a:off x="670214" y="1253902"/>
            <a:ext cx="109833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1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E21F9D-C62B-41A5-9583-D47BD67D99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H="1">
            <a:off x="53438" y="3356722"/>
            <a:ext cx="2004109" cy="32887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9024B47-D4EB-42CE-A7A7-6CDF545852D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0572" y="3542437"/>
            <a:ext cx="555583" cy="5232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2366F2-A14F-434C-B1C8-B4FF287E8D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5253" y="3542437"/>
            <a:ext cx="555583" cy="5232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73E986-A0EF-4A6D-8A44-732CFFD5160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0866" y="3542437"/>
            <a:ext cx="555583" cy="5232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55ACF3-7168-4DA3-A172-AB8B0C69C1E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8208" y="3545932"/>
            <a:ext cx="555583" cy="52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14843" y="1229675"/>
            <a:ext cx="1827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017EA2-4832-4952-9B2A-11EC5F026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494" y="104728"/>
            <a:ext cx="220218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27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0" grpId="0" animBg="1"/>
      <p:bldP spid="2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A21B697-5FA2-46DF-A8A5-46165D267FB8}"/>
              </a:ext>
            </a:extLst>
          </p:cNvPr>
          <p:cNvGrpSpPr/>
          <p:nvPr/>
        </p:nvGrpSpPr>
        <p:grpSpPr>
          <a:xfrm>
            <a:off x="3055398" y="163732"/>
            <a:ext cx="6081204" cy="1065606"/>
            <a:chOff x="2628278" y="91559"/>
            <a:chExt cx="6348306" cy="10656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90F599-3D56-46EA-880A-8A842F1B8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2628278" y="91559"/>
              <a:ext cx="6348306" cy="10656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E0F2C3-211F-458B-9EB8-7D8EBDEB2206}"/>
                </a:ext>
              </a:extLst>
            </p:cNvPr>
            <p:cNvSpPr txBox="1"/>
            <p:nvPr/>
          </p:nvSpPr>
          <p:spPr>
            <a:xfrm>
              <a:off x="3197973" y="287584"/>
              <a:ext cx="52444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Arial" panose="020B0604020202020204" pitchFamily="34" charset="0"/>
                </a:rPr>
                <a:t>BÀI TOÁN VỀ ÍT HƠN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0F96E4-4538-4867-B4DB-FF33E1408367}"/>
              </a:ext>
            </a:extLst>
          </p:cNvPr>
          <p:cNvSpPr txBox="1"/>
          <p:nvPr/>
        </p:nvSpPr>
        <p:spPr>
          <a:xfrm>
            <a:off x="2362059" y="2369705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Hai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1F4-FB68-40B2-BD84-C622F6D075C0}"/>
              </a:ext>
            </a:extLst>
          </p:cNvPr>
          <p:cNvSpPr txBox="1"/>
          <p:nvPr/>
        </p:nvSpPr>
        <p:spPr>
          <a:xfrm>
            <a:off x="2362059" y="2986121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Bốn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210" y="2338630"/>
            <a:ext cx="555583" cy="523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770D32-1CA0-4965-A09D-DE3C0A2B9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569" y="2338630"/>
            <a:ext cx="555583" cy="523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31DB6-49A9-4B91-8F47-44DA5507A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31" y="2338630"/>
            <a:ext cx="555583" cy="523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824315-131E-46D5-88AD-596F85653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207" y="2338630"/>
            <a:ext cx="555583" cy="523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5FE87-A58D-4DFE-B908-D8C27B6E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158" y="2338630"/>
            <a:ext cx="555583" cy="5232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78857C-E4E8-465B-9A02-340DC6AD4734}"/>
              </a:ext>
            </a:extLst>
          </p:cNvPr>
          <p:cNvSpPr/>
          <p:nvPr/>
        </p:nvSpPr>
        <p:spPr>
          <a:xfrm>
            <a:off x="3768697" y="2941805"/>
            <a:ext cx="2702168" cy="5930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545AD9-0029-4005-B13D-18605CCE8624}"/>
              </a:ext>
            </a:extLst>
          </p:cNvPr>
          <p:cNvSpPr txBox="1"/>
          <p:nvPr/>
        </p:nvSpPr>
        <p:spPr>
          <a:xfrm>
            <a:off x="817581" y="1253902"/>
            <a:ext cx="109833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u="sng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351EC06-ECDE-43CB-986F-98F9096C09A6}"/>
              </a:ext>
            </a:extLst>
          </p:cNvPr>
          <p:cNvSpPr/>
          <p:nvPr/>
        </p:nvSpPr>
        <p:spPr>
          <a:xfrm>
            <a:off x="3005488" y="3898613"/>
            <a:ext cx="6581274" cy="2178062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Hai: 1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  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BC11AC0-E25D-4ECA-94D4-FD0BCCCE41D9}"/>
              </a:ext>
            </a:extLst>
          </p:cNvPr>
          <p:cNvSpPr/>
          <p:nvPr/>
        </p:nvSpPr>
        <p:spPr>
          <a:xfrm>
            <a:off x="5238953" y="5731428"/>
            <a:ext cx="339737" cy="34524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9024B47-D4EB-42CE-A7A7-6CDF545852D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6920" y="2974710"/>
            <a:ext cx="555583" cy="5232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2366F2-A14F-434C-B1C8-B4FF287E8DF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2279" y="2974710"/>
            <a:ext cx="555583" cy="5232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73E986-A0EF-4A6D-8A44-732CFFD5160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7741" y="2974710"/>
            <a:ext cx="555583" cy="5232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55ACF3-7168-4DA3-A172-AB8B0C69C1E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9141" y="3002362"/>
            <a:ext cx="555583" cy="5232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017EA2-4832-4952-9B2A-11EC5F0263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494" y="104728"/>
            <a:ext cx="2202180" cy="868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3712" y="3861700"/>
            <a:ext cx="2190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5438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45586024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4788</TotalTime>
  <Words>764</Words>
  <Application>Microsoft Office PowerPoint</Application>
  <PresentationFormat>Widescreen</PresentationFormat>
  <Paragraphs>153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.VnArial</vt:lpstr>
      <vt:lpstr>.VnTime</vt:lpstr>
      <vt:lpstr>Arial</vt:lpstr>
      <vt:lpstr>Calibri</vt:lpstr>
      <vt:lpstr>Catamaran</vt:lpstr>
      <vt:lpstr>Times New Roman</vt:lpstr>
      <vt:lpstr>UTM Avo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 BÀI TOÁN LIÊN QUAN ĐẾN PHÉP CỘNG, PHÉP TRỪ (TIẾP THEO) (TIẾT 2) </vt:lpstr>
      <vt:lpstr>PowerPoint Presentation</vt:lpstr>
      <vt:lpstr>PowerPoint Presentation</vt:lpstr>
      <vt:lpstr>PowerPoint Presentation</vt:lpstr>
      <vt:lpstr>PowerPoint Presentation</vt:lpstr>
      <vt:lpstr>Bài toán: Tổ Hai có 5 bông hoa, tổ Bốn có ít hơn tổ Hai 1 bông. Hỏi tổ Bốn có mấy bông hoa?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THUY KIEU</cp:lastModifiedBy>
  <cp:revision>567</cp:revision>
  <dcterms:created xsi:type="dcterms:W3CDTF">2021-02-20T02:56:00Z</dcterms:created>
  <dcterms:modified xsi:type="dcterms:W3CDTF">2024-11-01T13:25:52Z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