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3" r:id="rId2"/>
    <p:sldMasterId id="2147483685" r:id="rId3"/>
  </p:sldMasterIdLst>
  <p:notesMasterIdLst>
    <p:notesMasterId r:id="rId46"/>
  </p:notesMasterIdLst>
  <p:sldIdLst>
    <p:sldId id="256" r:id="rId4"/>
    <p:sldId id="260" r:id="rId5"/>
    <p:sldId id="366" r:id="rId6"/>
    <p:sldId id="360" r:id="rId7"/>
    <p:sldId id="361" r:id="rId8"/>
    <p:sldId id="362" r:id="rId9"/>
    <p:sldId id="363" r:id="rId10"/>
    <p:sldId id="364" r:id="rId11"/>
    <p:sldId id="365" r:id="rId12"/>
    <p:sldId id="259" r:id="rId13"/>
    <p:sldId id="298" r:id="rId14"/>
    <p:sldId id="269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267" r:id="rId23"/>
    <p:sldId id="327" r:id="rId24"/>
    <p:sldId id="271" r:id="rId25"/>
    <p:sldId id="326" r:id="rId26"/>
    <p:sldId id="262" r:id="rId27"/>
    <p:sldId id="275" r:id="rId28"/>
    <p:sldId id="257" r:id="rId29"/>
    <p:sldId id="334" r:id="rId30"/>
    <p:sldId id="335" r:id="rId31"/>
    <p:sldId id="340" r:id="rId32"/>
    <p:sldId id="336" r:id="rId33"/>
    <p:sldId id="337" r:id="rId34"/>
    <p:sldId id="338" r:id="rId35"/>
    <p:sldId id="270" r:id="rId36"/>
    <p:sldId id="339" r:id="rId37"/>
    <p:sldId id="349" r:id="rId38"/>
    <p:sldId id="272" r:id="rId39"/>
    <p:sldId id="273" r:id="rId40"/>
    <p:sldId id="274" r:id="rId41"/>
    <p:sldId id="268" r:id="rId42"/>
    <p:sldId id="295" r:id="rId43"/>
    <p:sldId id="296" r:id="rId44"/>
    <p:sldId id="359" r:id="rId45"/>
  </p:sldIdLst>
  <p:sldSz cx="9144000" cy="5143500" type="screen16x9"/>
  <p:notesSz cx="6858000" cy="9144000"/>
  <p:embeddedFontLst>
    <p:embeddedFont>
      <p:font typeface="Bahnschrift SemiBold Condensed" panose="020B0502040204020203" pitchFamily="34" charset="0"/>
      <p:bold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Fuzzy Bubbles" panose="020B0604020202020204" charset="0"/>
      <p:regular r:id="rId52"/>
      <p:bold r:id="rId53"/>
    </p:embeddedFont>
    <p:embeddedFont>
      <p:font typeface="Gill Sans MT" panose="020B0502020104020203" pitchFamily="34" charset="0"/>
      <p:regular r:id="rId54"/>
      <p:bold r:id="rId55"/>
      <p:italic r:id="rId56"/>
      <p:boldItalic r:id="rId57"/>
    </p:embeddedFont>
    <p:embeddedFont>
      <p:font typeface="Livvic Medium" pitchFamily="2" charset="0"/>
      <p:regular r:id="rId58"/>
      <p:bold r:id="rId59"/>
      <p:italic r:id="rId60"/>
      <p:boldItalic r:id="rId61"/>
    </p:embeddedFont>
    <p:embeddedFont>
      <p:font typeface="Porky's" panose="020B0604020202020204"/>
      <p:bold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97E1"/>
    <a:srgbClr val="DB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EA45BB-7A35-477A-B021-4AC0E1985753}" v="440" dt="2024-10-15T04:38:00.574"/>
  </p1510:revLst>
</p1510:revInfo>
</file>

<file path=ppt/tableStyles.xml><?xml version="1.0" encoding="utf-8"?>
<a:tblStyleLst xmlns:a="http://schemas.openxmlformats.org/drawingml/2006/main" def="{BAF68E2A-A2D8-4069-BF6A-50515BAE0C3B}">
  <a:tblStyle styleId="{BAF68E2A-A2D8-4069-BF6A-50515BAE0C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533D9B-DE27-4F3E-B137-F276B781962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1" autoAdjust="0"/>
    <p:restoredTop sz="92446" autoAdjust="0"/>
  </p:normalViewPr>
  <p:slideViewPr>
    <p:cSldViewPr snapToGrid="0">
      <p:cViewPr varScale="1">
        <p:scale>
          <a:sx n="105" d="100"/>
          <a:sy n="105" d="100"/>
        </p:scale>
        <p:origin x="4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7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Nguyên Trương" userId="4e57945e4f8d001b" providerId="LiveId" clId="{A8EA45BB-7A35-477A-B021-4AC0E1985753}"/>
    <pc:docChg chg="undo custSel addSld delSld modSld sldOrd delMainMaster">
      <pc:chgData name="Thảo Nguyên Trương" userId="4e57945e4f8d001b" providerId="LiveId" clId="{A8EA45BB-7A35-477A-B021-4AC0E1985753}" dt="2024-10-15T08:40:05.580" v="722" actId="47"/>
      <pc:docMkLst>
        <pc:docMk/>
      </pc:docMkLst>
      <pc:sldChg chg="delSp modSp mod modNotesTx">
        <pc:chgData name="Thảo Nguyên Trương" userId="4e57945e4f8d001b" providerId="LiveId" clId="{A8EA45BB-7A35-477A-B021-4AC0E1985753}" dt="2024-10-14T16:20:07.047" v="695" actId="20577"/>
        <pc:sldMkLst>
          <pc:docMk/>
          <pc:sldMk cId="0" sldId="256"/>
        </pc:sldMkLst>
        <pc:spChg chg="del mod">
          <ac:chgData name="Thảo Nguyên Trương" userId="4e57945e4f8d001b" providerId="LiveId" clId="{A8EA45BB-7A35-477A-B021-4AC0E1985753}" dt="2024-10-10T13:38:17.513" v="1" actId="478"/>
          <ac:spMkLst>
            <pc:docMk/>
            <pc:sldMk cId="0" sldId="256"/>
            <ac:spMk id="3" creationId="{D7BBB2F8-0E56-A642-086E-D3F726EF9E97}"/>
          </ac:spMkLst>
        </pc:spChg>
        <pc:spChg chg="mod">
          <ac:chgData name="Thảo Nguyên Trương" userId="4e57945e4f8d001b" providerId="LiveId" clId="{A8EA45BB-7A35-477A-B021-4AC0E1985753}" dt="2024-10-10T13:38:40.036" v="10" actId="404"/>
          <ac:spMkLst>
            <pc:docMk/>
            <pc:sldMk cId="0" sldId="256"/>
            <ac:spMk id="671" creationId="{00000000-0000-0000-0000-000000000000}"/>
          </ac:spMkLst>
        </pc:spChg>
        <pc:picChg chg="del">
          <ac:chgData name="Thảo Nguyên Trương" userId="4e57945e4f8d001b" providerId="LiveId" clId="{A8EA45BB-7A35-477A-B021-4AC0E1985753}" dt="2024-10-10T13:38:28.921" v="7" actId="478"/>
          <ac:picMkLst>
            <pc:docMk/>
            <pc:sldMk cId="0" sldId="256"/>
            <ac:picMk id="2" creationId="{66E5F1AD-582B-96B1-0351-48FD4BF6CB70}"/>
          </ac:picMkLst>
        </pc:picChg>
      </pc:sldChg>
      <pc:sldChg chg="addSp modSp del mod">
        <pc:chgData name="Thảo Nguyên Trương" userId="4e57945e4f8d001b" providerId="LiveId" clId="{A8EA45BB-7A35-477A-B021-4AC0E1985753}" dt="2024-10-15T08:40:05.580" v="722" actId="47"/>
        <pc:sldMkLst>
          <pc:docMk/>
          <pc:sldMk cId="0" sldId="258"/>
        </pc:sldMkLst>
        <pc:spChg chg="add mod">
          <ac:chgData name="Thảo Nguyên Trương" userId="4e57945e4f8d001b" providerId="LiveId" clId="{A8EA45BB-7A35-477A-B021-4AC0E1985753}" dt="2024-10-15T04:38:22.140" v="719" actId="20577"/>
          <ac:spMkLst>
            <pc:docMk/>
            <pc:sldMk cId="0" sldId="258"/>
            <ac:spMk id="2" creationId="{E9BFFDC6-0127-0080-9803-9D54DDA122AB}"/>
          </ac:spMkLst>
        </pc:spChg>
        <pc:spChg chg="add mod">
          <ac:chgData name="Thảo Nguyên Trương" userId="4e57945e4f8d001b" providerId="LiveId" clId="{A8EA45BB-7A35-477A-B021-4AC0E1985753}" dt="2024-10-15T04:37:53.267" v="699" actId="1076"/>
          <ac:spMkLst>
            <pc:docMk/>
            <pc:sldMk cId="0" sldId="258"/>
            <ac:spMk id="3" creationId="{2855EB29-6D01-2117-A2E3-CC6979478487}"/>
          </ac:spMkLst>
        </pc:spChg>
        <pc:spChg chg="add mod">
          <ac:chgData name="Thảo Nguyên Trương" userId="4e57945e4f8d001b" providerId="LiveId" clId="{A8EA45BB-7A35-477A-B021-4AC0E1985753}" dt="2024-10-15T04:38:41.953" v="720" actId="207"/>
          <ac:spMkLst>
            <pc:docMk/>
            <pc:sldMk cId="0" sldId="258"/>
            <ac:spMk id="4" creationId="{89045B6B-881C-34CC-97E0-15321344DC3B}"/>
          </ac:spMkLst>
        </pc:spChg>
        <pc:spChg chg="mod">
          <ac:chgData name="Thảo Nguyên Trương" userId="4e57945e4f8d001b" providerId="LiveId" clId="{A8EA45BB-7A35-477A-B021-4AC0E1985753}" dt="2024-10-10T13:46:03.418" v="18" actId="404"/>
          <ac:spMkLst>
            <pc:docMk/>
            <pc:sldMk cId="0" sldId="258"/>
            <ac:spMk id="832" creationId="{00000000-0000-0000-0000-000000000000}"/>
          </ac:spMkLst>
        </pc:spChg>
        <pc:spChg chg="mod">
          <ac:chgData name="Thảo Nguyên Trương" userId="4e57945e4f8d001b" providerId="LiveId" clId="{A8EA45BB-7A35-477A-B021-4AC0E1985753}" dt="2024-10-10T13:44:22.182" v="12" actId="403"/>
          <ac:spMkLst>
            <pc:docMk/>
            <pc:sldMk cId="0" sldId="258"/>
            <ac:spMk id="845" creationId="{00000000-0000-0000-0000-000000000000}"/>
          </ac:spMkLst>
        </pc:spChg>
        <pc:spChg chg="mod">
          <ac:chgData name="Thảo Nguyên Trương" userId="4e57945e4f8d001b" providerId="LiveId" clId="{A8EA45BB-7A35-477A-B021-4AC0E1985753}" dt="2024-10-10T13:44:33.762" v="14" actId="14100"/>
          <ac:spMkLst>
            <pc:docMk/>
            <pc:sldMk cId="0" sldId="258"/>
            <ac:spMk id="846" creationId="{00000000-0000-0000-0000-000000000000}"/>
          </ac:spMkLst>
        </pc:spChg>
        <pc:spChg chg="mod">
          <ac:chgData name="Thảo Nguyên Trương" userId="4e57945e4f8d001b" providerId="LiveId" clId="{A8EA45BB-7A35-477A-B021-4AC0E1985753}" dt="2024-10-10T13:44:38.987" v="15" actId="403"/>
          <ac:spMkLst>
            <pc:docMk/>
            <pc:sldMk cId="0" sldId="258"/>
            <ac:spMk id="847" creationId="{00000000-0000-0000-0000-000000000000}"/>
          </ac:spMkLst>
        </pc:spChg>
      </pc:sldChg>
      <pc:sldChg chg="addSp delSp modSp mod">
        <pc:chgData name="Thảo Nguyên Trương" userId="4e57945e4f8d001b" providerId="LiveId" clId="{A8EA45BB-7A35-477A-B021-4AC0E1985753}" dt="2024-10-14T16:16:05.994" v="657" actId="403"/>
        <pc:sldMkLst>
          <pc:docMk/>
          <pc:sldMk cId="0" sldId="268"/>
        </pc:sldMkLst>
        <pc:spChg chg="add del mod">
          <ac:chgData name="Thảo Nguyên Trương" userId="4e57945e4f8d001b" providerId="LiveId" clId="{A8EA45BB-7A35-477A-B021-4AC0E1985753}" dt="2024-10-14T16:09:08.168" v="329" actId="478"/>
          <ac:spMkLst>
            <pc:docMk/>
            <pc:sldMk cId="0" sldId="268"/>
            <ac:spMk id="2" creationId="{E7559A97-7838-DEC4-17F6-F64104C1BF21}"/>
          </ac:spMkLst>
        </pc:spChg>
        <pc:spChg chg="mod">
          <ac:chgData name="Thảo Nguyên Trương" userId="4e57945e4f8d001b" providerId="LiveId" clId="{A8EA45BB-7A35-477A-B021-4AC0E1985753}" dt="2024-10-14T16:16:05.994" v="657" actId="403"/>
          <ac:spMkLst>
            <pc:docMk/>
            <pc:sldMk cId="0" sldId="268"/>
            <ac:spMk id="1575" creationId="{00000000-0000-0000-0000-000000000000}"/>
          </ac:spMkLst>
        </pc:spChg>
      </pc:sldChg>
      <pc:sldChg chg="ord">
        <pc:chgData name="Thảo Nguyên Trương" userId="4e57945e4f8d001b" providerId="LiveId" clId="{A8EA45BB-7A35-477A-B021-4AC0E1985753}" dt="2024-10-14T06:39:54.150" v="72"/>
        <pc:sldMkLst>
          <pc:docMk/>
          <pc:sldMk cId="0" sldId="271"/>
        </pc:sldMkLst>
      </pc:sldChg>
      <pc:sldChg chg="add del">
        <pc:chgData name="Thảo Nguyên Trương" userId="4e57945e4f8d001b" providerId="LiveId" clId="{A8EA45BB-7A35-477A-B021-4AC0E1985753}" dt="2024-10-14T16:08:50.480" v="328" actId="47"/>
        <pc:sldMkLst>
          <pc:docMk/>
          <pc:sldMk cId="3783370029" sldId="294"/>
        </pc:sldMkLst>
      </pc:sldChg>
      <pc:sldChg chg="modSp add mod setBg">
        <pc:chgData name="Thảo Nguyên Trương" userId="4e57945e4f8d001b" providerId="LiveId" clId="{A8EA45BB-7A35-477A-B021-4AC0E1985753}" dt="2024-10-14T16:17:35.813" v="694" actId="122"/>
        <pc:sldMkLst>
          <pc:docMk/>
          <pc:sldMk cId="1601880872" sldId="295"/>
        </pc:sldMkLst>
        <pc:spChg chg="mod">
          <ac:chgData name="Thảo Nguyên Trương" userId="4e57945e4f8d001b" providerId="LiveId" clId="{A8EA45BB-7A35-477A-B021-4AC0E1985753}" dt="2024-10-14T16:15:39.364" v="655" actId="2711"/>
          <ac:spMkLst>
            <pc:docMk/>
            <pc:sldMk cId="1601880872" sldId="295"/>
            <ac:spMk id="4" creationId="{00000000-0000-0000-0000-000000000000}"/>
          </ac:spMkLst>
        </pc:spChg>
        <pc:spChg chg="mod">
          <ac:chgData name="Thảo Nguyên Trương" userId="4e57945e4f8d001b" providerId="LiveId" clId="{A8EA45BB-7A35-477A-B021-4AC0E1985753}" dt="2024-10-14T16:11:37.329" v="376" actId="207"/>
          <ac:spMkLst>
            <pc:docMk/>
            <pc:sldMk cId="1601880872" sldId="295"/>
            <ac:spMk id="5" creationId="{00000000-0000-0000-0000-000000000000}"/>
          </ac:spMkLst>
        </pc:spChg>
        <pc:spChg chg="mod">
          <ac:chgData name="Thảo Nguyên Trương" userId="4e57945e4f8d001b" providerId="LiveId" clId="{A8EA45BB-7A35-477A-B021-4AC0E1985753}" dt="2024-10-14T16:17:35.813" v="694" actId="122"/>
          <ac:spMkLst>
            <pc:docMk/>
            <pc:sldMk cId="1601880872" sldId="295"/>
            <ac:spMk id="6" creationId="{00000000-0000-0000-0000-000000000000}"/>
          </ac:spMkLst>
        </pc:spChg>
      </pc:sldChg>
      <pc:sldChg chg="modSp add mod setBg modAnim">
        <pc:chgData name="Thảo Nguyên Trương" userId="4e57945e4f8d001b" providerId="LiveId" clId="{A8EA45BB-7A35-477A-B021-4AC0E1985753}" dt="2024-10-14T16:15:50.658" v="656" actId="2711"/>
        <pc:sldMkLst>
          <pc:docMk/>
          <pc:sldMk cId="2801157244" sldId="296"/>
        </pc:sldMkLst>
        <pc:spChg chg="mod">
          <ac:chgData name="Thảo Nguyên Trương" userId="4e57945e4f8d001b" providerId="LiveId" clId="{A8EA45BB-7A35-477A-B021-4AC0E1985753}" dt="2024-10-14T16:15:50.658" v="656" actId="2711"/>
          <ac:spMkLst>
            <pc:docMk/>
            <pc:sldMk cId="2801157244" sldId="296"/>
            <ac:spMk id="4" creationId="{00000000-0000-0000-0000-000000000000}"/>
          </ac:spMkLst>
        </pc:spChg>
        <pc:spChg chg="mod">
          <ac:chgData name="Thảo Nguyên Trương" userId="4e57945e4f8d001b" providerId="LiveId" clId="{A8EA45BB-7A35-477A-B021-4AC0E1985753}" dt="2024-10-14T16:15:13.834" v="654" actId="207"/>
          <ac:spMkLst>
            <pc:docMk/>
            <pc:sldMk cId="2801157244" sldId="296"/>
            <ac:spMk id="5" creationId="{00000000-0000-0000-0000-000000000000}"/>
          </ac:spMkLst>
        </pc:spChg>
      </pc:sldChg>
      <pc:sldChg chg="addSp delSp modSp add mod setBg">
        <pc:chgData name="Thảo Nguyên Trương" userId="4e57945e4f8d001b" providerId="LiveId" clId="{A8EA45BB-7A35-477A-B021-4AC0E1985753}" dt="2024-10-14T15:44:03.367" v="180" actId="167"/>
        <pc:sldMkLst>
          <pc:docMk/>
          <pc:sldMk cId="3756895235" sldId="298"/>
        </pc:sldMkLst>
        <pc:spChg chg="del">
          <ac:chgData name="Thảo Nguyên Trương" userId="4e57945e4f8d001b" providerId="LiveId" clId="{A8EA45BB-7A35-477A-B021-4AC0E1985753}" dt="2024-10-14T15:43:05.869" v="174" actId="478"/>
          <ac:spMkLst>
            <pc:docMk/>
            <pc:sldMk cId="3756895235" sldId="298"/>
            <ac:spMk id="6" creationId="{D1AE70D6-5FFB-BA70-58FD-4A3E2DACC001}"/>
          </ac:spMkLst>
        </pc:spChg>
        <pc:picChg chg="add ord">
          <ac:chgData name="Thảo Nguyên Trương" userId="4e57945e4f8d001b" providerId="LiveId" clId="{A8EA45BB-7A35-477A-B021-4AC0E1985753}" dt="2024-10-14T15:44:03.367" v="180" actId="167"/>
          <ac:picMkLst>
            <pc:docMk/>
            <pc:sldMk cId="3756895235" sldId="298"/>
            <ac:picMk id="3" creationId="{B9200DDC-059C-F9E3-1B9C-098C5FA0838C}"/>
          </ac:picMkLst>
        </pc:picChg>
      </pc:sldChg>
      <pc:sldChg chg="modSp del mod modTransition modAnim">
        <pc:chgData name="Thảo Nguyên Trương" userId="4e57945e4f8d001b" providerId="LiveId" clId="{A8EA45BB-7A35-477A-B021-4AC0E1985753}" dt="2024-10-14T16:06:14.562" v="325" actId="47"/>
        <pc:sldMkLst>
          <pc:docMk/>
          <pc:sldMk cId="1233975377" sldId="316"/>
        </pc:sldMkLst>
        <pc:spChg chg="mod">
          <ac:chgData name="Thảo Nguyên Trương" userId="4e57945e4f8d001b" providerId="LiveId" clId="{A8EA45BB-7A35-477A-B021-4AC0E1985753}" dt="2024-10-10T14:40:16.805" v="66" actId="20577"/>
          <ac:spMkLst>
            <pc:docMk/>
            <pc:sldMk cId="1233975377" sldId="316"/>
            <ac:spMk id="2" creationId="{B816CFD2-9D9C-B911-77B7-C38A8442EFC6}"/>
          </ac:spMkLst>
        </pc:spChg>
        <pc:picChg chg="mod">
          <ac:chgData name="Thảo Nguyên Trương" userId="4e57945e4f8d001b" providerId="LiveId" clId="{A8EA45BB-7A35-477A-B021-4AC0E1985753}" dt="2024-10-10T14:39:56.119" v="47" actId="1076"/>
          <ac:picMkLst>
            <pc:docMk/>
            <pc:sldMk cId="1233975377" sldId="316"/>
            <ac:picMk id="3" creationId="{D96F9961-BFDA-08E6-9003-766418263E79}"/>
          </ac:picMkLst>
        </pc:picChg>
      </pc:sldChg>
      <pc:sldChg chg="del">
        <pc:chgData name="Thảo Nguyên Trương" userId="4e57945e4f8d001b" providerId="LiveId" clId="{A8EA45BB-7A35-477A-B021-4AC0E1985753}" dt="2024-10-14T16:06:14.562" v="325" actId="47"/>
        <pc:sldMkLst>
          <pc:docMk/>
          <pc:sldMk cId="1869404885" sldId="317"/>
        </pc:sldMkLst>
      </pc:sldChg>
      <pc:sldChg chg="add del">
        <pc:chgData name="Thảo Nguyên Trương" userId="4e57945e4f8d001b" providerId="LiveId" clId="{A8EA45BB-7A35-477A-B021-4AC0E1985753}" dt="2024-10-14T16:08:50.416" v="327" actId="47"/>
        <pc:sldMkLst>
          <pc:docMk/>
          <pc:sldMk cId="1095584313" sldId="318"/>
        </pc:sldMkLst>
      </pc:sldChg>
      <pc:sldChg chg="del">
        <pc:chgData name="Thảo Nguyên Trương" userId="4e57945e4f8d001b" providerId="LiveId" clId="{A8EA45BB-7A35-477A-B021-4AC0E1985753}" dt="2024-10-14T16:06:14.562" v="325" actId="47"/>
        <pc:sldMkLst>
          <pc:docMk/>
          <pc:sldMk cId="1471359384" sldId="318"/>
        </pc:sldMkLst>
      </pc:sldChg>
      <pc:sldChg chg="del">
        <pc:chgData name="Thảo Nguyên Trương" userId="4e57945e4f8d001b" providerId="LiveId" clId="{A8EA45BB-7A35-477A-B021-4AC0E1985753}" dt="2024-10-14T16:06:14.562" v="325" actId="47"/>
        <pc:sldMkLst>
          <pc:docMk/>
          <pc:sldMk cId="2601355757" sldId="319"/>
        </pc:sldMkLst>
      </pc:sldChg>
      <pc:sldChg chg="del">
        <pc:chgData name="Thảo Nguyên Trương" userId="4e57945e4f8d001b" providerId="LiveId" clId="{A8EA45BB-7A35-477A-B021-4AC0E1985753}" dt="2024-10-14T16:06:14.562" v="325" actId="47"/>
        <pc:sldMkLst>
          <pc:docMk/>
          <pc:sldMk cId="1620431765" sldId="320"/>
        </pc:sldMkLst>
      </pc:sldChg>
      <pc:sldChg chg="del">
        <pc:chgData name="Thảo Nguyên Trương" userId="4e57945e4f8d001b" providerId="LiveId" clId="{A8EA45BB-7A35-477A-B021-4AC0E1985753}" dt="2024-10-14T16:06:14.562" v="325" actId="47"/>
        <pc:sldMkLst>
          <pc:docMk/>
          <pc:sldMk cId="4001805775" sldId="321"/>
        </pc:sldMkLst>
      </pc:sldChg>
      <pc:sldChg chg="addSp delSp modSp del mod">
        <pc:chgData name="Thảo Nguyên Trương" userId="4e57945e4f8d001b" providerId="LiveId" clId="{A8EA45BB-7A35-477A-B021-4AC0E1985753}" dt="2024-10-14T15:44:26.878" v="181" actId="47"/>
        <pc:sldMkLst>
          <pc:docMk/>
          <pc:sldMk cId="1145502653" sldId="322"/>
        </pc:sldMkLst>
        <pc:spChg chg="add del mod">
          <ac:chgData name="Thảo Nguyên Trương" userId="4e57945e4f8d001b" providerId="LiveId" clId="{A8EA45BB-7A35-477A-B021-4AC0E1985753}" dt="2024-10-14T15:43:45.553" v="177" actId="21"/>
          <ac:spMkLst>
            <pc:docMk/>
            <pc:sldMk cId="1145502653" sldId="322"/>
            <ac:spMk id="2" creationId="{BA53FE55-EB78-A51D-17B7-B05F3CF2559A}"/>
          </ac:spMkLst>
        </pc:spChg>
      </pc:sldChg>
      <pc:sldChg chg="del">
        <pc:chgData name="Thảo Nguyên Trương" userId="4e57945e4f8d001b" providerId="LiveId" clId="{A8EA45BB-7A35-477A-B021-4AC0E1985753}" dt="2024-10-10T14:48:49.875" v="68" actId="2696"/>
        <pc:sldMkLst>
          <pc:docMk/>
          <pc:sldMk cId="905499365" sldId="323"/>
        </pc:sldMkLst>
      </pc:sldChg>
      <pc:sldChg chg="del">
        <pc:chgData name="Thảo Nguyên Trương" userId="4e57945e4f8d001b" providerId="LiveId" clId="{A8EA45BB-7A35-477A-B021-4AC0E1985753}" dt="2024-10-10T14:46:49.197" v="67" actId="2696"/>
        <pc:sldMkLst>
          <pc:docMk/>
          <pc:sldMk cId="2465409611" sldId="324"/>
        </pc:sldMkLst>
      </pc:sldChg>
      <pc:sldChg chg="modSp mod ord">
        <pc:chgData name="Thảo Nguyên Trương" userId="4e57945e4f8d001b" providerId="LiveId" clId="{A8EA45BB-7A35-477A-B021-4AC0E1985753}" dt="2024-10-14T15:18:34.282" v="155" actId="1036"/>
        <pc:sldMkLst>
          <pc:docMk/>
          <pc:sldMk cId="4160629546" sldId="326"/>
        </pc:sldMkLst>
        <pc:spChg chg="mod">
          <ac:chgData name="Thảo Nguyên Trương" userId="4e57945e4f8d001b" providerId="LiveId" clId="{A8EA45BB-7A35-477A-B021-4AC0E1985753}" dt="2024-10-14T15:18:34.282" v="155" actId="1036"/>
          <ac:spMkLst>
            <pc:docMk/>
            <pc:sldMk cId="4160629546" sldId="326"/>
            <ac:spMk id="6" creationId="{E196D3FB-BA8C-AF0E-F7E2-6AE83D169F81}"/>
          </ac:spMkLst>
        </pc:spChg>
      </pc:sldChg>
      <pc:sldChg chg="del">
        <pc:chgData name="Thảo Nguyên Trương" userId="4e57945e4f8d001b" providerId="LiveId" clId="{A8EA45BB-7A35-477A-B021-4AC0E1985753}" dt="2024-10-13T02:41:27.426" v="70" actId="47"/>
        <pc:sldMkLst>
          <pc:docMk/>
          <pc:sldMk cId="3553487414" sldId="328"/>
        </pc:sldMkLst>
      </pc:sldChg>
      <pc:sldChg chg="modSp">
        <pc:chgData name="Thảo Nguyên Trương" userId="4e57945e4f8d001b" providerId="LiveId" clId="{A8EA45BB-7A35-477A-B021-4AC0E1985753}" dt="2024-10-14T06:42:11.416" v="120" actId="20577"/>
        <pc:sldMkLst>
          <pc:docMk/>
          <pc:sldMk cId="649884296" sldId="338"/>
        </pc:sldMkLst>
        <pc:spChg chg="mod">
          <ac:chgData name="Thảo Nguyên Trương" userId="4e57945e4f8d001b" providerId="LiveId" clId="{A8EA45BB-7A35-477A-B021-4AC0E1985753}" dt="2024-10-14T06:42:02.730" v="102" actId="20577"/>
          <ac:spMkLst>
            <pc:docMk/>
            <pc:sldMk cId="649884296" sldId="338"/>
            <ac:spMk id="9" creationId="{268ABCEE-5761-41ED-ADB9-F1E29F1CD53B}"/>
          </ac:spMkLst>
        </pc:spChg>
        <pc:spChg chg="mod">
          <ac:chgData name="Thảo Nguyên Trương" userId="4e57945e4f8d001b" providerId="LiveId" clId="{A8EA45BB-7A35-477A-B021-4AC0E1985753}" dt="2024-10-14T06:42:11.416" v="120" actId="20577"/>
          <ac:spMkLst>
            <pc:docMk/>
            <pc:sldMk cId="649884296" sldId="338"/>
            <ac:spMk id="11" creationId="{18EE915D-1640-4EDF-9EF0-EE11BB863BFA}"/>
          </ac:spMkLst>
        </pc:spChg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2363252718" sldId="341"/>
        </pc:sldMkLst>
      </pc:sldChg>
      <pc:sldChg chg="del">
        <pc:chgData name="Thảo Nguyên Trương" userId="4e57945e4f8d001b" providerId="LiveId" clId="{A8EA45BB-7A35-477A-B021-4AC0E1985753}" dt="2024-10-10T13:38:52.561" v="11" actId="2696"/>
        <pc:sldMkLst>
          <pc:docMk/>
          <pc:sldMk cId="3832657092" sldId="341"/>
        </pc:sldMkLst>
      </pc:sldChg>
      <pc:sldChg chg="delSp mod delAnim">
        <pc:chgData name="Thảo Nguyên Trương" userId="4e57945e4f8d001b" providerId="LiveId" clId="{A8EA45BB-7A35-477A-B021-4AC0E1985753}" dt="2024-10-15T04:40:21.177" v="721" actId="478"/>
        <pc:sldMkLst>
          <pc:docMk/>
          <pc:sldMk cId="1336860250" sldId="342"/>
        </pc:sldMkLst>
        <pc:picChg chg="del">
          <ac:chgData name="Thảo Nguyên Trương" userId="4e57945e4f8d001b" providerId="LiveId" clId="{A8EA45BB-7A35-477A-B021-4AC0E1985753}" dt="2024-10-15T04:40:21.177" v="721" actId="478"/>
          <ac:picMkLst>
            <pc:docMk/>
            <pc:sldMk cId="1336860250" sldId="342"/>
            <ac:picMk id="2" creationId="{7C52D357-4999-42F5-BBF3-31AC030A63A7}"/>
          </ac:picMkLst>
        </pc:picChg>
      </pc:sldChg>
      <pc:sldChg chg="modSp mod">
        <pc:chgData name="Thảo Nguyên Trương" userId="4e57945e4f8d001b" providerId="LiveId" clId="{A8EA45BB-7A35-477A-B021-4AC0E1985753}" dt="2024-10-14T14:12:51.150" v="151" actId="1036"/>
        <pc:sldMkLst>
          <pc:docMk/>
          <pc:sldMk cId="2027869516" sldId="346"/>
        </pc:sldMkLst>
        <pc:spChg chg="mod">
          <ac:chgData name="Thảo Nguyên Trương" userId="4e57945e4f8d001b" providerId="LiveId" clId="{A8EA45BB-7A35-477A-B021-4AC0E1985753}" dt="2024-10-14T14:12:51.150" v="151" actId="1036"/>
          <ac:spMkLst>
            <pc:docMk/>
            <pc:sldMk cId="2027869516" sldId="346"/>
            <ac:spMk id="10" creationId="{BB31E1E2-9E3E-4555-BC94-A76A09229B35}"/>
          </ac:spMkLst>
        </pc:spChg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3809939548" sldId="350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871378485" sldId="351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1004878164" sldId="352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1784381189" sldId="353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1474167738" sldId="354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3944946471" sldId="355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2210503688" sldId="356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3372438659" sldId="357"/>
        </pc:sldMkLst>
      </pc:sldChg>
      <pc:sldChg chg="add del">
        <pc:chgData name="Thảo Nguyên Trương" userId="4e57945e4f8d001b" providerId="LiveId" clId="{A8EA45BB-7A35-477A-B021-4AC0E1985753}" dt="2024-10-14T15:55:57.479" v="199" actId="2696"/>
        <pc:sldMkLst>
          <pc:docMk/>
          <pc:sldMk cId="567598573" sldId="358"/>
        </pc:sldMkLst>
      </pc:sldChg>
      <pc:sldChg chg="add">
        <pc:chgData name="Thảo Nguyên Trương" userId="4e57945e4f8d001b" providerId="LiveId" clId="{A8EA45BB-7A35-477A-B021-4AC0E1985753}" dt="2024-10-14T06:43:12.130" v="121" actId="2890"/>
        <pc:sldMkLst>
          <pc:docMk/>
          <pc:sldMk cId="457893514" sldId="359"/>
        </pc:sldMkLst>
      </pc:sldChg>
      <pc:sldChg chg="add setBg modNotes">
        <pc:chgData name="Thảo Nguyên Trương" userId="4e57945e4f8d001b" providerId="LiveId" clId="{A8EA45BB-7A35-477A-B021-4AC0E1985753}" dt="2024-10-14T15:57:49.950" v="220"/>
        <pc:sldMkLst>
          <pc:docMk/>
          <pc:sldMk cId="1030861270" sldId="360"/>
        </pc:sldMkLst>
      </pc:sldChg>
      <pc:sldChg chg="modSp add mod">
        <pc:chgData name="Thảo Nguyên Trương" userId="4e57945e4f8d001b" providerId="LiveId" clId="{A8EA45BB-7A35-477A-B021-4AC0E1985753}" dt="2024-10-14T15:59:15.977" v="229" actId="1076"/>
        <pc:sldMkLst>
          <pc:docMk/>
          <pc:sldMk cId="1925939363" sldId="361"/>
        </pc:sldMkLst>
        <pc:spChg chg="mod">
          <ac:chgData name="Thảo Nguyên Trương" userId="4e57945e4f8d001b" providerId="LiveId" clId="{A8EA45BB-7A35-477A-B021-4AC0E1985753}" dt="2024-10-14T15:59:15.977" v="229" actId="1076"/>
          <ac:spMkLst>
            <pc:docMk/>
            <pc:sldMk cId="1925939363" sldId="361"/>
            <ac:spMk id="41" creationId="{8CC47D6F-20F3-466E-B361-F3F3ED2D0B16}"/>
          </ac:spMkLst>
        </pc:spChg>
        <pc:spChg chg="mod">
          <ac:chgData name="Thảo Nguyên Trương" userId="4e57945e4f8d001b" providerId="LiveId" clId="{A8EA45BB-7A35-477A-B021-4AC0E1985753}" dt="2024-10-14T15:58:29.540" v="223" actId="1076"/>
          <ac:spMkLst>
            <pc:docMk/>
            <pc:sldMk cId="1925939363" sldId="361"/>
            <ac:spMk id="20483" creationId="{81F514BB-FE51-4FD5-9531-48C757C56AE4}"/>
          </ac:spMkLst>
        </pc:spChg>
        <pc:grpChg chg="mod">
          <ac:chgData name="Thảo Nguyên Trương" userId="4e57945e4f8d001b" providerId="LiveId" clId="{A8EA45BB-7A35-477A-B021-4AC0E1985753}" dt="2024-10-14T15:59:09.634" v="228" actId="1076"/>
          <ac:grpSpMkLst>
            <pc:docMk/>
            <pc:sldMk cId="1925939363" sldId="361"/>
            <ac:grpSpMk id="20482" creationId="{2FAC0461-73B6-4731-8F2F-CBB13B87CF7A}"/>
          </ac:grpSpMkLst>
        </pc:grpChg>
        <pc:picChg chg="mod">
          <ac:chgData name="Thảo Nguyên Trương" userId="4e57945e4f8d001b" providerId="LiveId" clId="{A8EA45BB-7A35-477A-B021-4AC0E1985753}" dt="2024-10-14T15:58:38.649" v="225" actId="1076"/>
          <ac:picMkLst>
            <pc:docMk/>
            <pc:sldMk cId="1925939363" sldId="361"/>
            <ac:picMk id="39" creationId="{356E9FC2-A608-4A85-B910-31E4DC154D69}"/>
          </ac:picMkLst>
        </pc:picChg>
        <pc:picChg chg="mod">
          <ac:chgData name="Thảo Nguyên Trương" userId="4e57945e4f8d001b" providerId="LiveId" clId="{A8EA45BB-7A35-477A-B021-4AC0E1985753}" dt="2024-10-14T15:58:46.642" v="226" actId="1076"/>
          <ac:picMkLst>
            <pc:docMk/>
            <pc:sldMk cId="1925939363" sldId="361"/>
            <ac:picMk id="40" creationId="{5EACB686-B70B-4A42-B12A-3F7E541BF7B2}"/>
          </ac:picMkLst>
        </pc:picChg>
      </pc:sldChg>
      <pc:sldChg chg="modSp add mod">
        <pc:chgData name="Thảo Nguyên Trương" userId="4e57945e4f8d001b" providerId="LiveId" clId="{A8EA45BB-7A35-477A-B021-4AC0E1985753}" dt="2024-10-14T16:01:47.340" v="292" actId="1076"/>
        <pc:sldMkLst>
          <pc:docMk/>
          <pc:sldMk cId="1489919721" sldId="362"/>
        </pc:sldMkLst>
        <pc:spChg chg="mod">
          <ac:chgData name="Thảo Nguyên Trương" userId="4e57945e4f8d001b" providerId="LiveId" clId="{A8EA45BB-7A35-477A-B021-4AC0E1985753}" dt="2024-10-14T16:01:47.340" v="292" actId="1076"/>
          <ac:spMkLst>
            <pc:docMk/>
            <pc:sldMk cId="1489919721" sldId="362"/>
            <ac:spMk id="41" creationId="{8CC47D6F-20F3-466E-B361-F3F3ED2D0B16}"/>
          </ac:spMkLst>
        </pc:spChg>
        <pc:spChg chg="mod">
          <ac:chgData name="Thảo Nguyên Trương" userId="4e57945e4f8d001b" providerId="LiveId" clId="{A8EA45BB-7A35-477A-B021-4AC0E1985753}" dt="2024-10-14T16:01:30.259" v="289" actId="1076"/>
          <ac:spMkLst>
            <pc:docMk/>
            <pc:sldMk cId="1489919721" sldId="362"/>
            <ac:spMk id="20483" creationId="{81F514BB-FE51-4FD5-9531-48C757C56AE4}"/>
          </ac:spMkLst>
        </pc:spChg>
        <pc:grpChg chg="mod">
          <ac:chgData name="Thảo Nguyên Trương" userId="4e57945e4f8d001b" providerId="LiveId" clId="{A8EA45BB-7A35-477A-B021-4AC0E1985753}" dt="2024-10-14T15:59:37.099" v="231" actId="14100"/>
          <ac:grpSpMkLst>
            <pc:docMk/>
            <pc:sldMk cId="1489919721" sldId="362"/>
            <ac:grpSpMk id="20482" creationId="{2FAC0461-73B6-4731-8F2F-CBB13B87CF7A}"/>
          </ac:grpSpMkLst>
        </pc:grpChg>
        <pc:picChg chg="mod">
          <ac:chgData name="Thảo Nguyên Trương" userId="4e57945e4f8d001b" providerId="LiveId" clId="{A8EA45BB-7A35-477A-B021-4AC0E1985753}" dt="2024-10-14T16:01:34.248" v="290" actId="1076"/>
          <ac:picMkLst>
            <pc:docMk/>
            <pc:sldMk cId="1489919721" sldId="362"/>
            <ac:picMk id="39" creationId="{356E9FC2-A608-4A85-B910-31E4DC154D69}"/>
          </ac:picMkLst>
        </pc:picChg>
        <pc:picChg chg="mod">
          <ac:chgData name="Thảo Nguyên Trương" userId="4e57945e4f8d001b" providerId="LiveId" clId="{A8EA45BB-7A35-477A-B021-4AC0E1985753}" dt="2024-10-14T16:01:38.480" v="291" actId="1076"/>
          <ac:picMkLst>
            <pc:docMk/>
            <pc:sldMk cId="1489919721" sldId="362"/>
            <ac:picMk id="40" creationId="{5EACB686-B70B-4A42-B12A-3F7E541BF7B2}"/>
          </ac:picMkLst>
        </pc:picChg>
      </pc:sldChg>
      <pc:sldChg chg="modSp add mod">
        <pc:chgData name="Thảo Nguyên Trương" userId="4e57945e4f8d001b" providerId="LiveId" clId="{A8EA45BB-7A35-477A-B021-4AC0E1985753}" dt="2024-10-14T16:02:59.544" v="302" actId="1076"/>
        <pc:sldMkLst>
          <pc:docMk/>
          <pc:sldMk cId="3264533883" sldId="363"/>
        </pc:sldMkLst>
        <pc:spChg chg="mod">
          <ac:chgData name="Thảo Nguyên Trương" userId="4e57945e4f8d001b" providerId="LiveId" clId="{A8EA45BB-7A35-477A-B021-4AC0E1985753}" dt="2024-10-14T16:02:32.290" v="296" actId="1076"/>
          <ac:spMkLst>
            <pc:docMk/>
            <pc:sldMk cId="3264533883" sldId="363"/>
            <ac:spMk id="41" creationId="{8CC47D6F-20F3-466E-B361-F3F3ED2D0B16}"/>
          </ac:spMkLst>
        </pc:spChg>
        <pc:spChg chg="mod">
          <ac:chgData name="Thảo Nguyên Trương" userId="4e57945e4f8d001b" providerId="LiveId" clId="{A8EA45BB-7A35-477A-B021-4AC0E1985753}" dt="2024-10-14T16:02:51.001" v="300" actId="1076"/>
          <ac:spMkLst>
            <pc:docMk/>
            <pc:sldMk cId="3264533883" sldId="363"/>
            <ac:spMk id="20483" creationId="{81F514BB-FE51-4FD5-9531-48C757C56AE4}"/>
          </ac:spMkLst>
        </pc:spChg>
        <pc:grpChg chg="mod">
          <ac:chgData name="Thảo Nguyên Trương" userId="4e57945e4f8d001b" providerId="LiveId" clId="{A8EA45BB-7A35-477A-B021-4AC0E1985753}" dt="2024-10-14T16:02:46.039" v="299" actId="1076"/>
          <ac:grpSpMkLst>
            <pc:docMk/>
            <pc:sldMk cId="3264533883" sldId="363"/>
            <ac:grpSpMk id="20482" creationId="{2FAC0461-73B6-4731-8F2F-CBB13B87CF7A}"/>
          </ac:grpSpMkLst>
        </pc:grpChg>
        <pc:picChg chg="mod">
          <ac:chgData name="Thảo Nguyên Trương" userId="4e57945e4f8d001b" providerId="LiveId" clId="{A8EA45BB-7A35-477A-B021-4AC0E1985753}" dt="2024-10-14T16:02:54.034" v="301" actId="1076"/>
          <ac:picMkLst>
            <pc:docMk/>
            <pc:sldMk cId="3264533883" sldId="363"/>
            <ac:picMk id="39" creationId="{356E9FC2-A608-4A85-B910-31E4DC154D69}"/>
          </ac:picMkLst>
        </pc:picChg>
        <pc:picChg chg="mod">
          <ac:chgData name="Thảo Nguyên Trương" userId="4e57945e4f8d001b" providerId="LiveId" clId="{A8EA45BB-7A35-477A-B021-4AC0E1985753}" dt="2024-10-14T16:02:59.544" v="302" actId="1076"/>
          <ac:picMkLst>
            <pc:docMk/>
            <pc:sldMk cId="3264533883" sldId="363"/>
            <ac:picMk id="40" creationId="{5EACB686-B70B-4A42-B12A-3F7E541BF7B2}"/>
          </ac:picMkLst>
        </pc:picChg>
      </pc:sldChg>
      <pc:sldChg chg="modSp add mod">
        <pc:chgData name="Thảo Nguyên Trương" userId="4e57945e4f8d001b" providerId="LiveId" clId="{A8EA45BB-7A35-477A-B021-4AC0E1985753}" dt="2024-10-14T16:04:07.658" v="316" actId="1076"/>
        <pc:sldMkLst>
          <pc:docMk/>
          <pc:sldMk cId="1894056126" sldId="364"/>
        </pc:sldMkLst>
        <pc:spChg chg="mod">
          <ac:chgData name="Thảo Nguyên Trương" userId="4e57945e4f8d001b" providerId="LiveId" clId="{A8EA45BB-7A35-477A-B021-4AC0E1985753}" dt="2024-10-14T16:04:07.658" v="316" actId="1076"/>
          <ac:spMkLst>
            <pc:docMk/>
            <pc:sldMk cId="1894056126" sldId="364"/>
            <ac:spMk id="41" creationId="{8CC47D6F-20F3-466E-B361-F3F3ED2D0B16}"/>
          </ac:spMkLst>
        </pc:spChg>
        <pc:spChg chg="mod">
          <ac:chgData name="Thảo Nguyên Trương" userId="4e57945e4f8d001b" providerId="LiveId" clId="{A8EA45BB-7A35-477A-B021-4AC0E1985753}" dt="2024-10-14T16:03:26.143" v="307" actId="1076"/>
          <ac:spMkLst>
            <pc:docMk/>
            <pc:sldMk cId="1894056126" sldId="364"/>
            <ac:spMk id="20483" creationId="{81F514BB-FE51-4FD5-9531-48C757C56AE4}"/>
          </ac:spMkLst>
        </pc:spChg>
        <pc:grpChg chg="mod">
          <ac:chgData name="Thảo Nguyên Trương" userId="4e57945e4f8d001b" providerId="LiveId" clId="{A8EA45BB-7A35-477A-B021-4AC0E1985753}" dt="2024-10-14T16:03:19.980" v="304" actId="14100"/>
          <ac:grpSpMkLst>
            <pc:docMk/>
            <pc:sldMk cId="1894056126" sldId="364"/>
            <ac:grpSpMk id="20482" creationId="{2FAC0461-73B6-4731-8F2F-CBB13B87CF7A}"/>
          </ac:grpSpMkLst>
        </pc:grpChg>
        <pc:picChg chg="mod">
          <ac:chgData name="Thảo Nguyên Trương" userId="4e57945e4f8d001b" providerId="LiveId" clId="{A8EA45BB-7A35-477A-B021-4AC0E1985753}" dt="2024-10-14T16:03:48.559" v="314" actId="14100"/>
          <ac:picMkLst>
            <pc:docMk/>
            <pc:sldMk cId="1894056126" sldId="364"/>
            <ac:picMk id="39" creationId="{356E9FC2-A608-4A85-B910-31E4DC154D69}"/>
          </ac:picMkLst>
        </pc:picChg>
        <pc:picChg chg="mod">
          <ac:chgData name="Thảo Nguyên Trương" userId="4e57945e4f8d001b" providerId="LiveId" clId="{A8EA45BB-7A35-477A-B021-4AC0E1985753}" dt="2024-10-14T16:03:55.586" v="315" actId="1076"/>
          <ac:picMkLst>
            <pc:docMk/>
            <pc:sldMk cId="1894056126" sldId="364"/>
            <ac:picMk id="40" creationId="{5EACB686-B70B-4A42-B12A-3F7E541BF7B2}"/>
          </ac:picMkLst>
        </pc:picChg>
      </pc:sldChg>
      <pc:sldChg chg="modSp add mod">
        <pc:chgData name="Thảo Nguyên Trương" userId="4e57945e4f8d001b" providerId="LiveId" clId="{A8EA45BB-7A35-477A-B021-4AC0E1985753}" dt="2024-10-14T16:04:41.717" v="324" actId="1076"/>
        <pc:sldMkLst>
          <pc:docMk/>
          <pc:sldMk cId="2410736351" sldId="365"/>
        </pc:sldMkLst>
        <pc:spChg chg="mod">
          <ac:chgData name="Thảo Nguyên Trương" userId="4e57945e4f8d001b" providerId="LiveId" clId="{A8EA45BB-7A35-477A-B021-4AC0E1985753}" dt="2024-10-14T16:04:41.717" v="324" actId="1076"/>
          <ac:spMkLst>
            <pc:docMk/>
            <pc:sldMk cId="2410736351" sldId="365"/>
            <ac:spMk id="41" creationId="{8CC47D6F-20F3-466E-B361-F3F3ED2D0B16}"/>
          </ac:spMkLst>
        </pc:spChg>
        <pc:spChg chg="mod">
          <ac:chgData name="Thảo Nguyên Trương" userId="4e57945e4f8d001b" providerId="LiveId" clId="{A8EA45BB-7A35-477A-B021-4AC0E1985753}" dt="2024-10-14T16:04:26.308" v="320" actId="1076"/>
          <ac:spMkLst>
            <pc:docMk/>
            <pc:sldMk cId="2410736351" sldId="365"/>
            <ac:spMk id="20483" creationId="{81F514BB-FE51-4FD5-9531-48C757C56AE4}"/>
          </ac:spMkLst>
        </pc:spChg>
        <pc:grpChg chg="mod">
          <ac:chgData name="Thảo Nguyên Trương" userId="4e57945e4f8d001b" providerId="LiveId" clId="{A8EA45BB-7A35-477A-B021-4AC0E1985753}" dt="2024-10-14T16:04:15.690" v="318" actId="14100"/>
          <ac:grpSpMkLst>
            <pc:docMk/>
            <pc:sldMk cId="2410736351" sldId="365"/>
            <ac:grpSpMk id="20482" creationId="{2FAC0461-73B6-4731-8F2F-CBB13B87CF7A}"/>
          </ac:grpSpMkLst>
        </pc:grpChg>
        <pc:picChg chg="mod">
          <ac:chgData name="Thảo Nguyên Trương" userId="4e57945e4f8d001b" providerId="LiveId" clId="{A8EA45BB-7A35-477A-B021-4AC0E1985753}" dt="2024-10-14T16:04:37.178" v="323" actId="14100"/>
          <ac:picMkLst>
            <pc:docMk/>
            <pc:sldMk cId="2410736351" sldId="365"/>
            <ac:picMk id="3" creationId="{42A2F5A4-6CA1-519F-D009-4CDE53BD305D}"/>
          </ac:picMkLst>
        </pc:picChg>
        <pc:picChg chg="mod">
          <ac:chgData name="Thảo Nguyên Trương" userId="4e57945e4f8d001b" providerId="LiveId" clId="{A8EA45BB-7A35-477A-B021-4AC0E1985753}" dt="2024-10-14T16:04:29.135" v="321" actId="1076"/>
          <ac:picMkLst>
            <pc:docMk/>
            <pc:sldMk cId="2410736351" sldId="365"/>
            <ac:picMk id="39" creationId="{356E9FC2-A608-4A85-B910-31E4DC154D69}"/>
          </ac:picMkLst>
        </pc:picChg>
        <pc:picChg chg="mod">
          <ac:chgData name="Thảo Nguyên Trương" userId="4e57945e4f8d001b" providerId="LiveId" clId="{A8EA45BB-7A35-477A-B021-4AC0E1985753}" dt="2024-10-14T16:04:32.620" v="322" actId="1076"/>
          <ac:picMkLst>
            <pc:docMk/>
            <pc:sldMk cId="2410736351" sldId="365"/>
            <ac:picMk id="40" creationId="{5EACB686-B70B-4A42-B12A-3F7E541BF7B2}"/>
          </ac:picMkLst>
        </pc:picChg>
      </pc:sldChg>
      <pc:sldChg chg="addSp delSp modSp new mod delAnim modAnim">
        <pc:chgData name="Thảo Nguyên Trương" userId="4e57945e4f8d001b" providerId="LiveId" clId="{A8EA45BB-7A35-477A-B021-4AC0E1985753}" dt="2024-10-14T15:53:41.264" v="196" actId="14100"/>
        <pc:sldMkLst>
          <pc:docMk/>
          <pc:sldMk cId="179276089" sldId="366"/>
        </pc:sldMkLst>
        <pc:picChg chg="add del mod">
          <ac:chgData name="Thảo Nguyên Trương" userId="4e57945e4f8d001b" providerId="LiveId" clId="{A8EA45BB-7A35-477A-B021-4AC0E1985753}" dt="2024-10-14T15:51:39.581" v="191" actId="478"/>
          <ac:picMkLst>
            <pc:docMk/>
            <pc:sldMk cId="179276089" sldId="366"/>
            <ac:picMk id="5" creationId="{E8CB4CF9-27E5-BE93-C788-5C75D56AF52B}"/>
          </ac:picMkLst>
        </pc:picChg>
        <pc:picChg chg="add mod">
          <ac:chgData name="Thảo Nguyên Trương" userId="4e57945e4f8d001b" providerId="LiveId" clId="{A8EA45BB-7A35-477A-B021-4AC0E1985753}" dt="2024-10-14T15:53:41.264" v="196" actId="14100"/>
          <ac:picMkLst>
            <pc:docMk/>
            <pc:sldMk cId="179276089" sldId="366"/>
            <ac:picMk id="6" creationId="{DB473C5E-71B7-E959-0CF9-6ECEF0B65433}"/>
          </ac:picMkLst>
        </pc:picChg>
      </pc:sldChg>
      <pc:sldChg chg="add del">
        <pc:chgData name="Thảo Nguyên Trương" userId="4e57945e4f8d001b" providerId="LiveId" clId="{A8EA45BB-7A35-477A-B021-4AC0E1985753}" dt="2024-10-14T16:09:45.831" v="354" actId="47"/>
        <pc:sldMkLst>
          <pc:docMk/>
          <pc:sldMk cId="1890164409" sldId="367"/>
        </pc:sldMkLst>
      </pc:sldChg>
      <pc:sldMasterChg chg="delSldLayout">
        <pc:chgData name="Thảo Nguyên Trương" userId="4e57945e4f8d001b" providerId="LiveId" clId="{A8EA45BB-7A35-477A-B021-4AC0E1985753}" dt="2024-10-15T08:40:05.580" v="722" actId="47"/>
        <pc:sldMasterMkLst>
          <pc:docMk/>
          <pc:sldMasterMk cId="0" sldId="2147483680"/>
        </pc:sldMasterMkLst>
        <pc:sldLayoutChg chg="del">
          <pc:chgData name="Thảo Nguyên Trương" userId="4e57945e4f8d001b" providerId="LiveId" clId="{A8EA45BB-7A35-477A-B021-4AC0E1985753}" dt="2024-10-15T08:40:05.580" v="722" actId="47"/>
          <pc:sldLayoutMkLst>
            <pc:docMk/>
            <pc:sldMasterMk cId="0" sldId="2147483680"/>
            <pc:sldLayoutMk cId="0" sldId="2147483659"/>
          </pc:sldLayoutMkLst>
        </pc:sldLayoutChg>
      </pc:sldMasterChg>
      <pc:sldMasterChg chg="del delSldLayout">
        <pc:chgData name="Thảo Nguyên Trương" userId="4e57945e4f8d001b" providerId="LiveId" clId="{A8EA45BB-7A35-477A-B021-4AC0E1985753}" dt="2024-10-14T15:55:57.479" v="199" actId="2696"/>
        <pc:sldMasterMkLst>
          <pc:docMk/>
          <pc:sldMasterMk cId="3289364603" sldId="2147483687"/>
        </pc:sldMasterMkLst>
        <pc:sldLayoutChg chg="del">
          <pc:chgData name="Thảo Nguyên Trương" userId="4e57945e4f8d001b" providerId="LiveId" clId="{A8EA45BB-7A35-477A-B021-4AC0E1985753}" dt="2024-10-14T15:55:57.479" v="199" actId="2696"/>
          <pc:sldLayoutMkLst>
            <pc:docMk/>
            <pc:sldMasterMk cId="3289364603" sldId="2147483687"/>
            <pc:sldLayoutMk cId="815058732" sldId="214748368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d7225b1b0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d7225b1b0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68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5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4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3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06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99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4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78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763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922033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98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80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20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8477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12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68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068C7A5-23DA-44DF-91D9-366B5D845B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B0C8CDE-E2D4-474D-B156-70BE7715F922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593992C8-B8C4-47E2-8C99-12616F94DF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4F65F09-0139-4975-8836-B95ED4EFE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83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414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44972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11110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70957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004063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33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Thanh Yen Tran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0967 255 149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081 811 4340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</a:t>
            </a:r>
            <a:r>
              <a:rPr lang="en-US" b="0" i="0" dirty="0" err="1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zalo</a:t>
            </a:r>
            <a:r>
              <a:rPr lang="en-US" b="0" i="0" dirty="0">
                <a:solidFill>
                  <a:srgbClr val="081C36"/>
                </a:solidFill>
                <a:effectLst/>
                <a:highlight>
                  <a:srgbClr val="FFFF00"/>
                </a:highlight>
                <a:latin typeface="SegoeuiPc"/>
              </a:rPr>
              <a:t> / FB </a:t>
            </a:r>
            <a:r>
              <a:rPr lang="en-US" b="0" i="0" u="sng" dirty="0">
                <a:effectLst/>
                <a:highlight>
                  <a:srgbClr val="FFFF00"/>
                </a:highlight>
                <a:latin typeface="SegoeuiPc"/>
              </a:rPr>
              <a:t>https://www.facebook.com/thanhyentrangiaoandientu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6210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382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6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47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725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14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C661123-27D9-4B9E-AC23-48AF3E4094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278C5CF-C038-4972-B691-400EA3910E05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B63251AA-386E-40CD-A90A-780AC3969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2B8637B6-3730-4179-A819-8A7D98438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7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5600" y="1717325"/>
            <a:ext cx="5412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5575" y="3591225"/>
            <a:ext cx="29130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3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3"/>
          <p:cNvSpPr txBox="1">
            <a:spLocks noGrp="1"/>
          </p:cNvSpPr>
          <p:nvPr>
            <p:ph type="subTitle" idx="1"/>
          </p:nvPr>
        </p:nvSpPr>
        <p:spPr>
          <a:xfrm>
            <a:off x="4901663" y="2184850"/>
            <a:ext cx="3529200" cy="2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3"/>
          <p:cNvSpPr txBox="1">
            <a:spLocks noGrp="1"/>
          </p:cNvSpPr>
          <p:nvPr>
            <p:ph type="subTitle" idx="2"/>
          </p:nvPr>
        </p:nvSpPr>
        <p:spPr>
          <a:xfrm>
            <a:off x="713138" y="2184850"/>
            <a:ext cx="3529200" cy="20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0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6" name="Google Shape;426;p30"/>
          <p:cNvGrpSpPr/>
          <p:nvPr/>
        </p:nvGrpSpPr>
        <p:grpSpPr>
          <a:xfrm>
            <a:off x="6913475" y="721075"/>
            <a:ext cx="1517300" cy="3701250"/>
            <a:chOff x="6913475" y="721075"/>
            <a:chExt cx="1517300" cy="3701250"/>
          </a:xfrm>
        </p:grpSpPr>
        <p:grpSp>
          <p:nvGrpSpPr>
            <p:cNvPr id="427" name="Google Shape;427;p30"/>
            <p:cNvGrpSpPr/>
            <p:nvPr/>
          </p:nvGrpSpPr>
          <p:grpSpPr>
            <a:xfrm>
              <a:off x="6913475" y="2496800"/>
              <a:ext cx="1517300" cy="1925525"/>
              <a:chOff x="6913475" y="2496800"/>
              <a:chExt cx="1517300" cy="1925525"/>
            </a:xfrm>
          </p:grpSpPr>
          <p:sp>
            <p:nvSpPr>
              <p:cNvPr id="428" name="Google Shape;428;p30"/>
              <p:cNvSpPr/>
              <p:nvPr/>
            </p:nvSpPr>
            <p:spPr>
              <a:xfrm>
                <a:off x="7247125" y="2826725"/>
                <a:ext cx="821100" cy="599300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23972" extrusionOk="0">
                    <a:moveTo>
                      <a:pt x="15882" y="1231"/>
                    </a:moveTo>
                    <a:lnTo>
                      <a:pt x="15882" y="2834"/>
                    </a:lnTo>
                    <a:cubicBezTo>
                      <a:pt x="15919" y="3617"/>
                      <a:pt x="16180" y="3990"/>
                      <a:pt x="16888" y="4139"/>
                    </a:cubicBezTo>
                    <a:cubicBezTo>
                      <a:pt x="18193" y="4437"/>
                      <a:pt x="19535" y="4586"/>
                      <a:pt x="20877" y="4586"/>
                    </a:cubicBezTo>
                    <a:cubicBezTo>
                      <a:pt x="21362" y="4623"/>
                      <a:pt x="21809" y="4325"/>
                      <a:pt x="21995" y="3878"/>
                    </a:cubicBezTo>
                    <a:cubicBezTo>
                      <a:pt x="22107" y="3542"/>
                      <a:pt x="22219" y="3169"/>
                      <a:pt x="22331" y="2834"/>
                    </a:cubicBezTo>
                    <a:cubicBezTo>
                      <a:pt x="22368" y="2722"/>
                      <a:pt x="22443" y="2610"/>
                      <a:pt x="22480" y="2498"/>
                    </a:cubicBezTo>
                    <a:cubicBezTo>
                      <a:pt x="22741" y="2536"/>
                      <a:pt x="22666" y="2685"/>
                      <a:pt x="22704" y="2797"/>
                    </a:cubicBezTo>
                    <a:cubicBezTo>
                      <a:pt x="22704" y="2908"/>
                      <a:pt x="22704" y="3020"/>
                      <a:pt x="22704" y="3095"/>
                    </a:cubicBezTo>
                    <a:cubicBezTo>
                      <a:pt x="22741" y="3542"/>
                      <a:pt x="22741" y="3990"/>
                      <a:pt x="22816" y="4400"/>
                    </a:cubicBezTo>
                    <a:cubicBezTo>
                      <a:pt x="22853" y="4847"/>
                      <a:pt x="23226" y="5145"/>
                      <a:pt x="23636" y="5182"/>
                    </a:cubicBezTo>
                    <a:cubicBezTo>
                      <a:pt x="24419" y="5257"/>
                      <a:pt x="25239" y="5443"/>
                      <a:pt x="25984" y="5667"/>
                    </a:cubicBezTo>
                    <a:cubicBezTo>
                      <a:pt x="26394" y="5779"/>
                      <a:pt x="26767" y="5854"/>
                      <a:pt x="27177" y="5891"/>
                    </a:cubicBezTo>
                    <a:cubicBezTo>
                      <a:pt x="27513" y="5928"/>
                      <a:pt x="27848" y="5704"/>
                      <a:pt x="27923" y="5332"/>
                    </a:cubicBezTo>
                    <a:cubicBezTo>
                      <a:pt x="28035" y="4996"/>
                      <a:pt x="28109" y="4623"/>
                      <a:pt x="28258" y="4101"/>
                    </a:cubicBezTo>
                    <a:cubicBezTo>
                      <a:pt x="28370" y="4549"/>
                      <a:pt x="28445" y="4810"/>
                      <a:pt x="28482" y="5071"/>
                    </a:cubicBezTo>
                    <a:cubicBezTo>
                      <a:pt x="28557" y="5332"/>
                      <a:pt x="28631" y="5667"/>
                      <a:pt x="28669" y="5965"/>
                    </a:cubicBezTo>
                    <a:cubicBezTo>
                      <a:pt x="28780" y="6599"/>
                      <a:pt x="29228" y="7121"/>
                      <a:pt x="29824" y="7345"/>
                    </a:cubicBezTo>
                    <a:cubicBezTo>
                      <a:pt x="30793" y="7792"/>
                      <a:pt x="31763" y="8277"/>
                      <a:pt x="32769" y="8761"/>
                    </a:cubicBezTo>
                    <a:cubicBezTo>
                      <a:pt x="32844" y="9917"/>
                      <a:pt x="32769" y="11073"/>
                      <a:pt x="32471" y="12228"/>
                    </a:cubicBezTo>
                    <a:cubicBezTo>
                      <a:pt x="32024" y="14241"/>
                      <a:pt x="31092" y="16180"/>
                      <a:pt x="29787" y="17783"/>
                    </a:cubicBezTo>
                    <a:cubicBezTo>
                      <a:pt x="28519" y="19461"/>
                      <a:pt x="26916" y="20877"/>
                      <a:pt x="25090" y="21996"/>
                    </a:cubicBezTo>
                    <a:cubicBezTo>
                      <a:pt x="23524" y="22890"/>
                      <a:pt x="21772" y="23450"/>
                      <a:pt x="19982" y="23711"/>
                    </a:cubicBezTo>
                    <a:cubicBezTo>
                      <a:pt x="18230" y="23934"/>
                      <a:pt x="16478" y="23972"/>
                      <a:pt x="14763" y="23860"/>
                    </a:cubicBezTo>
                    <a:cubicBezTo>
                      <a:pt x="13160" y="23785"/>
                      <a:pt x="11594" y="23524"/>
                      <a:pt x="10103" y="23151"/>
                    </a:cubicBezTo>
                    <a:cubicBezTo>
                      <a:pt x="6599" y="22294"/>
                      <a:pt x="3654" y="20020"/>
                      <a:pt x="1939" y="16926"/>
                    </a:cubicBezTo>
                    <a:cubicBezTo>
                      <a:pt x="932" y="15099"/>
                      <a:pt x="373" y="13086"/>
                      <a:pt x="187" y="11035"/>
                    </a:cubicBezTo>
                    <a:cubicBezTo>
                      <a:pt x="75" y="9917"/>
                      <a:pt x="38" y="8761"/>
                      <a:pt x="0" y="7606"/>
                    </a:cubicBezTo>
                    <a:cubicBezTo>
                      <a:pt x="0" y="7121"/>
                      <a:pt x="38" y="6636"/>
                      <a:pt x="38" y="6114"/>
                    </a:cubicBezTo>
                    <a:cubicBezTo>
                      <a:pt x="1864" y="4810"/>
                      <a:pt x="3691" y="3691"/>
                      <a:pt x="5928" y="3430"/>
                    </a:cubicBezTo>
                    <a:cubicBezTo>
                      <a:pt x="6673" y="2349"/>
                      <a:pt x="7084" y="1119"/>
                      <a:pt x="7904" y="1"/>
                    </a:cubicBezTo>
                    <a:cubicBezTo>
                      <a:pt x="7941" y="112"/>
                      <a:pt x="8016" y="262"/>
                      <a:pt x="8053" y="411"/>
                    </a:cubicBezTo>
                    <a:cubicBezTo>
                      <a:pt x="8053" y="1231"/>
                      <a:pt x="8053" y="2088"/>
                      <a:pt x="8016" y="2908"/>
                    </a:cubicBezTo>
                    <a:cubicBezTo>
                      <a:pt x="8016" y="3244"/>
                      <a:pt x="8127" y="3430"/>
                      <a:pt x="8463" y="3430"/>
                    </a:cubicBezTo>
                    <a:cubicBezTo>
                      <a:pt x="8724" y="3468"/>
                      <a:pt x="8985" y="3468"/>
                      <a:pt x="9283" y="3430"/>
                    </a:cubicBezTo>
                    <a:cubicBezTo>
                      <a:pt x="10811" y="3281"/>
                      <a:pt x="12340" y="3244"/>
                      <a:pt x="13906" y="3318"/>
                    </a:cubicBezTo>
                    <a:cubicBezTo>
                      <a:pt x="14502" y="3430"/>
                      <a:pt x="15061" y="3058"/>
                      <a:pt x="15211" y="2461"/>
                    </a:cubicBezTo>
                    <a:cubicBezTo>
                      <a:pt x="15322" y="2014"/>
                      <a:pt x="15583" y="1566"/>
                      <a:pt x="15882" y="1231"/>
                    </a:cubicBezTo>
                    <a:close/>
                    <a:moveTo>
                      <a:pt x="19013" y="15770"/>
                    </a:moveTo>
                    <a:cubicBezTo>
                      <a:pt x="18976" y="15173"/>
                      <a:pt x="18976" y="14689"/>
                      <a:pt x="18901" y="14204"/>
                    </a:cubicBezTo>
                    <a:cubicBezTo>
                      <a:pt x="18864" y="13794"/>
                      <a:pt x="18528" y="13496"/>
                      <a:pt x="18156" y="13496"/>
                    </a:cubicBezTo>
                    <a:cubicBezTo>
                      <a:pt x="17857" y="13459"/>
                      <a:pt x="17559" y="13459"/>
                      <a:pt x="17261" y="13496"/>
                    </a:cubicBezTo>
                    <a:cubicBezTo>
                      <a:pt x="16105" y="13570"/>
                      <a:pt x="14987" y="13720"/>
                      <a:pt x="13831" y="13831"/>
                    </a:cubicBezTo>
                    <a:cubicBezTo>
                      <a:pt x="13421" y="13869"/>
                      <a:pt x="12974" y="13869"/>
                      <a:pt x="12526" y="13943"/>
                    </a:cubicBezTo>
                    <a:cubicBezTo>
                      <a:pt x="12042" y="14018"/>
                      <a:pt x="11706" y="14428"/>
                      <a:pt x="11706" y="14913"/>
                    </a:cubicBezTo>
                    <a:cubicBezTo>
                      <a:pt x="11706" y="15509"/>
                      <a:pt x="11781" y="16068"/>
                      <a:pt x="11893" y="16627"/>
                    </a:cubicBezTo>
                    <a:cubicBezTo>
                      <a:pt x="12191" y="18007"/>
                      <a:pt x="13086" y="19162"/>
                      <a:pt x="14353" y="19759"/>
                    </a:cubicBezTo>
                    <a:cubicBezTo>
                      <a:pt x="16105" y="20728"/>
                      <a:pt x="18305" y="19759"/>
                      <a:pt x="18715" y="17820"/>
                    </a:cubicBezTo>
                    <a:cubicBezTo>
                      <a:pt x="18864" y="17112"/>
                      <a:pt x="18976" y="16441"/>
                      <a:pt x="19013" y="15770"/>
                    </a:cubicBezTo>
                    <a:close/>
                    <a:moveTo>
                      <a:pt x="6189" y="10588"/>
                    </a:moveTo>
                    <a:cubicBezTo>
                      <a:pt x="6077" y="11408"/>
                      <a:pt x="6636" y="12154"/>
                      <a:pt x="7456" y="12228"/>
                    </a:cubicBezTo>
                    <a:cubicBezTo>
                      <a:pt x="8276" y="12303"/>
                      <a:pt x="9022" y="11669"/>
                      <a:pt x="9097" y="10849"/>
                    </a:cubicBezTo>
                    <a:cubicBezTo>
                      <a:pt x="9171" y="9954"/>
                      <a:pt x="8687" y="9283"/>
                      <a:pt x="7941" y="9246"/>
                    </a:cubicBezTo>
                    <a:cubicBezTo>
                      <a:pt x="7084" y="9097"/>
                      <a:pt x="6263" y="9731"/>
                      <a:pt x="6189" y="10588"/>
                    </a:cubicBezTo>
                    <a:close/>
                    <a:moveTo>
                      <a:pt x="22629" y="10924"/>
                    </a:moveTo>
                    <a:cubicBezTo>
                      <a:pt x="22629" y="10513"/>
                      <a:pt x="22480" y="10103"/>
                      <a:pt x="22145" y="9842"/>
                    </a:cubicBezTo>
                    <a:cubicBezTo>
                      <a:pt x="21623" y="9544"/>
                      <a:pt x="20989" y="9544"/>
                      <a:pt x="20467" y="9842"/>
                    </a:cubicBezTo>
                    <a:cubicBezTo>
                      <a:pt x="19945" y="10141"/>
                      <a:pt x="19684" y="10737"/>
                      <a:pt x="19833" y="11296"/>
                    </a:cubicBezTo>
                    <a:cubicBezTo>
                      <a:pt x="19982" y="11930"/>
                      <a:pt x="20504" y="12415"/>
                      <a:pt x="21138" y="12489"/>
                    </a:cubicBezTo>
                    <a:cubicBezTo>
                      <a:pt x="21585" y="12564"/>
                      <a:pt x="22033" y="12377"/>
                      <a:pt x="22294" y="12005"/>
                    </a:cubicBezTo>
                    <a:cubicBezTo>
                      <a:pt x="22517" y="11706"/>
                      <a:pt x="22629" y="11296"/>
                      <a:pt x="22629" y="10924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0"/>
              <p:cNvSpPr/>
              <p:nvPr/>
            </p:nvSpPr>
            <p:spPr>
              <a:xfrm>
                <a:off x="7445625" y="3437175"/>
                <a:ext cx="528475" cy="521950"/>
              </a:xfrm>
              <a:custGeom>
                <a:avLst/>
                <a:gdLst/>
                <a:ahLst/>
                <a:cxnLst/>
                <a:rect l="l" t="t" r="r" b="b"/>
                <a:pathLst>
                  <a:path w="21139" h="20878" extrusionOk="0">
                    <a:moveTo>
                      <a:pt x="18156" y="11893"/>
                    </a:moveTo>
                    <a:cubicBezTo>
                      <a:pt x="17821" y="12154"/>
                      <a:pt x="17522" y="12378"/>
                      <a:pt x="17187" y="12564"/>
                    </a:cubicBezTo>
                    <a:cubicBezTo>
                      <a:pt x="16441" y="13049"/>
                      <a:pt x="16292" y="14726"/>
                      <a:pt x="17187" y="15397"/>
                    </a:cubicBezTo>
                    <a:cubicBezTo>
                      <a:pt x="17970" y="16031"/>
                      <a:pt x="18790" y="16218"/>
                      <a:pt x="19722" y="15733"/>
                    </a:cubicBezTo>
                    <a:cubicBezTo>
                      <a:pt x="20393" y="16628"/>
                      <a:pt x="21139" y="19014"/>
                      <a:pt x="21027" y="20020"/>
                    </a:cubicBezTo>
                    <a:cubicBezTo>
                      <a:pt x="20617" y="20169"/>
                      <a:pt x="20169" y="20281"/>
                      <a:pt x="19685" y="20281"/>
                    </a:cubicBezTo>
                    <a:cubicBezTo>
                      <a:pt x="18119" y="20356"/>
                      <a:pt x="16553" y="20468"/>
                      <a:pt x="14987" y="20542"/>
                    </a:cubicBezTo>
                    <a:cubicBezTo>
                      <a:pt x="11856" y="20691"/>
                      <a:pt x="8724" y="20878"/>
                      <a:pt x="5630" y="20878"/>
                    </a:cubicBezTo>
                    <a:cubicBezTo>
                      <a:pt x="3878" y="20878"/>
                      <a:pt x="2163" y="20654"/>
                      <a:pt x="411" y="20542"/>
                    </a:cubicBezTo>
                    <a:cubicBezTo>
                      <a:pt x="299" y="20505"/>
                      <a:pt x="187" y="20468"/>
                      <a:pt x="113" y="20430"/>
                    </a:cubicBezTo>
                    <a:cubicBezTo>
                      <a:pt x="1" y="20020"/>
                      <a:pt x="76" y="19610"/>
                      <a:pt x="262" y="19237"/>
                    </a:cubicBezTo>
                    <a:cubicBezTo>
                      <a:pt x="560" y="19200"/>
                      <a:pt x="858" y="19200"/>
                      <a:pt x="1157" y="19163"/>
                    </a:cubicBezTo>
                    <a:cubicBezTo>
                      <a:pt x="2163" y="19088"/>
                      <a:pt x="2909" y="18193"/>
                      <a:pt x="2760" y="17224"/>
                    </a:cubicBezTo>
                    <a:cubicBezTo>
                      <a:pt x="2685" y="16106"/>
                      <a:pt x="2275" y="15547"/>
                      <a:pt x="1157" y="15174"/>
                    </a:cubicBezTo>
                    <a:cubicBezTo>
                      <a:pt x="1082" y="15136"/>
                      <a:pt x="1008" y="15099"/>
                      <a:pt x="970" y="15062"/>
                    </a:cubicBezTo>
                    <a:cubicBezTo>
                      <a:pt x="933" y="14876"/>
                      <a:pt x="933" y="14652"/>
                      <a:pt x="970" y="14503"/>
                    </a:cubicBezTo>
                    <a:cubicBezTo>
                      <a:pt x="1716" y="10178"/>
                      <a:pt x="2536" y="5854"/>
                      <a:pt x="3505" y="1567"/>
                    </a:cubicBezTo>
                    <a:cubicBezTo>
                      <a:pt x="3617" y="1082"/>
                      <a:pt x="3729" y="672"/>
                      <a:pt x="3841" y="150"/>
                    </a:cubicBezTo>
                    <a:cubicBezTo>
                      <a:pt x="4176" y="75"/>
                      <a:pt x="4512" y="75"/>
                      <a:pt x="4885" y="150"/>
                    </a:cubicBezTo>
                    <a:cubicBezTo>
                      <a:pt x="6227" y="225"/>
                      <a:pt x="7531" y="336"/>
                      <a:pt x="8874" y="374"/>
                    </a:cubicBezTo>
                    <a:cubicBezTo>
                      <a:pt x="9656" y="411"/>
                      <a:pt x="10439" y="374"/>
                      <a:pt x="11222" y="299"/>
                    </a:cubicBezTo>
                    <a:cubicBezTo>
                      <a:pt x="11968" y="262"/>
                      <a:pt x="12676" y="113"/>
                      <a:pt x="13496" y="1"/>
                    </a:cubicBezTo>
                    <a:cubicBezTo>
                      <a:pt x="13608" y="187"/>
                      <a:pt x="13720" y="374"/>
                      <a:pt x="13794" y="560"/>
                    </a:cubicBezTo>
                    <a:cubicBezTo>
                      <a:pt x="14428" y="2126"/>
                      <a:pt x="15062" y="3654"/>
                      <a:pt x="15658" y="5220"/>
                    </a:cubicBezTo>
                    <a:cubicBezTo>
                      <a:pt x="15994" y="6077"/>
                      <a:pt x="16292" y="6972"/>
                      <a:pt x="16628" y="7867"/>
                    </a:cubicBezTo>
                    <a:cubicBezTo>
                      <a:pt x="17001" y="8836"/>
                      <a:pt x="17373" y="9805"/>
                      <a:pt x="17746" y="10775"/>
                    </a:cubicBezTo>
                    <a:cubicBezTo>
                      <a:pt x="17858" y="11148"/>
                      <a:pt x="18007" y="11483"/>
                      <a:pt x="18156" y="11893"/>
                    </a:cubicBezTo>
                    <a:close/>
                    <a:moveTo>
                      <a:pt x="9358" y="13384"/>
                    </a:moveTo>
                    <a:cubicBezTo>
                      <a:pt x="9358" y="12191"/>
                      <a:pt x="8240" y="10998"/>
                      <a:pt x="7121" y="11110"/>
                    </a:cubicBezTo>
                    <a:cubicBezTo>
                      <a:pt x="6040" y="11259"/>
                      <a:pt x="4810" y="11968"/>
                      <a:pt x="4847" y="13459"/>
                    </a:cubicBezTo>
                    <a:cubicBezTo>
                      <a:pt x="4885" y="14652"/>
                      <a:pt x="5817" y="15621"/>
                      <a:pt x="7010" y="15658"/>
                    </a:cubicBezTo>
                    <a:cubicBezTo>
                      <a:pt x="8277" y="15658"/>
                      <a:pt x="9321" y="14652"/>
                      <a:pt x="9358" y="13384"/>
                    </a:cubicBezTo>
                    <a:close/>
                    <a:moveTo>
                      <a:pt x="14950" y="17895"/>
                    </a:moveTo>
                    <a:cubicBezTo>
                      <a:pt x="14987" y="16516"/>
                      <a:pt x="14130" y="15547"/>
                      <a:pt x="12974" y="15435"/>
                    </a:cubicBezTo>
                    <a:cubicBezTo>
                      <a:pt x="11781" y="15323"/>
                      <a:pt x="10626" y="16628"/>
                      <a:pt x="10626" y="17709"/>
                    </a:cubicBezTo>
                    <a:cubicBezTo>
                      <a:pt x="10626" y="18827"/>
                      <a:pt x="11670" y="19759"/>
                      <a:pt x="12825" y="19796"/>
                    </a:cubicBezTo>
                    <a:cubicBezTo>
                      <a:pt x="14093" y="19796"/>
                      <a:pt x="14913" y="19088"/>
                      <a:pt x="14950" y="1789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0"/>
              <p:cNvSpPr/>
              <p:nvPr/>
            </p:nvSpPr>
            <p:spPr>
              <a:xfrm>
                <a:off x="7257375" y="2621700"/>
                <a:ext cx="808075" cy="396100"/>
              </a:xfrm>
              <a:custGeom>
                <a:avLst/>
                <a:gdLst/>
                <a:ahLst/>
                <a:cxnLst/>
                <a:rect l="l" t="t" r="r" b="b"/>
                <a:pathLst>
                  <a:path w="32323" h="15844" extrusionOk="0">
                    <a:moveTo>
                      <a:pt x="13831" y="10587"/>
                    </a:moveTo>
                    <a:lnTo>
                      <a:pt x="8724" y="10699"/>
                    </a:lnTo>
                    <a:cubicBezTo>
                      <a:pt x="8538" y="10476"/>
                      <a:pt x="8463" y="10215"/>
                      <a:pt x="8500" y="9916"/>
                    </a:cubicBezTo>
                    <a:cubicBezTo>
                      <a:pt x="8500" y="9469"/>
                      <a:pt x="8538" y="8984"/>
                      <a:pt x="8538" y="8537"/>
                    </a:cubicBezTo>
                    <a:cubicBezTo>
                      <a:pt x="8538" y="8052"/>
                      <a:pt x="8538" y="7642"/>
                      <a:pt x="8538" y="7232"/>
                    </a:cubicBezTo>
                    <a:cubicBezTo>
                      <a:pt x="8538" y="6934"/>
                      <a:pt x="8463" y="6599"/>
                      <a:pt x="8090" y="6487"/>
                    </a:cubicBezTo>
                    <a:cubicBezTo>
                      <a:pt x="7792" y="6449"/>
                      <a:pt x="7531" y="6599"/>
                      <a:pt x="7382" y="6822"/>
                    </a:cubicBezTo>
                    <a:cubicBezTo>
                      <a:pt x="7046" y="7307"/>
                      <a:pt x="6711" y="7754"/>
                      <a:pt x="6413" y="8239"/>
                    </a:cubicBezTo>
                    <a:cubicBezTo>
                      <a:pt x="6114" y="8686"/>
                      <a:pt x="5928" y="9134"/>
                      <a:pt x="5667" y="9581"/>
                    </a:cubicBezTo>
                    <a:lnTo>
                      <a:pt x="4996" y="10848"/>
                    </a:lnTo>
                    <a:cubicBezTo>
                      <a:pt x="3206" y="11072"/>
                      <a:pt x="1678" y="12079"/>
                      <a:pt x="0" y="12899"/>
                    </a:cubicBezTo>
                    <a:cubicBezTo>
                      <a:pt x="0" y="12750"/>
                      <a:pt x="38" y="12563"/>
                      <a:pt x="75" y="12414"/>
                    </a:cubicBezTo>
                    <a:cubicBezTo>
                      <a:pt x="746" y="10476"/>
                      <a:pt x="1678" y="8649"/>
                      <a:pt x="2796" y="6934"/>
                    </a:cubicBezTo>
                    <a:cubicBezTo>
                      <a:pt x="3244" y="6226"/>
                      <a:pt x="3803" y="5592"/>
                      <a:pt x="4474" y="5070"/>
                    </a:cubicBezTo>
                    <a:cubicBezTo>
                      <a:pt x="4847" y="4809"/>
                      <a:pt x="5182" y="4474"/>
                      <a:pt x="5481" y="4101"/>
                    </a:cubicBezTo>
                    <a:cubicBezTo>
                      <a:pt x="6152" y="3281"/>
                      <a:pt x="7046" y="2610"/>
                      <a:pt x="8016" y="2200"/>
                    </a:cubicBezTo>
                    <a:cubicBezTo>
                      <a:pt x="10513" y="895"/>
                      <a:pt x="13272" y="186"/>
                      <a:pt x="16068" y="149"/>
                    </a:cubicBezTo>
                    <a:cubicBezTo>
                      <a:pt x="17373" y="0"/>
                      <a:pt x="18752" y="75"/>
                      <a:pt x="20057" y="298"/>
                    </a:cubicBezTo>
                    <a:cubicBezTo>
                      <a:pt x="20504" y="410"/>
                      <a:pt x="20989" y="559"/>
                      <a:pt x="21399" y="708"/>
                    </a:cubicBezTo>
                    <a:cubicBezTo>
                      <a:pt x="23375" y="1528"/>
                      <a:pt x="25164" y="2721"/>
                      <a:pt x="26656" y="4213"/>
                    </a:cubicBezTo>
                    <a:cubicBezTo>
                      <a:pt x="29377" y="6785"/>
                      <a:pt x="31278" y="10140"/>
                      <a:pt x="32098" y="13794"/>
                    </a:cubicBezTo>
                    <a:cubicBezTo>
                      <a:pt x="32247" y="14465"/>
                      <a:pt x="32322" y="15136"/>
                      <a:pt x="32322" y="15844"/>
                    </a:cubicBezTo>
                    <a:cubicBezTo>
                      <a:pt x="32173" y="15844"/>
                      <a:pt x="32024" y="15844"/>
                      <a:pt x="31912" y="15807"/>
                    </a:cubicBezTo>
                    <a:cubicBezTo>
                      <a:pt x="31129" y="15434"/>
                      <a:pt x="30383" y="15061"/>
                      <a:pt x="29638" y="14688"/>
                    </a:cubicBezTo>
                    <a:cubicBezTo>
                      <a:pt x="29377" y="14576"/>
                      <a:pt x="29191" y="14353"/>
                      <a:pt x="29153" y="14055"/>
                    </a:cubicBezTo>
                    <a:cubicBezTo>
                      <a:pt x="29041" y="13346"/>
                      <a:pt x="28892" y="12638"/>
                      <a:pt x="28780" y="11892"/>
                    </a:cubicBezTo>
                    <a:cubicBezTo>
                      <a:pt x="28669" y="11184"/>
                      <a:pt x="28594" y="10550"/>
                      <a:pt x="28482" y="9916"/>
                    </a:cubicBezTo>
                    <a:cubicBezTo>
                      <a:pt x="28482" y="9544"/>
                      <a:pt x="28221" y="9245"/>
                      <a:pt x="27848" y="9245"/>
                    </a:cubicBezTo>
                    <a:cubicBezTo>
                      <a:pt x="27513" y="9171"/>
                      <a:pt x="27177" y="9432"/>
                      <a:pt x="27177" y="9805"/>
                    </a:cubicBezTo>
                    <a:cubicBezTo>
                      <a:pt x="27103" y="10662"/>
                      <a:pt x="27028" y="11482"/>
                      <a:pt x="26916" y="12302"/>
                    </a:cubicBezTo>
                    <a:cubicBezTo>
                      <a:pt x="26879" y="12601"/>
                      <a:pt x="26805" y="12899"/>
                      <a:pt x="26693" y="13197"/>
                    </a:cubicBezTo>
                    <a:cubicBezTo>
                      <a:pt x="25537" y="13160"/>
                      <a:pt x="24531" y="12563"/>
                      <a:pt x="23449" y="12563"/>
                    </a:cubicBezTo>
                    <a:cubicBezTo>
                      <a:pt x="23226" y="12228"/>
                      <a:pt x="23114" y="11855"/>
                      <a:pt x="23151" y="11445"/>
                    </a:cubicBezTo>
                    <a:cubicBezTo>
                      <a:pt x="23039" y="10289"/>
                      <a:pt x="22965" y="9134"/>
                      <a:pt x="22890" y="7941"/>
                    </a:cubicBezTo>
                    <a:cubicBezTo>
                      <a:pt x="22890" y="7680"/>
                      <a:pt x="22890" y="7456"/>
                      <a:pt x="22592" y="7381"/>
                    </a:cubicBezTo>
                    <a:cubicBezTo>
                      <a:pt x="22256" y="7270"/>
                      <a:pt x="21884" y="7493"/>
                      <a:pt x="21809" y="7829"/>
                    </a:cubicBezTo>
                    <a:cubicBezTo>
                      <a:pt x="21772" y="7941"/>
                      <a:pt x="21772" y="8090"/>
                      <a:pt x="21735" y="8239"/>
                    </a:cubicBezTo>
                    <a:cubicBezTo>
                      <a:pt x="21436" y="9283"/>
                      <a:pt x="21175" y="10364"/>
                      <a:pt x="20877" y="11445"/>
                    </a:cubicBezTo>
                    <a:cubicBezTo>
                      <a:pt x="20803" y="11631"/>
                      <a:pt x="20691" y="11818"/>
                      <a:pt x="20579" y="12004"/>
                    </a:cubicBezTo>
                    <a:cubicBezTo>
                      <a:pt x="19162" y="11967"/>
                      <a:pt x="17783" y="11780"/>
                      <a:pt x="16441" y="11408"/>
                    </a:cubicBezTo>
                    <a:cubicBezTo>
                      <a:pt x="16254" y="10811"/>
                      <a:pt x="16217" y="10177"/>
                      <a:pt x="16329" y="9544"/>
                    </a:cubicBezTo>
                    <a:cubicBezTo>
                      <a:pt x="16366" y="8723"/>
                      <a:pt x="16329" y="7866"/>
                      <a:pt x="16217" y="7046"/>
                    </a:cubicBezTo>
                    <a:cubicBezTo>
                      <a:pt x="16217" y="6971"/>
                      <a:pt x="16180" y="6897"/>
                      <a:pt x="16143" y="6860"/>
                    </a:cubicBezTo>
                    <a:cubicBezTo>
                      <a:pt x="16068" y="6748"/>
                      <a:pt x="15956" y="6599"/>
                      <a:pt x="15882" y="6599"/>
                    </a:cubicBezTo>
                    <a:cubicBezTo>
                      <a:pt x="15770" y="6599"/>
                      <a:pt x="15509" y="6636"/>
                      <a:pt x="15434" y="6710"/>
                    </a:cubicBezTo>
                    <a:cubicBezTo>
                      <a:pt x="15248" y="7009"/>
                      <a:pt x="15136" y="7344"/>
                      <a:pt x="15024" y="7642"/>
                    </a:cubicBezTo>
                    <a:cubicBezTo>
                      <a:pt x="14689" y="8649"/>
                      <a:pt x="14279" y="9618"/>
                      <a:pt x="13831" y="10587"/>
                    </a:cubicBezTo>
                    <a:close/>
                  </a:path>
                </a:pathLst>
              </a:custGeom>
              <a:solidFill>
                <a:srgbClr val="906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0"/>
              <p:cNvSpPr/>
              <p:nvPr/>
            </p:nvSpPr>
            <p:spPr>
              <a:xfrm>
                <a:off x="7997375" y="2521025"/>
                <a:ext cx="4091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3273" extrusionOk="0">
                    <a:moveTo>
                      <a:pt x="6487" y="12713"/>
                    </a:moveTo>
                    <a:cubicBezTo>
                      <a:pt x="6674" y="12415"/>
                      <a:pt x="6897" y="12191"/>
                      <a:pt x="7084" y="11893"/>
                    </a:cubicBezTo>
                    <a:cubicBezTo>
                      <a:pt x="7755" y="10887"/>
                      <a:pt x="7568" y="9992"/>
                      <a:pt x="6562" y="9283"/>
                    </a:cubicBezTo>
                    <a:cubicBezTo>
                      <a:pt x="5928" y="8873"/>
                      <a:pt x="5183" y="8612"/>
                      <a:pt x="4400" y="8575"/>
                    </a:cubicBezTo>
                    <a:cubicBezTo>
                      <a:pt x="3020" y="8351"/>
                      <a:pt x="1604" y="8426"/>
                      <a:pt x="262" y="8799"/>
                    </a:cubicBezTo>
                    <a:cubicBezTo>
                      <a:pt x="112" y="7904"/>
                      <a:pt x="1" y="6972"/>
                      <a:pt x="1" y="6077"/>
                    </a:cubicBezTo>
                    <a:cubicBezTo>
                      <a:pt x="1" y="5854"/>
                      <a:pt x="38" y="5593"/>
                      <a:pt x="187" y="5406"/>
                    </a:cubicBezTo>
                    <a:cubicBezTo>
                      <a:pt x="933" y="3952"/>
                      <a:pt x="1939" y="2610"/>
                      <a:pt x="3207" y="1567"/>
                    </a:cubicBezTo>
                    <a:cubicBezTo>
                      <a:pt x="4511" y="485"/>
                      <a:pt x="6226" y="1"/>
                      <a:pt x="7904" y="150"/>
                    </a:cubicBezTo>
                    <a:cubicBezTo>
                      <a:pt x="8650" y="262"/>
                      <a:pt x="9358" y="485"/>
                      <a:pt x="9992" y="821"/>
                    </a:cubicBezTo>
                    <a:cubicBezTo>
                      <a:pt x="11669" y="1716"/>
                      <a:pt x="13123" y="2983"/>
                      <a:pt x="14204" y="4512"/>
                    </a:cubicBezTo>
                    <a:cubicBezTo>
                      <a:pt x="15174" y="5742"/>
                      <a:pt x="15845" y="7159"/>
                      <a:pt x="16180" y="8650"/>
                    </a:cubicBezTo>
                    <a:cubicBezTo>
                      <a:pt x="16292" y="9023"/>
                      <a:pt x="16292" y="9433"/>
                      <a:pt x="16366" y="9731"/>
                    </a:cubicBezTo>
                    <a:lnTo>
                      <a:pt x="15136" y="10924"/>
                    </a:lnTo>
                    <a:cubicBezTo>
                      <a:pt x="14913" y="11185"/>
                      <a:pt x="14689" y="11408"/>
                      <a:pt x="14428" y="11632"/>
                    </a:cubicBezTo>
                    <a:cubicBezTo>
                      <a:pt x="14092" y="12042"/>
                      <a:pt x="13496" y="12117"/>
                      <a:pt x="13049" y="11856"/>
                    </a:cubicBezTo>
                    <a:cubicBezTo>
                      <a:pt x="12899" y="11781"/>
                      <a:pt x="12750" y="11707"/>
                      <a:pt x="12564" y="11632"/>
                    </a:cubicBezTo>
                    <a:cubicBezTo>
                      <a:pt x="12191" y="11446"/>
                      <a:pt x="11781" y="11744"/>
                      <a:pt x="11818" y="12154"/>
                    </a:cubicBezTo>
                    <a:lnTo>
                      <a:pt x="11818" y="12862"/>
                    </a:lnTo>
                    <a:cubicBezTo>
                      <a:pt x="11781" y="13011"/>
                      <a:pt x="11744" y="13123"/>
                      <a:pt x="11706" y="13272"/>
                    </a:cubicBezTo>
                    <a:cubicBezTo>
                      <a:pt x="10812" y="13086"/>
                      <a:pt x="9992" y="12900"/>
                      <a:pt x="9134" y="12750"/>
                    </a:cubicBezTo>
                    <a:cubicBezTo>
                      <a:pt x="8277" y="12601"/>
                      <a:pt x="7382" y="12564"/>
                      <a:pt x="6487" y="12713"/>
                    </a:cubicBezTo>
                    <a:close/>
                  </a:path>
                </a:pathLst>
              </a:custGeom>
              <a:solidFill>
                <a:srgbClr val="906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0"/>
              <p:cNvSpPr/>
              <p:nvPr/>
            </p:nvSpPr>
            <p:spPr>
              <a:xfrm>
                <a:off x="7430725" y="3962825"/>
                <a:ext cx="589975" cy="176175"/>
              </a:xfrm>
              <a:custGeom>
                <a:avLst/>
                <a:gdLst/>
                <a:ahLst/>
                <a:cxnLst/>
                <a:rect l="l" t="t" r="r" b="b"/>
                <a:pathLst>
                  <a:path w="23599" h="7047" extrusionOk="0">
                    <a:moveTo>
                      <a:pt x="1343" y="560"/>
                    </a:moveTo>
                    <a:cubicBezTo>
                      <a:pt x="1976" y="485"/>
                      <a:pt x="2647" y="485"/>
                      <a:pt x="3281" y="597"/>
                    </a:cubicBezTo>
                    <a:cubicBezTo>
                      <a:pt x="4847" y="746"/>
                      <a:pt x="6413" y="821"/>
                      <a:pt x="8016" y="746"/>
                    </a:cubicBezTo>
                    <a:cubicBezTo>
                      <a:pt x="10178" y="672"/>
                      <a:pt x="12377" y="597"/>
                      <a:pt x="14540" y="485"/>
                    </a:cubicBezTo>
                    <a:cubicBezTo>
                      <a:pt x="15360" y="448"/>
                      <a:pt x="16217" y="374"/>
                      <a:pt x="17037" y="336"/>
                    </a:cubicBezTo>
                    <a:cubicBezTo>
                      <a:pt x="18379" y="224"/>
                      <a:pt x="19722" y="187"/>
                      <a:pt x="21026" y="75"/>
                    </a:cubicBezTo>
                    <a:cubicBezTo>
                      <a:pt x="21399" y="1"/>
                      <a:pt x="21772" y="113"/>
                      <a:pt x="22070" y="374"/>
                    </a:cubicBezTo>
                    <a:cubicBezTo>
                      <a:pt x="22480" y="784"/>
                      <a:pt x="22853" y="1268"/>
                      <a:pt x="23189" y="1790"/>
                    </a:cubicBezTo>
                    <a:cubicBezTo>
                      <a:pt x="23599" y="2648"/>
                      <a:pt x="23561" y="3654"/>
                      <a:pt x="23039" y="4474"/>
                    </a:cubicBezTo>
                    <a:cubicBezTo>
                      <a:pt x="22816" y="4922"/>
                      <a:pt x="22368" y="5183"/>
                      <a:pt x="21884" y="5145"/>
                    </a:cubicBezTo>
                    <a:cubicBezTo>
                      <a:pt x="21548" y="5108"/>
                      <a:pt x="21213" y="5071"/>
                      <a:pt x="20914" y="4959"/>
                    </a:cubicBezTo>
                    <a:cubicBezTo>
                      <a:pt x="20691" y="4922"/>
                      <a:pt x="20430" y="4847"/>
                      <a:pt x="20243" y="4773"/>
                    </a:cubicBezTo>
                    <a:cubicBezTo>
                      <a:pt x="19945" y="4698"/>
                      <a:pt x="19610" y="4773"/>
                      <a:pt x="19423" y="5033"/>
                    </a:cubicBezTo>
                    <a:cubicBezTo>
                      <a:pt x="19088" y="5406"/>
                      <a:pt x="18752" y="5742"/>
                      <a:pt x="18342" y="6077"/>
                    </a:cubicBezTo>
                    <a:cubicBezTo>
                      <a:pt x="17783" y="6562"/>
                      <a:pt x="16926" y="6599"/>
                      <a:pt x="16292" y="6115"/>
                    </a:cubicBezTo>
                    <a:cubicBezTo>
                      <a:pt x="15994" y="5928"/>
                      <a:pt x="15733" y="5667"/>
                      <a:pt x="15434" y="5444"/>
                    </a:cubicBezTo>
                    <a:cubicBezTo>
                      <a:pt x="15285" y="5332"/>
                      <a:pt x="15136" y="5183"/>
                      <a:pt x="14950" y="5071"/>
                    </a:cubicBezTo>
                    <a:cubicBezTo>
                      <a:pt x="14726" y="4810"/>
                      <a:pt x="14279" y="4884"/>
                      <a:pt x="14092" y="5183"/>
                    </a:cubicBezTo>
                    <a:cubicBezTo>
                      <a:pt x="13943" y="5332"/>
                      <a:pt x="13794" y="5555"/>
                      <a:pt x="13608" y="5705"/>
                    </a:cubicBezTo>
                    <a:cubicBezTo>
                      <a:pt x="12750" y="6674"/>
                      <a:pt x="11371" y="7047"/>
                      <a:pt x="10141" y="6637"/>
                    </a:cubicBezTo>
                    <a:cubicBezTo>
                      <a:pt x="9022" y="6376"/>
                      <a:pt x="8053" y="5630"/>
                      <a:pt x="7531" y="4586"/>
                    </a:cubicBezTo>
                    <a:cubicBezTo>
                      <a:pt x="7456" y="4474"/>
                      <a:pt x="7419" y="4362"/>
                      <a:pt x="7345" y="4251"/>
                    </a:cubicBezTo>
                    <a:cubicBezTo>
                      <a:pt x="7195" y="3878"/>
                      <a:pt x="6711" y="3841"/>
                      <a:pt x="6524" y="4176"/>
                    </a:cubicBezTo>
                    <a:cubicBezTo>
                      <a:pt x="6338" y="4325"/>
                      <a:pt x="6226" y="4549"/>
                      <a:pt x="6040" y="4698"/>
                    </a:cubicBezTo>
                    <a:cubicBezTo>
                      <a:pt x="4810" y="6003"/>
                      <a:pt x="3281" y="6264"/>
                      <a:pt x="1604" y="5854"/>
                    </a:cubicBezTo>
                    <a:cubicBezTo>
                      <a:pt x="1305" y="5742"/>
                      <a:pt x="1044" y="5630"/>
                      <a:pt x="783" y="5444"/>
                    </a:cubicBezTo>
                    <a:cubicBezTo>
                      <a:pt x="261" y="5108"/>
                      <a:pt x="0" y="4512"/>
                      <a:pt x="75" y="3878"/>
                    </a:cubicBezTo>
                    <a:cubicBezTo>
                      <a:pt x="150" y="3468"/>
                      <a:pt x="224" y="3095"/>
                      <a:pt x="336" y="2722"/>
                    </a:cubicBezTo>
                    <a:cubicBezTo>
                      <a:pt x="634" y="1977"/>
                      <a:pt x="970" y="1231"/>
                      <a:pt x="1343" y="5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0"/>
              <p:cNvSpPr/>
              <p:nvPr/>
            </p:nvSpPr>
            <p:spPr>
              <a:xfrm>
                <a:off x="8189375" y="3132425"/>
                <a:ext cx="192950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18" h="7904" extrusionOk="0">
                    <a:moveTo>
                      <a:pt x="6636" y="1939"/>
                    </a:moveTo>
                    <a:cubicBezTo>
                      <a:pt x="6450" y="2610"/>
                      <a:pt x="6151" y="3244"/>
                      <a:pt x="5741" y="3803"/>
                    </a:cubicBezTo>
                    <a:cubicBezTo>
                      <a:pt x="5592" y="3989"/>
                      <a:pt x="5480" y="4176"/>
                      <a:pt x="5369" y="4399"/>
                    </a:cubicBezTo>
                    <a:cubicBezTo>
                      <a:pt x="5331" y="4549"/>
                      <a:pt x="5369" y="4735"/>
                      <a:pt x="5480" y="4884"/>
                    </a:cubicBezTo>
                    <a:cubicBezTo>
                      <a:pt x="5592" y="5033"/>
                      <a:pt x="5779" y="5033"/>
                      <a:pt x="5928" y="4921"/>
                    </a:cubicBezTo>
                    <a:cubicBezTo>
                      <a:pt x="6114" y="4847"/>
                      <a:pt x="6263" y="4698"/>
                      <a:pt x="6412" y="4586"/>
                    </a:cubicBezTo>
                    <a:cubicBezTo>
                      <a:pt x="6636" y="4437"/>
                      <a:pt x="6860" y="4288"/>
                      <a:pt x="7083" y="4176"/>
                    </a:cubicBezTo>
                    <a:cubicBezTo>
                      <a:pt x="7307" y="4101"/>
                      <a:pt x="7568" y="4138"/>
                      <a:pt x="7717" y="4325"/>
                    </a:cubicBezTo>
                    <a:cubicBezTo>
                      <a:pt x="7568" y="4959"/>
                      <a:pt x="7195" y="5481"/>
                      <a:pt x="6673" y="5853"/>
                    </a:cubicBezTo>
                    <a:cubicBezTo>
                      <a:pt x="6412" y="6002"/>
                      <a:pt x="6151" y="6189"/>
                      <a:pt x="5928" y="6375"/>
                    </a:cubicBezTo>
                    <a:cubicBezTo>
                      <a:pt x="5816" y="6487"/>
                      <a:pt x="5779" y="6673"/>
                      <a:pt x="5779" y="6823"/>
                    </a:cubicBezTo>
                    <a:cubicBezTo>
                      <a:pt x="5816" y="7009"/>
                      <a:pt x="5965" y="7121"/>
                      <a:pt x="6114" y="7158"/>
                    </a:cubicBezTo>
                    <a:lnTo>
                      <a:pt x="6338" y="7158"/>
                    </a:lnTo>
                    <a:cubicBezTo>
                      <a:pt x="6562" y="7158"/>
                      <a:pt x="6860" y="7121"/>
                      <a:pt x="6860" y="7456"/>
                    </a:cubicBezTo>
                    <a:cubicBezTo>
                      <a:pt x="6822" y="7792"/>
                      <a:pt x="6562" y="7829"/>
                      <a:pt x="6338" y="7866"/>
                    </a:cubicBezTo>
                    <a:cubicBezTo>
                      <a:pt x="5928" y="7904"/>
                      <a:pt x="5518" y="7866"/>
                      <a:pt x="5145" y="7792"/>
                    </a:cubicBezTo>
                    <a:cubicBezTo>
                      <a:pt x="4474" y="7643"/>
                      <a:pt x="3803" y="7344"/>
                      <a:pt x="3206" y="6972"/>
                    </a:cubicBezTo>
                    <a:cubicBezTo>
                      <a:pt x="2796" y="6748"/>
                      <a:pt x="2386" y="6562"/>
                      <a:pt x="1976" y="6301"/>
                    </a:cubicBezTo>
                    <a:cubicBezTo>
                      <a:pt x="1566" y="6077"/>
                      <a:pt x="1230" y="5779"/>
                      <a:pt x="932" y="5406"/>
                    </a:cubicBezTo>
                    <a:cubicBezTo>
                      <a:pt x="298" y="4623"/>
                      <a:pt x="0" y="3617"/>
                      <a:pt x="75" y="2610"/>
                    </a:cubicBezTo>
                    <a:cubicBezTo>
                      <a:pt x="112" y="2349"/>
                      <a:pt x="187" y="2088"/>
                      <a:pt x="298" y="1864"/>
                    </a:cubicBezTo>
                    <a:cubicBezTo>
                      <a:pt x="410" y="1641"/>
                      <a:pt x="671" y="1641"/>
                      <a:pt x="820" y="1790"/>
                    </a:cubicBezTo>
                    <a:cubicBezTo>
                      <a:pt x="970" y="2013"/>
                      <a:pt x="1119" y="2237"/>
                      <a:pt x="1268" y="2461"/>
                    </a:cubicBezTo>
                    <a:cubicBezTo>
                      <a:pt x="1380" y="2610"/>
                      <a:pt x="1491" y="2759"/>
                      <a:pt x="1641" y="2908"/>
                    </a:cubicBezTo>
                    <a:cubicBezTo>
                      <a:pt x="1790" y="3095"/>
                      <a:pt x="2088" y="3057"/>
                      <a:pt x="2237" y="2871"/>
                    </a:cubicBezTo>
                    <a:cubicBezTo>
                      <a:pt x="2386" y="2610"/>
                      <a:pt x="2498" y="2312"/>
                      <a:pt x="2610" y="2051"/>
                    </a:cubicBezTo>
                    <a:cubicBezTo>
                      <a:pt x="2871" y="1492"/>
                      <a:pt x="3132" y="970"/>
                      <a:pt x="3430" y="448"/>
                    </a:cubicBezTo>
                    <a:cubicBezTo>
                      <a:pt x="3542" y="149"/>
                      <a:pt x="3803" y="0"/>
                      <a:pt x="4101" y="75"/>
                    </a:cubicBezTo>
                    <a:cubicBezTo>
                      <a:pt x="4250" y="410"/>
                      <a:pt x="4213" y="858"/>
                      <a:pt x="4026" y="1193"/>
                    </a:cubicBezTo>
                    <a:lnTo>
                      <a:pt x="3318" y="2759"/>
                    </a:lnTo>
                    <a:cubicBezTo>
                      <a:pt x="3206" y="2983"/>
                      <a:pt x="3094" y="3244"/>
                      <a:pt x="3355" y="3467"/>
                    </a:cubicBezTo>
                    <a:cubicBezTo>
                      <a:pt x="3654" y="3691"/>
                      <a:pt x="3840" y="3617"/>
                      <a:pt x="4138" y="3244"/>
                    </a:cubicBezTo>
                    <a:cubicBezTo>
                      <a:pt x="4623" y="2535"/>
                      <a:pt x="5369" y="2051"/>
                      <a:pt x="6189" y="1902"/>
                    </a:cubicBezTo>
                    <a:cubicBezTo>
                      <a:pt x="6338" y="1902"/>
                      <a:pt x="6487" y="1939"/>
                      <a:pt x="6636" y="1939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0"/>
              <p:cNvSpPr/>
              <p:nvPr/>
            </p:nvSpPr>
            <p:spPr>
              <a:xfrm>
                <a:off x="6938625" y="3234000"/>
                <a:ext cx="206000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6525" extrusionOk="0">
                    <a:moveTo>
                      <a:pt x="821" y="1231"/>
                    </a:moveTo>
                    <a:cubicBezTo>
                      <a:pt x="1380" y="1157"/>
                      <a:pt x="1939" y="1380"/>
                      <a:pt x="2275" y="1865"/>
                    </a:cubicBezTo>
                    <a:cubicBezTo>
                      <a:pt x="2424" y="2051"/>
                      <a:pt x="2536" y="2238"/>
                      <a:pt x="2722" y="2387"/>
                    </a:cubicBezTo>
                    <a:cubicBezTo>
                      <a:pt x="2834" y="2461"/>
                      <a:pt x="3020" y="2499"/>
                      <a:pt x="3170" y="2461"/>
                    </a:cubicBezTo>
                    <a:cubicBezTo>
                      <a:pt x="3356" y="2387"/>
                      <a:pt x="3430" y="2200"/>
                      <a:pt x="3393" y="2051"/>
                    </a:cubicBezTo>
                    <a:cubicBezTo>
                      <a:pt x="3319" y="1828"/>
                      <a:pt x="3244" y="1604"/>
                      <a:pt x="3170" y="1380"/>
                    </a:cubicBezTo>
                    <a:cubicBezTo>
                      <a:pt x="2983" y="970"/>
                      <a:pt x="2983" y="486"/>
                      <a:pt x="3132" y="38"/>
                    </a:cubicBezTo>
                    <a:cubicBezTo>
                      <a:pt x="3281" y="150"/>
                      <a:pt x="3468" y="187"/>
                      <a:pt x="3542" y="299"/>
                    </a:cubicBezTo>
                    <a:cubicBezTo>
                      <a:pt x="3766" y="597"/>
                      <a:pt x="3990" y="970"/>
                      <a:pt x="4213" y="1306"/>
                    </a:cubicBezTo>
                    <a:cubicBezTo>
                      <a:pt x="4288" y="1455"/>
                      <a:pt x="4362" y="1604"/>
                      <a:pt x="4437" y="1716"/>
                    </a:cubicBezTo>
                    <a:cubicBezTo>
                      <a:pt x="4623" y="1902"/>
                      <a:pt x="4922" y="1865"/>
                      <a:pt x="5071" y="1678"/>
                    </a:cubicBezTo>
                    <a:cubicBezTo>
                      <a:pt x="5145" y="1529"/>
                      <a:pt x="5220" y="1380"/>
                      <a:pt x="5257" y="1194"/>
                    </a:cubicBezTo>
                    <a:cubicBezTo>
                      <a:pt x="5332" y="858"/>
                      <a:pt x="5406" y="486"/>
                      <a:pt x="5518" y="1"/>
                    </a:cubicBezTo>
                    <a:cubicBezTo>
                      <a:pt x="5705" y="225"/>
                      <a:pt x="5816" y="336"/>
                      <a:pt x="5816" y="448"/>
                    </a:cubicBezTo>
                    <a:cubicBezTo>
                      <a:pt x="5891" y="970"/>
                      <a:pt x="5928" y="1455"/>
                      <a:pt x="5965" y="1939"/>
                    </a:cubicBezTo>
                    <a:cubicBezTo>
                      <a:pt x="5965" y="2126"/>
                      <a:pt x="5965" y="2275"/>
                      <a:pt x="6003" y="2461"/>
                    </a:cubicBezTo>
                    <a:cubicBezTo>
                      <a:pt x="6040" y="2610"/>
                      <a:pt x="6152" y="2722"/>
                      <a:pt x="6301" y="2797"/>
                    </a:cubicBezTo>
                    <a:cubicBezTo>
                      <a:pt x="6487" y="2797"/>
                      <a:pt x="6637" y="2760"/>
                      <a:pt x="6748" y="2648"/>
                    </a:cubicBezTo>
                    <a:cubicBezTo>
                      <a:pt x="6897" y="2461"/>
                      <a:pt x="6972" y="2200"/>
                      <a:pt x="7121" y="2051"/>
                    </a:cubicBezTo>
                    <a:cubicBezTo>
                      <a:pt x="7270" y="1828"/>
                      <a:pt x="7457" y="1641"/>
                      <a:pt x="7680" y="1455"/>
                    </a:cubicBezTo>
                    <a:cubicBezTo>
                      <a:pt x="7755" y="1380"/>
                      <a:pt x="7904" y="1380"/>
                      <a:pt x="8016" y="1418"/>
                    </a:cubicBezTo>
                    <a:cubicBezTo>
                      <a:pt x="8165" y="1529"/>
                      <a:pt x="8240" y="1678"/>
                      <a:pt x="8240" y="1828"/>
                    </a:cubicBezTo>
                    <a:cubicBezTo>
                      <a:pt x="8240" y="2089"/>
                      <a:pt x="8202" y="2350"/>
                      <a:pt x="8128" y="2610"/>
                    </a:cubicBezTo>
                    <a:cubicBezTo>
                      <a:pt x="7867" y="3393"/>
                      <a:pt x="7419" y="4064"/>
                      <a:pt x="6786" y="4586"/>
                    </a:cubicBezTo>
                    <a:cubicBezTo>
                      <a:pt x="6562" y="4810"/>
                      <a:pt x="6264" y="5034"/>
                      <a:pt x="6003" y="5220"/>
                    </a:cubicBezTo>
                    <a:cubicBezTo>
                      <a:pt x="5742" y="5481"/>
                      <a:pt x="5406" y="5630"/>
                      <a:pt x="5034" y="5667"/>
                    </a:cubicBezTo>
                    <a:cubicBezTo>
                      <a:pt x="4512" y="5742"/>
                      <a:pt x="3990" y="5891"/>
                      <a:pt x="3505" y="6115"/>
                    </a:cubicBezTo>
                    <a:cubicBezTo>
                      <a:pt x="2238" y="6525"/>
                      <a:pt x="1231" y="6040"/>
                      <a:pt x="299" y="5257"/>
                    </a:cubicBezTo>
                    <a:cubicBezTo>
                      <a:pt x="38" y="5071"/>
                      <a:pt x="1" y="4735"/>
                      <a:pt x="150" y="4512"/>
                    </a:cubicBezTo>
                    <a:cubicBezTo>
                      <a:pt x="262" y="4288"/>
                      <a:pt x="523" y="4176"/>
                      <a:pt x="746" y="4251"/>
                    </a:cubicBezTo>
                    <a:cubicBezTo>
                      <a:pt x="1082" y="4325"/>
                      <a:pt x="1380" y="4474"/>
                      <a:pt x="1678" y="4549"/>
                    </a:cubicBezTo>
                    <a:cubicBezTo>
                      <a:pt x="1827" y="4586"/>
                      <a:pt x="2014" y="4549"/>
                      <a:pt x="2126" y="4437"/>
                    </a:cubicBezTo>
                    <a:cubicBezTo>
                      <a:pt x="2312" y="4288"/>
                      <a:pt x="2312" y="4027"/>
                      <a:pt x="2126" y="3878"/>
                    </a:cubicBezTo>
                    <a:cubicBezTo>
                      <a:pt x="2014" y="3692"/>
                      <a:pt x="1827" y="3542"/>
                      <a:pt x="1678" y="3393"/>
                    </a:cubicBezTo>
                    <a:cubicBezTo>
                      <a:pt x="1119" y="2797"/>
                      <a:pt x="821" y="2051"/>
                      <a:pt x="821" y="1231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0"/>
              <p:cNvSpPr/>
              <p:nvPr/>
            </p:nvSpPr>
            <p:spPr>
              <a:xfrm>
                <a:off x="7997375" y="2752175"/>
                <a:ext cx="16872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5145" extrusionOk="0">
                    <a:moveTo>
                      <a:pt x="2498" y="5145"/>
                    </a:moveTo>
                    <a:cubicBezTo>
                      <a:pt x="2424" y="5108"/>
                      <a:pt x="2387" y="5070"/>
                      <a:pt x="2349" y="5070"/>
                    </a:cubicBezTo>
                    <a:cubicBezTo>
                      <a:pt x="1678" y="3616"/>
                      <a:pt x="821" y="2274"/>
                      <a:pt x="1" y="858"/>
                    </a:cubicBezTo>
                    <a:cubicBezTo>
                      <a:pt x="1" y="858"/>
                      <a:pt x="1" y="820"/>
                      <a:pt x="38" y="709"/>
                    </a:cubicBezTo>
                    <a:cubicBezTo>
                      <a:pt x="411" y="410"/>
                      <a:pt x="858" y="224"/>
                      <a:pt x="1343" y="187"/>
                    </a:cubicBezTo>
                    <a:cubicBezTo>
                      <a:pt x="2647" y="0"/>
                      <a:pt x="3952" y="37"/>
                      <a:pt x="5220" y="373"/>
                    </a:cubicBezTo>
                    <a:cubicBezTo>
                      <a:pt x="5555" y="485"/>
                      <a:pt x="5854" y="634"/>
                      <a:pt x="6115" y="820"/>
                    </a:cubicBezTo>
                    <a:cubicBezTo>
                      <a:pt x="6636" y="1044"/>
                      <a:pt x="6748" y="1715"/>
                      <a:pt x="6375" y="2088"/>
                    </a:cubicBezTo>
                    <a:cubicBezTo>
                      <a:pt x="6226" y="2312"/>
                      <a:pt x="6115" y="2461"/>
                      <a:pt x="5928" y="2647"/>
                    </a:cubicBezTo>
                    <a:cubicBezTo>
                      <a:pt x="4996" y="3542"/>
                      <a:pt x="3952" y="4362"/>
                      <a:pt x="2834" y="4996"/>
                    </a:cubicBezTo>
                    <a:cubicBezTo>
                      <a:pt x="2722" y="5070"/>
                      <a:pt x="2610" y="5108"/>
                      <a:pt x="2498" y="51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0"/>
              <p:cNvSpPr/>
              <p:nvPr/>
            </p:nvSpPr>
            <p:spPr>
              <a:xfrm>
                <a:off x="7144600" y="2970250"/>
                <a:ext cx="9230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7271" extrusionOk="0">
                    <a:moveTo>
                      <a:pt x="3691" y="7270"/>
                    </a:moveTo>
                    <a:cubicBezTo>
                      <a:pt x="2871" y="7084"/>
                      <a:pt x="2126" y="6674"/>
                      <a:pt x="1604" y="6040"/>
                    </a:cubicBezTo>
                    <a:cubicBezTo>
                      <a:pt x="821" y="5033"/>
                      <a:pt x="299" y="3840"/>
                      <a:pt x="75" y="2573"/>
                    </a:cubicBezTo>
                    <a:cubicBezTo>
                      <a:pt x="1" y="2051"/>
                      <a:pt x="75" y="1492"/>
                      <a:pt x="299" y="1007"/>
                    </a:cubicBezTo>
                    <a:cubicBezTo>
                      <a:pt x="448" y="411"/>
                      <a:pt x="1044" y="1"/>
                      <a:pt x="1678" y="75"/>
                    </a:cubicBezTo>
                    <a:cubicBezTo>
                      <a:pt x="2237" y="38"/>
                      <a:pt x="2797" y="262"/>
                      <a:pt x="3207" y="634"/>
                    </a:cubicBezTo>
                    <a:cubicBezTo>
                      <a:pt x="3169" y="2834"/>
                      <a:pt x="3356" y="5071"/>
                      <a:pt x="3691" y="7270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0"/>
              <p:cNvSpPr/>
              <p:nvPr/>
            </p:nvSpPr>
            <p:spPr>
              <a:xfrm>
                <a:off x="8069150" y="3028050"/>
                <a:ext cx="10720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4288" h="6264" extrusionOk="0">
                    <a:moveTo>
                      <a:pt x="0" y="6263"/>
                    </a:moveTo>
                    <a:cubicBezTo>
                      <a:pt x="112" y="5853"/>
                      <a:pt x="187" y="5555"/>
                      <a:pt x="261" y="5294"/>
                    </a:cubicBezTo>
                    <a:cubicBezTo>
                      <a:pt x="559" y="4213"/>
                      <a:pt x="746" y="3132"/>
                      <a:pt x="783" y="2013"/>
                    </a:cubicBezTo>
                    <a:cubicBezTo>
                      <a:pt x="783" y="1603"/>
                      <a:pt x="932" y="1230"/>
                      <a:pt x="1156" y="895"/>
                    </a:cubicBezTo>
                    <a:cubicBezTo>
                      <a:pt x="1529" y="261"/>
                      <a:pt x="2274" y="0"/>
                      <a:pt x="2983" y="186"/>
                    </a:cubicBezTo>
                    <a:cubicBezTo>
                      <a:pt x="3654" y="336"/>
                      <a:pt x="4138" y="932"/>
                      <a:pt x="4175" y="1640"/>
                    </a:cubicBezTo>
                    <a:cubicBezTo>
                      <a:pt x="4287" y="2386"/>
                      <a:pt x="4101" y="3132"/>
                      <a:pt x="3654" y="3728"/>
                    </a:cubicBezTo>
                    <a:cubicBezTo>
                      <a:pt x="2759" y="4958"/>
                      <a:pt x="1454" y="5816"/>
                      <a:pt x="0" y="6263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0"/>
              <p:cNvSpPr/>
              <p:nvPr/>
            </p:nvSpPr>
            <p:spPr>
              <a:xfrm>
                <a:off x="7903250" y="2584400"/>
                <a:ext cx="80175" cy="161275"/>
              </a:xfrm>
              <a:custGeom>
                <a:avLst/>
                <a:gdLst/>
                <a:ahLst/>
                <a:cxnLst/>
                <a:rect l="l" t="t" r="r" b="b"/>
                <a:pathLst>
                  <a:path w="3207" h="6451" extrusionOk="0">
                    <a:moveTo>
                      <a:pt x="2945" y="6413"/>
                    </a:moveTo>
                    <a:cubicBezTo>
                      <a:pt x="2834" y="6413"/>
                      <a:pt x="2796" y="6450"/>
                      <a:pt x="2796" y="6413"/>
                    </a:cubicBezTo>
                    <a:lnTo>
                      <a:pt x="75" y="3766"/>
                    </a:lnTo>
                    <a:cubicBezTo>
                      <a:pt x="0" y="3058"/>
                      <a:pt x="149" y="2349"/>
                      <a:pt x="522" y="1753"/>
                    </a:cubicBezTo>
                    <a:cubicBezTo>
                      <a:pt x="821" y="1045"/>
                      <a:pt x="1305" y="448"/>
                      <a:pt x="1939" y="1"/>
                    </a:cubicBezTo>
                    <a:cubicBezTo>
                      <a:pt x="2386" y="858"/>
                      <a:pt x="2610" y="1753"/>
                      <a:pt x="2684" y="2685"/>
                    </a:cubicBezTo>
                    <a:cubicBezTo>
                      <a:pt x="2759" y="3952"/>
                      <a:pt x="3206" y="5183"/>
                      <a:pt x="2945" y="6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0"/>
              <p:cNvSpPr/>
              <p:nvPr/>
            </p:nvSpPr>
            <p:spPr>
              <a:xfrm>
                <a:off x="7675850" y="4268525"/>
                <a:ext cx="60600" cy="11652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4661" extrusionOk="0">
                    <a:moveTo>
                      <a:pt x="1081" y="0"/>
                    </a:moveTo>
                    <a:cubicBezTo>
                      <a:pt x="2088" y="970"/>
                      <a:pt x="2423" y="2051"/>
                      <a:pt x="1939" y="3281"/>
                    </a:cubicBezTo>
                    <a:cubicBezTo>
                      <a:pt x="1790" y="3617"/>
                      <a:pt x="1603" y="3915"/>
                      <a:pt x="1342" y="4176"/>
                    </a:cubicBezTo>
                    <a:cubicBezTo>
                      <a:pt x="969" y="4660"/>
                      <a:pt x="186" y="4474"/>
                      <a:pt x="112" y="3878"/>
                    </a:cubicBezTo>
                    <a:cubicBezTo>
                      <a:pt x="37" y="3654"/>
                      <a:pt x="0" y="3393"/>
                      <a:pt x="37" y="3169"/>
                    </a:cubicBezTo>
                    <a:cubicBezTo>
                      <a:pt x="75" y="2051"/>
                      <a:pt x="447" y="970"/>
                      <a:pt x="10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0"/>
              <p:cNvSpPr/>
              <p:nvPr/>
            </p:nvSpPr>
            <p:spPr>
              <a:xfrm>
                <a:off x="8070075" y="4281575"/>
                <a:ext cx="5127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4624" extrusionOk="0">
                    <a:moveTo>
                      <a:pt x="709" y="0"/>
                    </a:moveTo>
                    <a:cubicBezTo>
                      <a:pt x="1193" y="671"/>
                      <a:pt x="1603" y="1417"/>
                      <a:pt x="1864" y="2200"/>
                    </a:cubicBezTo>
                    <a:cubicBezTo>
                      <a:pt x="2051" y="2685"/>
                      <a:pt x="2051" y="3206"/>
                      <a:pt x="1939" y="3691"/>
                    </a:cubicBezTo>
                    <a:cubicBezTo>
                      <a:pt x="1864" y="4027"/>
                      <a:pt x="1678" y="4325"/>
                      <a:pt x="1380" y="4511"/>
                    </a:cubicBezTo>
                    <a:cubicBezTo>
                      <a:pt x="1231" y="4623"/>
                      <a:pt x="970" y="4623"/>
                      <a:pt x="858" y="4474"/>
                    </a:cubicBezTo>
                    <a:cubicBezTo>
                      <a:pt x="709" y="4325"/>
                      <a:pt x="597" y="4138"/>
                      <a:pt x="522" y="3989"/>
                    </a:cubicBezTo>
                    <a:cubicBezTo>
                      <a:pt x="112" y="2983"/>
                      <a:pt x="0" y="1864"/>
                      <a:pt x="187" y="821"/>
                    </a:cubicBezTo>
                    <a:cubicBezTo>
                      <a:pt x="224" y="485"/>
                      <a:pt x="411" y="187"/>
                      <a:pt x="7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0"/>
              <p:cNvSpPr/>
              <p:nvPr/>
            </p:nvSpPr>
            <p:spPr>
              <a:xfrm>
                <a:off x="7558400" y="3186475"/>
                <a:ext cx="1435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5146" extrusionOk="0">
                    <a:moveTo>
                      <a:pt x="5556" y="1"/>
                    </a:moveTo>
                    <a:cubicBezTo>
                      <a:pt x="5742" y="1119"/>
                      <a:pt x="5705" y="2237"/>
                      <a:pt x="5369" y="3319"/>
                    </a:cubicBezTo>
                    <a:cubicBezTo>
                      <a:pt x="5034" y="4511"/>
                      <a:pt x="3729" y="5145"/>
                      <a:pt x="2573" y="4661"/>
                    </a:cubicBezTo>
                    <a:cubicBezTo>
                      <a:pt x="933" y="3990"/>
                      <a:pt x="1" y="2312"/>
                      <a:pt x="299" y="560"/>
                    </a:cubicBezTo>
                    <a:cubicBezTo>
                      <a:pt x="299" y="523"/>
                      <a:pt x="336" y="485"/>
                      <a:pt x="336" y="485"/>
                    </a:cubicBezTo>
                    <a:cubicBezTo>
                      <a:pt x="2051" y="187"/>
                      <a:pt x="3803" y="1"/>
                      <a:pt x="5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0"/>
              <p:cNvSpPr/>
              <p:nvPr/>
            </p:nvSpPr>
            <p:spPr>
              <a:xfrm>
                <a:off x="7880875" y="3758725"/>
                <a:ext cx="4942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387" extrusionOk="0">
                    <a:moveTo>
                      <a:pt x="1119" y="0"/>
                    </a:moveTo>
                    <a:cubicBezTo>
                      <a:pt x="1492" y="597"/>
                      <a:pt x="1790" y="1231"/>
                      <a:pt x="1976" y="1902"/>
                    </a:cubicBezTo>
                    <a:cubicBezTo>
                      <a:pt x="1678" y="2312"/>
                      <a:pt x="1082" y="2386"/>
                      <a:pt x="672" y="2088"/>
                    </a:cubicBezTo>
                    <a:cubicBezTo>
                      <a:pt x="262" y="1939"/>
                      <a:pt x="1" y="1492"/>
                      <a:pt x="38" y="1044"/>
                    </a:cubicBezTo>
                    <a:cubicBezTo>
                      <a:pt x="112" y="411"/>
                      <a:pt x="560" y="187"/>
                      <a:pt x="11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0"/>
              <p:cNvSpPr/>
              <p:nvPr/>
            </p:nvSpPr>
            <p:spPr>
              <a:xfrm>
                <a:off x="7454950" y="3837000"/>
                <a:ext cx="40100" cy="6062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425" extrusionOk="0">
                    <a:moveTo>
                      <a:pt x="1" y="2126"/>
                    </a:moveTo>
                    <a:cubicBezTo>
                      <a:pt x="75" y="1679"/>
                      <a:pt x="113" y="1194"/>
                      <a:pt x="187" y="784"/>
                    </a:cubicBezTo>
                    <a:cubicBezTo>
                      <a:pt x="262" y="560"/>
                      <a:pt x="299" y="336"/>
                      <a:pt x="374" y="113"/>
                    </a:cubicBezTo>
                    <a:cubicBezTo>
                      <a:pt x="858" y="1"/>
                      <a:pt x="1306" y="262"/>
                      <a:pt x="1417" y="747"/>
                    </a:cubicBezTo>
                    <a:cubicBezTo>
                      <a:pt x="1604" y="1119"/>
                      <a:pt x="1567" y="1604"/>
                      <a:pt x="1306" y="1977"/>
                    </a:cubicBezTo>
                    <a:cubicBezTo>
                      <a:pt x="970" y="2350"/>
                      <a:pt x="411" y="2424"/>
                      <a:pt x="1" y="21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0"/>
              <p:cNvSpPr/>
              <p:nvPr/>
            </p:nvSpPr>
            <p:spPr>
              <a:xfrm>
                <a:off x="7588225" y="3737275"/>
                <a:ext cx="69925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760" extrusionOk="0">
                    <a:moveTo>
                      <a:pt x="1343" y="2722"/>
                    </a:moveTo>
                    <a:cubicBezTo>
                      <a:pt x="597" y="2722"/>
                      <a:pt x="1" y="2089"/>
                      <a:pt x="38" y="1380"/>
                    </a:cubicBezTo>
                    <a:cubicBezTo>
                      <a:pt x="150" y="560"/>
                      <a:pt x="821" y="1"/>
                      <a:pt x="1641" y="38"/>
                    </a:cubicBezTo>
                    <a:cubicBezTo>
                      <a:pt x="2312" y="187"/>
                      <a:pt x="2797" y="784"/>
                      <a:pt x="2797" y="1455"/>
                    </a:cubicBezTo>
                    <a:cubicBezTo>
                      <a:pt x="2685" y="2200"/>
                      <a:pt x="2088" y="2760"/>
                      <a:pt x="1343" y="2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0"/>
              <p:cNvSpPr/>
              <p:nvPr/>
            </p:nvSpPr>
            <p:spPr>
              <a:xfrm>
                <a:off x="7728025" y="3841675"/>
                <a:ext cx="6900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2797" extrusionOk="0">
                    <a:moveTo>
                      <a:pt x="2759" y="1492"/>
                    </a:moveTo>
                    <a:cubicBezTo>
                      <a:pt x="2759" y="2424"/>
                      <a:pt x="2238" y="2796"/>
                      <a:pt x="1417" y="2722"/>
                    </a:cubicBezTo>
                    <a:cubicBezTo>
                      <a:pt x="523" y="2684"/>
                      <a:pt x="1" y="1752"/>
                      <a:pt x="411" y="970"/>
                    </a:cubicBezTo>
                    <a:cubicBezTo>
                      <a:pt x="672" y="560"/>
                      <a:pt x="1045" y="299"/>
                      <a:pt x="1492" y="149"/>
                    </a:cubicBezTo>
                    <a:cubicBezTo>
                      <a:pt x="1902" y="0"/>
                      <a:pt x="2498" y="410"/>
                      <a:pt x="2648" y="932"/>
                    </a:cubicBezTo>
                    <a:cubicBezTo>
                      <a:pt x="2685" y="1119"/>
                      <a:pt x="2722" y="1305"/>
                      <a:pt x="2759" y="14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0"/>
              <p:cNvSpPr/>
              <p:nvPr/>
            </p:nvSpPr>
            <p:spPr>
              <a:xfrm>
                <a:off x="7828675" y="3080225"/>
                <a:ext cx="140775" cy="1435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5742" extrusionOk="0">
                    <a:moveTo>
                      <a:pt x="4400" y="448"/>
                    </a:moveTo>
                    <a:cubicBezTo>
                      <a:pt x="3654" y="38"/>
                      <a:pt x="2722" y="1"/>
                      <a:pt x="1940" y="336"/>
                    </a:cubicBezTo>
                    <a:cubicBezTo>
                      <a:pt x="896" y="709"/>
                      <a:pt x="150" y="1641"/>
                      <a:pt x="76" y="2759"/>
                    </a:cubicBezTo>
                    <a:cubicBezTo>
                      <a:pt x="1" y="3542"/>
                      <a:pt x="299" y="4325"/>
                      <a:pt x="858" y="4884"/>
                    </a:cubicBezTo>
                    <a:cubicBezTo>
                      <a:pt x="1268" y="5294"/>
                      <a:pt x="1865" y="5518"/>
                      <a:pt x="2424" y="5518"/>
                    </a:cubicBezTo>
                    <a:cubicBezTo>
                      <a:pt x="2611" y="5555"/>
                      <a:pt x="2834" y="5593"/>
                      <a:pt x="3021" y="5630"/>
                    </a:cubicBezTo>
                    <a:cubicBezTo>
                      <a:pt x="4586" y="5742"/>
                      <a:pt x="5630" y="3990"/>
                      <a:pt x="5556" y="2573"/>
                    </a:cubicBezTo>
                    <a:cubicBezTo>
                      <a:pt x="5556" y="1716"/>
                      <a:pt x="5108" y="933"/>
                      <a:pt x="4400" y="448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0"/>
              <p:cNvSpPr/>
              <p:nvPr/>
            </p:nvSpPr>
            <p:spPr>
              <a:xfrm>
                <a:off x="7264825" y="3098875"/>
                <a:ext cx="13982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779" extrusionOk="0">
                    <a:moveTo>
                      <a:pt x="5593" y="2759"/>
                    </a:moveTo>
                    <a:cubicBezTo>
                      <a:pt x="5481" y="1603"/>
                      <a:pt x="4698" y="634"/>
                      <a:pt x="3580" y="336"/>
                    </a:cubicBezTo>
                    <a:cubicBezTo>
                      <a:pt x="2424" y="0"/>
                      <a:pt x="1231" y="522"/>
                      <a:pt x="634" y="1566"/>
                    </a:cubicBezTo>
                    <a:cubicBezTo>
                      <a:pt x="1" y="2796"/>
                      <a:pt x="411" y="4287"/>
                      <a:pt x="1566" y="5033"/>
                    </a:cubicBezTo>
                    <a:cubicBezTo>
                      <a:pt x="2573" y="5779"/>
                      <a:pt x="3990" y="5630"/>
                      <a:pt x="4847" y="4698"/>
                    </a:cubicBezTo>
                    <a:cubicBezTo>
                      <a:pt x="4959" y="4548"/>
                      <a:pt x="5071" y="4362"/>
                      <a:pt x="5145" y="4213"/>
                    </a:cubicBezTo>
                    <a:cubicBezTo>
                      <a:pt x="5444" y="3766"/>
                      <a:pt x="5593" y="3244"/>
                      <a:pt x="5593" y="2759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0"/>
              <p:cNvSpPr/>
              <p:nvPr/>
            </p:nvSpPr>
            <p:spPr>
              <a:xfrm>
                <a:off x="6913475" y="2496800"/>
                <a:ext cx="1517300" cy="1925525"/>
              </a:xfrm>
              <a:custGeom>
                <a:avLst/>
                <a:gdLst/>
                <a:ahLst/>
                <a:cxnLst/>
                <a:rect l="l" t="t" r="r" b="b"/>
                <a:pathLst>
                  <a:path w="60692" h="77021" extrusionOk="0">
                    <a:moveTo>
                      <a:pt x="38659" y="6524"/>
                    </a:moveTo>
                    <a:cubicBezTo>
                      <a:pt x="38920" y="5630"/>
                      <a:pt x="39293" y="4772"/>
                      <a:pt x="39852" y="3989"/>
                    </a:cubicBezTo>
                    <a:cubicBezTo>
                      <a:pt x="40076" y="3691"/>
                      <a:pt x="40300" y="3430"/>
                      <a:pt x="40561" y="3132"/>
                    </a:cubicBezTo>
                    <a:cubicBezTo>
                      <a:pt x="40672" y="2983"/>
                      <a:pt x="40859" y="2871"/>
                      <a:pt x="41008" y="2759"/>
                    </a:cubicBezTo>
                    <a:cubicBezTo>
                      <a:pt x="41716" y="2349"/>
                      <a:pt x="42164" y="2498"/>
                      <a:pt x="42462" y="3244"/>
                    </a:cubicBezTo>
                    <a:cubicBezTo>
                      <a:pt x="42536" y="3468"/>
                      <a:pt x="42611" y="3766"/>
                      <a:pt x="42686" y="3989"/>
                    </a:cubicBezTo>
                    <a:cubicBezTo>
                      <a:pt x="42797" y="4400"/>
                      <a:pt x="42909" y="4772"/>
                      <a:pt x="43021" y="5182"/>
                    </a:cubicBezTo>
                    <a:cubicBezTo>
                      <a:pt x="43431" y="5033"/>
                      <a:pt x="43506" y="4698"/>
                      <a:pt x="43692" y="4400"/>
                    </a:cubicBezTo>
                    <a:cubicBezTo>
                      <a:pt x="44289" y="3505"/>
                      <a:pt x="45034" y="2647"/>
                      <a:pt x="45892" y="1939"/>
                    </a:cubicBezTo>
                    <a:cubicBezTo>
                      <a:pt x="47457" y="597"/>
                      <a:pt x="49545" y="1"/>
                      <a:pt x="51633" y="299"/>
                    </a:cubicBezTo>
                    <a:cubicBezTo>
                      <a:pt x="52229" y="373"/>
                      <a:pt x="52788" y="560"/>
                      <a:pt x="53348" y="821"/>
                    </a:cubicBezTo>
                    <a:cubicBezTo>
                      <a:pt x="56852" y="2461"/>
                      <a:pt x="59424" y="5592"/>
                      <a:pt x="60393" y="9320"/>
                    </a:cubicBezTo>
                    <a:cubicBezTo>
                      <a:pt x="60505" y="9842"/>
                      <a:pt x="60617" y="10364"/>
                      <a:pt x="60654" y="10924"/>
                    </a:cubicBezTo>
                    <a:cubicBezTo>
                      <a:pt x="60692" y="11483"/>
                      <a:pt x="60543" y="11669"/>
                      <a:pt x="59983" y="11856"/>
                    </a:cubicBezTo>
                    <a:cubicBezTo>
                      <a:pt x="59722" y="11930"/>
                      <a:pt x="59499" y="12079"/>
                      <a:pt x="59350" y="12303"/>
                    </a:cubicBezTo>
                    <a:cubicBezTo>
                      <a:pt x="58977" y="12676"/>
                      <a:pt x="58641" y="13048"/>
                      <a:pt x="58269" y="13384"/>
                    </a:cubicBezTo>
                    <a:cubicBezTo>
                      <a:pt x="57858" y="13794"/>
                      <a:pt x="57262" y="13980"/>
                      <a:pt x="56703" y="13869"/>
                    </a:cubicBezTo>
                    <a:cubicBezTo>
                      <a:pt x="56554" y="13831"/>
                      <a:pt x="56405" y="13831"/>
                      <a:pt x="56255" y="13869"/>
                    </a:cubicBezTo>
                    <a:cubicBezTo>
                      <a:pt x="56069" y="14316"/>
                      <a:pt x="55883" y="14726"/>
                      <a:pt x="55696" y="15136"/>
                    </a:cubicBezTo>
                    <a:cubicBezTo>
                      <a:pt x="55584" y="15472"/>
                      <a:pt x="55174" y="15621"/>
                      <a:pt x="54913" y="15360"/>
                    </a:cubicBezTo>
                    <a:cubicBezTo>
                      <a:pt x="53981" y="14726"/>
                      <a:pt x="52938" y="14651"/>
                      <a:pt x="51856" y="14540"/>
                    </a:cubicBezTo>
                    <a:cubicBezTo>
                      <a:pt x="51148" y="14502"/>
                      <a:pt x="50440" y="14465"/>
                      <a:pt x="49731" y="14465"/>
                    </a:cubicBezTo>
                    <a:cubicBezTo>
                      <a:pt x="49172" y="14465"/>
                      <a:pt x="48613" y="14689"/>
                      <a:pt x="48166" y="15062"/>
                    </a:cubicBezTo>
                    <a:cubicBezTo>
                      <a:pt x="47532" y="15583"/>
                      <a:pt x="46861" y="16105"/>
                      <a:pt x="46190" y="16627"/>
                    </a:cubicBezTo>
                    <a:cubicBezTo>
                      <a:pt x="46637" y="18081"/>
                      <a:pt x="46935" y="19535"/>
                      <a:pt x="47047" y="21064"/>
                    </a:cubicBezTo>
                    <a:cubicBezTo>
                      <a:pt x="47383" y="20915"/>
                      <a:pt x="47644" y="20803"/>
                      <a:pt x="47942" y="20691"/>
                    </a:cubicBezTo>
                    <a:cubicBezTo>
                      <a:pt x="48725" y="20393"/>
                      <a:pt x="49620" y="20504"/>
                      <a:pt x="50328" y="21026"/>
                    </a:cubicBezTo>
                    <a:cubicBezTo>
                      <a:pt x="50701" y="21287"/>
                      <a:pt x="50999" y="21697"/>
                      <a:pt x="51148" y="22145"/>
                    </a:cubicBezTo>
                    <a:cubicBezTo>
                      <a:pt x="51484" y="23077"/>
                      <a:pt x="51409" y="24083"/>
                      <a:pt x="50962" y="24978"/>
                    </a:cubicBezTo>
                    <a:cubicBezTo>
                      <a:pt x="50738" y="25351"/>
                      <a:pt x="50514" y="25724"/>
                      <a:pt x="50216" y="26059"/>
                    </a:cubicBezTo>
                    <a:cubicBezTo>
                      <a:pt x="49060" y="27364"/>
                      <a:pt x="47495" y="28259"/>
                      <a:pt x="45780" y="28631"/>
                    </a:cubicBezTo>
                    <a:cubicBezTo>
                      <a:pt x="45631" y="28855"/>
                      <a:pt x="45482" y="29153"/>
                      <a:pt x="45295" y="29414"/>
                    </a:cubicBezTo>
                    <a:cubicBezTo>
                      <a:pt x="43729" y="32285"/>
                      <a:pt x="41343" y="34671"/>
                      <a:pt x="38510" y="36274"/>
                    </a:cubicBezTo>
                    <a:cubicBezTo>
                      <a:pt x="37951" y="36572"/>
                      <a:pt x="37392" y="36833"/>
                      <a:pt x="36758" y="37131"/>
                    </a:cubicBezTo>
                    <a:cubicBezTo>
                      <a:pt x="38398" y="38622"/>
                      <a:pt x="40151" y="39778"/>
                      <a:pt x="42350" y="39965"/>
                    </a:cubicBezTo>
                    <a:cubicBezTo>
                      <a:pt x="43618" y="40114"/>
                      <a:pt x="44922" y="39890"/>
                      <a:pt x="46078" y="39331"/>
                    </a:cubicBezTo>
                    <a:cubicBezTo>
                      <a:pt x="46637" y="39070"/>
                      <a:pt x="47159" y="38734"/>
                      <a:pt x="47644" y="38399"/>
                    </a:cubicBezTo>
                    <a:cubicBezTo>
                      <a:pt x="49620" y="36870"/>
                      <a:pt x="51334" y="35044"/>
                      <a:pt x="52677" y="32956"/>
                    </a:cubicBezTo>
                    <a:cubicBezTo>
                      <a:pt x="52527" y="32583"/>
                      <a:pt x="52229" y="32285"/>
                      <a:pt x="51894" y="32061"/>
                    </a:cubicBezTo>
                    <a:cubicBezTo>
                      <a:pt x="50589" y="31017"/>
                      <a:pt x="50179" y="29601"/>
                      <a:pt x="50216" y="28035"/>
                    </a:cubicBezTo>
                    <a:cubicBezTo>
                      <a:pt x="50216" y="27550"/>
                      <a:pt x="50365" y="27103"/>
                      <a:pt x="50663" y="26693"/>
                    </a:cubicBezTo>
                    <a:cubicBezTo>
                      <a:pt x="50999" y="26096"/>
                      <a:pt x="51894" y="25985"/>
                      <a:pt x="52378" y="26506"/>
                    </a:cubicBezTo>
                    <a:cubicBezTo>
                      <a:pt x="52527" y="26618"/>
                      <a:pt x="52677" y="26767"/>
                      <a:pt x="52863" y="26954"/>
                    </a:cubicBezTo>
                    <a:cubicBezTo>
                      <a:pt x="53087" y="26544"/>
                      <a:pt x="53273" y="26208"/>
                      <a:pt x="53459" y="25835"/>
                    </a:cubicBezTo>
                    <a:cubicBezTo>
                      <a:pt x="53683" y="25388"/>
                      <a:pt x="54019" y="25015"/>
                      <a:pt x="54429" y="24717"/>
                    </a:cubicBezTo>
                    <a:cubicBezTo>
                      <a:pt x="55025" y="24232"/>
                      <a:pt x="55957" y="24568"/>
                      <a:pt x="56069" y="25351"/>
                    </a:cubicBezTo>
                    <a:cubicBezTo>
                      <a:pt x="56106" y="25798"/>
                      <a:pt x="56106" y="26283"/>
                      <a:pt x="56069" y="26730"/>
                    </a:cubicBezTo>
                    <a:lnTo>
                      <a:pt x="56591" y="26618"/>
                    </a:lnTo>
                    <a:cubicBezTo>
                      <a:pt x="56852" y="26581"/>
                      <a:pt x="57113" y="26544"/>
                      <a:pt x="57374" y="26506"/>
                    </a:cubicBezTo>
                    <a:cubicBezTo>
                      <a:pt x="58231" y="26432"/>
                      <a:pt x="58641" y="26879"/>
                      <a:pt x="58492" y="27737"/>
                    </a:cubicBezTo>
                    <a:cubicBezTo>
                      <a:pt x="58418" y="28035"/>
                      <a:pt x="58343" y="28296"/>
                      <a:pt x="58269" y="28631"/>
                    </a:cubicBezTo>
                    <a:cubicBezTo>
                      <a:pt x="58492" y="28706"/>
                      <a:pt x="58716" y="28743"/>
                      <a:pt x="58940" y="28855"/>
                    </a:cubicBezTo>
                    <a:cubicBezTo>
                      <a:pt x="59648" y="29042"/>
                      <a:pt x="59946" y="29862"/>
                      <a:pt x="59536" y="30495"/>
                    </a:cubicBezTo>
                    <a:cubicBezTo>
                      <a:pt x="59387" y="30756"/>
                      <a:pt x="59238" y="31017"/>
                      <a:pt x="59051" y="31241"/>
                    </a:cubicBezTo>
                    <a:cubicBezTo>
                      <a:pt x="58865" y="31465"/>
                      <a:pt x="58679" y="31651"/>
                      <a:pt x="58492" y="31875"/>
                    </a:cubicBezTo>
                    <a:lnTo>
                      <a:pt x="58641" y="32210"/>
                    </a:lnTo>
                    <a:cubicBezTo>
                      <a:pt x="59014" y="32807"/>
                      <a:pt x="58828" y="33552"/>
                      <a:pt x="58231" y="33888"/>
                    </a:cubicBezTo>
                    <a:cubicBezTo>
                      <a:pt x="57933" y="34074"/>
                      <a:pt x="57598" y="34223"/>
                      <a:pt x="57225" y="34223"/>
                    </a:cubicBezTo>
                    <a:cubicBezTo>
                      <a:pt x="56293" y="34261"/>
                      <a:pt x="55398" y="34074"/>
                      <a:pt x="54578" y="33627"/>
                    </a:cubicBezTo>
                    <a:lnTo>
                      <a:pt x="53646" y="33180"/>
                    </a:lnTo>
                    <a:cubicBezTo>
                      <a:pt x="53459" y="33403"/>
                      <a:pt x="53310" y="33627"/>
                      <a:pt x="53161" y="33813"/>
                    </a:cubicBezTo>
                    <a:cubicBezTo>
                      <a:pt x="52117" y="35342"/>
                      <a:pt x="50887" y="36758"/>
                      <a:pt x="49508" y="37989"/>
                    </a:cubicBezTo>
                    <a:cubicBezTo>
                      <a:pt x="48688" y="38734"/>
                      <a:pt x="47793" y="39405"/>
                      <a:pt x="46824" y="39927"/>
                    </a:cubicBezTo>
                    <a:cubicBezTo>
                      <a:pt x="44065" y="41344"/>
                      <a:pt x="41306" y="41157"/>
                      <a:pt x="38659" y="39666"/>
                    </a:cubicBezTo>
                    <a:cubicBezTo>
                      <a:pt x="37914" y="39256"/>
                      <a:pt x="37280" y="38697"/>
                      <a:pt x="36609" y="38212"/>
                    </a:cubicBezTo>
                    <a:cubicBezTo>
                      <a:pt x="36423" y="38063"/>
                      <a:pt x="36236" y="37989"/>
                      <a:pt x="35938" y="37802"/>
                    </a:cubicBezTo>
                    <a:cubicBezTo>
                      <a:pt x="35975" y="38287"/>
                      <a:pt x="36087" y="38734"/>
                      <a:pt x="36311" y="39144"/>
                    </a:cubicBezTo>
                    <a:cubicBezTo>
                      <a:pt x="36870" y="40449"/>
                      <a:pt x="37429" y="41754"/>
                      <a:pt x="37951" y="43059"/>
                    </a:cubicBezTo>
                    <a:cubicBezTo>
                      <a:pt x="38137" y="43432"/>
                      <a:pt x="38287" y="43842"/>
                      <a:pt x="38436" y="44252"/>
                    </a:cubicBezTo>
                    <a:cubicBezTo>
                      <a:pt x="39219" y="46973"/>
                      <a:pt x="40449" y="49545"/>
                      <a:pt x="41530" y="52118"/>
                    </a:cubicBezTo>
                    <a:cubicBezTo>
                      <a:pt x="42052" y="53348"/>
                      <a:pt x="42499" y="54578"/>
                      <a:pt x="42947" y="55771"/>
                    </a:cubicBezTo>
                    <a:cubicBezTo>
                      <a:pt x="43245" y="56517"/>
                      <a:pt x="43357" y="57374"/>
                      <a:pt x="43207" y="58157"/>
                    </a:cubicBezTo>
                    <a:lnTo>
                      <a:pt x="44251" y="59425"/>
                    </a:lnTo>
                    <a:cubicBezTo>
                      <a:pt x="45332" y="60729"/>
                      <a:pt x="45034" y="62556"/>
                      <a:pt x="44475" y="63600"/>
                    </a:cubicBezTo>
                    <a:cubicBezTo>
                      <a:pt x="44065" y="64383"/>
                      <a:pt x="43207" y="64793"/>
                      <a:pt x="42350" y="64718"/>
                    </a:cubicBezTo>
                    <a:cubicBezTo>
                      <a:pt x="41865" y="64644"/>
                      <a:pt x="41381" y="64569"/>
                      <a:pt x="40933" y="64457"/>
                    </a:cubicBezTo>
                    <a:cubicBezTo>
                      <a:pt x="40896" y="64569"/>
                      <a:pt x="40896" y="64718"/>
                      <a:pt x="40933" y="64830"/>
                    </a:cubicBezTo>
                    <a:cubicBezTo>
                      <a:pt x="41306" y="65986"/>
                      <a:pt x="41716" y="67104"/>
                      <a:pt x="42164" y="68260"/>
                    </a:cubicBezTo>
                    <a:cubicBezTo>
                      <a:pt x="42350" y="68819"/>
                      <a:pt x="42648" y="69341"/>
                      <a:pt x="42984" y="69863"/>
                    </a:cubicBezTo>
                    <a:cubicBezTo>
                      <a:pt x="43729" y="71056"/>
                      <a:pt x="45295" y="71391"/>
                      <a:pt x="46525" y="70646"/>
                    </a:cubicBezTo>
                    <a:cubicBezTo>
                      <a:pt x="46786" y="70459"/>
                      <a:pt x="47196" y="70497"/>
                      <a:pt x="47457" y="70720"/>
                    </a:cubicBezTo>
                    <a:cubicBezTo>
                      <a:pt x="47569" y="70795"/>
                      <a:pt x="47681" y="70944"/>
                      <a:pt x="47793" y="71093"/>
                    </a:cubicBezTo>
                    <a:cubicBezTo>
                      <a:pt x="48315" y="71839"/>
                      <a:pt x="48725" y="72696"/>
                      <a:pt x="49023" y="73591"/>
                    </a:cubicBezTo>
                    <a:cubicBezTo>
                      <a:pt x="49359" y="74672"/>
                      <a:pt x="49060" y="75865"/>
                      <a:pt x="48240" y="76648"/>
                    </a:cubicBezTo>
                    <a:cubicBezTo>
                      <a:pt x="48017" y="76872"/>
                      <a:pt x="47718" y="76983"/>
                      <a:pt x="47420" y="76983"/>
                    </a:cubicBezTo>
                    <a:cubicBezTo>
                      <a:pt x="47047" y="77021"/>
                      <a:pt x="46712" y="76872"/>
                      <a:pt x="46525" y="76611"/>
                    </a:cubicBezTo>
                    <a:cubicBezTo>
                      <a:pt x="46264" y="76312"/>
                      <a:pt x="46078" y="76014"/>
                      <a:pt x="45929" y="75679"/>
                    </a:cubicBezTo>
                    <a:cubicBezTo>
                      <a:pt x="45593" y="74896"/>
                      <a:pt x="45444" y="74076"/>
                      <a:pt x="45482" y="73218"/>
                    </a:cubicBezTo>
                    <a:lnTo>
                      <a:pt x="45482" y="71951"/>
                    </a:lnTo>
                    <a:cubicBezTo>
                      <a:pt x="45258" y="71913"/>
                      <a:pt x="45034" y="71876"/>
                      <a:pt x="44811" y="71876"/>
                    </a:cubicBezTo>
                    <a:cubicBezTo>
                      <a:pt x="43767" y="71764"/>
                      <a:pt x="42835" y="71168"/>
                      <a:pt x="42275" y="70273"/>
                    </a:cubicBezTo>
                    <a:cubicBezTo>
                      <a:pt x="41791" y="69490"/>
                      <a:pt x="41418" y="68670"/>
                      <a:pt x="41120" y="67813"/>
                    </a:cubicBezTo>
                    <a:cubicBezTo>
                      <a:pt x="40859" y="67104"/>
                      <a:pt x="40598" y="66359"/>
                      <a:pt x="40337" y="65650"/>
                    </a:cubicBezTo>
                    <a:cubicBezTo>
                      <a:pt x="40262" y="65501"/>
                      <a:pt x="40188" y="65352"/>
                      <a:pt x="40113" y="65128"/>
                    </a:cubicBezTo>
                    <a:cubicBezTo>
                      <a:pt x="39852" y="65278"/>
                      <a:pt x="39666" y="65389"/>
                      <a:pt x="39480" y="65501"/>
                    </a:cubicBezTo>
                    <a:cubicBezTo>
                      <a:pt x="38548" y="66172"/>
                      <a:pt x="37280" y="66135"/>
                      <a:pt x="36385" y="65389"/>
                    </a:cubicBezTo>
                    <a:cubicBezTo>
                      <a:pt x="36050" y="65166"/>
                      <a:pt x="35752" y="64905"/>
                      <a:pt x="35416" y="64606"/>
                    </a:cubicBezTo>
                    <a:cubicBezTo>
                      <a:pt x="35230" y="64793"/>
                      <a:pt x="35043" y="64942"/>
                      <a:pt x="34857" y="65054"/>
                    </a:cubicBezTo>
                    <a:cubicBezTo>
                      <a:pt x="34447" y="65389"/>
                      <a:pt x="33999" y="65688"/>
                      <a:pt x="33552" y="65986"/>
                    </a:cubicBezTo>
                    <a:cubicBezTo>
                      <a:pt x="32844" y="66321"/>
                      <a:pt x="32024" y="66433"/>
                      <a:pt x="31203" y="66284"/>
                    </a:cubicBezTo>
                    <a:cubicBezTo>
                      <a:pt x="29861" y="65986"/>
                      <a:pt x="28668" y="65427"/>
                      <a:pt x="27848" y="64234"/>
                    </a:cubicBezTo>
                    <a:cubicBezTo>
                      <a:pt x="27811" y="64159"/>
                      <a:pt x="27736" y="64085"/>
                      <a:pt x="27662" y="64047"/>
                    </a:cubicBezTo>
                    <a:cubicBezTo>
                      <a:pt x="27625" y="64010"/>
                      <a:pt x="27587" y="63973"/>
                      <a:pt x="27550" y="63973"/>
                    </a:cubicBezTo>
                    <a:cubicBezTo>
                      <a:pt x="27103" y="64271"/>
                      <a:pt x="26693" y="64569"/>
                      <a:pt x="26245" y="64905"/>
                    </a:cubicBezTo>
                    <a:cubicBezTo>
                      <a:pt x="26096" y="65054"/>
                      <a:pt x="25984" y="65203"/>
                      <a:pt x="25910" y="65389"/>
                    </a:cubicBezTo>
                    <a:cubicBezTo>
                      <a:pt x="25425" y="66284"/>
                      <a:pt x="25239" y="67291"/>
                      <a:pt x="25276" y="68297"/>
                    </a:cubicBezTo>
                    <a:cubicBezTo>
                      <a:pt x="25350" y="69416"/>
                      <a:pt x="25872" y="69975"/>
                      <a:pt x="27028" y="70124"/>
                    </a:cubicBezTo>
                    <a:cubicBezTo>
                      <a:pt x="27885" y="70198"/>
                      <a:pt x="28780" y="70161"/>
                      <a:pt x="29638" y="69938"/>
                    </a:cubicBezTo>
                    <a:cubicBezTo>
                      <a:pt x="29973" y="69863"/>
                      <a:pt x="30346" y="69788"/>
                      <a:pt x="30681" y="69677"/>
                    </a:cubicBezTo>
                    <a:cubicBezTo>
                      <a:pt x="31241" y="69490"/>
                      <a:pt x="31874" y="69677"/>
                      <a:pt x="32210" y="70161"/>
                    </a:cubicBezTo>
                    <a:cubicBezTo>
                      <a:pt x="32545" y="70534"/>
                      <a:pt x="32844" y="70944"/>
                      <a:pt x="33105" y="71354"/>
                    </a:cubicBezTo>
                    <a:cubicBezTo>
                      <a:pt x="33813" y="72659"/>
                      <a:pt x="33627" y="74262"/>
                      <a:pt x="32695" y="75418"/>
                    </a:cubicBezTo>
                    <a:cubicBezTo>
                      <a:pt x="32508" y="75604"/>
                      <a:pt x="32322" y="75790"/>
                      <a:pt x="32098" y="75940"/>
                    </a:cubicBezTo>
                    <a:cubicBezTo>
                      <a:pt x="31315" y="76424"/>
                      <a:pt x="30309" y="76126"/>
                      <a:pt x="29936" y="75343"/>
                    </a:cubicBezTo>
                    <a:cubicBezTo>
                      <a:pt x="29749" y="74970"/>
                      <a:pt x="29638" y="74560"/>
                      <a:pt x="29675" y="74150"/>
                    </a:cubicBezTo>
                    <a:cubicBezTo>
                      <a:pt x="29675" y="73330"/>
                      <a:pt x="29824" y="72473"/>
                      <a:pt x="30160" y="71690"/>
                    </a:cubicBezTo>
                    <a:lnTo>
                      <a:pt x="30532" y="70758"/>
                    </a:lnTo>
                    <a:cubicBezTo>
                      <a:pt x="30160" y="70683"/>
                      <a:pt x="29824" y="70720"/>
                      <a:pt x="29489" y="70832"/>
                    </a:cubicBezTo>
                    <a:cubicBezTo>
                      <a:pt x="28631" y="71019"/>
                      <a:pt x="27736" y="71056"/>
                      <a:pt x="26879" y="70981"/>
                    </a:cubicBezTo>
                    <a:cubicBezTo>
                      <a:pt x="25500" y="70944"/>
                      <a:pt x="24418" y="69788"/>
                      <a:pt x="24418" y="68409"/>
                    </a:cubicBezTo>
                    <a:cubicBezTo>
                      <a:pt x="24381" y="67440"/>
                      <a:pt x="24493" y="66508"/>
                      <a:pt x="24791" y="65576"/>
                    </a:cubicBezTo>
                    <a:cubicBezTo>
                      <a:pt x="24530" y="65576"/>
                      <a:pt x="24307" y="65538"/>
                      <a:pt x="24083" y="65538"/>
                    </a:cubicBezTo>
                    <a:cubicBezTo>
                      <a:pt x="23449" y="65501"/>
                      <a:pt x="22853" y="65464"/>
                      <a:pt x="22294" y="65352"/>
                    </a:cubicBezTo>
                    <a:cubicBezTo>
                      <a:pt x="20728" y="64905"/>
                      <a:pt x="19647" y="63898"/>
                      <a:pt x="20057" y="61885"/>
                    </a:cubicBezTo>
                    <a:cubicBezTo>
                      <a:pt x="20206" y="61251"/>
                      <a:pt x="20430" y="60655"/>
                      <a:pt x="20653" y="60058"/>
                    </a:cubicBezTo>
                    <a:cubicBezTo>
                      <a:pt x="20802" y="59723"/>
                      <a:pt x="20951" y="59387"/>
                      <a:pt x="21063" y="59089"/>
                    </a:cubicBezTo>
                    <a:cubicBezTo>
                      <a:pt x="20392" y="58306"/>
                      <a:pt x="20355" y="58306"/>
                      <a:pt x="20541" y="57337"/>
                    </a:cubicBezTo>
                    <a:cubicBezTo>
                      <a:pt x="21287" y="52975"/>
                      <a:pt x="22070" y="48613"/>
                      <a:pt x="22853" y="44252"/>
                    </a:cubicBezTo>
                    <a:cubicBezTo>
                      <a:pt x="23114" y="42910"/>
                      <a:pt x="23449" y="41568"/>
                      <a:pt x="23747" y="40225"/>
                    </a:cubicBezTo>
                    <a:cubicBezTo>
                      <a:pt x="23785" y="40039"/>
                      <a:pt x="23822" y="39815"/>
                      <a:pt x="23859" y="39592"/>
                    </a:cubicBezTo>
                    <a:cubicBezTo>
                      <a:pt x="23710" y="39592"/>
                      <a:pt x="23598" y="39554"/>
                      <a:pt x="23524" y="39592"/>
                    </a:cubicBezTo>
                    <a:cubicBezTo>
                      <a:pt x="22331" y="40337"/>
                      <a:pt x="20989" y="40636"/>
                      <a:pt x="19647" y="40934"/>
                    </a:cubicBezTo>
                    <a:cubicBezTo>
                      <a:pt x="18118" y="41269"/>
                      <a:pt x="16515" y="41418"/>
                      <a:pt x="14949" y="41381"/>
                    </a:cubicBezTo>
                    <a:cubicBezTo>
                      <a:pt x="12713" y="41344"/>
                      <a:pt x="10588" y="40524"/>
                      <a:pt x="8910" y="39070"/>
                    </a:cubicBezTo>
                    <a:cubicBezTo>
                      <a:pt x="8053" y="38287"/>
                      <a:pt x="7232" y="37504"/>
                      <a:pt x="6412" y="36684"/>
                    </a:cubicBezTo>
                    <a:cubicBezTo>
                      <a:pt x="6226" y="36497"/>
                      <a:pt x="6040" y="36311"/>
                      <a:pt x="5816" y="36125"/>
                    </a:cubicBezTo>
                    <a:cubicBezTo>
                      <a:pt x="5629" y="36162"/>
                      <a:pt x="5443" y="36199"/>
                      <a:pt x="5257" y="36274"/>
                    </a:cubicBezTo>
                    <a:cubicBezTo>
                      <a:pt x="3579" y="36982"/>
                      <a:pt x="2162" y="36572"/>
                      <a:pt x="858" y="35491"/>
                    </a:cubicBezTo>
                    <a:cubicBezTo>
                      <a:pt x="0" y="34857"/>
                      <a:pt x="75" y="33552"/>
                      <a:pt x="969" y="32993"/>
                    </a:cubicBezTo>
                    <a:cubicBezTo>
                      <a:pt x="1156" y="32919"/>
                      <a:pt x="1305" y="32807"/>
                      <a:pt x="1491" y="32732"/>
                    </a:cubicBezTo>
                    <a:cubicBezTo>
                      <a:pt x="1380" y="32509"/>
                      <a:pt x="1305" y="32322"/>
                      <a:pt x="1230" y="32098"/>
                    </a:cubicBezTo>
                    <a:cubicBezTo>
                      <a:pt x="1119" y="31763"/>
                      <a:pt x="1007" y="31390"/>
                      <a:pt x="969" y="31055"/>
                    </a:cubicBezTo>
                    <a:cubicBezTo>
                      <a:pt x="783" y="30272"/>
                      <a:pt x="1454" y="29601"/>
                      <a:pt x="2237" y="29787"/>
                    </a:cubicBezTo>
                    <a:cubicBezTo>
                      <a:pt x="2498" y="29824"/>
                      <a:pt x="2759" y="29899"/>
                      <a:pt x="3057" y="29974"/>
                    </a:cubicBezTo>
                    <a:cubicBezTo>
                      <a:pt x="3169" y="29750"/>
                      <a:pt x="3244" y="29526"/>
                      <a:pt x="3318" y="29340"/>
                    </a:cubicBezTo>
                    <a:cubicBezTo>
                      <a:pt x="3542" y="28631"/>
                      <a:pt x="4399" y="28370"/>
                      <a:pt x="4958" y="28855"/>
                    </a:cubicBezTo>
                    <a:cubicBezTo>
                      <a:pt x="5182" y="29042"/>
                      <a:pt x="5406" y="29265"/>
                      <a:pt x="5592" y="29452"/>
                    </a:cubicBezTo>
                    <a:cubicBezTo>
                      <a:pt x="5741" y="29228"/>
                      <a:pt x="5853" y="29004"/>
                      <a:pt x="6002" y="28818"/>
                    </a:cubicBezTo>
                    <a:cubicBezTo>
                      <a:pt x="6524" y="28184"/>
                      <a:pt x="7195" y="28259"/>
                      <a:pt x="7531" y="29004"/>
                    </a:cubicBezTo>
                    <a:cubicBezTo>
                      <a:pt x="7680" y="29414"/>
                      <a:pt x="7829" y="29787"/>
                      <a:pt x="7941" y="30234"/>
                    </a:cubicBezTo>
                    <a:cubicBezTo>
                      <a:pt x="8202" y="30309"/>
                      <a:pt x="8388" y="30085"/>
                      <a:pt x="8612" y="30011"/>
                    </a:cubicBezTo>
                    <a:cubicBezTo>
                      <a:pt x="9320" y="29675"/>
                      <a:pt x="10178" y="30234"/>
                      <a:pt x="10178" y="31055"/>
                    </a:cubicBezTo>
                    <a:cubicBezTo>
                      <a:pt x="10252" y="31539"/>
                      <a:pt x="10178" y="32061"/>
                      <a:pt x="9991" y="32509"/>
                    </a:cubicBezTo>
                    <a:cubicBezTo>
                      <a:pt x="9656" y="33441"/>
                      <a:pt x="9059" y="34223"/>
                      <a:pt x="8314" y="34857"/>
                    </a:cubicBezTo>
                    <a:cubicBezTo>
                      <a:pt x="7903" y="35193"/>
                      <a:pt x="7493" y="35528"/>
                      <a:pt x="7009" y="35938"/>
                    </a:cubicBezTo>
                    <a:cubicBezTo>
                      <a:pt x="7121" y="36087"/>
                      <a:pt x="7270" y="36237"/>
                      <a:pt x="7382" y="36423"/>
                    </a:cubicBezTo>
                    <a:cubicBezTo>
                      <a:pt x="8127" y="37094"/>
                      <a:pt x="8835" y="37802"/>
                      <a:pt x="9618" y="38473"/>
                    </a:cubicBezTo>
                    <a:cubicBezTo>
                      <a:pt x="10923" y="39592"/>
                      <a:pt x="12526" y="40263"/>
                      <a:pt x="14278" y="40412"/>
                    </a:cubicBezTo>
                    <a:cubicBezTo>
                      <a:pt x="15919" y="40561"/>
                      <a:pt x="17634" y="40486"/>
                      <a:pt x="19274" y="40114"/>
                    </a:cubicBezTo>
                    <a:cubicBezTo>
                      <a:pt x="19423" y="40076"/>
                      <a:pt x="19572" y="40002"/>
                      <a:pt x="19721" y="40002"/>
                    </a:cubicBezTo>
                    <a:cubicBezTo>
                      <a:pt x="21138" y="39741"/>
                      <a:pt x="22443" y="39256"/>
                      <a:pt x="23673" y="38548"/>
                    </a:cubicBezTo>
                    <a:cubicBezTo>
                      <a:pt x="24008" y="38361"/>
                      <a:pt x="24046" y="38324"/>
                      <a:pt x="24046" y="37467"/>
                    </a:cubicBezTo>
                    <a:cubicBezTo>
                      <a:pt x="23859" y="37429"/>
                      <a:pt x="23673" y="37355"/>
                      <a:pt x="23486" y="37280"/>
                    </a:cubicBezTo>
                    <a:cubicBezTo>
                      <a:pt x="22256" y="36982"/>
                      <a:pt x="21063" y="36497"/>
                      <a:pt x="19945" y="35901"/>
                    </a:cubicBezTo>
                    <a:cubicBezTo>
                      <a:pt x="17857" y="34820"/>
                      <a:pt x="16142" y="33180"/>
                      <a:pt x="14949" y="31166"/>
                    </a:cubicBezTo>
                    <a:cubicBezTo>
                      <a:pt x="14241" y="30123"/>
                      <a:pt x="13682" y="28930"/>
                      <a:pt x="13346" y="27699"/>
                    </a:cubicBezTo>
                    <a:cubicBezTo>
                      <a:pt x="13272" y="27364"/>
                      <a:pt x="13011" y="27103"/>
                      <a:pt x="12675" y="27066"/>
                    </a:cubicBezTo>
                    <a:cubicBezTo>
                      <a:pt x="10960" y="26581"/>
                      <a:pt x="9879" y="25425"/>
                      <a:pt x="9171" y="23822"/>
                    </a:cubicBezTo>
                    <a:cubicBezTo>
                      <a:pt x="8649" y="22853"/>
                      <a:pt x="8425" y="21735"/>
                      <a:pt x="8500" y="20616"/>
                    </a:cubicBezTo>
                    <a:cubicBezTo>
                      <a:pt x="8575" y="20206"/>
                      <a:pt x="8686" y="19759"/>
                      <a:pt x="8835" y="19386"/>
                    </a:cubicBezTo>
                    <a:cubicBezTo>
                      <a:pt x="9208" y="18491"/>
                      <a:pt x="10103" y="17969"/>
                      <a:pt x="11035" y="18119"/>
                    </a:cubicBezTo>
                    <a:cubicBezTo>
                      <a:pt x="11557" y="18156"/>
                      <a:pt x="12042" y="18268"/>
                      <a:pt x="12601" y="18342"/>
                    </a:cubicBezTo>
                    <a:cubicBezTo>
                      <a:pt x="12638" y="18230"/>
                      <a:pt x="12713" y="18081"/>
                      <a:pt x="12750" y="17932"/>
                    </a:cubicBezTo>
                    <a:cubicBezTo>
                      <a:pt x="13421" y="15621"/>
                      <a:pt x="14465" y="13459"/>
                      <a:pt x="15807" y="11483"/>
                    </a:cubicBezTo>
                    <a:cubicBezTo>
                      <a:pt x="17149" y="9432"/>
                      <a:pt x="18976" y="7755"/>
                      <a:pt x="21101" y="6524"/>
                    </a:cubicBezTo>
                    <a:cubicBezTo>
                      <a:pt x="22778" y="5592"/>
                      <a:pt x="24605" y="4959"/>
                      <a:pt x="26506" y="4623"/>
                    </a:cubicBezTo>
                    <a:cubicBezTo>
                      <a:pt x="28519" y="4250"/>
                      <a:pt x="30570" y="4101"/>
                      <a:pt x="32620" y="4213"/>
                    </a:cubicBezTo>
                    <a:cubicBezTo>
                      <a:pt x="34037" y="4325"/>
                      <a:pt x="35453" y="4735"/>
                      <a:pt x="36721" y="5443"/>
                    </a:cubicBezTo>
                    <a:cubicBezTo>
                      <a:pt x="37355" y="5779"/>
                      <a:pt x="37951" y="6152"/>
                      <a:pt x="38659" y="6524"/>
                    </a:cubicBezTo>
                    <a:close/>
                    <a:moveTo>
                      <a:pt x="29228" y="14428"/>
                    </a:moveTo>
                    <a:cubicBezTo>
                      <a:pt x="28892" y="14763"/>
                      <a:pt x="28668" y="15211"/>
                      <a:pt x="28557" y="15658"/>
                    </a:cubicBezTo>
                    <a:cubicBezTo>
                      <a:pt x="28370" y="16217"/>
                      <a:pt x="27811" y="16590"/>
                      <a:pt x="27252" y="16515"/>
                    </a:cubicBezTo>
                    <a:cubicBezTo>
                      <a:pt x="25686" y="16441"/>
                      <a:pt x="24157" y="16478"/>
                      <a:pt x="22592" y="16627"/>
                    </a:cubicBezTo>
                    <a:cubicBezTo>
                      <a:pt x="22331" y="16627"/>
                      <a:pt x="22070" y="16627"/>
                      <a:pt x="21809" y="16627"/>
                    </a:cubicBezTo>
                    <a:cubicBezTo>
                      <a:pt x="21473" y="16590"/>
                      <a:pt x="21324" y="16441"/>
                      <a:pt x="21324" y="16105"/>
                    </a:cubicBezTo>
                    <a:cubicBezTo>
                      <a:pt x="21324" y="15248"/>
                      <a:pt x="21362" y="14428"/>
                      <a:pt x="21362" y="13608"/>
                    </a:cubicBezTo>
                    <a:cubicBezTo>
                      <a:pt x="21324" y="13459"/>
                      <a:pt x="21287" y="13309"/>
                      <a:pt x="21212" y="13198"/>
                    </a:cubicBezTo>
                    <a:cubicBezTo>
                      <a:pt x="20430" y="14316"/>
                      <a:pt x="19982" y="15509"/>
                      <a:pt x="19274" y="16627"/>
                    </a:cubicBezTo>
                    <a:cubicBezTo>
                      <a:pt x="17037" y="16888"/>
                      <a:pt x="15173" y="18044"/>
                      <a:pt x="13384" y="19311"/>
                    </a:cubicBezTo>
                    <a:cubicBezTo>
                      <a:pt x="13384" y="19796"/>
                      <a:pt x="13309" y="20318"/>
                      <a:pt x="13309" y="20803"/>
                    </a:cubicBezTo>
                    <a:cubicBezTo>
                      <a:pt x="13346" y="21958"/>
                      <a:pt x="13421" y="23077"/>
                      <a:pt x="13533" y="24232"/>
                    </a:cubicBezTo>
                    <a:cubicBezTo>
                      <a:pt x="13682" y="26320"/>
                      <a:pt x="14278" y="28333"/>
                      <a:pt x="15285" y="30160"/>
                    </a:cubicBezTo>
                    <a:cubicBezTo>
                      <a:pt x="17037" y="33291"/>
                      <a:pt x="19982" y="35528"/>
                      <a:pt x="23449" y="36386"/>
                    </a:cubicBezTo>
                    <a:cubicBezTo>
                      <a:pt x="24978" y="36796"/>
                      <a:pt x="26543" y="37019"/>
                      <a:pt x="28109" y="37094"/>
                    </a:cubicBezTo>
                    <a:cubicBezTo>
                      <a:pt x="29861" y="37243"/>
                      <a:pt x="31613" y="37206"/>
                      <a:pt x="33328" y="36982"/>
                    </a:cubicBezTo>
                    <a:cubicBezTo>
                      <a:pt x="35155" y="36721"/>
                      <a:pt x="36870" y="36125"/>
                      <a:pt x="38473" y="35230"/>
                    </a:cubicBezTo>
                    <a:cubicBezTo>
                      <a:pt x="40300" y="34149"/>
                      <a:pt x="41865" y="32732"/>
                      <a:pt x="43170" y="31017"/>
                    </a:cubicBezTo>
                    <a:cubicBezTo>
                      <a:pt x="44475" y="29414"/>
                      <a:pt x="45407" y="27513"/>
                      <a:pt x="45854" y="25463"/>
                    </a:cubicBezTo>
                    <a:cubicBezTo>
                      <a:pt x="46115" y="24344"/>
                      <a:pt x="46227" y="23151"/>
                      <a:pt x="46115" y="21996"/>
                    </a:cubicBezTo>
                    <a:cubicBezTo>
                      <a:pt x="45146" y="21548"/>
                      <a:pt x="44177" y="21064"/>
                      <a:pt x="43207" y="20616"/>
                    </a:cubicBezTo>
                    <a:cubicBezTo>
                      <a:pt x="42611" y="20355"/>
                      <a:pt x="42164" y="19833"/>
                      <a:pt x="42052" y="19200"/>
                    </a:cubicBezTo>
                    <a:cubicBezTo>
                      <a:pt x="41977" y="18901"/>
                      <a:pt x="41940" y="18603"/>
                      <a:pt x="41865" y="18342"/>
                    </a:cubicBezTo>
                    <a:cubicBezTo>
                      <a:pt x="41791" y="18044"/>
                      <a:pt x="41716" y="17783"/>
                      <a:pt x="41604" y="17373"/>
                    </a:cubicBezTo>
                    <a:cubicBezTo>
                      <a:pt x="41493" y="17895"/>
                      <a:pt x="41418" y="18230"/>
                      <a:pt x="41306" y="18603"/>
                    </a:cubicBezTo>
                    <a:cubicBezTo>
                      <a:pt x="41232" y="18939"/>
                      <a:pt x="40896" y="19162"/>
                      <a:pt x="40561" y="19125"/>
                    </a:cubicBezTo>
                    <a:cubicBezTo>
                      <a:pt x="40151" y="19088"/>
                      <a:pt x="39740" y="19013"/>
                      <a:pt x="39368" y="18939"/>
                    </a:cubicBezTo>
                    <a:cubicBezTo>
                      <a:pt x="38585" y="18678"/>
                      <a:pt x="37802" y="18529"/>
                      <a:pt x="37019" y="18417"/>
                    </a:cubicBezTo>
                    <a:cubicBezTo>
                      <a:pt x="36572" y="18417"/>
                      <a:pt x="36236" y="18081"/>
                      <a:pt x="36199" y="17671"/>
                    </a:cubicBezTo>
                    <a:cubicBezTo>
                      <a:pt x="36124" y="17224"/>
                      <a:pt x="36087" y="16776"/>
                      <a:pt x="36050" y="16366"/>
                    </a:cubicBezTo>
                    <a:cubicBezTo>
                      <a:pt x="36050" y="16255"/>
                      <a:pt x="36050" y="16143"/>
                      <a:pt x="36050" y="16068"/>
                    </a:cubicBezTo>
                    <a:cubicBezTo>
                      <a:pt x="36012" y="15956"/>
                      <a:pt x="36124" y="15770"/>
                      <a:pt x="35863" y="15733"/>
                    </a:cubicBezTo>
                    <a:cubicBezTo>
                      <a:pt x="35826" y="15844"/>
                      <a:pt x="35752" y="15956"/>
                      <a:pt x="35714" y="16068"/>
                    </a:cubicBezTo>
                    <a:cubicBezTo>
                      <a:pt x="35602" y="16441"/>
                      <a:pt x="35491" y="16776"/>
                      <a:pt x="35341" y="17112"/>
                    </a:cubicBezTo>
                    <a:cubicBezTo>
                      <a:pt x="35192" y="17597"/>
                      <a:pt x="34745" y="17895"/>
                      <a:pt x="34260" y="17858"/>
                    </a:cubicBezTo>
                    <a:cubicBezTo>
                      <a:pt x="32918" y="17858"/>
                      <a:pt x="31576" y="17671"/>
                      <a:pt x="30271" y="17373"/>
                    </a:cubicBezTo>
                    <a:cubicBezTo>
                      <a:pt x="29526" y="17224"/>
                      <a:pt x="29302" y="16888"/>
                      <a:pt x="29265" y="16105"/>
                    </a:cubicBezTo>
                    <a:cubicBezTo>
                      <a:pt x="29228" y="15583"/>
                      <a:pt x="29228" y="15099"/>
                      <a:pt x="29228" y="14428"/>
                    </a:cubicBezTo>
                    <a:close/>
                    <a:moveTo>
                      <a:pt x="39442" y="49508"/>
                    </a:moveTo>
                    <a:cubicBezTo>
                      <a:pt x="39293" y="49098"/>
                      <a:pt x="39144" y="48763"/>
                      <a:pt x="39032" y="48427"/>
                    </a:cubicBezTo>
                    <a:lnTo>
                      <a:pt x="37914" y="45519"/>
                    </a:lnTo>
                    <a:cubicBezTo>
                      <a:pt x="37578" y="44624"/>
                      <a:pt x="37280" y="43730"/>
                      <a:pt x="36944" y="42872"/>
                    </a:cubicBezTo>
                    <a:cubicBezTo>
                      <a:pt x="36348" y="41307"/>
                      <a:pt x="35714" y="39741"/>
                      <a:pt x="35080" y="38212"/>
                    </a:cubicBezTo>
                    <a:cubicBezTo>
                      <a:pt x="35006" y="38026"/>
                      <a:pt x="34894" y="37840"/>
                      <a:pt x="34745" y="37653"/>
                    </a:cubicBezTo>
                    <a:cubicBezTo>
                      <a:pt x="33962" y="37765"/>
                      <a:pt x="33216" y="37914"/>
                      <a:pt x="32508" y="37951"/>
                    </a:cubicBezTo>
                    <a:cubicBezTo>
                      <a:pt x="31725" y="38026"/>
                      <a:pt x="30942" y="38063"/>
                      <a:pt x="30160" y="38026"/>
                    </a:cubicBezTo>
                    <a:cubicBezTo>
                      <a:pt x="28817" y="37989"/>
                      <a:pt x="27475" y="37877"/>
                      <a:pt x="26171" y="37802"/>
                    </a:cubicBezTo>
                    <a:cubicBezTo>
                      <a:pt x="25798" y="37728"/>
                      <a:pt x="25462" y="37728"/>
                      <a:pt x="25127" y="37802"/>
                    </a:cubicBezTo>
                    <a:cubicBezTo>
                      <a:pt x="25015" y="38324"/>
                      <a:pt x="24903" y="38772"/>
                      <a:pt x="24791" y="39219"/>
                    </a:cubicBezTo>
                    <a:cubicBezTo>
                      <a:pt x="23822" y="43506"/>
                      <a:pt x="23002" y="47793"/>
                      <a:pt x="22219" y="52118"/>
                    </a:cubicBezTo>
                    <a:cubicBezTo>
                      <a:pt x="22219" y="52304"/>
                      <a:pt x="22219" y="52491"/>
                      <a:pt x="22219" y="52677"/>
                    </a:cubicBezTo>
                    <a:cubicBezTo>
                      <a:pt x="22294" y="52751"/>
                      <a:pt x="22368" y="52789"/>
                      <a:pt x="22443" y="52826"/>
                    </a:cubicBezTo>
                    <a:cubicBezTo>
                      <a:pt x="23561" y="53199"/>
                      <a:pt x="23971" y="53721"/>
                      <a:pt x="24046" y="54839"/>
                    </a:cubicBezTo>
                    <a:cubicBezTo>
                      <a:pt x="24195" y="55808"/>
                      <a:pt x="23449" y="56740"/>
                      <a:pt x="22443" y="56778"/>
                    </a:cubicBezTo>
                    <a:cubicBezTo>
                      <a:pt x="22144" y="56815"/>
                      <a:pt x="21846" y="56815"/>
                      <a:pt x="21548" y="56852"/>
                    </a:cubicBezTo>
                    <a:cubicBezTo>
                      <a:pt x="21362" y="57225"/>
                      <a:pt x="21324" y="57635"/>
                      <a:pt x="21399" y="58045"/>
                    </a:cubicBezTo>
                    <a:cubicBezTo>
                      <a:pt x="21473" y="58083"/>
                      <a:pt x="21585" y="58120"/>
                      <a:pt x="21697" y="58157"/>
                    </a:cubicBezTo>
                    <a:cubicBezTo>
                      <a:pt x="23449" y="58306"/>
                      <a:pt x="25164" y="58530"/>
                      <a:pt x="26916" y="58530"/>
                    </a:cubicBezTo>
                    <a:cubicBezTo>
                      <a:pt x="30048" y="58493"/>
                      <a:pt x="33142" y="58306"/>
                      <a:pt x="36273" y="58194"/>
                    </a:cubicBezTo>
                    <a:cubicBezTo>
                      <a:pt x="37839" y="58120"/>
                      <a:pt x="39405" y="58008"/>
                      <a:pt x="40971" y="57896"/>
                    </a:cubicBezTo>
                    <a:cubicBezTo>
                      <a:pt x="41455" y="57896"/>
                      <a:pt x="41903" y="57784"/>
                      <a:pt x="42313" y="57635"/>
                    </a:cubicBezTo>
                    <a:cubicBezTo>
                      <a:pt x="42425" y="56629"/>
                      <a:pt x="41679" y="54243"/>
                      <a:pt x="41008" y="53348"/>
                    </a:cubicBezTo>
                    <a:cubicBezTo>
                      <a:pt x="40076" y="53833"/>
                      <a:pt x="39256" y="53646"/>
                      <a:pt x="38473" y="53050"/>
                    </a:cubicBezTo>
                    <a:cubicBezTo>
                      <a:pt x="37541" y="52341"/>
                      <a:pt x="37727" y="50701"/>
                      <a:pt x="38473" y="50216"/>
                    </a:cubicBezTo>
                    <a:cubicBezTo>
                      <a:pt x="38808" y="49993"/>
                      <a:pt x="39069" y="49769"/>
                      <a:pt x="39442" y="49508"/>
                    </a:cubicBezTo>
                    <a:close/>
                    <a:moveTo>
                      <a:pt x="27587" y="15583"/>
                    </a:moveTo>
                    <a:cubicBezTo>
                      <a:pt x="28072" y="14614"/>
                      <a:pt x="28482" y="13608"/>
                      <a:pt x="28817" y="12601"/>
                    </a:cubicBezTo>
                    <a:cubicBezTo>
                      <a:pt x="28929" y="12303"/>
                      <a:pt x="29041" y="11967"/>
                      <a:pt x="29228" y="11669"/>
                    </a:cubicBezTo>
                    <a:cubicBezTo>
                      <a:pt x="29302" y="11595"/>
                      <a:pt x="29526" y="11520"/>
                      <a:pt x="29675" y="11557"/>
                    </a:cubicBezTo>
                    <a:cubicBezTo>
                      <a:pt x="29824" y="11557"/>
                      <a:pt x="29861" y="11706"/>
                      <a:pt x="29936" y="11781"/>
                    </a:cubicBezTo>
                    <a:cubicBezTo>
                      <a:pt x="29973" y="11856"/>
                      <a:pt x="30010" y="11930"/>
                      <a:pt x="30010" y="12005"/>
                    </a:cubicBezTo>
                    <a:cubicBezTo>
                      <a:pt x="30122" y="12825"/>
                      <a:pt x="30160" y="13682"/>
                      <a:pt x="30122" y="14502"/>
                    </a:cubicBezTo>
                    <a:cubicBezTo>
                      <a:pt x="30010" y="15136"/>
                      <a:pt x="30048" y="15770"/>
                      <a:pt x="30234" y="16366"/>
                    </a:cubicBezTo>
                    <a:cubicBezTo>
                      <a:pt x="31576" y="16739"/>
                      <a:pt x="32956" y="16926"/>
                      <a:pt x="34372" y="16963"/>
                    </a:cubicBezTo>
                    <a:cubicBezTo>
                      <a:pt x="34484" y="16776"/>
                      <a:pt x="34559" y="16590"/>
                      <a:pt x="34670" y="16404"/>
                    </a:cubicBezTo>
                    <a:cubicBezTo>
                      <a:pt x="34931" y="15323"/>
                      <a:pt x="35230" y="14279"/>
                      <a:pt x="35528" y="13198"/>
                    </a:cubicBezTo>
                    <a:cubicBezTo>
                      <a:pt x="35565" y="13086"/>
                      <a:pt x="35528" y="12937"/>
                      <a:pt x="35602" y="12788"/>
                    </a:cubicBezTo>
                    <a:cubicBezTo>
                      <a:pt x="35677" y="12452"/>
                      <a:pt x="36050" y="12266"/>
                      <a:pt x="36385" y="12340"/>
                    </a:cubicBezTo>
                    <a:cubicBezTo>
                      <a:pt x="36646" y="12415"/>
                      <a:pt x="36684" y="12638"/>
                      <a:pt x="36684" y="12899"/>
                    </a:cubicBezTo>
                    <a:cubicBezTo>
                      <a:pt x="36758" y="14092"/>
                      <a:pt x="36833" y="15248"/>
                      <a:pt x="36944" y="16441"/>
                    </a:cubicBezTo>
                    <a:cubicBezTo>
                      <a:pt x="36907" y="16814"/>
                      <a:pt x="37019" y="17187"/>
                      <a:pt x="37205" y="17522"/>
                    </a:cubicBezTo>
                    <a:cubicBezTo>
                      <a:pt x="38287" y="17522"/>
                      <a:pt x="39293" y="18119"/>
                      <a:pt x="40486" y="18156"/>
                    </a:cubicBezTo>
                    <a:cubicBezTo>
                      <a:pt x="40561" y="17895"/>
                      <a:pt x="40635" y="17597"/>
                      <a:pt x="40710" y="17298"/>
                    </a:cubicBezTo>
                    <a:cubicBezTo>
                      <a:pt x="40822" y="16441"/>
                      <a:pt x="40896" y="15621"/>
                      <a:pt x="40971" y="14763"/>
                    </a:cubicBezTo>
                    <a:cubicBezTo>
                      <a:pt x="40971" y="14428"/>
                      <a:pt x="41269" y="14130"/>
                      <a:pt x="41642" y="14241"/>
                    </a:cubicBezTo>
                    <a:cubicBezTo>
                      <a:pt x="41977" y="14241"/>
                      <a:pt x="42275" y="14502"/>
                      <a:pt x="42275" y="14875"/>
                    </a:cubicBezTo>
                    <a:cubicBezTo>
                      <a:pt x="42387" y="15546"/>
                      <a:pt x="42462" y="16217"/>
                      <a:pt x="42574" y="16851"/>
                    </a:cubicBezTo>
                    <a:cubicBezTo>
                      <a:pt x="42648" y="17522"/>
                      <a:pt x="42797" y="18305"/>
                      <a:pt x="42947" y="19051"/>
                    </a:cubicBezTo>
                    <a:cubicBezTo>
                      <a:pt x="42984" y="19311"/>
                      <a:pt x="43170" y="19572"/>
                      <a:pt x="43431" y="19684"/>
                    </a:cubicBezTo>
                    <a:cubicBezTo>
                      <a:pt x="44177" y="20057"/>
                      <a:pt x="44922" y="20393"/>
                      <a:pt x="45668" y="20765"/>
                    </a:cubicBezTo>
                    <a:cubicBezTo>
                      <a:pt x="45817" y="20803"/>
                      <a:pt x="45966" y="20803"/>
                      <a:pt x="46115" y="20803"/>
                    </a:cubicBezTo>
                    <a:cubicBezTo>
                      <a:pt x="46115" y="20132"/>
                      <a:pt x="46041" y="19423"/>
                      <a:pt x="45892" y="18752"/>
                    </a:cubicBezTo>
                    <a:cubicBezTo>
                      <a:pt x="45034" y="15099"/>
                      <a:pt x="43133" y="11781"/>
                      <a:pt x="40412" y="9209"/>
                    </a:cubicBezTo>
                    <a:cubicBezTo>
                      <a:pt x="38920" y="7717"/>
                      <a:pt x="37131" y="6524"/>
                      <a:pt x="35155" y="5704"/>
                    </a:cubicBezTo>
                    <a:cubicBezTo>
                      <a:pt x="34745" y="5555"/>
                      <a:pt x="34260" y="5406"/>
                      <a:pt x="33813" y="5294"/>
                    </a:cubicBezTo>
                    <a:cubicBezTo>
                      <a:pt x="32508" y="5071"/>
                      <a:pt x="31129" y="4996"/>
                      <a:pt x="29824" y="5108"/>
                    </a:cubicBezTo>
                    <a:cubicBezTo>
                      <a:pt x="26991" y="5182"/>
                      <a:pt x="24269" y="5891"/>
                      <a:pt x="21772" y="7196"/>
                    </a:cubicBezTo>
                    <a:cubicBezTo>
                      <a:pt x="20802" y="7643"/>
                      <a:pt x="19908" y="8277"/>
                      <a:pt x="19199" y="9097"/>
                    </a:cubicBezTo>
                    <a:cubicBezTo>
                      <a:pt x="18938" y="9470"/>
                      <a:pt x="18603" y="9805"/>
                      <a:pt x="18230" y="10066"/>
                    </a:cubicBezTo>
                    <a:cubicBezTo>
                      <a:pt x="17559" y="10588"/>
                      <a:pt x="16962" y="11222"/>
                      <a:pt x="16552" y="11930"/>
                    </a:cubicBezTo>
                    <a:cubicBezTo>
                      <a:pt x="15397" y="13645"/>
                      <a:pt x="14502" y="15509"/>
                      <a:pt x="13794" y="17410"/>
                    </a:cubicBezTo>
                    <a:cubicBezTo>
                      <a:pt x="13794" y="17597"/>
                      <a:pt x="13756" y="17746"/>
                      <a:pt x="13756" y="17895"/>
                    </a:cubicBezTo>
                    <a:cubicBezTo>
                      <a:pt x="15434" y="17075"/>
                      <a:pt x="16925" y="16068"/>
                      <a:pt x="18752" y="15844"/>
                    </a:cubicBezTo>
                    <a:lnTo>
                      <a:pt x="19423" y="14577"/>
                    </a:lnTo>
                    <a:cubicBezTo>
                      <a:pt x="19647" y="14092"/>
                      <a:pt x="19908" y="13645"/>
                      <a:pt x="20169" y="13235"/>
                    </a:cubicBezTo>
                    <a:cubicBezTo>
                      <a:pt x="20392" y="12825"/>
                      <a:pt x="20802" y="12303"/>
                      <a:pt x="21138" y="11818"/>
                    </a:cubicBezTo>
                    <a:cubicBezTo>
                      <a:pt x="21250" y="11595"/>
                      <a:pt x="21548" y="11445"/>
                      <a:pt x="21809" y="11483"/>
                    </a:cubicBezTo>
                    <a:cubicBezTo>
                      <a:pt x="22182" y="11595"/>
                      <a:pt x="22256" y="11930"/>
                      <a:pt x="22294" y="12228"/>
                    </a:cubicBezTo>
                    <a:cubicBezTo>
                      <a:pt x="22331" y="12638"/>
                      <a:pt x="22294" y="13086"/>
                      <a:pt x="22294" y="13533"/>
                    </a:cubicBezTo>
                    <a:cubicBezTo>
                      <a:pt x="22294" y="13943"/>
                      <a:pt x="22219" y="14465"/>
                      <a:pt x="22219" y="14912"/>
                    </a:cubicBezTo>
                    <a:cubicBezTo>
                      <a:pt x="22182" y="15211"/>
                      <a:pt x="22294" y="15509"/>
                      <a:pt x="22480" y="15695"/>
                    </a:cubicBezTo>
                    <a:close/>
                    <a:moveTo>
                      <a:pt x="49843" y="13645"/>
                    </a:moveTo>
                    <a:cubicBezTo>
                      <a:pt x="50738" y="13533"/>
                      <a:pt x="51633" y="13533"/>
                      <a:pt x="52527" y="13682"/>
                    </a:cubicBezTo>
                    <a:cubicBezTo>
                      <a:pt x="53385" y="13831"/>
                      <a:pt x="54205" y="14018"/>
                      <a:pt x="55100" y="14204"/>
                    </a:cubicBezTo>
                    <a:cubicBezTo>
                      <a:pt x="55137" y="14092"/>
                      <a:pt x="55174" y="13943"/>
                      <a:pt x="55212" y="13831"/>
                    </a:cubicBezTo>
                    <a:lnTo>
                      <a:pt x="55212" y="13123"/>
                    </a:lnTo>
                    <a:cubicBezTo>
                      <a:pt x="55174" y="12713"/>
                      <a:pt x="55584" y="12415"/>
                      <a:pt x="55957" y="12601"/>
                    </a:cubicBezTo>
                    <a:cubicBezTo>
                      <a:pt x="56106" y="12638"/>
                      <a:pt x="56293" y="12713"/>
                      <a:pt x="56442" y="12788"/>
                    </a:cubicBezTo>
                    <a:cubicBezTo>
                      <a:pt x="56889" y="13086"/>
                      <a:pt x="57486" y="13011"/>
                      <a:pt x="57821" y="12601"/>
                    </a:cubicBezTo>
                    <a:cubicBezTo>
                      <a:pt x="58045" y="12377"/>
                      <a:pt x="58306" y="12116"/>
                      <a:pt x="58530" y="11893"/>
                    </a:cubicBezTo>
                    <a:lnTo>
                      <a:pt x="59722" y="10700"/>
                    </a:lnTo>
                    <a:cubicBezTo>
                      <a:pt x="59685" y="10402"/>
                      <a:pt x="59685" y="9992"/>
                      <a:pt x="59573" y="9619"/>
                    </a:cubicBezTo>
                    <a:cubicBezTo>
                      <a:pt x="59238" y="8090"/>
                      <a:pt x="58567" y="6674"/>
                      <a:pt x="57598" y="5443"/>
                    </a:cubicBezTo>
                    <a:cubicBezTo>
                      <a:pt x="56516" y="3915"/>
                      <a:pt x="55062" y="2685"/>
                      <a:pt x="53385" y="1790"/>
                    </a:cubicBezTo>
                    <a:cubicBezTo>
                      <a:pt x="52751" y="1417"/>
                      <a:pt x="52043" y="1193"/>
                      <a:pt x="51297" y="1119"/>
                    </a:cubicBezTo>
                    <a:cubicBezTo>
                      <a:pt x="49620" y="933"/>
                      <a:pt x="47905" y="1454"/>
                      <a:pt x="46600" y="2498"/>
                    </a:cubicBezTo>
                    <a:cubicBezTo>
                      <a:pt x="45332" y="3579"/>
                      <a:pt x="44289" y="4884"/>
                      <a:pt x="43580" y="6375"/>
                    </a:cubicBezTo>
                    <a:cubicBezTo>
                      <a:pt x="43431" y="6562"/>
                      <a:pt x="43394" y="6785"/>
                      <a:pt x="43357" y="7009"/>
                    </a:cubicBezTo>
                    <a:cubicBezTo>
                      <a:pt x="43394" y="7941"/>
                      <a:pt x="43468" y="8836"/>
                      <a:pt x="43655" y="9731"/>
                    </a:cubicBezTo>
                    <a:cubicBezTo>
                      <a:pt x="44997" y="9395"/>
                      <a:pt x="46414" y="9320"/>
                      <a:pt x="47793" y="9507"/>
                    </a:cubicBezTo>
                    <a:cubicBezTo>
                      <a:pt x="48539" y="9581"/>
                      <a:pt x="49284" y="9842"/>
                      <a:pt x="49955" y="10252"/>
                    </a:cubicBezTo>
                    <a:cubicBezTo>
                      <a:pt x="50962" y="10961"/>
                      <a:pt x="51111" y="11856"/>
                      <a:pt x="50477" y="12862"/>
                    </a:cubicBezTo>
                    <a:cubicBezTo>
                      <a:pt x="50253" y="13123"/>
                      <a:pt x="50030" y="13384"/>
                      <a:pt x="49843" y="13682"/>
                    </a:cubicBezTo>
                    <a:close/>
                    <a:moveTo>
                      <a:pt x="22033" y="59201"/>
                    </a:moveTo>
                    <a:cubicBezTo>
                      <a:pt x="21660" y="59872"/>
                      <a:pt x="21362" y="60618"/>
                      <a:pt x="21101" y="61363"/>
                    </a:cubicBezTo>
                    <a:cubicBezTo>
                      <a:pt x="20951" y="61773"/>
                      <a:pt x="20877" y="62146"/>
                      <a:pt x="20840" y="62556"/>
                    </a:cubicBezTo>
                    <a:cubicBezTo>
                      <a:pt x="20728" y="63153"/>
                      <a:pt x="21026" y="63786"/>
                      <a:pt x="21548" y="64122"/>
                    </a:cubicBezTo>
                    <a:cubicBezTo>
                      <a:pt x="21809" y="64271"/>
                      <a:pt x="22070" y="64420"/>
                      <a:pt x="22368" y="64495"/>
                    </a:cubicBezTo>
                    <a:cubicBezTo>
                      <a:pt x="24046" y="64942"/>
                      <a:pt x="25537" y="64644"/>
                      <a:pt x="26804" y="63376"/>
                    </a:cubicBezTo>
                    <a:cubicBezTo>
                      <a:pt x="26953" y="63190"/>
                      <a:pt x="27103" y="63003"/>
                      <a:pt x="27252" y="62817"/>
                    </a:cubicBezTo>
                    <a:cubicBezTo>
                      <a:pt x="27475" y="62519"/>
                      <a:pt x="27960" y="62556"/>
                      <a:pt x="28072" y="62892"/>
                    </a:cubicBezTo>
                    <a:cubicBezTo>
                      <a:pt x="28146" y="63003"/>
                      <a:pt x="28221" y="63153"/>
                      <a:pt x="28258" y="63264"/>
                    </a:cubicBezTo>
                    <a:cubicBezTo>
                      <a:pt x="28817" y="64308"/>
                      <a:pt x="29749" y="65054"/>
                      <a:pt x="30905" y="65315"/>
                    </a:cubicBezTo>
                    <a:cubicBezTo>
                      <a:pt x="32135" y="65725"/>
                      <a:pt x="33515" y="65352"/>
                      <a:pt x="34372" y="64383"/>
                    </a:cubicBezTo>
                    <a:cubicBezTo>
                      <a:pt x="34521" y="64196"/>
                      <a:pt x="34670" y="64010"/>
                      <a:pt x="34857" y="63861"/>
                    </a:cubicBezTo>
                    <a:cubicBezTo>
                      <a:pt x="35043" y="63563"/>
                      <a:pt x="35453" y="63488"/>
                      <a:pt x="35714" y="63749"/>
                    </a:cubicBezTo>
                    <a:cubicBezTo>
                      <a:pt x="35863" y="63861"/>
                      <a:pt x="36012" y="64010"/>
                      <a:pt x="36199" y="64122"/>
                    </a:cubicBezTo>
                    <a:cubicBezTo>
                      <a:pt x="36460" y="64346"/>
                      <a:pt x="36758" y="64569"/>
                      <a:pt x="37056" y="64793"/>
                    </a:cubicBezTo>
                    <a:cubicBezTo>
                      <a:pt x="37653" y="65278"/>
                      <a:pt x="38510" y="65240"/>
                      <a:pt x="39107" y="64756"/>
                    </a:cubicBezTo>
                    <a:cubicBezTo>
                      <a:pt x="39480" y="64420"/>
                      <a:pt x="39852" y="64085"/>
                      <a:pt x="40188" y="63712"/>
                    </a:cubicBezTo>
                    <a:cubicBezTo>
                      <a:pt x="40374" y="63451"/>
                      <a:pt x="40672" y="63339"/>
                      <a:pt x="40971" y="63451"/>
                    </a:cubicBezTo>
                    <a:cubicBezTo>
                      <a:pt x="41194" y="63488"/>
                      <a:pt x="41455" y="63600"/>
                      <a:pt x="41642" y="63637"/>
                    </a:cubicBezTo>
                    <a:cubicBezTo>
                      <a:pt x="41977" y="63749"/>
                      <a:pt x="42313" y="63786"/>
                      <a:pt x="42648" y="63824"/>
                    </a:cubicBezTo>
                    <a:cubicBezTo>
                      <a:pt x="43133" y="63861"/>
                      <a:pt x="43580" y="63600"/>
                      <a:pt x="43804" y="63153"/>
                    </a:cubicBezTo>
                    <a:cubicBezTo>
                      <a:pt x="44289" y="62332"/>
                      <a:pt x="44363" y="61326"/>
                      <a:pt x="43916" y="60431"/>
                    </a:cubicBezTo>
                    <a:cubicBezTo>
                      <a:pt x="43618" y="59947"/>
                      <a:pt x="43245" y="59462"/>
                      <a:pt x="42797" y="59052"/>
                    </a:cubicBezTo>
                    <a:cubicBezTo>
                      <a:pt x="42536" y="58791"/>
                      <a:pt x="42164" y="58679"/>
                      <a:pt x="41791" y="58754"/>
                    </a:cubicBezTo>
                    <a:cubicBezTo>
                      <a:pt x="40449" y="58865"/>
                      <a:pt x="39107" y="58903"/>
                      <a:pt x="37765" y="58977"/>
                    </a:cubicBezTo>
                    <a:cubicBezTo>
                      <a:pt x="36944" y="59052"/>
                      <a:pt x="36124" y="59126"/>
                      <a:pt x="35267" y="59164"/>
                    </a:cubicBezTo>
                    <a:cubicBezTo>
                      <a:pt x="33105" y="59275"/>
                      <a:pt x="30905" y="59350"/>
                      <a:pt x="28743" y="59425"/>
                    </a:cubicBezTo>
                    <a:cubicBezTo>
                      <a:pt x="27177" y="59499"/>
                      <a:pt x="25611" y="59425"/>
                      <a:pt x="24046" y="59275"/>
                    </a:cubicBezTo>
                    <a:cubicBezTo>
                      <a:pt x="23375" y="59164"/>
                      <a:pt x="22704" y="59126"/>
                      <a:pt x="22033" y="59201"/>
                    </a:cubicBezTo>
                    <a:close/>
                    <a:moveTo>
                      <a:pt x="57672" y="27364"/>
                    </a:moveTo>
                    <a:cubicBezTo>
                      <a:pt x="57523" y="27364"/>
                      <a:pt x="57374" y="27327"/>
                      <a:pt x="57225" y="27327"/>
                    </a:cubicBezTo>
                    <a:cubicBezTo>
                      <a:pt x="56405" y="27476"/>
                      <a:pt x="55659" y="27960"/>
                      <a:pt x="55174" y="28669"/>
                    </a:cubicBezTo>
                    <a:cubicBezTo>
                      <a:pt x="54913" y="29042"/>
                      <a:pt x="54652" y="29079"/>
                      <a:pt x="54429" y="28892"/>
                    </a:cubicBezTo>
                    <a:cubicBezTo>
                      <a:pt x="54205" y="28706"/>
                      <a:pt x="54242" y="28445"/>
                      <a:pt x="54354" y="28184"/>
                    </a:cubicBezTo>
                    <a:lnTo>
                      <a:pt x="55062" y="26618"/>
                    </a:lnTo>
                    <a:cubicBezTo>
                      <a:pt x="55286" y="26283"/>
                      <a:pt x="55286" y="25835"/>
                      <a:pt x="55137" y="25463"/>
                    </a:cubicBezTo>
                    <a:cubicBezTo>
                      <a:pt x="54876" y="25425"/>
                      <a:pt x="54578" y="25574"/>
                      <a:pt x="54466" y="25873"/>
                    </a:cubicBezTo>
                    <a:cubicBezTo>
                      <a:pt x="54168" y="26395"/>
                      <a:pt x="53907" y="26917"/>
                      <a:pt x="53646" y="27476"/>
                    </a:cubicBezTo>
                    <a:cubicBezTo>
                      <a:pt x="53534" y="27737"/>
                      <a:pt x="53422" y="28035"/>
                      <a:pt x="53310" y="28296"/>
                    </a:cubicBezTo>
                    <a:cubicBezTo>
                      <a:pt x="53161" y="28482"/>
                      <a:pt x="52863" y="28520"/>
                      <a:pt x="52677" y="28333"/>
                    </a:cubicBezTo>
                    <a:cubicBezTo>
                      <a:pt x="52527" y="28184"/>
                      <a:pt x="52416" y="28035"/>
                      <a:pt x="52304" y="27886"/>
                    </a:cubicBezTo>
                    <a:cubicBezTo>
                      <a:pt x="52155" y="27662"/>
                      <a:pt x="52006" y="27438"/>
                      <a:pt x="51856" y="27215"/>
                    </a:cubicBezTo>
                    <a:cubicBezTo>
                      <a:pt x="51707" y="27066"/>
                      <a:pt x="51446" y="27066"/>
                      <a:pt x="51334" y="27289"/>
                    </a:cubicBezTo>
                    <a:cubicBezTo>
                      <a:pt x="51223" y="27513"/>
                      <a:pt x="51148" y="27774"/>
                      <a:pt x="51111" y="28035"/>
                    </a:cubicBezTo>
                    <a:cubicBezTo>
                      <a:pt x="51036" y="29042"/>
                      <a:pt x="51334" y="30048"/>
                      <a:pt x="51968" y="30831"/>
                    </a:cubicBezTo>
                    <a:cubicBezTo>
                      <a:pt x="52266" y="31204"/>
                      <a:pt x="52639" y="31502"/>
                      <a:pt x="53012" y="31726"/>
                    </a:cubicBezTo>
                    <a:cubicBezTo>
                      <a:pt x="53422" y="31987"/>
                      <a:pt x="53870" y="32173"/>
                      <a:pt x="54280" y="32397"/>
                    </a:cubicBezTo>
                    <a:cubicBezTo>
                      <a:pt x="54839" y="32769"/>
                      <a:pt x="55510" y="33068"/>
                      <a:pt x="56181" y="33217"/>
                    </a:cubicBezTo>
                    <a:cubicBezTo>
                      <a:pt x="56591" y="33291"/>
                      <a:pt x="56964" y="33329"/>
                      <a:pt x="57374" y="33291"/>
                    </a:cubicBezTo>
                    <a:cubicBezTo>
                      <a:pt x="57598" y="33291"/>
                      <a:pt x="57896" y="33142"/>
                      <a:pt x="57896" y="32881"/>
                    </a:cubicBezTo>
                    <a:cubicBezTo>
                      <a:pt x="57896" y="32620"/>
                      <a:pt x="57598" y="32583"/>
                      <a:pt x="57374" y="32583"/>
                    </a:cubicBezTo>
                    <a:lnTo>
                      <a:pt x="57187" y="32583"/>
                    </a:lnTo>
                    <a:cubicBezTo>
                      <a:pt x="57001" y="32546"/>
                      <a:pt x="56852" y="32434"/>
                      <a:pt x="56815" y="32248"/>
                    </a:cubicBezTo>
                    <a:cubicBezTo>
                      <a:pt x="56815" y="32098"/>
                      <a:pt x="56852" y="31912"/>
                      <a:pt x="56964" y="31800"/>
                    </a:cubicBezTo>
                    <a:cubicBezTo>
                      <a:pt x="57187" y="31614"/>
                      <a:pt x="57448" y="31427"/>
                      <a:pt x="57709" y="31278"/>
                    </a:cubicBezTo>
                    <a:cubicBezTo>
                      <a:pt x="58231" y="30906"/>
                      <a:pt x="58604" y="30384"/>
                      <a:pt x="58790" y="29750"/>
                    </a:cubicBezTo>
                    <a:cubicBezTo>
                      <a:pt x="58641" y="29563"/>
                      <a:pt x="58380" y="29526"/>
                      <a:pt x="58157" y="29601"/>
                    </a:cubicBezTo>
                    <a:cubicBezTo>
                      <a:pt x="57896" y="29713"/>
                      <a:pt x="57672" y="29862"/>
                      <a:pt x="57448" y="30011"/>
                    </a:cubicBezTo>
                    <a:cubicBezTo>
                      <a:pt x="57299" y="30123"/>
                      <a:pt x="57150" y="30272"/>
                      <a:pt x="57001" y="30346"/>
                    </a:cubicBezTo>
                    <a:cubicBezTo>
                      <a:pt x="56852" y="30458"/>
                      <a:pt x="56628" y="30458"/>
                      <a:pt x="56516" y="30272"/>
                    </a:cubicBezTo>
                    <a:cubicBezTo>
                      <a:pt x="56442" y="30160"/>
                      <a:pt x="56405" y="29974"/>
                      <a:pt x="56442" y="29824"/>
                    </a:cubicBezTo>
                    <a:cubicBezTo>
                      <a:pt x="56516" y="29601"/>
                      <a:pt x="56666" y="29414"/>
                      <a:pt x="56815" y="29228"/>
                    </a:cubicBezTo>
                    <a:cubicBezTo>
                      <a:pt x="57187" y="28669"/>
                      <a:pt x="57486" y="28035"/>
                      <a:pt x="57672" y="27364"/>
                    </a:cubicBezTo>
                    <a:close/>
                    <a:moveTo>
                      <a:pt x="1827" y="30719"/>
                    </a:moveTo>
                    <a:cubicBezTo>
                      <a:pt x="1827" y="31539"/>
                      <a:pt x="2125" y="32285"/>
                      <a:pt x="2684" y="32881"/>
                    </a:cubicBezTo>
                    <a:cubicBezTo>
                      <a:pt x="2833" y="33030"/>
                      <a:pt x="3020" y="33180"/>
                      <a:pt x="3132" y="33366"/>
                    </a:cubicBezTo>
                    <a:cubicBezTo>
                      <a:pt x="3281" y="33515"/>
                      <a:pt x="3281" y="33776"/>
                      <a:pt x="3132" y="33925"/>
                    </a:cubicBezTo>
                    <a:cubicBezTo>
                      <a:pt x="3020" y="34037"/>
                      <a:pt x="2833" y="34074"/>
                      <a:pt x="2684" y="34037"/>
                    </a:cubicBezTo>
                    <a:cubicBezTo>
                      <a:pt x="2349" y="33962"/>
                      <a:pt x="2051" y="33813"/>
                      <a:pt x="1752" y="33739"/>
                    </a:cubicBezTo>
                    <a:cubicBezTo>
                      <a:pt x="1529" y="33664"/>
                      <a:pt x="1268" y="33776"/>
                      <a:pt x="1156" y="34000"/>
                    </a:cubicBezTo>
                    <a:cubicBezTo>
                      <a:pt x="1007" y="34261"/>
                      <a:pt x="1044" y="34559"/>
                      <a:pt x="1305" y="34745"/>
                    </a:cubicBezTo>
                    <a:cubicBezTo>
                      <a:pt x="2237" y="35528"/>
                      <a:pt x="3244" y="36013"/>
                      <a:pt x="4511" y="35603"/>
                    </a:cubicBezTo>
                    <a:cubicBezTo>
                      <a:pt x="4996" y="35379"/>
                      <a:pt x="5518" y="35267"/>
                      <a:pt x="6040" y="35155"/>
                    </a:cubicBezTo>
                    <a:cubicBezTo>
                      <a:pt x="6412" y="35118"/>
                      <a:pt x="6748" y="34969"/>
                      <a:pt x="7009" y="34708"/>
                    </a:cubicBezTo>
                    <a:cubicBezTo>
                      <a:pt x="7270" y="34522"/>
                      <a:pt x="7568" y="34298"/>
                      <a:pt x="7792" y="34074"/>
                    </a:cubicBezTo>
                    <a:cubicBezTo>
                      <a:pt x="8425" y="33552"/>
                      <a:pt x="8873" y="32881"/>
                      <a:pt x="9134" y="32098"/>
                    </a:cubicBezTo>
                    <a:cubicBezTo>
                      <a:pt x="9208" y="31838"/>
                      <a:pt x="9246" y="31577"/>
                      <a:pt x="9246" y="31316"/>
                    </a:cubicBezTo>
                    <a:cubicBezTo>
                      <a:pt x="9246" y="31166"/>
                      <a:pt x="9171" y="31017"/>
                      <a:pt x="9022" y="30906"/>
                    </a:cubicBezTo>
                    <a:cubicBezTo>
                      <a:pt x="8910" y="30868"/>
                      <a:pt x="8761" y="30868"/>
                      <a:pt x="8649" y="30943"/>
                    </a:cubicBezTo>
                    <a:cubicBezTo>
                      <a:pt x="8463" y="31129"/>
                      <a:pt x="8276" y="31316"/>
                      <a:pt x="8127" y="31539"/>
                    </a:cubicBezTo>
                    <a:cubicBezTo>
                      <a:pt x="7978" y="31726"/>
                      <a:pt x="7903" y="31949"/>
                      <a:pt x="7754" y="32136"/>
                    </a:cubicBezTo>
                    <a:cubicBezTo>
                      <a:pt x="7643" y="32248"/>
                      <a:pt x="7493" y="32285"/>
                      <a:pt x="7307" y="32285"/>
                    </a:cubicBezTo>
                    <a:cubicBezTo>
                      <a:pt x="7158" y="32210"/>
                      <a:pt x="7046" y="32098"/>
                      <a:pt x="7009" y="31949"/>
                    </a:cubicBezTo>
                    <a:cubicBezTo>
                      <a:pt x="6971" y="31763"/>
                      <a:pt x="6934" y="31614"/>
                      <a:pt x="6971" y="31427"/>
                    </a:cubicBezTo>
                    <a:cubicBezTo>
                      <a:pt x="6934" y="30943"/>
                      <a:pt x="6897" y="30458"/>
                      <a:pt x="6822" y="29936"/>
                    </a:cubicBezTo>
                    <a:cubicBezTo>
                      <a:pt x="6822" y="29824"/>
                      <a:pt x="6673" y="29713"/>
                      <a:pt x="6524" y="29489"/>
                    </a:cubicBezTo>
                    <a:cubicBezTo>
                      <a:pt x="6412" y="29974"/>
                      <a:pt x="6338" y="30346"/>
                      <a:pt x="6263" y="30682"/>
                    </a:cubicBezTo>
                    <a:cubicBezTo>
                      <a:pt x="6189" y="30868"/>
                      <a:pt x="6151" y="31017"/>
                      <a:pt x="6077" y="31166"/>
                    </a:cubicBezTo>
                    <a:cubicBezTo>
                      <a:pt x="5928" y="31353"/>
                      <a:pt x="5629" y="31390"/>
                      <a:pt x="5480" y="31241"/>
                    </a:cubicBezTo>
                    <a:cubicBezTo>
                      <a:pt x="5368" y="31092"/>
                      <a:pt x="5294" y="30943"/>
                      <a:pt x="5219" y="30794"/>
                    </a:cubicBezTo>
                    <a:cubicBezTo>
                      <a:pt x="4996" y="30458"/>
                      <a:pt x="4809" y="30085"/>
                      <a:pt x="4548" y="29787"/>
                    </a:cubicBezTo>
                    <a:cubicBezTo>
                      <a:pt x="4474" y="29675"/>
                      <a:pt x="4287" y="29638"/>
                      <a:pt x="4138" y="29526"/>
                    </a:cubicBezTo>
                    <a:cubicBezTo>
                      <a:pt x="3989" y="29974"/>
                      <a:pt x="3989" y="30458"/>
                      <a:pt x="4176" y="30868"/>
                    </a:cubicBezTo>
                    <a:cubicBezTo>
                      <a:pt x="4250" y="31092"/>
                      <a:pt x="4325" y="31316"/>
                      <a:pt x="4399" y="31539"/>
                    </a:cubicBezTo>
                    <a:cubicBezTo>
                      <a:pt x="4436" y="31726"/>
                      <a:pt x="4362" y="31875"/>
                      <a:pt x="4176" y="31949"/>
                    </a:cubicBezTo>
                    <a:cubicBezTo>
                      <a:pt x="4026" y="31987"/>
                      <a:pt x="3840" y="31987"/>
                      <a:pt x="3728" y="31912"/>
                    </a:cubicBezTo>
                    <a:cubicBezTo>
                      <a:pt x="3542" y="31726"/>
                      <a:pt x="3430" y="31539"/>
                      <a:pt x="3281" y="31353"/>
                    </a:cubicBezTo>
                    <a:cubicBezTo>
                      <a:pt x="2945" y="30906"/>
                      <a:pt x="2386" y="30645"/>
                      <a:pt x="1827" y="30719"/>
                    </a:cubicBezTo>
                    <a:close/>
                    <a:moveTo>
                      <a:pt x="45854" y="15360"/>
                    </a:moveTo>
                    <a:cubicBezTo>
                      <a:pt x="45966" y="15323"/>
                      <a:pt x="46078" y="15285"/>
                      <a:pt x="46190" y="15248"/>
                    </a:cubicBezTo>
                    <a:cubicBezTo>
                      <a:pt x="47308" y="14577"/>
                      <a:pt x="48352" y="13794"/>
                      <a:pt x="49284" y="12862"/>
                    </a:cubicBezTo>
                    <a:cubicBezTo>
                      <a:pt x="49471" y="12713"/>
                      <a:pt x="49582" y="12527"/>
                      <a:pt x="49731" y="12340"/>
                    </a:cubicBezTo>
                    <a:cubicBezTo>
                      <a:pt x="50104" y="11930"/>
                      <a:pt x="49992" y="11259"/>
                      <a:pt x="49471" y="11035"/>
                    </a:cubicBezTo>
                    <a:cubicBezTo>
                      <a:pt x="49210" y="10849"/>
                      <a:pt x="48911" y="10700"/>
                      <a:pt x="48576" y="10625"/>
                    </a:cubicBezTo>
                    <a:cubicBezTo>
                      <a:pt x="47308" y="10290"/>
                      <a:pt x="46003" y="10215"/>
                      <a:pt x="44699" y="10402"/>
                    </a:cubicBezTo>
                    <a:cubicBezTo>
                      <a:pt x="44214" y="10439"/>
                      <a:pt x="43767" y="10625"/>
                      <a:pt x="43394" y="10924"/>
                    </a:cubicBezTo>
                    <a:cubicBezTo>
                      <a:pt x="43394" y="11035"/>
                      <a:pt x="43357" y="11073"/>
                      <a:pt x="43357" y="11110"/>
                    </a:cubicBezTo>
                    <a:cubicBezTo>
                      <a:pt x="44177" y="12489"/>
                      <a:pt x="44997" y="13831"/>
                      <a:pt x="45705" y="15285"/>
                    </a:cubicBezTo>
                    <a:cubicBezTo>
                      <a:pt x="45743" y="15323"/>
                      <a:pt x="45780" y="15323"/>
                      <a:pt x="45854" y="15360"/>
                    </a:cubicBezTo>
                    <a:close/>
                    <a:moveTo>
                      <a:pt x="12936" y="26208"/>
                    </a:moveTo>
                    <a:cubicBezTo>
                      <a:pt x="12601" y="24009"/>
                      <a:pt x="12414" y="21772"/>
                      <a:pt x="12452" y="19572"/>
                    </a:cubicBezTo>
                    <a:cubicBezTo>
                      <a:pt x="12042" y="19200"/>
                      <a:pt x="11482" y="19013"/>
                      <a:pt x="10923" y="19013"/>
                    </a:cubicBezTo>
                    <a:cubicBezTo>
                      <a:pt x="10289" y="18976"/>
                      <a:pt x="9693" y="19349"/>
                      <a:pt x="9507" y="19945"/>
                    </a:cubicBezTo>
                    <a:cubicBezTo>
                      <a:pt x="9320" y="20467"/>
                      <a:pt x="9246" y="20989"/>
                      <a:pt x="9320" y="21548"/>
                    </a:cubicBezTo>
                    <a:cubicBezTo>
                      <a:pt x="9507" y="22816"/>
                      <a:pt x="10028" y="23971"/>
                      <a:pt x="10849" y="24978"/>
                    </a:cubicBezTo>
                    <a:cubicBezTo>
                      <a:pt x="11371" y="25612"/>
                      <a:pt x="12116" y="26059"/>
                      <a:pt x="12936" y="26208"/>
                    </a:cubicBezTo>
                    <a:close/>
                    <a:moveTo>
                      <a:pt x="46227" y="27476"/>
                    </a:moveTo>
                    <a:cubicBezTo>
                      <a:pt x="47718" y="27066"/>
                      <a:pt x="48986" y="26208"/>
                      <a:pt x="49918" y="24978"/>
                    </a:cubicBezTo>
                    <a:cubicBezTo>
                      <a:pt x="50328" y="24382"/>
                      <a:pt x="50514" y="23599"/>
                      <a:pt x="50402" y="22890"/>
                    </a:cubicBezTo>
                    <a:cubicBezTo>
                      <a:pt x="50402" y="22182"/>
                      <a:pt x="49918" y="21586"/>
                      <a:pt x="49247" y="21436"/>
                    </a:cubicBezTo>
                    <a:cubicBezTo>
                      <a:pt x="48539" y="21213"/>
                      <a:pt x="47793" y="21511"/>
                      <a:pt x="47383" y="22145"/>
                    </a:cubicBezTo>
                    <a:cubicBezTo>
                      <a:pt x="47159" y="22480"/>
                      <a:pt x="47047" y="22853"/>
                      <a:pt x="47010" y="23263"/>
                    </a:cubicBezTo>
                    <a:cubicBezTo>
                      <a:pt x="46973" y="24382"/>
                      <a:pt x="46824" y="25463"/>
                      <a:pt x="46488" y="26506"/>
                    </a:cubicBezTo>
                    <a:cubicBezTo>
                      <a:pt x="46414" y="26805"/>
                      <a:pt x="46339" y="27103"/>
                      <a:pt x="46227" y="27513"/>
                    </a:cubicBezTo>
                    <a:close/>
                    <a:moveTo>
                      <a:pt x="42536" y="9917"/>
                    </a:moveTo>
                    <a:cubicBezTo>
                      <a:pt x="42797" y="8687"/>
                      <a:pt x="42350" y="7456"/>
                      <a:pt x="42275" y="6226"/>
                    </a:cubicBezTo>
                    <a:cubicBezTo>
                      <a:pt x="42201" y="5257"/>
                      <a:pt x="41977" y="4362"/>
                      <a:pt x="41530" y="3542"/>
                    </a:cubicBezTo>
                    <a:cubicBezTo>
                      <a:pt x="40933" y="3952"/>
                      <a:pt x="40412" y="4549"/>
                      <a:pt x="40113" y="5257"/>
                    </a:cubicBezTo>
                    <a:cubicBezTo>
                      <a:pt x="39740" y="5853"/>
                      <a:pt x="39591" y="6599"/>
                      <a:pt x="39666" y="7307"/>
                    </a:cubicBezTo>
                    <a:lnTo>
                      <a:pt x="42387" y="9917"/>
                    </a:lnTo>
                    <a:cubicBezTo>
                      <a:pt x="42387" y="9917"/>
                      <a:pt x="42425" y="9917"/>
                      <a:pt x="42536" y="9917"/>
                    </a:cubicBezTo>
                    <a:close/>
                    <a:moveTo>
                      <a:pt x="31576" y="70869"/>
                    </a:moveTo>
                    <a:cubicBezTo>
                      <a:pt x="30942" y="71801"/>
                      <a:pt x="30570" y="72920"/>
                      <a:pt x="30532" y="74038"/>
                    </a:cubicBezTo>
                    <a:cubicBezTo>
                      <a:pt x="30495" y="74262"/>
                      <a:pt x="30532" y="74486"/>
                      <a:pt x="30607" y="74709"/>
                    </a:cubicBezTo>
                    <a:cubicBezTo>
                      <a:pt x="30681" y="75343"/>
                      <a:pt x="31464" y="75529"/>
                      <a:pt x="31837" y="75045"/>
                    </a:cubicBezTo>
                    <a:cubicBezTo>
                      <a:pt x="32098" y="74784"/>
                      <a:pt x="32285" y="74448"/>
                      <a:pt x="32434" y="74113"/>
                    </a:cubicBezTo>
                    <a:cubicBezTo>
                      <a:pt x="32918" y="72920"/>
                      <a:pt x="32583" y="71876"/>
                      <a:pt x="31576" y="70869"/>
                    </a:cubicBezTo>
                    <a:close/>
                    <a:moveTo>
                      <a:pt x="46973" y="71391"/>
                    </a:moveTo>
                    <a:cubicBezTo>
                      <a:pt x="46675" y="71578"/>
                      <a:pt x="46488" y="71876"/>
                      <a:pt x="46451" y="72212"/>
                    </a:cubicBezTo>
                    <a:cubicBezTo>
                      <a:pt x="46264" y="73255"/>
                      <a:pt x="46376" y="74374"/>
                      <a:pt x="46786" y="75380"/>
                    </a:cubicBezTo>
                    <a:cubicBezTo>
                      <a:pt x="46861" y="75529"/>
                      <a:pt x="46973" y="75716"/>
                      <a:pt x="47122" y="75865"/>
                    </a:cubicBezTo>
                    <a:cubicBezTo>
                      <a:pt x="47271" y="76014"/>
                      <a:pt x="47495" y="76014"/>
                      <a:pt x="47644" y="75902"/>
                    </a:cubicBezTo>
                    <a:cubicBezTo>
                      <a:pt x="47942" y="75716"/>
                      <a:pt x="48128" y="75418"/>
                      <a:pt x="48203" y="75082"/>
                    </a:cubicBezTo>
                    <a:cubicBezTo>
                      <a:pt x="48315" y="74597"/>
                      <a:pt x="48315" y="74076"/>
                      <a:pt x="48166" y="73591"/>
                    </a:cubicBezTo>
                    <a:cubicBezTo>
                      <a:pt x="47867" y="72808"/>
                      <a:pt x="47457" y="72062"/>
                      <a:pt x="46973" y="71391"/>
                    </a:cubicBezTo>
                    <a:close/>
                    <a:moveTo>
                      <a:pt x="39815" y="50477"/>
                    </a:moveTo>
                    <a:cubicBezTo>
                      <a:pt x="39256" y="50664"/>
                      <a:pt x="38808" y="50888"/>
                      <a:pt x="38734" y="51521"/>
                    </a:cubicBezTo>
                    <a:cubicBezTo>
                      <a:pt x="38697" y="51969"/>
                      <a:pt x="38958" y="52416"/>
                      <a:pt x="39405" y="52565"/>
                    </a:cubicBezTo>
                    <a:cubicBezTo>
                      <a:pt x="39815" y="52863"/>
                      <a:pt x="40374" y="52789"/>
                      <a:pt x="40672" y="52379"/>
                    </a:cubicBezTo>
                    <a:cubicBezTo>
                      <a:pt x="40486" y="51708"/>
                      <a:pt x="40188" y="51074"/>
                      <a:pt x="39815" y="50477"/>
                    </a:cubicBezTo>
                    <a:close/>
                    <a:moveTo>
                      <a:pt x="21622" y="55734"/>
                    </a:moveTo>
                    <a:cubicBezTo>
                      <a:pt x="22070" y="56032"/>
                      <a:pt x="22629" y="55958"/>
                      <a:pt x="22965" y="55585"/>
                    </a:cubicBezTo>
                    <a:cubicBezTo>
                      <a:pt x="23226" y="55212"/>
                      <a:pt x="23263" y="54727"/>
                      <a:pt x="23039" y="54355"/>
                    </a:cubicBezTo>
                    <a:cubicBezTo>
                      <a:pt x="22965" y="53870"/>
                      <a:pt x="22480" y="53609"/>
                      <a:pt x="22033" y="53721"/>
                    </a:cubicBezTo>
                    <a:cubicBezTo>
                      <a:pt x="21958" y="53944"/>
                      <a:pt x="21883" y="54168"/>
                      <a:pt x="21846" y="54392"/>
                    </a:cubicBezTo>
                    <a:cubicBezTo>
                      <a:pt x="21772" y="54839"/>
                      <a:pt x="21734" y="55287"/>
                      <a:pt x="21660" y="557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0"/>
              <p:cNvSpPr/>
              <p:nvPr/>
            </p:nvSpPr>
            <p:spPr>
              <a:xfrm>
                <a:off x="7539775" y="3162250"/>
                <a:ext cx="1827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7308" extrusionOk="0">
                    <a:moveTo>
                      <a:pt x="7307" y="2349"/>
                    </a:moveTo>
                    <a:cubicBezTo>
                      <a:pt x="7270" y="3020"/>
                      <a:pt x="7158" y="3691"/>
                      <a:pt x="7009" y="4362"/>
                    </a:cubicBezTo>
                    <a:cubicBezTo>
                      <a:pt x="6599" y="6301"/>
                      <a:pt x="4399" y="7307"/>
                      <a:pt x="2647" y="6338"/>
                    </a:cubicBezTo>
                    <a:cubicBezTo>
                      <a:pt x="1417" y="5704"/>
                      <a:pt x="485" y="4548"/>
                      <a:pt x="187" y="3169"/>
                    </a:cubicBezTo>
                    <a:cubicBezTo>
                      <a:pt x="75" y="2610"/>
                      <a:pt x="0" y="2051"/>
                      <a:pt x="0" y="1492"/>
                    </a:cubicBezTo>
                    <a:cubicBezTo>
                      <a:pt x="0" y="970"/>
                      <a:pt x="336" y="560"/>
                      <a:pt x="858" y="522"/>
                    </a:cubicBezTo>
                    <a:cubicBezTo>
                      <a:pt x="1268" y="448"/>
                      <a:pt x="1715" y="410"/>
                      <a:pt x="2125" y="373"/>
                    </a:cubicBezTo>
                    <a:cubicBezTo>
                      <a:pt x="3281" y="261"/>
                      <a:pt x="4399" y="149"/>
                      <a:pt x="5555" y="38"/>
                    </a:cubicBezTo>
                    <a:cubicBezTo>
                      <a:pt x="5853" y="0"/>
                      <a:pt x="6151" y="0"/>
                      <a:pt x="6450" y="38"/>
                    </a:cubicBezTo>
                    <a:cubicBezTo>
                      <a:pt x="6822" y="38"/>
                      <a:pt x="7158" y="336"/>
                      <a:pt x="7195" y="746"/>
                    </a:cubicBezTo>
                    <a:cubicBezTo>
                      <a:pt x="7270" y="1268"/>
                      <a:pt x="7270" y="1752"/>
                      <a:pt x="7307" y="2349"/>
                    </a:cubicBezTo>
                    <a:close/>
                    <a:moveTo>
                      <a:pt x="6338" y="970"/>
                    </a:moveTo>
                    <a:cubicBezTo>
                      <a:pt x="4548" y="970"/>
                      <a:pt x="2796" y="1119"/>
                      <a:pt x="1081" y="1454"/>
                    </a:cubicBezTo>
                    <a:cubicBezTo>
                      <a:pt x="1081" y="1454"/>
                      <a:pt x="1007" y="1492"/>
                      <a:pt x="1007" y="1529"/>
                    </a:cubicBezTo>
                    <a:cubicBezTo>
                      <a:pt x="746" y="3244"/>
                      <a:pt x="1678" y="4959"/>
                      <a:pt x="3318" y="5630"/>
                    </a:cubicBezTo>
                    <a:cubicBezTo>
                      <a:pt x="4474" y="6114"/>
                      <a:pt x="5779" y="5480"/>
                      <a:pt x="6114" y="4288"/>
                    </a:cubicBezTo>
                    <a:cubicBezTo>
                      <a:pt x="6412" y="3206"/>
                      <a:pt x="6487" y="2088"/>
                      <a:pt x="6301" y="9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0"/>
              <p:cNvSpPr/>
              <p:nvPr/>
            </p:nvSpPr>
            <p:spPr>
              <a:xfrm>
                <a:off x="7399025" y="3054125"/>
                <a:ext cx="77400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207" extrusionOk="0">
                    <a:moveTo>
                      <a:pt x="113" y="1492"/>
                    </a:moveTo>
                    <a:cubicBezTo>
                      <a:pt x="187" y="635"/>
                      <a:pt x="1008" y="1"/>
                      <a:pt x="1865" y="150"/>
                    </a:cubicBezTo>
                    <a:cubicBezTo>
                      <a:pt x="2611" y="187"/>
                      <a:pt x="3095" y="858"/>
                      <a:pt x="3021" y="1753"/>
                    </a:cubicBezTo>
                    <a:cubicBezTo>
                      <a:pt x="2946" y="2573"/>
                      <a:pt x="2200" y="3207"/>
                      <a:pt x="1380" y="3132"/>
                    </a:cubicBezTo>
                    <a:cubicBezTo>
                      <a:pt x="560" y="3058"/>
                      <a:pt x="1" y="2312"/>
                      <a:pt x="113" y="14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0"/>
              <p:cNvSpPr/>
              <p:nvPr/>
            </p:nvSpPr>
            <p:spPr>
              <a:xfrm>
                <a:off x="7739225" y="3065325"/>
                <a:ext cx="7365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058" extrusionOk="0">
                    <a:moveTo>
                      <a:pt x="2945" y="1380"/>
                    </a:moveTo>
                    <a:cubicBezTo>
                      <a:pt x="2945" y="1752"/>
                      <a:pt x="2833" y="2162"/>
                      <a:pt x="2610" y="2498"/>
                    </a:cubicBezTo>
                    <a:cubicBezTo>
                      <a:pt x="2349" y="2871"/>
                      <a:pt x="1901" y="3057"/>
                      <a:pt x="1454" y="2983"/>
                    </a:cubicBezTo>
                    <a:cubicBezTo>
                      <a:pt x="820" y="2871"/>
                      <a:pt x="298" y="2386"/>
                      <a:pt x="149" y="1790"/>
                    </a:cubicBezTo>
                    <a:cubicBezTo>
                      <a:pt x="0" y="1193"/>
                      <a:pt x="261" y="634"/>
                      <a:pt x="783" y="336"/>
                    </a:cubicBezTo>
                    <a:cubicBezTo>
                      <a:pt x="1305" y="0"/>
                      <a:pt x="1939" y="0"/>
                      <a:pt x="2461" y="336"/>
                    </a:cubicBezTo>
                    <a:cubicBezTo>
                      <a:pt x="2796" y="597"/>
                      <a:pt x="2945" y="969"/>
                      <a:pt x="2945" y="13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0"/>
              <p:cNvSpPr/>
              <p:nvPr/>
            </p:nvSpPr>
            <p:spPr>
              <a:xfrm>
                <a:off x="7565875" y="3712125"/>
                <a:ext cx="113725" cy="116525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4661" extrusionOk="0">
                    <a:moveTo>
                      <a:pt x="4548" y="2386"/>
                    </a:moveTo>
                    <a:cubicBezTo>
                      <a:pt x="4511" y="3654"/>
                      <a:pt x="3467" y="4660"/>
                      <a:pt x="2200" y="4623"/>
                    </a:cubicBezTo>
                    <a:cubicBezTo>
                      <a:pt x="1007" y="4586"/>
                      <a:pt x="75" y="3654"/>
                      <a:pt x="37" y="2461"/>
                    </a:cubicBezTo>
                    <a:cubicBezTo>
                      <a:pt x="0" y="970"/>
                      <a:pt x="1268" y="261"/>
                      <a:pt x="2311" y="112"/>
                    </a:cubicBezTo>
                    <a:cubicBezTo>
                      <a:pt x="3393" y="0"/>
                      <a:pt x="4548" y="1193"/>
                      <a:pt x="4548" y="2386"/>
                    </a:cubicBezTo>
                    <a:close/>
                    <a:moveTo>
                      <a:pt x="2200" y="3728"/>
                    </a:moveTo>
                    <a:cubicBezTo>
                      <a:pt x="2945" y="3766"/>
                      <a:pt x="3579" y="3206"/>
                      <a:pt x="3653" y="2461"/>
                    </a:cubicBezTo>
                    <a:cubicBezTo>
                      <a:pt x="3653" y="1790"/>
                      <a:pt x="3169" y="1193"/>
                      <a:pt x="2498" y="1044"/>
                    </a:cubicBezTo>
                    <a:cubicBezTo>
                      <a:pt x="1678" y="1007"/>
                      <a:pt x="1007" y="1566"/>
                      <a:pt x="895" y="2349"/>
                    </a:cubicBezTo>
                    <a:cubicBezTo>
                      <a:pt x="857" y="3132"/>
                      <a:pt x="1491" y="3728"/>
                      <a:pt x="2237" y="37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0"/>
              <p:cNvSpPr/>
              <p:nvPr/>
            </p:nvSpPr>
            <p:spPr>
              <a:xfrm>
                <a:off x="7710325" y="3820225"/>
                <a:ext cx="110000" cy="1118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475" extrusionOk="0">
                    <a:moveTo>
                      <a:pt x="4362" y="2573"/>
                    </a:moveTo>
                    <a:cubicBezTo>
                      <a:pt x="4288" y="3766"/>
                      <a:pt x="3467" y="4474"/>
                      <a:pt x="2237" y="4474"/>
                    </a:cubicBezTo>
                    <a:cubicBezTo>
                      <a:pt x="1082" y="4474"/>
                      <a:pt x="0" y="3431"/>
                      <a:pt x="38" y="2387"/>
                    </a:cubicBezTo>
                    <a:cubicBezTo>
                      <a:pt x="38" y="1343"/>
                      <a:pt x="1268" y="1"/>
                      <a:pt x="2349" y="113"/>
                    </a:cubicBezTo>
                    <a:cubicBezTo>
                      <a:pt x="3467" y="225"/>
                      <a:pt x="4399" y="1194"/>
                      <a:pt x="4362" y="2573"/>
                    </a:cubicBezTo>
                    <a:close/>
                    <a:moveTo>
                      <a:pt x="3430" y="2350"/>
                    </a:moveTo>
                    <a:cubicBezTo>
                      <a:pt x="3430" y="2163"/>
                      <a:pt x="3393" y="1977"/>
                      <a:pt x="3356" y="1790"/>
                    </a:cubicBezTo>
                    <a:cubicBezTo>
                      <a:pt x="3169" y="1268"/>
                      <a:pt x="2573" y="858"/>
                      <a:pt x="2200" y="1007"/>
                    </a:cubicBezTo>
                    <a:cubicBezTo>
                      <a:pt x="1715" y="1157"/>
                      <a:pt x="1342" y="1418"/>
                      <a:pt x="1082" y="1828"/>
                    </a:cubicBezTo>
                    <a:cubicBezTo>
                      <a:pt x="671" y="2610"/>
                      <a:pt x="1231" y="3542"/>
                      <a:pt x="2125" y="3580"/>
                    </a:cubicBezTo>
                    <a:cubicBezTo>
                      <a:pt x="2946" y="3692"/>
                      <a:pt x="3467" y="3282"/>
                      <a:pt x="3467" y="23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" name="Google Shape;454;p30"/>
            <p:cNvGrpSpPr/>
            <p:nvPr/>
          </p:nvGrpSpPr>
          <p:grpSpPr>
            <a:xfrm flipH="1">
              <a:off x="7309963" y="1767075"/>
              <a:ext cx="330075" cy="331875"/>
              <a:chOff x="552250" y="2081050"/>
              <a:chExt cx="330075" cy="331875"/>
            </a:xfrm>
          </p:grpSpPr>
          <p:sp>
            <p:nvSpPr>
              <p:cNvPr id="455" name="Google Shape;455;p30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0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7" name="Google Shape;457;p30"/>
            <p:cNvGrpSpPr/>
            <p:nvPr/>
          </p:nvGrpSpPr>
          <p:grpSpPr>
            <a:xfrm flipH="1">
              <a:off x="7870950" y="721075"/>
              <a:ext cx="503600" cy="371225"/>
              <a:chOff x="8261775" y="1880050"/>
              <a:chExt cx="503600" cy="371225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30"/>
          <p:cNvGrpSpPr/>
          <p:nvPr/>
        </p:nvGrpSpPr>
        <p:grpSpPr>
          <a:xfrm>
            <a:off x="552250" y="424350"/>
            <a:ext cx="1575300" cy="4103300"/>
            <a:chOff x="552250" y="424350"/>
            <a:chExt cx="1575300" cy="4103300"/>
          </a:xfrm>
        </p:grpSpPr>
        <p:grpSp>
          <p:nvGrpSpPr>
            <p:cNvPr id="461" name="Google Shape;461;p30"/>
            <p:cNvGrpSpPr/>
            <p:nvPr/>
          </p:nvGrpSpPr>
          <p:grpSpPr>
            <a:xfrm>
              <a:off x="770525" y="2781050"/>
              <a:ext cx="1357025" cy="1746600"/>
              <a:chOff x="770525" y="2781050"/>
              <a:chExt cx="1357025" cy="1746600"/>
            </a:xfrm>
          </p:grpSpPr>
          <p:sp>
            <p:nvSpPr>
              <p:cNvPr id="462" name="Google Shape;462;p30"/>
              <p:cNvSpPr/>
              <p:nvPr/>
            </p:nvSpPr>
            <p:spPr>
              <a:xfrm flipH="1">
                <a:off x="1071575" y="3034550"/>
                <a:ext cx="821100" cy="5834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23339" extrusionOk="0">
                    <a:moveTo>
                      <a:pt x="27550" y="6562"/>
                    </a:moveTo>
                    <a:cubicBezTo>
                      <a:pt x="27811" y="6860"/>
                      <a:pt x="28035" y="7159"/>
                      <a:pt x="28258" y="7382"/>
                    </a:cubicBezTo>
                    <a:cubicBezTo>
                      <a:pt x="28557" y="7755"/>
                      <a:pt x="28855" y="8091"/>
                      <a:pt x="29190" y="8426"/>
                    </a:cubicBezTo>
                    <a:cubicBezTo>
                      <a:pt x="29973" y="9246"/>
                      <a:pt x="31092" y="9619"/>
                      <a:pt x="32210" y="9507"/>
                    </a:cubicBezTo>
                    <a:cubicBezTo>
                      <a:pt x="32397" y="9507"/>
                      <a:pt x="32546" y="9470"/>
                      <a:pt x="32769" y="9433"/>
                    </a:cubicBezTo>
                    <a:cubicBezTo>
                      <a:pt x="32807" y="9656"/>
                      <a:pt x="32844" y="9843"/>
                      <a:pt x="32844" y="10029"/>
                    </a:cubicBezTo>
                    <a:cubicBezTo>
                      <a:pt x="32546" y="12229"/>
                      <a:pt x="31726" y="14354"/>
                      <a:pt x="30458" y="16180"/>
                    </a:cubicBezTo>
                    <a:cubicBezTo>
                      <a:pt x="29340" y="17895"/>
                      <a:pt x="27886" y="19386"/>
                      <a:pt x="26208" y="20579"/>
                    </a:cubicBezTo>
                    <a:cubicBezTo>
                      <a:pt x="24605" y="21661"/>
                      <a:pt x="22778" y="22406"/>
                      <a:pt x="20877" y="22779"/>
                    </a:cubicBezTo>
                    <a:cubicBezTo>
                      <a:pt x="18752" y="23189"/>
                      <a:pt x="16590" y="23338"/>
                      <a:pt x="14465" y="23189"/>
                    </a:cubicBezTo>
                    <a:cubicBezTo>
                      <a:pt x="13458" y="23152"/>
                      <a:pt x="12452" y="23077"/>
                      <a:pt x="11445" y="22928"/>
                    </a:cubicBezTo>
                    <a:cubicBezTo>
                      <a:pt x="7904" y="22369"/>
                      <a:pt x="4735" y="20356"/>
                      <a:pt x="2722" y="17336"/>
                    </a:cubicBezTo>
                    <a:cubicBezTo>
                      <a:pt x="1715" y="15770"/>
                      <a:pt x="1007" y="14055"/>
                      <a:pt x="634" y="12229"/>
                    </a:cubicBezTo>
                    <a:cubicBezTo>
                      <a:pt x="336" y="10849"/>
                      <a:pt x="112" y="9395"/>
                      <a:pt x="0" y="7979"/>
                    </a:cubicBezTo>
                    <a:cubicBezTo>
                      <a:pt x="0" y="7830"/>
                      <a:pt x="0" y="7681"/>
                      <a:pt x="0" y="7531"/>
                    </a:cubicBezTo>
                    <a:cubicBezTo>
                      <a:pt x="1454" y="7345"/>
                      <a:pt x="2498" y="6450"/>
                      <a:pt x="3579" y="5593"/>
                    </a:cubicBezTo>
                    <a:cubicBezTo>
                      <a:pt x="4660" y="4735"/>
                      <a:pt x="5630" y="3953"/>
                      <a:pt x="6599" y="3095"/>
                    </a:cubicBezTo>
                    <a:cubicBezTo>
                      <a:pt x="7494" y="2312"/>
                      <a:pt x="8276" y="1418"/>
                      <a:pt x="8873" y="411"/>
                    </a:cubicBezTo>
                    <a:cubicBezTo>
                      <a:pt x="8985" y="262"/>
                      <a:pt x="9097" y="113"/>
                      <a:pt x="9208" y="1"/>
                    </a:cubicBezTo>
                    <a:cubicBezTo>
                      <a:pt x="9469" y="411"/>
                      <a:pt x="9656" y="747"/>
                      <a:pt x="9842" y="1119"/>
                    </a:cubicBezTo>
                    <a:cubicBezTo>
                      <a:pt x="10625" y="2499"/>
                      <a:pt x="11669" y="3692"/>
                      <a:pt x="12899" y="4698"/>
                    </a:cubicBezTo>
                    <a:cubicBezTo>
                      <a:pt x="14838" y="6115"/>
                      <a:pt x="17224" y="6823"/>
                      <a:pt x="19610" y="6637"/>
                    </a:cubicBezTo>
                    <a:lnTo>
                      <a:pt x="19721" y="6637"/>
                    </a:lnTo>
                    <a:cubicBezTo>
                      <a:pt x="21026" y="6488"/>
                      <a:pt x="21474" y="5817"/>
                      <a:pt x="21138" y="4549"/>
                    </a:cubicBezTo>
                    <a:cubicBezTo>
                      <a:pt x="21026" y="4176"/>
                      <a:pt x="20877" y="3803"/>
                      <a:pt x="20728" y="3319"/>
                    </a:cubicBezTo>
                    <a:cubicBezTo>
                      <a:pt x="20989" y="3393"/>
                      <a:pt x="21213" y="3580"/>
                      <a:pt x="21362" y="3803"/>
                    </a:cubicBezTo>
                    <a:cubicBezTo>
                      <a:pt x="22256" y="4773"/>
                      <a:pt x="23338" y="5593"/>
                      <a:pt x="24493" y="6264"/>
                    </a:cubicBezTo>
                    <a:cubicBezTo>
                      <a:pt x="24903" y="6488"/>
                      <a:pt x="25351" y="6711"/>
                      <a:pt x="25798" y="6860"/>
                    </a:cubicBezTo>
                    <a:cubicBezTo>
                      <a:pt x="26506" y="7121"/>
                      <a:pt x="26805" y="7047"/>
                      <a:pt x="27550" y="6562"/>
                    </a:cubicBezTo>
                    <a:close/>
                    <a:moveTo>
                      <a:pt x="15993" y="13869"/>
                    </a:moveTo>
                    <a:lnTo>
                      <a:pt x="13794" y="14055"/>
                    </a:lnTo>
                    <a:cubicBezTo>
                      <a:pt x="13458" y="14055"/>
                      <a:pt x="13123" y="14093"/>
                      <a:pt x="12787" y="14130"/>
                    </a:cubicBezTo>
                    <a:cubicBezTo>
                      <a:pt x="12377" y="14130"/>
                      <a:pt x="12079" y="14466"/>
                      <a:pt x="12116" y="14876"/>
                    </a:cubicBezTo>
                    <a:cubicBezTo>
                      <a:pt x="12079" y="15062"/>
                      <a:pt x="12079" y="15286"/>
                      <a:pt x="12116" y="15472"/>
                    </a:cubicBezTo>
                    <a:cubicBezTo>
                      <a:pt x="12228" y="15957"/>
                      <a:pt x="12340" y="16441"/>
                      <a:pt x="12452" y="16926"/>
                    </a:cubicBezTo>
                    <a:cubicBezTo>
                      <a:pt x="12601" y="17672"/>
                      <a:pt x="13011" y="18343"/>
                      <a:pt x="13570" y="18790"/>
                    </a:cubicBezTo>
                    <a:cubicBezTo>
                      <a:pt x="14390" y="19536"/>
                      <a:pt x="15434" y="19946"/>
                      <a:pt x="16515" y="20020"/>
                    </a:cubicBezTo>
                    <a:cubicBezTo>
                      <a:pt x="18379" y="20132"/>
                      <a:pt x="19647" y="19014"/>
                      <a:pt x="19759" y="17150"/>
                    </a:cubicBezTo>
                    <a:cubicBezTo>
                      <a:pt x="19796" y="16479"/>
                      <a:pt x="19796" y="15808"/>
                      <a:pt x="19833" y="15137"/>
                    </a:cubicBezTo>
                    <a:cubicBezTo>
                      <a:pt x="19871" y="13981"/>
                      <a:pt x="19386" y="13459"/>
                      <a:pt x="18193" y="13608"/>
                    </a:cubicBezTo>
                    <a:cubicBezTo>
                      <a:pt x="17373" y="13720"/>
                      <a:pt x="16590" y="13794"/>
                      <a:pt x="15993" y="13869"/>
                    </a:cubicBezTo>
                    <a:close/>
                    <a:moveTo>
                      <a:pt x="22107" y="10849"/>
                    </a:moveTo>
                    <a:cubicBezTo>
                      <a:pt x="22107" y="11483"/>
                      <a:pt x="22629" y="12042"/>
                      <a:pt x="23300" y="12005"/>
                    </a:cubicBezTo>
                    <a:cubicBezTo>
                      <a:pt x="24120" y="11968"/>
                      <a:pt x="24866" y="11259"/>
                      <a:pt x="24791" y="10551"/>
                    </a:cubicBezTo>
                    <a:cubicBezTo>
                      <a:pt x="24680" y="9768"/>
                      <a:pt x="23971" y="9209"/>
                      <a:pt x="23188" y="9209"/>
                    </a:cubicBezTo>
                    <a:cubicBezTo>
                      <a:pt x="22443" y="9321"/>
                      <a:pt x="22033" y="9917"/>
                      <a:pt x="22107" y="10849"/>
                    </a:cubicBezTo>
                    <a:close/>
                    <a:moveTo>
                      <a:pt x="8314" y="11446"/>
                    </a:moveTo>
                    <a:cubicBezTo>
                      <a:pt x="8985" y="11409"/>
                      <a:pt x="9507" y="10849"/>
                      <a:pt x="9469" y="10178"/>
                    </a:cubicBezTo>
                    <a:cubicBezTo>
                      <a:pt x="9395" y="9395"/>
                      <a:pt x="8798" y="8799"/>
                      <a:pt x="8016" y="8724"/>
                    </a:cubicBezTo>
                    <a:cubicBezTo>
                      <a:pt x="7307" y="8799"/>
                      <a:pt x="6748" y="9433"/>
                      <a:pt x="6785" y="10178"/>
                    </a:cubicBezTo>
                    <a:cubicBezTo>
                      <a:pt x="6860" y="10924"/>
                      <a:pt x="7531" y="11483"/>
                      <a:pt x="8314" y="11446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 flipH="1">
                <a:off x="1068775" y="2802500"/>
                <a:ext cx="823900" cy="452025"/>
              </a:xfrm>
              <a:custGeom>
                <a:avLst/>
                <a:gdLst/>
                <a:ahLst/>
                <a:cxnLst/>
                <a:rect l="l" t="t" r="r" b="b"/>
                <a:pathLst>
                  <a:path w="32956" h="18081" extrusionOk="0">
                    <a:moveTo>
                      <a:pt x="597" y="15881"/>
                    </a:moveTo>
                    <a:lnTo>
                      <a:pt x="75" y="15397"/>
                    </a:lnTo>
                    <a:cubicBezTo>
                      <a:pt x="0" y="15061"/>
                      <a:pt x="38" y="14689"/>
                      <a:pt x="149" y="14390"/>
                    </a:cubicBezTo>
                    <a:cubicBezTo>
                      <a:pt x="709" y="12191"/>
                      <a:pt x="1529" y="10103"/>
                      <a:pt x="2647" y="8127"/>
                    </a:cubicBezTo>
                    <a:cubicBezTo>
                      <a:pt x="3020" y="7456"/>
                      <a:pt x="3505" y="6860"/>
                      <a:pt x="4101" y="6338"/>
                    </a:cubicBezTo>
                    <a:cubicBezTo>
                      <a:pt x="4437" y="6040"/>
                      <a:pt x="4735" y="5667"/>
                      <a:pt x="4996" y="5257"/>
                    </a:cubicBezTo>
                    <a:cubicBezTo>
                      <a:pt x="5741" y="4325"/>
                      <a:pt x="6673" y="3542"/>
                      <a:pt x="7755" y="2983"/>
                    </a:cubicBezTo>
                    <a:cubicBezTo>
                      <a:pt x="10327" y="1417"/>
                      <a:pt x="13197" y="783"/>
                      <a:pt x="16143" y="410"/>
                    </a:cubicBezTo>
                    <a:cubicBezTo>
                      <a:pt x="19386" y="0"/>
                      <a:pt x="22182" y="932"/>
                      <a:pt x="24754" y="2722"/>
                    </a:cubicBezTo>
                    <a:cubicBezTo>
                      <a:pt x="27438" y="4586"/>
                      <a:pt x="29638" y="7083"/>
                      <a:pt x="31129" y="9991"/>
                    </a:cubicBezTo>
                    <a:cubicBezTo>
                      <a:pt x="32136" y="12004"/>
                      <a:pt x="32732" y="14204"/>
                      <a:pt x="32918" y="16478"/>
                    </a:cubicBezTo>
                    <a:cubicBezTo>
                      <a:pt x="32956" y="17000"/>
                      <a:pt x="32583" y="17335"/>
                      <a:pt x="32508" y="17783"/>
                    </a:cubicBezTo>
                    <a:cubicBezTo>
                      <a:pt x="31614" y="18081"/>
                      <a:pt x="30644" y="17857"/>
                      <a:pt x="29973" y="17224"/>
                    </a:cubicBezTo>
                    <a:cubicBezTo>
                      <a:pt x="29563" y="16813"/>
                      <a:pt x="29153" y="16403"/>
                      <a:pt x="28818" y="15993"/>
                    </a:cubicBezTo>
                    <a:cubicBezTo>
                      <a:pt x="28445" y="15546"/>
                      <a:pt x="28109" y="15061"/>
                      <a:pt x="27737" y="14651"/>
                    </a:cubicBezTo>
                    <a:cubicBezTo>
                      <a:pt x="27364" y="14241"/>
                      <a:pt x="26954" y="14316"/>
                      <a:pt x="26730" y="14838"/>
                    </a:cubicBezTo>
                    <a:cubicBezTo>
                      <a:pt x="26655" y="14987"/>
                      <a:pt x="26655" y="15136"/>
                      <a:pt x="26581" y="15360"/>
                    </a:cubicBezTo>
                    <a:cubicBezTo>
                      <a:pt x="26357" y="15322"/>
                      <a:pt x="26134" y="15285"/>
                      <a:pt x="25910" y="15210"/>
                    </a:cubicBezTo>
                    <a:cubicBezTo>
                      <a:pt x="24568" y="14651"/>
                      <a:pt x="23375" y="13831"/>
                      <a:pt x="22368" y="12787"/>
                    </a:cubicBezTo>
                    <a:cubicBezTo>
                      <a:pt x="21772" y="12191"/>
                      <a:pt x="21213" y="11557"/>
                      <a:pt x="20653" y="10923"/>
                    </a:cubicBezTo>
                    <a:cubicBezTo>
                      <a:pt x="20392" y="10662"/>
                      <a:pt x="20131" y="10401"/>
                      <a:pt x="19833" y="10215"/>
                    </a:cubicBezTo>
                    <a:cubicBezTo>
                      <a:pt x="19498" y="9991"/>
                      <a:pt x="19088" y="10252"/>
                      <a:pt x="19125" y="10625"/>
                    </a:cubicBezTo>
                    <a:cubicBezTo>
                      <a:pt x="19125" y="10961"/>
                      <a:pt x="19199" y="11259"/>
                      <a:pt x="19311" y="11594"/>
                    </a:cubicBezTo>
                    <a:cubicBezTo>
                      <a:pt x="19498" y="12116"/>
                      <a:pt x="19759" y="12638"/>
                      <a:pt x="19982" y="13160"/>
                    </a:cubicBezTo>
                    <a:cubicBezTo>
                      <a:pt x="20094" y="13496"/>
                      <a:pt x="20243" y="13868"/>
                      <a:pt x="20318" y="14204"/>
                    </a:cubicBezTo>
                    <a:cubicBezTo>
                      <a:pt x="20430" y="14689"/>
                      <a:pt x="20281" y="14949"/>
                      <a:pt x="19796" y="14987"/>
                    </a:cubicBezTo>
                    <a:cubicBezTo>
                      <a:pt x="19274" y="15061"/>
                      <a:pt x="18752" y="15061"/>
                      <a:pt x="18193" y="15024"/>
                    </a:cubicBezTo>
                    <a:cubicBezTo>
                      <a:pt x="15770" y="14875"/>
                      <a:pt x="13496" y="13682"/>
                      <a:pt x="11930" y="11818"/>
                    </a:cubicBezTo>
                    <a:cubicBezTo>
                      <a:pt x="11259" y="10998"/>
                      <a:pt x="10700" y="10103"/>
                      <a:pt x="10215" y="9208"/>
                    </a:cubicBezTo>
                    <a:cubicBezTo>
                      <a:pt x="9917" y="8798"/>
                      <a:pt x="9805" y="8276"/>
                      <a:pt x="9805" y="7792"/>
                    </a:cubicBezTo>
                    <a:cubicBezTo>
                      <a:pt x="9842" y="7643"/>
                      <a:pt x="9805" y="7494"/>
                      <a:pt x="9768" y="7382"/>
                    </a:cubicBezTo>
                    <a:cubicBezTo>
                      <a:pt x="9768" y="7195"/>
                      <a:pt x="9619" y="7046"/>
                      <a:pt x="9432" y="7046"/>
                    </a:cubicBezTo>
                    <a:cubicBezTo>
                      <a:pt x="9246" y="6972"/>
                      <a:pt x="9022" y="7083"/>
                      <a:pt x="8948" y="7270"/>
                    </a:cubicBezTo>
                    <a:cubicBezTo>
                      <a:pt x="8873" y="7307"/>
                      <a:pt x="8873" y="7382"/>
                      <a:pt x="8836" y="7456"/>
                    </a:cubicBezTo>
                    <a:cubicBezTo>
                      <a:pt x="8649" y="8724"/>
                      <a:pt x="7866" y="9693"/>
                      <a:pt x="7084" y="10662"/>
                    </a:cubicBezTo>
                    <a:cubicBezTo>
                      <a:pt x="6077" y="11706"/>
                      <a:pt x="5033" y="12675"/>
                      <a:pt x="3877" y="13533"/>
                    </a:cubicBezTo>
                    <a:cubicBezTo>
                      <a:pt x="3206" y="14092"/>
                      <a:pt x="2498" y="14614"/>
                      <a:pt x="1790" y="15099"/>
                    </a:cubicBezTo>
                    <a:cubicBezTo>
                      <a:pt x="1454" y="15397"/>
                      <a:pt x="1044" y="15583"/>
                      <a:pt x="597" y="15881"/>
                    </a:cubicBezTo>
                    <a:close/>
                  </a:path>
                </a:pathLst>
              </a:custGeom>
              <a:solidFill>
                <a:srgbClr val="C07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0"/>
              <p:cNvSpPr/>
              <p:nvPr/>
            </p:nvSpPr>
            <p:spPr>
              <a:xfrm flipH="1">
                <a:off x="1247725" y="3617050"/>
                <a:ext cx="356975" cy="220925"/>
              </a:xfrm>
              <a:custGeom>
                <a:avLst/>
                <a:gdLst/>
                <a:ahLst/>
                <a:cxnLst/>
                <a:rect l="l" t="t" r="r" b="b"/>
                <a:pathLst>
                  <a:path w="14279" h="8837" extrusionOk="0">
                    <a:moveTo>
                      <a:pt x="10998" y="1"/>
                    </a:moveTo>
                    <a:cubicBezTo>
                      <a:pt x="11110" y="113"/>
                      <a:pt x="11185" y="150"/>
                      <a:pt x="11222" y="262"/>
                    </a:cubicBezTo>
                    <a:cubicBezTo>
                      <a:pt x="12117" y="2685"/>
                      <a:pt x="13272" y="4959"/>
                      <a:pt x="14279" y="7382"/>
                    </a:cubicBezTo>
                    <a:cubicBezTo>
                      <a:pt x="14130" y="7494"/>
                      <a:pt x="13981" y="7569"/>
                      <a:pt x="13832" y="7606"/>
                    </a:cubicBezTo>
                    <a:cubicBezTo>
                      <a:pt x="12751" y="7979"/>
                      <a:pt x="11669" y="8165"/>
                      <a:pt x="10551" y="8277"/>
                    </a:cubicBezTo>
                    <a:cubicBezTo>
                      <a:pt x="8389" y="8463"/>
                      <a:pt x="6189" y="8687"/>
                      <a:pt x="4027" y="8799"/>
                    </a:cubicBezTo>
                    <a:cubicBezTo>
                      <a:pt x="2871" y="8836"/>
                      <a:pt x="1716" y="8724"/>
                      <a:pt x="523" y="8650"/>
                    </a:cubicBezTo>
                    <a:cubicBezTo>
                      <a:pt x="336" y="8612"/>
                      <a:pt x="150" y="8538"/>
                      <a:pt x="1" y="8463"/>
                    </a:cubicBezTo>
                    <a:cubicBezTo>
                      <a:pt x="1" y="8314"/>
                      <a:pt x="1" y="8128"/>
                      <a:pt x="1" y="7979"/>
                    </a:cubicBezTo>
                    <a:cubicBezTo>
                      <a:pt x="225" y="5928"/>
                      <a:pt x="448" y="3878"/>
                      <a:pt x="672" y="1865"/>
                    </a:cubicBezTo>
                    <a:cubicBezTo>
                      <a:pt x="672" y="1716"/>
                      <a:pt x="672" y="1604"/>
                      <a:pt x="709" y="1455"/>
                    </a:cubicBezTo>
                    <a:cubicBezTo>
                      <a:pt x="821" y="709"/>
                      <a:pt x="933" y="635"/>
                      <a:pt x="1865" y="821"/>
                    </a:cubicBezTo>
                    <a:cubicBezTo>
                      <a:pt x="1828" y="1007"/>
                      <a:pt x="1790" y="1194"/>
                      <a:pt x="1753" y="1380"/>
                    </a:cubicBezTo>
                    <a:cubicBezTo>
                      <a:pt x="1604" y="2014"/>
                      <a:pt x="1567" y="2648"/>
                      <a:pt x="1641" y="3281"/>
                    </a:cubicBezTo>
                    <a:cubicBezTo>
                      <a:pt x="1678" y="3431"/>
                      <a:pt x="1678" y="3580"/>
                      <a:pt x="1716" y="3692"/>
                    </a:cubicBezTo>
                    <a:cubicBezTo>
                      <a:pt x="2089" y="5145"/>
                      <a:pt x="3356" y="5145"/>
                      <a:pt x="3990" y="4474"/>
                    </a:cubicBezTo>
                    <a:cubicBezTo>
                      <a:pt x="4325" y="4176"/>
                      <a:pt x="4586" y="3841"/>
                      <a:pt x="4884" y="3505"/>
                    </a:cubicBezTo>
                    <a:cubicBezTo>
                      <a:pt x="5034" y="3319"/>
                      <a:pt x="5145" y="3132"/>
                      <a:pt x="5332" y="2871"/>
                    </a:cubicBezTo>
                    <a:cubicBezTo>
                      <a:pt x="5556" y="3132"/>
                      <a:pt x="5705" y="3319"/>
                      <a:pt x="5891" y="3505"/>
                    </a:cubicBezTo>
                    <a:cubicBezTo>
                      <a:pt x="6189" y="3915"/>
                      <a:pt x="6599" y="4213"/>
                      <a:pt x="7047" y="4437"/>
                    </a:cubicBezTo>
                    <a:cubicBezTo>
                      <a:pt x="7345" y="4586"/>
                      <a:pt x="7680" y="4661"/>
                      <a:pt x="8016" y="4661"/>
                    </a:cubicBezTo>
                    <a:cubicBezTo>
                      <a:pt x="8873" y="4698"/>
                      <a:pt x="9246" y="4363"/>
                      <a:pt x="9395" y="3542"/>
                    </a:cubicBezTo>
                    <a:cubicBezTo>
                      <a:pt x="9470" y="2909"/>
                      <a:pt x="9395" y="2312"/>
                      <a:pt x="9172" y="1753"/>
                    </a:cubicBezTo>
                    <a:cubicBezTo>
                      <a:pt x="9097" y="1380"/>
                      <a:pt x="8948" y="1045"/>
                      <a:pt x="8836" y="672"/>
                    </a:cubicBezTo>
                    <a:cubicBezTo>
                      <a:pt x="9507" y="225"/>
                      <a:pt x="10290" y="262"/>
                      <a:pt x="109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0"/>
              <p:cNvSpPr/>
              <p:nvPr/>
            </p:nvSpPr>
            <p:spPr>
              <a:xfrm flipH="1">
                <a:off x="1173150" y="4096100"/>
                <a:ext cx="46790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18716" h="7383" extrusionOk="0">
                    <a:moveTo>
                      <a:pt x="18641" y="6786"/>
                    </a:moveTo>
                    <a:cubicBezTo>
                      <a:pt x="17858" y="6860"/>
                      <a:pt x="17150" y="6935"/>
                      <a:pt x="16441" y="6972"/>
                    </a:cubicBezTo>
                    <a:cubicBezTo>
                      <a:pt x="16069" y="6972"/>
                      <a:pt x="15733" y="6823"/>
                      <a:pt x="15509" y="6487"/>
                    </a:cubicBezTo>
                    <a:cubicBezTo>
                      <a:pt x="15286" y="6152"/>
                      <a:pt x="15062" y="5779"/>
                      <a:pt x="14838" y="5369"/>
                    </a:cubicBezTo>
                    <a:cubicBezTo>
                      <a:pt x="14577" y="4847"/>
                      <a:pt x="14391" y="4288"/>
                      <a:pt x="14130" y="3729"/>
                    </a:cubicBezTo>
                    <a:cubicBezTo>
                      <a:pt x="14018" y="3468"/>
                      <a:pt x="13944" y="3207"/>
                      <a:pt x="13832" y="2983"/>
                    </a:cubicBezTo>
                    <a:cubicBezTo>
                      <a:pt x="13645" y="2536"/>
                      <a:pt x="13198" y="2312"/>
                      <a:pt x="12751" y="2387"/>
                    </a:cubicBezTo>
                    <a:cubicBezTo>
                      <a:pt x="12080" y="2461"/>
                      <a:pt x="11371" y="2498"/>
                      <a:pt x="10663" y="2573"/>
                    </a:cubicBezTo>
                    <a:cubicBezTo>
                      <a:pt x="9768" y="2685"/>
                      <a:pt x="8874" y="2759"/>
                      <a:pt x="7942" y="2834"/>
                    </a:cubicBezTo>
                    <a:cubicBezTo>
                      <a:pt x="7420" y="2871"/>
                      <a:pt x="6898" y="2909"/>
                      <a:pt x="6338" y="2946"/>
                    </a:cubicBezTo>
                    <a:cubicBezTo>
                      <a:pt x="5891" y="2946"/>
                      <a:pt x="5481" y="3244"/>
                      <a:pt x="5369" y="3691"/>
                    </a:cubicBezTo>
                    <a:cubicBezTo>
                      <a:pt x="5146" y="4400"/>
                      <a:pt x="4847" y="5145"/>
                      <a:pt x="4624" y="5854"/>
                    </a:cubicBezTo>
                    <a:cubicBezTo>
                      <a:pt x="4139" y="7382"/>
                      <a:pt x="4102" y="7121"/>
                      <a:pt x="2797" y="7233"/>
                    </a:cubicBezTo>
                    <a:cubicBezTo>
                      <a:pt x="1828" y="7270"/>
                      <a:pt x="896" y="7084"/>
                      <a:pt x="1" y="6711"/>
                    </a:cubicBezTo>
                    <a:lnTo>
                      <a:pt x="1082" y="1380"/>
                    </a:lnTo>
                    <a:lnTo>
                      <a:pt x="2946" y="1380"/>
                    </a:lnTo>
                    <a:cubicBezTo>
                      <a:pt x="5407" y="1417"/>
                      <a:pt x="7867" y="1231"/>
                      <a:pt x="10290" y="858"/>
                    </a:cubicBezTo>
                    <a:cubicBezTo>
                      <a:pt x="10961" y="746"/>
                      <a:pt x="11670" y="672"/>
                      <a:pt x="12378" y="597"/>
                    </a:cubicBezTo>
                    <a:cubicBezTo>
                      <a:pt x="13794" y="411"/>
                      <a:pt x="15174" y="262"/>
                      <a:pt x="16590" y="75"/>
                    </a:cubicBezTo>
                    <a:cubicBezTo>
                      <a:pt x="17336" y="1"/>
                      <a:pt x="17485" y="38"/>
                      <a:pt x="17709" y="821"/>
                    </a:cubicBezTo>
                    <a:cubicBezTo>
                      <a:pt x="17895" y="1380"/>
                      <a:pt x="18082" y="1939"/>
                      <a:pt x="18193" y="2498"/>
                    </a:cubicBezTo>
                    <a:cubicBezTo>
                      <a:pt x="18492" y="3654"/>
                      <a:pt x="18678" y="4847"/>
                      <a:pt x="18715" y="6077"/>
                    </a:cubicBezTo>
                    <a:cubicBezTo>
                      <a:pt x="18678" y="6264"/>
                      <a:pt x="18678" y="6487"/>
                      <a:pt x="18641" y="67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 flipH="1">
                <a:off x="1182475" y="3979600"/>
                <a:ext cx="448300" cy="12957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5183" extrusionOk="0">
                    <a:moveTo>
                      <a:pt x="17633" y="1"/>
                    </a:moveTo>
                    <a:cubicBezTo>
                      <a:pt x="17894" y="933"/>
                      <a:pt x="17932" y="1939"/>
                      <a:pt x="17782" y="2909"/>
                    </a:cubicBezTo>
                    <a:cubicBezTo>
                      <a:pt x="17708" y="3281"/>
                      <a:pt x="17410" y="3580"/>
                      <a:pt x="17037" y="3654"/>
                    </a:cubicBezTo>
                    <a:cubicBezTo>
                      <a:pt x="16515" y="3766"/>
                      <a:pt x="15993" y="3878"/>
                      <a:pt x="15471" y="3952"/>
                    </a:cubicBezTo>
                    <a:cubicBezTo>
                      <a:pt x="13794" y="4176"/>
                      <a:pt x="12079" y="4362"/>
                      <a:pt x="10401" y="4549"/>
                    </a:cubicBezTo>
                    <a:cubicBezTo>
                      <a:pt x="8835" y="4735"/>
                      <a:pt x="7270" y="4959"/>
                      <a:pt x="5704" y="5071"/>
                    </a:cubicBezTo>
                    <a:cubicBezTo>
                      <a:pt x="4287" y="5183"/>
                      <a:pt x="2908" y="5145"/>
                      <a:pt x="1491" y="5108"/>
                    </a:cubicBezTo>
                    <a:cubicBezTo>
                      <a:pt x="559" y="5108"/>
                      <a:pt x="410" y="4959"/>
                      <a:pt x="224" y="4027"/>
                    </a:cubicBezTo>
                    <a:cubicBezTo>
                      <a:pt x="112" y="3654"/>
                      <a:pt x="75" y="3319"/>
                      <a:pt x="37" y="2946"/>
                    </a:cubicBezTo>
                    <a:cubicBezTo>
                      <a:pt x="0" y="2573"/>
                      <a:pt x="37" y="2200"/>
                      <a:pt x="37" y="1790"/>
                    </a:cubicBezTo>
                    <a:cubicBezTo>
                      <a:pt x="149" y="1753"/>
                      <a:pt x="298" y="1716"/>
                      <a:pt x="410" y="1716"/>
                    </a:cubicBezTo>
                    <a:cubicBezTo>
                      <a:pt x="1827" y="1865"/>
                      <a:pt x="3206" y="1902"/>
                      <a:pt x="4623" y="1790"/>
                    </a:cubicBezTo>
                    <a:cubicBezTo>
                      <a:pt x="5443" y="1753"/>
                      <a:pt x="6300" y="1753"/>
                      <a:pt x="7120" y="1716"/>
                    </a:cubicBezTo>
                    <a:cubicBezTo>
                      <a:pt x="9208" y="1641"/>
                      <a:pt x="11259" y="1380"/>
                      <a:pt x="13309" y="895"/>
                    </a:cubicBezTo>
                    <a:cubicBezTo>
                      <a:pt x="14726" y="560"/>
                      <a:pt x="16179" y="299"/>
                      <a:pt x="176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 flipH="1">
                <a:off x="1192725" y="3899450"/>
                <a:ext cx="4352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17411" h="4176" extrusionOk="0">
                    <a:moveTo>
                      <a:pt x="38" y="3915"/>
                    </a:moveTo>
                    <a:cubicBezTo>
                      <a:pt x="1" y="3095"/>
                      <a:pt x="75" y="2275"/>
                      <a:pt x="262" y="1455"/>
                    </a:cubicBezTo>
                    <a:cubicBezTo>
                      <a:pt x="523" y="1305"/>
                      <a:pt x="821" y="1305"/>
                      <a:pt x="1119" y="1455"/>
                    </a:cubicBezTo>
                    <a:cubicBezTo>
                      <a:pt x="1977" y="1678"/>
                      <a:pt x="2909" y="1716"/>
                      <a:pt x="3803" y="1641"/>
                    </a:cubicBezTo>
                    <a:cubicBezTo>
                      <a:pt x="4885" y="1566"/>
                      <a:pt x="5966" y="1455"/>
                      <a:pt x="7009" y="1380"/>
                    </a:cubicBezTo>
                    <a:cubicBezTo>
                      <a:pt x="8575" y="1268"/>
                      <a:pt x="10104" y="1194"/>
                      <a:pt x="11632" y="1119"/>
                    </a:cubicBezTo>
                    <a:cubicBezTo>
                      <a:pt x="12452" y="1044"/>
                      <a:pt x="13235" y="895"/>
                      <a:pt x="14018" y="634"/>
                    </a:cubicBezTo>
                    <a:cubicBezTo>
                      <a:pt x="14913" y="336"/>
                      <a:pt x="15807" y="112"/>
                      <a:pt x="16777" y="1"/>
                    </a:cubicBezTo>
                    <a:cubicBezTo>
                      <a:pt x="17075" y="299"/>
                      <a:pt x="17075" y="672"/>
                      <a:pt x="17187" y="1007"/>
                    </a:cubicBezTo>
                    <a:cubicBezTo>
                      <a:pt x="17261" y="1380"/>
                      <a:pt x="17336" y="1753"/>
                      <a:pt x="17411" y="2126"/>
                    </a:cubicBezTo>
                    <a:cubicBezTo>
                      <a:pt x="17224" y="2275"/>
                      <a:pt x="17000" y="2349"/>
                      <a:pt x="16777" y="2461"/>
                    </a:cubicBezTo>
                    <a:cubicBezTo>
                      <a:pt x="16180" y="2573"/>
                      <a:pt x="15621" y="2722"/>
                      <a:pt x="14987" y="2834"/>
                    </a:cubicBezTo>
                    <a:cubicBezTo>
                      <a:pt x="13012" y="3207"/>
                      <a:pt x="11110" y="3803"/>
                      <a:pt x="9060" y="3878"/>
                    </a:cubicBezTo>
                    <a:cubicBezTo>
                      <a:pt x="7047" y="3990"/>
                      <a:pt x="5034" y="4101"/>
                      <a:pt x="3021" y="4176"/>
                    </a:cubicBezTo>
                    <a:cubicBezTo>
                      <a:pt x="2163" y="4176"/>
                      <a:pt x="1343" y="4101"/>
                      <a:pt x="485" y="4064"/>
                    </a:cubicBezTo>
                    <a:cubicBezTo>
                      <a:pt x="336" y="4027"/>
                      <a:pt x="187" y="3990"/>
                      <a:pt x="38" y="3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 flipH="1">
                <a:off x="1216025" y="3825825"/>
                <a:ext cx="4007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3804" extrusionOk="0">
                    <a:moveTo>
                      <a:pt x="15210" y="1"/>
                    </a:moveTo>
                    <a:cubicBezTo>
                      <a:pt x="15546" y="597"/>
                      <a:pt x="15844" y="1268"/>
                      <a:pt x="16031" y="1939"/>
                    </a:cubicBezTo>
                    <a:cubicBezTo>
                      <a:pt x="15807" y="2051"/>
                      <a:pt x="15583" y="2125"/>
                      <a:pt x="15359" y="2200"/>
                    </a:cubicBezTo>
                    <a:cubicBezTo>
                      <a:pt x="14502" y="2461"/>
                      <a:pt x="13645" y="2685"/>
                      <a:pt x="12750" y="2946"/>
                    </a:cubicBezTo>
                    <a:cubicBezTo>
                      <a:pt x="12414" y="3020"/>
                      <a:pt x="12042" y="3095"/>
                      <a:pt x="11669" y="3132"/>
                    </a:cubicBezTo>
                    <a:cubicBezTo>
                      <a:pt x="8836" y="3356"/>
                      <a:pt x="5965" y="3542"/>
                      <a:pt x="3132" y="3729"/>
                    </a:cubicBezTo>
                    <a:cubicBezTo>
                      <a:pt x="2088" y="3803"/>
                      <a:pt x="1044" y="3654"/>
                      <a:pt x="75" y="3318"/>
                    </a:cubicBezTo>
                    <a:cubicBezTo>
                      <a:pt x="0" y="2610"/>
                      <a:pt x="75" y="1865"/>
                      <a:pt x="373" y="1156"/>
                    </a:cubicBezTo>
                    <a:cubicBezTo>
                      <a:pt x="1193" y="1193"/>
                      <a:pt x="2013" y="1268"/>
                      <a:pt x="2871" y="1305"/>
                    </a:cubicBezTo>
                    <a:cubicBezTo>
                      <a:pt x="4250" y="1380"/>
                      <a:pt x="5667" y="1305"/>
                      <a:pt x="7083" y="1156"/>
                    </a:cubicBezTo>
                    <a:cubicBezTo>
                      <a:pt x="8500" y="1044"/>
                      <a:pt x="9954" y="895"/>
                      <a:pt x="11408" y="746"/>
                    </a:cubicBezTo>
                    <a:cubicBezTo>
                      <a:pt x="12452" y="672"/>
                      <a:pt x="13533" y="448"/>
                      <a:pt x="14539" y="112"/>
                    </a:cubicBezTo>
                    <a:cubicBezTo>
                      <a:pt x="14763" y="75"/>
                      <a:pt x="14987" y="1"/>
                      <a:pt x="15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 flipH="1">
                <a:off x="1925275" y="3497775"/>
                <a:ext cx="176175" cy="180825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7233" extrusionOk="0">
                    <a:moveTo>
                      <a:pt x="2648" y="7232"/>
                    </a:moveTo>
                    <a:cubicBezTo>
                      <a:pt x="2685" y="7046"/>
                      <a:pt x="2759" y="6822"/>
                      <a:pt x="2871" y="6636"/>
                    </a:cubicBezTo>
                    <a:cubicBezTo>
                      <a:pt x="3020" y="6412"/>
                      <a:pt x="3281" y="6263"/>
                      <a:pt x="3430" y="6039"/>
                    </a:cubicBezTo>
                    <a:cubicBezTo>
                      <a:pt x="3505" y="5965"/>
                      <a:pt x="3505" y="5816"/>
                      <a:pt x="3468" y="5704"/>
                    </a:cubicBezTo>
                    <a:cubicBezTo>
                      <a:pt x="3393" y="5555"/>
                      <a:pt x="3244" y="5480"/>
                      <a:pt x="3095" y="5443"/>
                    </a:cubicBezTo>
                    <a:cubicBezTo>
                      <a:pt x="2946" y="5443"/>
                      <a:pt x="2759" y="5480"/>
                      <a:pt x="2648" y="5555"/>
                    </a:cubicBezTo>
                    <a:cubicBezTo>
                      <a:pt x="2424" y="5629"/>
                      <a:pt x="2200" y="5741"/>
                      <a:pt x="1977" y="5816"/>
                    </a:cubicBezTo>
                    <a:cubicBezTo>
                      <a:pt x="1716" y="5890"/>
                      <a:pt x="1455" y="5890"/>
                      <a:pt x="1194" y="5890"/>
                    </a:cubicBezTo>
                    <a:cubicBezTo>
                      <a:pt x="709" y="5816"/>
                      <a:pt x="634" y="5182"/>
                      <a:pt x="1082" y="4996"/>
                    </a:cubicBezTo>
                    <a:cubicBezTo>
                      <a:pt x="1194" y="4958"/>
                      <a:pt x="1343" y="4958"/>
                      <a:pt x="1455" y="4921"/>
                    </a:cubicBezTo>
                    <a:cubicBezTo>
                      <a:pt x="1753" y="4809"/>
                      <a:pt x="1902" y="4585"/>
                      <a:pt x="1827" y="4362"/>
                    </a:cubicBezTo>
                    <a:cubicBezTo>
                      <a:pt x="1753" y="4138"/>
                      <a:pt x="1529" y="3989"/>
                      <a:pt x="1305" y="3989"/>
                    </a:cubicBezTo>
                    <a:cubicBezTo>
                      <a:pt x="1119" y="4026"/>
                      <a:pt x="970" y="4026"/>
                      <a:pt x="784" y="3989"/>
                    </a:cubicBezTo>
                    <a:cubicBezTo>
                      <a:pt x="634" y="3952"/>
                      <a:pt x="448" y="3914"/>
                      <a:pt x="336" y="3803"/>
                    </a:cubicBezTo>
                    <a:cubicBezTo>
                      <a:pt x="150" y="3691"/>
                      <a:pt x="1" y="3504"/>
                      <a:pt x="113" y="3281"/>
                    </a:cubicBezTo>
                    <a:cubicBezTo>
                      <a:pt x="187" y="3132"/>
                      <a:pt x="299" y="3020"/>
                      <a:pt x="448" y="2982"/>
                    </a:cubicBezTo>
                    <a:cubicBezTo>
                      <a:pt x="709" y="2908"/>
                      <a:pt x="970" y="2871"/>
                      <a:pt x="1231" y="2833"/>
                    </a:cubicBezTo>
                    <a:cubicBezTo>
                      <a:pt x="1455" y="2833"/>
                      <a:pt x="1716" y="2871"/>
                      <a:pt x="1939" y="2908"/>
                    </a:cubicBezTo>
                    <a:cubicBezTo>
                      <a:pt x="2163" y="2908"/>
                      <a:pt x="2387" y="2908"/>
                      <a:pt x="2536" y="2610"/>
                    </a:cubicBezTo>
                    <a:cubicBezTo>
                      <a:pt x="2573" y="2423"/>
                      <a:pt x="2536" y="2200"/>
                      <a:pt x="2387" y="2088"/>
                    </a:cubicBezTo>
                    <a:cubicBezTo>
                      <a:pt x="2237" y="1939"/>
                      <a:pt x="2088" y="1789"/>
                      <a:pt x="1977" y="1603"/>
                    </a:cubicBezTo>
                    <a:cubicBezTo>
                      <a:pt x="1716" y="1268"/>
                      <a:pt x="1641" y="783"/>
                      <a:pt x="1827" y="373"/>
                    </a:cubicBezTo>
                    <a:cubicBezTo>
                      <a:pt x="2163" y="336"/>
                      <a:pt x="2498" y="447"/>
                      <a:pt x="2759" y="671"/>
                    </a:cubicBezTo>
                    <a:cubicBezTo>
                      <a:pt x="3207" y="969"/>
                      <a:pt x="3617" y="1305"/>
                      <a:pt x="4064" y="1603"/>
                    </a:cubicBezTo>
                    <a:cubicBezTo>
                      <a:pt x="4288" y="1752"/>
                      <a:pt x="4549" y="1827"/>
                      <a:pt x="4810" y="1901"/>
                    </a:cubicBezTo>
                    <a:cubicBezTo>
                      <a:pt x="5183" y="1939"/>
                      <a:pt x="5332" y="1789"/>
                      <a:pt x="5444" y="1417"/>
                    </a:cubicBezTo>
                    <a:cubicBezTo>
                      <a:pt x="5630" y="559"/>
                      <a:pt x="5705" y="447"/>
                      <a:pt x="6450" y="0"/>
                    </a:cubicBezTo>
                    <a:cubicBezTo>
                      <a:pt x="6562" y="186"/>
                      <a:pt x="6674" y="373"/>
                      <a:pt x="6748" y="597"/>
                    </a:cubicBezTo>
                    <a:cubicBezTo>
                      <a:pt x="7047" y="1752"/>
                      <a:pt x="6711" y="2945"/>
                      <a:pt x="5928" y="3840"/>
                    </a:cubicBezTo>
                    <a:cubicBezTo>
                      <a:pt x="5593" y="4138"/>
                      <a:pt x="5444" y="4548"/>
                      <a:pt x="5406" y="4996"/>
                    </a:cubicBezTo>
                    <a:cubicBezTo>
                      <a:pt x="5444" y="5629"/>
                      <a:pt x="5033" y="6263"/>
                      <a:pt x="4474" y="6524"/>
                    </a:cubicBezTo>
                    <a:cubicBezTo>
                      <a:pt x="4064" y="6748"/>
                      <a:pt x="3691" y="6934"/>
                      <a:pt x="3281" y="7120"/>
                    </a:cubicBezTo>
                    <a:cubicBezTo>
                      <a:pt x="3095" y="7195"/>
                      <a:pt x="2871" y="7232"/>
                      <a:pt x="2648" y="7232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0"/>
              <p:cNvSpPr/>
              <p:nvPr/>
            </p:nvSpPr>
            <p:spPr>
              <a:xfrm flipH="1">
                <a:off x="1880550" y="3206975"/>
                <a:ext cx="97875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8352" extrusionOk="0">
                    <a:moveTo>
                      <a:pt x="3915" y="8314"/>
                    </a:moveTo>
                    <a:cubicBezTo>
                      <a:pt x="3803" y="8351"/>
                      <a:pt x="3654" y="8351"/>
                      <a:pt x="3505" y="8314"/>
                    </a:cubicBezTo>
                    <a:cubicBezTo>
                      <a:pt x="3319" y="8277"/>
                      <a:pt x="3169" y="8165"/>
                      <a:pt x="2983" y="8090"/>
                    </a:cubicBezTo>
                    <a:cubicBezTo>
                      <a:pt x="1044" y="6711"/>
                      <a:pt x="1" y="4362"/>
                      <a:pt x="336" y="2014"/>
                    </a:cubicBezTo>
                    <a:cubicBezTo>
                      <a:pt x="373" y="1417"/>
                      <a:pt x="597" y="821"/>
                      <a:pt x="1044" y="374"/>
                    </a:cubicBezTo>
                    <a:cubicBezTo>
                      <a:pt x="1343" y="1"/>
                      <a:pt x="1976" y="38"/>
                      <a:pt x="2237" y="485"/>
                    </a:cubicBezTo>
                    <a:cubicBezTo>
                      <a:pt x="2349" y="672"/>
                      <a:pt x="2461" y="858"/>
                      <a:pt x="2498" y="1119"/>
                    </a:cubicBezTo>
                    <a:cubicBezTo>
                      <a:pt x="2610" y="1455"/>
                      <a:pt x="2610" y="1827"/>
                      <a:pt x="2685" y="2200"/>
                    </a:cubicBezTo>
                    <a:cubicBezTo>
                      <a:pt x="2834" y="3132"/>
                      <a:pt x="2908" y="4064"/>
                      <a:pt x="3132" y="4996"/>
                    </a:cubicBezTo>
                    <a:cubicBezTo>
                      <a:pt x="3356" y="6077"/>
                      <a:pt x="3617" y="7158"/>
                      <a:pt x="3915" y="8314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0"/>
              <p:cNvSpPr/>
              <p:nvPr/>
            </p:nvSpPr>
            <p:spPr>
              <a:xfrm flipH="1">
                <a:off x="795700" y="3365425"/>
                <a:ext cx="1407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5928" extrusionOk="0">
                    <a:moveTo>
                      <a:pt x="5630" y="3393"/>
                    </a:moveTo>
                    <a:cubicBezTo>
                      <a:pt x="5555" y="3505"/>
                      <a:pt x="5443" y="3616"/>
                      <a:pt x="5331" y="3728"/>
                    </a:cubicBezTo>
                    <a:cubicBezTo>
                      <a:pt x="5182" y="3840"/>
                      <a:pt x="5033" y="3915"/>
                      <a:pt x="4884" y="3989"/>
                    </a:cubicBezTo>
                    <a:cubicBezTo>
                      <a:pt x="4288" y="4325"/>
                      <a:pt x="4288" y="4548"/>
                      <a:pt x="4884" y="4996"/>
                    </a:cubicBezTo>
                    <a:cubicBezTo>
                      <a:pt x="4996" y="5070"/>
                      <a:pt x="5071" y="5145"/>
                      <a:pt x="5182" y="5219"/>
                    </a:cubicBezTo>
                    <a:cubicBezTo>
                      <a:pt x="5220" y="5331"/>
                      <a:pt x="5257" y="5406"/>
                      <a:pt x="5294" y="5518"/>
                    </a:cubicBezTo>
                    <a:cubicBezTo>
                      <a:pt x="4847" y="5891"/>
                      <a:pt x="4250" y="5928"/>
                      <a:pt x="3766" y="5630"/>
                    </a:cubicBezTo>
                    <a:cubicBezTo>
                      <a:pt x="3207" y="5369"/>
                      <a:pt x="2685" y="4996"/>
                      <a:pt x="2200" y="4586"/>
                    </a:cubicBezTo>
                    <a:cubicBezTo>
                      <a:pt x="1902" y="4250"/>
                      <a:pt x="1492" y="4064"/>
                      <a:pt x="1044" y="4064"/>
                    </a:cubicBezTo>
                    <a:cubicBezTo>
                      <a:pt x="373" y="2908"/>
                      <a:pt x="0" y="1603"/>
                      <a:pt x="0" y="261"/>
                    </a:cubicBezTo>
                    <a:cubicBezTo>
                      <a:pt x="187" y="149"/>
                      <a:pt x="411" y="261"/>
                      <a:pt x="485" y="448"/>
                    </a:cubicBezTo>
                    <a:cubicBezTo>
                      <a:pt x="746" y="895"/>
                      <a:pt x="932" y="1342"/>
                      <a:pt x="1193" y="1790"/>
                    </a:cubicBezTo>
                    <a:cubicBezTo>
                      <a:pt x="1305" y="1902"/>
                      <a:pt x="1454" y="2013"/>
                      <a:pt x="1604" y="2013"/>
                    </a:cubicBezTo>
                    <a:cubicBezTo>
                      <a:pt x="1827" y="2051"/>
                      <a:pt x="2014" y="1902"/>
                      <a:pt x="2051" y="1715"/>
                    </a:cubicBezTo>
                    <a:cubicBezTo>
                      <a:pt x="2125" y="1529"/>
                      <a:pt x="2125" y="1380"/>
                      <a:pt x="2163" y="1231"/>
                    </a:cubicBezTo>
                    <a:cubicBezTo>
                      <a:pt x="2237" y="932"/>
                      <a:pt x="2312" y="634"/>
                      <a:pt x="2424" y="373"/>
                    </a:cubicBezTo>
                    <a:cubicBezTo>
                      <a:pt x="2498" y="224"/>
                      <a:pt x="2610" y="112"/>
                      <a:pt x="2722" y="0"/>
                    </a:cubicBezTo>
                    <a:cubicBezTo>
                      <a:pt x="2983" y="149"/>
                      <a:pt x="3132" y="410"/>
                      <a:pt x="3095" y="709"/>
                    </a:cubicBezTo>
                    <a:cubicBezTo>
                      <a:pt x="3095" y="932"/>
                      <a:pt x="3057" y="1193"/>
                      <a:pt x="3020" y="1417"/>
                    </a:cubicBezTo>
                    <a:cubicBezTo>
                      <a:pt x="3020" y="1790"/>
                      <a:pt x="3095" y="2013"/>
                      <a:pt x="3318" y="2088"/>
                    </a:cubicBezTo>
                    <a:cubicBezTo>
                      <a:pt x="3617" y="2200"/>
                      <a:pt x="3803" y="1976"/>
                      <a:pt x="3989" y="1752"/>
                    </a:cubicBezTo>
                    <a:cubicBezTo>
                      <a:pt x="4139" y="1529"/>
                      <a:pt x="4325" y="1268"/>
                      <a:pt x="4549" y="1044"/>
                    </a:cubicBezTo>
                    <a:cubicBezTo>
                      <a:pt x="4735" y="895"/>
                      <a:pt x="4921" y="783"/>
                      <a:pt x="5108" y="709"/>
                    </a:cubicBezTo>
                    <a:cubicBezTo>
                      <a:pt x="5145" y="895"/>
                      <a:pt x="5145" y="1081"/>
                      <a:pt x="5108" y="1268"/>
                    </a:cubicBezTo>
                    <a:cubicBezTo>
                      <a:pt x="4921" y="1603"/>
                      <a:pt x="4698" y="1939"/>
                      <a:pt x="4474" y="2274"/>
                    </a:cubicBezTo>
                    <a:cubicBezTo>
                      <a:pt x="4399" y="2423"/>
                      <a:pt x="4250" y="2535"/>
                      <a:pt x="4176" y="2684"/>
                    </a:cubicBezTo>
                    <a:cubicBezTo>
                      <a:pt x="4027" y="2945"/>
                      <a:pt x="4176" y="3244"/>
                      <a:pt x="4474" y="3281"/>
                    </a:cubicBezTo>
                    <a:cubicBezTo>
                      <a:pt x="4735" y="3281"/>
                      <a:pt x="4996" y="3244"/>
                      <a:pt x="5294" y="3244"/>
                    </a:cubicBezTo>
                    <a:cubicBezTo>
                      <a:pt x="5369" y="3206"/>
                      <a:pt x="5481" y="3318"/>
                      <a:pt x="5630" y="3393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 flipH="1">
                <a:off x="997950" y="3228425"/>
                <a:ext cx="83900" cy="17057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6823" extrusionOk="0">
                    <a:moveTo>
                      <a:pt x="1" y="6822"/>
                    </a:moveTo>
                    <a:cubicBezTo>
                      <a:pt x="113" y="6487"/>
                      <a:pt x="150" y="6300"/>
                      <a:pt x="262" y="6151"/>
                    </a:cubicBezTo>
                    <a:cubicBezTo>
                      <a:pt x="821" y="4884"/>
                      <a:pt x="1156" y="3542"/>
                      <a:pt x="1306" y="2162"/>
                    </a:cubicBezTo>
                    <a:cubicBezTo>
                      <a:pt x="1306" y="1901"/>
                      <a:pt x="1343" y="1640"/>
                      <a:pt x="1417" y="1380"/>
                    </a:cubicBezTo>
                    <a:cubicBezTo>
                      <a:pt x="1455" y="1156"/>
                      <a:pt x="1567" y="932"/>
                      <a:pt x="1678" y="746"/>
                    </a:cubicBezTo>
                    <a:cubicBezTo>
                      <a:pt x="2126" y="0"/>
                      <a:pt x="2610" y="37"/>
                      <a:pt x="2983" y="820"/>
                    </a:cubicBezTo>
                    <a:cubicBezTo>
                      <a:pt x="3244" y="1380"/>
                      <a:pt x="3356" y="1976"/>
                      <a:pt x="3319" y="2572"/>
                    </a:cubicBezTo>
                    <a:cubicBezTo>
                      <a:pt x="3207" y="3467"/>
                      <a:pt x="2871" y="4287"/>
                      <a:pt x="2312" y="4958"/>
                    </a:cubicBezTo>
                    <a:cubicBezTo>
                      <a:pt x="1716" y="5816"/>
                      <a:pt x="933" y="6450"/>
                      <a:pt x="1" y="6822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0"/>
              <p:cNvSpPr/>
              <p:nvPr/>
            </p:nvSpPr>
            <p:spPr>
              <a:xfrm flipH="1">
                <a:off x="985825" y="4290900"/>
                <a:ext cx="64325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593" extrusionOk="0">
                    <a:moveTo>
                      <a:pt x="1342" y="0"/>
                    </a:moveTo>
                    <a:cubicBezTo>
                      <a:pt x="1492" y="224"/>
                      <a:pt x="1678" y="448"/>
                      <a:pt x="1827" y="708"/>
                    </a:cubicBezTo>
                    <a:cubicBezTo>
                      <a:pt x="2386" y="1790"/>
                      <a:pt x="2573" y="3020"/>
                      <a:pt x="2349" y="4213"/>
                    </a:cubicBezTo>
                    <a:cubicBezTo>
                      <a:pt x="2312" y="4548"/>
                      <a:pt x="2163" y="4847"/>
                      <a:pt x="1939" y="5108"/>
                    </a:cubicBezTo>
                    <a:cubicBezTo>
                      <a:pt x="1603" y="5592"/>
                      <a:pt x="895" y="5518"/>
                      <a:pt x="634" y="4996"/>
                    </a:cubicBezTo>
                    <a:cubicBezTo>
                      <a:pt x="522" y="4809"/>
                      <a:pt x="448" y="4623"/>
                      <a:pt x="410" y="4436"/>
                    </a:cubicBezTo>
                    <a:cubicBezTo>
                      <a:pt x="112" y="3504"/>
                      <a:pt x="0" y="2535"/>
                      <a:pt x="75" y="1566"/>
                    </a:cubicBezTo>
                    <a:cubicBezTo>
                      <a:pt x="112" y="820"/>
                      <a:pt x="597" y="336"/>
                      <a:pt x="1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0"/>
              <p:cNvSpPr/>
              <p:nvPr/>
            </p:nvSpPr>
            <p:spPr>
              <a:xfrm flipH="1">
                <a:off x="1409875" y="4373850"/>
                <a:ext cx="643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332" extrusionOk="0">
                    <a:moveTo>
                      <a:pt x="261" y="186"/>
                    </a:moveTo>
                    <a:cubicBezTo>
                      <a:pt x="596" y="0"/>
                      <a:pt x="1044" y="112"/>
                      <a:pt x="1268" y="447"/>
                    </a:cubicBezTo>
                    <a:cubicBezTo>
                      <a:pt x="1566" y="932"/>
                      <a:pt x="1864" y="1342"/>
                      <a:pt x="2125" y="1790"/>
                    </a:cubicBezTo>
                    <a:cubicBezTo>
                      <a:pt x="2498" y="2461"/>
                      <a:pt x="2572" y="3281"/>
                      <a:pt x="2349" y="4026"/>
                    </a:cubicBezTo>
                    <a:cubicBezTo>
                      <a:pt x="2274" y="4325"/>
                      <a:pt x="2125" y="4586"/>
                      <a:pt x="1939" y="4809"/>
                    </a:cubicBezTo>
                    <a:cubicBezTo>
                      <a:pt x="1491" y="5331"/>
                      <a:pt x="634" y="5219"/>
                      <a:pt x="336" y="4586"/>
                    </a:cubicBezTo>
                    <a:cubicBezTo>
                      <a:pt x="298" y="4436"/>
                      <a:pt x="224" y="4287"/>
                      <a:pt x="224" y="4101"/>
                    </a:cubicBezTo>
                    <a:cubicBezTo>
                      <a:pt x="0" y="2945"/>
                      <a:pt x="0" y="1715"/>
                      <a:pt x="149" y="522"/>
                    </a:cubicBezTo>
                    <a:cubicBezTo>
                      <a:pt x="149" y="410"/>
                      <a:pt x="186" y="298"/>
                      <a:pt x="261" y="1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flipH="1">
                <a:off x="1391250" y="3633825"/>
                <a:ext cx="736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245" extrusionOk="0">
                    <a:moveTo>
                      <a:pt x="1" y="150"/>
                    </a:moveTo>
                    <a:lnTo>
                      <a:pt x="2163" y="1"/>
                    </a:lnTo>
                    <a:cubicBezTo>
                      <a:pt x="2648" y="746"/>
                      <a:pt x="2909" y="1641"/>
                      <a:pt x="2946" y="2536"/>
                    </a:cubicBezTo>
                    <a:cubicBezTo>
                      <a:pt x="2909" y="3021"/>
                      <a:pt x="2648" y="3244"/>
                      <a:pt x="2200" y="3095"/>
                    </a:cubicBezTo>
                    <a:cubicBezTo>
                      <a:pt x="1865" y="2946"/>
                      <a:pt x="1567" y="2760"/>
                      <a:pt x="1268" y="2573"/>
                    </a:cubicBezTo>
                    <a:cubicBezTo>
                      <a:pt x="560" y="1939"/>
                      <a:pt x="113" y="1082"/>
                      <a:pt x="1" y="1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0"/>
              <p:cNvSpPr/>
              <p:nvPr/>
            </p:nvSpPr>
            <p:spPr>
              <a:xfrm flipH="1">
                <a:off x="1483500" y="3636625"/>
                <a:ext cx="6340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319" extrusionOk="0">
                    <a:moveTo>
                      <a:pt x="709" y="1"/>
                    </a:moveTo>
                    <a:lnTo>
                      <a:pt x="2200" y="75"/>
                    </a:lnTo>
                    <a:cubicBezTo>
                      <a:pt x="2461" y="411"/>
                      <a:pt x="2535" y="895"/>
                      <a:pt x="2312" y="1306"/>
                    </a:cubicBezTo>
                    <a:cubicBezTo>
                      <a:pt x="2051" y="1977"/>
                      <a:pt x="1641" y="2536"/>
                      <a:pt x="1119" y="3020"/>
                    </a:cubicBezTo>
                    <a:cubicBezTo>
                      <a:pt x="746" y="3319"/>
                      <a:pt x="373" y="3244"/>
                      <a:pt x="261" y="2759"/>
                    </a:cubicBezTo>
                    <a:cubicBezTo>
                      <a:pt x="0" y="1827"/>
                      <a:pt x="149" y="82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0"/>
              <p:cNvSpPr/>
              <p:nvPr/>
            </p:nvSpPr>
            <p:spPr>
              <a:xfrm flipH="1">
                <a:off x="1419200" y="3396175"/>
                <a:ext cx="14915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071" extrusionOk="0">
                    <a:moveTo>
                      <a:pt x="5779" y="1"/>
                    </a:moveTo>
                    <a:cubicBezTo>
                      <a:pt x="4027" y="75"/>
                      <a:pt x="2275" y="411"/>
                      <a:pt x="523" y="485"/>
                    </a:cubicBezTo>
                    <a:cubicBezTo>
                      <a:pt x="374" y="522"/>
                      <a:pt x="224" y="560"/>
                      <a:pt x="75" y="634"/>
                    </a:cubicBezTo>
                    <a:cubicBezTo>
                      <a:pt x="38" y="746"/>
                      <a:pt x="1" y="821"/>
                      <a:pt x="1" y="858"/>
                    </a:cubicBezTo>
                    <a:cubicBezTo>
                      <a:pt x="75" y="1305"/>
                      <a:pt x="187" y="1715"/>
                      <a:pt x="262" y="2163"/>
                    </a:cubicBezTo>
                    <a:cubicBezTo>
                      <a:pt x="597" y="3878"/>
                      <a:pt x="2909" y="5071"/>
                      <a:pt x="4661" y="4474"/>
                    </a:cubicBezTo>
                    <a:cubicBezTo>
                      <a:pt x="5332" y="4325"/>
                      <a:pt x="5816" y="3729"/>
                      <a:pt x="5854" y="3020"/>
                    </a:cubicBezTo>
                    <a:cubicBezTo>
                      <a:pt x="5891" y="2125"/>
                      <a:pt x="5928" y="1231"/>
                      <a:pt x="5966" y="299"/>
                    </a:cubicBezTo>
                    <a:cubicBezTo>
                      <a:pt x="5928" y="224"/>
                      <a:pt x="5854" y="150"/>
                      <a:pt x="57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0"/>
              <p:cNvSpPr/>
              <p:nvPr/>
            </p:nvSpPr>
            <p:spPr>
              <a:xfrm flipH="1">
                <a:off x="1698800" y="3295525"/>
                <a:ext cx="16685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6599" extrusionOk="0">
                    <a:moveTo>
                      <a:pt x="5779" y="1566"/>
                    </a:moveTo>
                    <a:cubicBezTo>
                      <a:pt x="4996" y="336"/>
                      <a:pt x="3356" y="0"/>
                      <a:pt x="2125" y="820"/>
                    </a:cubicBezTo>
                    <a:cubicBezTo>
                      <a:pt x="1529" y="1081"/>
                      <a:pt x="1082" y="1529"/>
                      <a:pt x="746" y="2125"/>
                    </a:cubicBezTo>
                    <a:cubicBezTo>
                      <a:pt x="0" y="3467"/>
                      <a:pt x="858" y="5219"/>
                      <a:pt x="2088" y="5928"/>
                    </a:cubicBezTo>
                    <a:cubicBezTo>
                      <a:pt x="3244" y="6599"/>
                      <a:pt x="4884" y="6524"/>
                      <a:pt x="5779" y="5443"/>
                    </a:cubicBezTo>
                    <a:cubicBezTo>
                      <a:pt x="6674" y="4325"/>
                      <a:pt x="6674" y="2722"/>
                      <a:pt x="5779" y="1566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0"/>
              <p:cNvSpPr/>
              <p:nvPr/>
            </p:nvSpPr>
            <p:spPr>
              <a:xfrm flipH="1">
                <a:off x="1120950" y="3302975"/>
                <a:ext cx="16965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5966" extrusionOk="0">
                    <a:moveTo>
                      <a:pt x="5741" y="1343"/>
                    </a:moveTo>
                    <a:cubicBezTo>
                      <a:pt x="5219" y="299"/>
                      <a:pt x="3877" y="1"/>
                      <a:pt x="2759" y="262"/>
                    </a:cubicBezTo>
                    <a:cubicBezTo>
                      <a:pt x="1529" y="522"/>
                      <a:pt x="522" y="1492"/>
                      <a:pt x="261" y="2722"/>
                    </a:cubicBezTo>
                    <a:cubicBezTo>
                      <a:pt x="0" y="4511"/>
                      <a:pt x="1305" y="5853"/>
                      <a:pt x="3020" y="5928"/>
                    </a:cubicBezTo>
                    <a:cubicBezTo>
                      <a:pt x="4213" y="5965"/>
                      <a:pt x="5816" y="5108"/>
                      <a:pt x="6338" y="4027"/>
                    </a:cubicBezTo>
                    <a:cubicBezTo>
                      <a:pt x="6785" y="3095"/>
                      <a:pt x="6561" y="1976"/>
                      <a:pt x="5741" y="1343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0"/>
              <p:cNvSpPr/>
              <p:nvPr/>
            </p:nvSpPr>
            <p:spPr>
              <a:xfrm flipH="1">
                <a:off x="770525" y="2781050"/>
                <a:ext cx="1357025" cy="1746600"/>
              </a:xfrm>
              <a:custGeom>
                <a:avLst/>
                <a:gdLst/>
                <a:ahLst/>
                <a:cxnLst/>
                <a:rect l="l" t="t" r="r" b="b"/>
                <a:pathLst>
                  <a:path w="54281" h="69864" extrusionOk="0">
                    <a:moveTo>
                      <a:pt x="43208" y="17448"/>
                    </a:moveTo>
                    <a:lnTo>
                      <a:pt x="43730" y="17299"/>
                    </a:lnTo>
                    <a:cubicBezTo>
                      <a:pt x="44289" y="17038"/>
                      <a:pt x="44923" y="17224"/>
                      <a:pt x="45221" y="17746"/>
                    </a:cubicBezTo>
                    <a:cubicBezTo>
                      <a:pt x="45408" y="17970"/>
                      <a:pt x="45557" y="18231"/>
                      <a:pt x="45706" y="18529"/>
                    </a:cubicBezTo>
                    <a:cubicBezTo>
                      <a:pt x="46265" y="19871"/>
                      <a:pt x="46153" y="21362"/>
                      <a:pt x="45408" y="22592"/>
                    </a:cubicBezTo>
                    <a:cubicBezTo>
                      <a:pt x="44476" y="24307"/>
                      <a:pt x="42910" y="25575"/>
                      <a:pt x="41046" y="26171"/>
                    </a:cubicBezTo>
                    <a:cubicBezTo>
                      <a:pt x="40151" y="27588"/>
                      <a:pt x="39070" y="28893"/>
                      <a:pt x="37877" y="30048"/>
                    </a:cubicBezTo>
                    <a:cubicBezTo>
                      <a:pt x="36647" y="31167"/>
                      <a:pt x="35268" y="32099"/>
                      <a:pt x="33739" y="32807"/>
                    </a:cubicBezTo>
                    <a:cubicBezTo>
                      <a:pt x="33851" y="32956"/>
                      <a:pt x="33963" y="33105"/>
                      <a:pt x="34112" y="33217"/>
                    </a:cubicBezTo>
                    <a:cubicBezTo>
                      <a:pt x="36572" y="35342"/>
                      <a:pt x="39294" y="35715"/>
                      <a:pt x="42239" y="34410"/>
                    </a:cubicBezTo>
                    <a:cubicBezTo>
                      <a:pt x="44550" y="33366"/>
                      <a:pt x="46526" y="31651"/>
                      <a:pt x="47868" y="29526"/>
                    </a:cubicBezTo>
                    <a:cubicBezTo>
                      <a:pt x="48055" y="29191"/>
                      <a:pt x="48241" y="28893"/>
                      <a:pt x="48390" y="28557"/>
                    </a:cubicBezTo>
                    <a:cubicBezTo>
                      <a:pt x="47533" y="27364"/>
                      <a:pt x="47011" y="25948"/>
                      <a:pt x="46862" y="24494"/>
                    </a:cubicBezTo>
                    <a:cubicBezTo>
                      <a:pt x="46787" y="24084"/>
                      <a:pt x="46787" y="23636"/>
                      <a:pt x="46862" y="23226"/>
                    </a:cubicBezTo>
                    <a:cubicBezTo>
                      <a:pt x="46936" y="22592"/>
                      <a:pt x="47644" y="22257"/>
                      <a:pt x="48166" y="22630"/>
                    </a:cubicBezTo>
                    <a:cubicBezTo>
                      <a:pt x="48465" y="22891"/>
                      <a:pt x="48763" y="23152"/>
                      <a:pt x="49061" y="23450"/>
                    </a:cubicBezTo>
                    <a:cubicBezTo>
                      <a:pt x="49322" y="23450"/>
                      <a:pt x="49285" y="23189"/>
                      <a:pt x="49434" y="23077"/>
                    </a:cubicBezTo>
                    <a:cubicBezTo>
                      <a:pt x="49546" y="22928"/>
                      <a:pt x="49620" y="22779"/>
                      <a:pt x="49732" y="22667"/>
                    </a:cubicBezTo>
                    <a:cubicBezTo>
                      <a:pt x="50142" y="22257"/>
                      <a:pt x="50813" y="22294"/>
                      <a:pt x="51149" y="22779"/>
                    </a:cubicBezTo>
                    <a:cubicBezTo>
                      <a:pt x="51298" y="23040"/>
                      <a:pt x="51447" y="23301"/>
                      <a:pt x="51596" y="23562"/>
                    </a:cubicBezTo>
                    <a:cubicBezTo>
                      <a:pt x="51820" y="23487"/>
                      <a:pt x="52006" y="23375"/>
                      <a:pt x="52230" y="23301"/>
                    </a:cubicBezTo>
                    <a:cubicBezTo>
                      <a:pt x="53162" y="22965"/>
                      <a:pt x="53870" y="23562"/>
                      <a:pt x="53647" y="24568"/>
                    </a:cubicBezTo>
                    <a:cubicBezTo>
                      <a:pt x="53535" y="24941"/>
                      <a:pt x="53423" y="25277"/>
                      <a:pt x="53274" y="25649"/>
                    </a:cubicBezTo>
                    <a:cubicBezTo>
                      <a:pt x="53460" y="25761"/>
                      <a:pt x="53647" y="25873"/>
                      <a:pt x="53796" y="26022"/>
                    </a:cubicBezTo>
                    <a:cubicBezTo>
                      <a:pt x="54206" y="26320"/>
                      <a:pt x="54280" y="26880"/>
                      <a:pt x="54019" y="27290"/>
                    </a:cubicBezTo>
                    <a:cubicBezTo>
                      <a:pt x="53833" y="27513"/>
                      <a:pt x="53684" y="27737"/>
                      <a:pt x="53497" y="27961"/>
                    </a:cubicBezTo>
                    <a:cubicBezTo>
                      <a:pt x="53572" y="28110"/>
                      <a:pt x="53647" y="28259"/>
                      <a:pt x="53721" y="28408"/>
                    </a:cubicBezTo>
                    <a:cubicBezTo>
                      <a:pt x="54019" y="28893"/>
                      <a:pt x="53796" y="29564"/>
                      <a:pt x="53236" y="29787"/>
                    </a:cubicBezTo>
                    <a:cubicBezTo>
                      <a:pt x="52640" y="30123"/>
                      <a:pt x="51932" y="30160"/>
                      <a:pt x="51298" y="29899"/>
                    </a:cubicBezTo>
                    <a:cubicBezTo>
                      <a:pt x="50813" y="29713"/>
                      <a:pt x="50366" y="29452"/>
                      <a:pt x="49956" y="29191"/>
                    </a:cubicBezTo>
                    <a:cubicBezTo>
                      <a:pt x="49769" y="29079"/>
                      <a:pt x="49583" y="28930"/>
                      <a:pt x="49322" y="28744"/>
                    </a:cubicBezTo>
                    <a:cubicBezTo>
                      <a:pt x="49210" y="28893"/>
                      <a:pt x="49098" y="29079"/>
                      <a:pt x="48987" y="29228"/>
                    </a:cubicBezTo>
                    <a:cubicBezTo>
                      <a:pt x="47533" y="31912"/>
                      <a:pt x="45221" y="34000"/>
                      <a:pt x="42425" y="35230"/>
                    </a:cubicBezTo>
                    <a:cubicBezTo>
                      <a:pt x="39704" y="36535"/>
                      <a:pt x="36535" y="36237"/>
                      <a:pt x="34149" y="34447"/>
                    </a:cubicBezTo>
                    <a:cubicBezTo>
                      <a:pt x="33888" y="34261"/>
                      <a:pt x="33665" y="34075"/>
                      <a:pt x="33441" y="33925"/>
                    </a:cubicBezTo>
                    <a:cubicBezTo>
                      <a:pt x="33180" y="34075"/>
                      <a:pt x="33292" y="34261"/>
                      <a:pt x="33329" y="34373"/>
                    </a:cubicBezTo>
                    <a:cubicBezTo>
                      <a:pt x="33515" y="34895"/>
                      <a:pt x="33739" y="35379"/>
                      <a:pt x="33963" y="35864"/>
                    </a:cubicBezTo>
                    <a:cubicBezTo>
                      <a:pt x="34969" y="38175"/>
                      <a:pt x="36013" y="40449"/>
                      <a:pt x="37057" y="42761"/>
                    </a:cubicBezTo>
                    <a:cubicBezTo>
                      <a:pt x="37840" y="44588"/>
                      <a:pt x="38362" y="46489"/>
                      <a:pt x="38585" y="48465"/>
                    </a:cubicBezTo>
                    <a:cubicBezTo>
                      <a:pt x="38623" y="49210"/>
                      <a:pt x="38623" y="49956"/>
                      <a:pt x="38585" y="50664"/>
                    </a:cubicBezTo>
                    <a:cubicBezTo>
                      <a:pt x="38585" y="51298"/>
                      <a:pt x="38250" y="51894"/>
                      <a:pt x="37765" y="52267"/>
                    </a:cubicBezTo>
                    <a:cubicBezTo>
                      <a:pt x="38064" y="53535"/>
                      <a:pt x="38436" y="54728"/>
                      <a:pt x="38697" y="55921"/>
                    </a:cubicBezTo>
                    <a:cubicBezTo>
                      <a:pt x="38884" y="56964"/>
                      <a:pt x="38921" y="58046"/>
                      <a:pt x="39033" y="59127"/>
                    </a:cubicBezTo>
                    <a:cubicBezTo>
                      <a:pt x="39033" y="59276"/>
                      <a:pt x="38996" y="59388"/>
                      <a:pt x="38958" y="59537"/>
                    </a:cubicBezTo>
                    <a:cubicBezTo>
                      <a:pt x="38921" y="59910"/>
                      <a:pt x="38623" y="60208"/>
                      <a:pt x="38250" y="60282"/>
                    </a:cubicBezTo>
                    <a:lnTo>
                      <a:pt x="37393" y="60431"/>
                    </a:lnTo>
                    <a:cubicBezTo>
                      <a:pt x="37393" y="60618"/>
                      <a:pt x="37430" y="60804"/>
                      <a:pt x="37467" y="61028"/>
                    </a:cubicBezTo>
                    <a:cubicBezTo>
                      <a:pt x="37653" y="61550"/>
                      <a:pt x="37914" y="62072"/>
                      <a:pt x="38175" y="62556"/>
                    </a:cubicBezTo>
                    <a:cubicBezTo>
                      <a:pt x="38846" y="63563"/>
                      <a:pt x="39741" y="63675"/>
                      <a:pt x="40673" y="62929"/>
                    </a:cubicBezTo>
                    <a:cubicBezTo>
                      <a:pt x="40934" y="62668"/>
                      <a:pt x="41195" y="62407"/>
                      <a:pt x="41456" y="62146"/>
                    </a:cubicBezTo>
                    <a:cubicBezTo>
                      <a:pt x="41903" y="61587"/>
                      <a:pt x="42425" y="61028"/>
                      <a:pt x="42835" y="60431"/>
                    </a:cubicBezTo>
                    <a:cubicBezTo>
                      <a:pt x="43134" y="60059"/>
                      <a:pt x="43506" y="59760"/>
                      <a:pt x="43916" y="59537"/>
                    </a:cubicBezTo>
                    <a:cubicBezTo>
                      <a:pt x="44215" y="59350"/>
                      <a:pt x="44588" y="59388"/>
                      <a:pt x="44848" y="59611"/>
                    </a:cubicBezTo>
                    <a:cubicBezTo>
                      <a:pt x="45035" y="59760"/>
                      <a:pt x="45184" y="59947"/>
                      <a:pt x="45333" y="60133"/>
                    </a:cubicBezTo>
                    <a:cubicBezTo>
                      <a:pt x="46265" y="61513"/>
                      <a:pt x="46601" y="63190"/>
                      <a:pt x="46302" y="64830"/>
                    </a:cubicBezTo>
                    <a:cubicBezTo>
                      <a:pt x="46228" y="65278"/>
                      <a:pt x="46041" y="65688"/>
                      <a:pt x="45780" y="66023"/>
                    </a:cubicBezTo>
                    <a:cubicBezTo>
                      <a:pt x="44998" y="67067"/>
                      <a:pt x="43395" y="66918"/>
                      <a:pt x="42873" y="65725"/>
                    </a:cubicBezTo>
                    <a:cubicBezTo>
                      <a:pt x="42612" y="65203"/>
                      <a:pt x="42425" y="64607"/>
                      <a:pt x="42388" y="64010"/>
                    </a:cubicBezTo>
                    <a:cubicBezTo>
                      <a:pt x="42351" y="63563"/>
                      <a:pt x="42313" y="63153"/>
                      <a:pt x="42202" y="62743"/>
                    </a:cubicBezTo>
                    <a:cubicBezTo>
                      <a:pt x="41941" y="62966"/>
                      <a:pt x="41792" y="63116"/>
                      <a:pt x="41605" y="63265"/>
                    </a:cubicBezTo>
                    <a:cubicBezTo>
                      <a:pt x="41270" y="63563"/>
                      <a:pt x="40860" y="63824"/>
                      <a:pt x="40487" y="64085"/>
                    </a:cubicBezTo>
                    <a:cubicBezTo>
                      <a:pt x="39741" y="64458"/>
                      <a:pt x="38846" y="64383"/>
                      <a:pt x="38213" y="63861"/>
                    </a:cubicBezTo>
                    <a:cubicBezTo>
                      <a:pt x="37691" y="63488"/>
                      <a:pt x="37318" y="63004"/>
                      <a:pt x="37094" y="62482"/>
                    </a:cubicBezTo>
                    <a:cubicBezTo>
                      <a:pt x="36833" y="61848"/>
                      <a:pt x="36610" y="61214"/>
                      <a:pt x="36349" y="60543"/>
                    </a:cubicBezTo>
                    <a:cubicBezTo>
                      <a:pt x="36162" y="60543"/>
                      <a:pt x="35864" y="60469"/>
                      <a:pt x="35640" y="60469"/>
                    </a:cubicBezTo>
                    <a:cubicBezTo>
                      <a:pt x="35118" y="60431"/>
                      <a:pt x="34634" y="60171"/>
                      <a:pt x="34336" y="59760"/>
                    </a:cubicBezTo>
                    <a:cubicBezTo>
                      <a:pt x="34000" y="59350"/>
                      <a:pt x="33739" y="58866"/>
                      <a:pt x="33478" y="58418"/>
                    </a:cubicBezTo>
                    <a:cubicBezTo>
                      <a:pt x="33217" y="57822"/>
                      <a:pt x="32994" y="57225"/>
                      <a:pt x="32733" y="56666"/>
                    </a:cubicBezTo>
                    <a:cubicBezTo>
                      <a:pt x="32621" y="56405"/>
                      <a:pt x="32509" y="56182"/>
                      <a:pt x="32360" y="55921"/>
                    </a:cubicBezTo>
                    <a:cubicBezTo>
                      <a:pt x="31726" y="55846"/>
                      <a:pt x="31092" y="55921"/>
                      <a:pt x="30458" y="56032"/>
                    </a:cubicBezTo>
                    <a:cubicBezTo>
                      <a:pt x="29526" y="56219"/>
                      <a:pt x="28594" y="56331"/>
                      <a:pt x="27662" y="56368"/>
                    </a:cubicBezTo>
                    <a:lnTo>
                      <a:pt x="25761" y="56480"/>
                    </a:lnTo>
                    <a:cubicBezTo>
                      <a:pt x="25388" y="57225"/>
                      <a:pt x="25090" y="58008"/>
                      <a:pt x="24867" y="58791"/>
                    </a:cubicBezTo>
                    <a:cubicBezTo>
                      <a:pt x="24755" y="59127"/>
                      <a:pt x="24643" y="59462"/>
                      <a:pt x="24494" y="59798"/>
                    </a:cubicBezTo>
                    <a:cubicBezTo>
                      <a:pt x="24270" y="60320"/>
                      <a:pt x="23785" y="60655"/>
                      <a:pt x="23226" y="60655"/>
                    </a:cubicBezTo>
                    <a:cubicBezTo>
                      <a:pt x="22518" y="60655"/>
                      <a:pt x="21810" y="60655"/>
                      <a:pt x="21101" y="60692"/>
                    </a:cubicBezTo>
                    <a:lnTo>
                      <a:pt x="20617" y="60692"/>
                    </a:lnTo>
                    <a:cubicBezTo>
                      <a:pt x="20542" y="60879"/>
                      <a:pt x="20467" y="61102"/>
                      <a:pt x="20393" y="61326"/>
                    </a:cubicBezTo>
                    <a:cubicBezTo>
                      <a:pt x="20244" y="62146"/>
                      <a:pt x="20095" y="62966"/>
                      <a:pt x="20057" y="63824"/>
                    </a:cubicBezTo>
                    <a:cubicBezTo>
                      <a:pt x="19946" y="65203"/>
                      <a:pt x="20691" y="65613"/>
                      <a:pt x="21921" y="65390"/>
                    </a:cubicBezTo>
                    <a:cubicBezTo>
                      <a:pt x="22145" y="65352"/>
                      <a:pt x="22331" y="65278"/>
                      <a:pt x="22518" y="65203"/>
                    </a:cubicBezTo>
                    <a:cubicBezTo>
                      <a:pt x="23599" y="64719"/>
                      <a:pt x="24643" y="64085"/>
                      <a:pt x="25575" y="63302"/>
                    </a:cubicBezTo>
                    <a:cubicBezTo>
                      <a:pt x="26246" y="62743"/>
                      <a:pt x="27252" y="62780"/>
                      <a:pt x="27849" y="63414"/>
                    </a:cubicBezTo>
                    <a:cubicBezTo>
                      <a:pt x="28445" y="64048"/>
                      <a:pt x="28930" y="64793"/>
                      <a:pt x="29228" y="65613"/>
                    </a:cubicBezTo>
                    <a:cubicBezTo>
                      <a:pt x="29638" y="66694"/>
                      <a:pt x="29489" y="67925"/>
                      <a:pt x="28855" y="68894"/>
                    </a:cubicBezTo>
                    <a:cubicBezTo>
                      <a:pt x="28557" y="69379"/>
                      <a:pt x="28035" y="69714"/>
                      <a:pt x="27476" y="69751"/>
                    </a:cubicBezTo>
                    <a:cubicBezTo>
                      <a:pt x="26656" y="69863"/>
                      <a:pt x="25910" y="69379"/>
                      <a:pt x="25649" y="68596"/>
                    </a:cubicBezTo>
                    <a:cubicBezTo>
                      <a:pt x="25463" y="68074"/>
                      <a:pt x="25351" y="67515"/>
                      <a:pt x="25314" y="66955"/>
                    </a:cubicBezTo>
                    <a:cubicBezTo>
                      <a:pt x="25239" y="66284"/>
                      <a:pt x="25277" y="65613"/>
                      <a:pt x="25239" y="64868"/>
                    </a:cubicBezTo>
                    <a:cubicBezTo>
                      <a:pt x="25053" y="64905"/>
                      <a:pt x="24867" y="64942"/>
                      <a:pt x="24680" y="65017"/>
                    </a:cubicBezTo>
                    <a:cubicBezTo>
                      <a:pt x="24084" y="65352"/>
                      <a:pt x="23524" y="65688"/>
                      <a:pt x="22928" y="65949"/>
                    </a:cubicBezTo>
                    <a:cubicBezTo>
                      <a:pt x="22406" y="66210"/>
                      <a:pt x="21810" y="66322"/>
                      <a:pt x="21250" y="66322"/>
                    </a:cubicBezTo>
                    <a:cubicBezTo>
                      <a:pt x="20132" y="66322"/>
                      <a:pt x="19237" y="65464"/>
                      <a:pt x="19200" y="64346"/>
                    </a:cubicBezTo>
                    <a:cubicBezTo>
                      <a:pt x="19163" y="63377"/>
                      <a:pt x="19237" y="62407"/>
                      <a:pt x="19461" y="61475"/>
                    </a:cubicBezTo>
                    <a:cubicBezTo>
                      <a:pt x="19535" y="61140"/>
                      <a:pt x="19610" y="60804"/>
                      <a:pt x="19685" y="60469"/>
                    </a:cubicBezTo>
                    <a:cubicBezTo>
                      <a:pt x="19535" y="60394"/>
                      <a:pt x="19424" y="60320"/>
                      <a:pt x="19312" y="60282"/>
                    </a:cubicBezTo>
                    <a:cubicBezTo>
                      <a:pt x="18641" y="59984"/>
                      <a:pt x="18529" y="59835"/>
                      <a:pt x="18566" y="59164"/>
                    </a:cubicBezTo>
                    <a:cubicBezTo>
                      <a:pt x="18641" y="58791"/>
                      <a:pt x="18678" y="58418"/>
                      <a:pt x="18790" y="58046"/>
                    </a:cubicBezTo>
                    <a:cubicBezTo>
                      <a:pt x="19014" y="56890"/>
                      <a:pt x="19237" y="55697"/>
                      <a:pt x="19498" y="54504"/>
                    </a:cubicBezTo>
                    <a:cubicBezTo>
                      <a:pt x="19535" y="54206"/>
                      <a:pt x="19647" y="53945"/>
                      <a:pt x="19759" y="53572"/>
                    </a:cubicBezTo>
                    <a:cubicBezTo>
                      <a:pt x="19014" y="52342"/>
                      <a:pt x="18902" y="50888"/>
                      <a:pt x="19014" y="49397"/>
                    </a:cubicBezTo>
                    <a:cubicBezTo>
                      <a:pt x="19125" y="46750"/>
                      <a:pt x="19610" y="44177"/>
                      <a:pt x="19946" y="41605"/>
                    </a:cubicBezTo>
                    <a:cubicBezTo>
                      <a:pt x="20207" y="39704"/>
                      <a:pt x="20430" y="37803"/>
                      <a:pt x="20617" y="35901"/>
                    </a:cubicBezTo>
                    <a:cubicBezTo>
                      <a:pt x="20654" y="35640"/>
                      <a:pt x="20654" y="35379"/>
                      <a:pt x="20617" y="35118"/>
                    </a:cubicBezTo>
                    <a:cubicBezTo>
                      <a:pt x="19834" y="35715"/>
                      <a:pt x="19014" y="36274"/>
                      <a:pt x="18119" y="36684"/>
                    </a:cubicBezTo>
                    <a:cubicBezTo>
                      <a:pt x="17187" y="37057"/>
                      <a:pt x="16255" y="37281"/>
                      <a:pt x="15323" y="37430"/>
                    </a:cubicBezTo>
                    <a:cubicBezTo>
                      <a:pt x="14391" y="37579"/>
                      <a:pt x="13422" y="37579"/>
                      <a:pt x="12527" y="37393"/>
                    </a:cubicBezTo>
                    <a:cubicBezTo>
                      <a:pt x="11558" y="37206"/>
                      <a:pt x="10626" y="36908"/>
                      <a:pt x="9731" y="36498"/>
                    </a:cubicBezTo>
                    <a:cubicBezTo>
                      <a:pt x="8873" y="36050"/>
                      <a:pt x="8053" y="35566"/>
                      <a:pt x="7121" y="35007"/>
                    </a:cubicBezTo>
                    <a:cubicBezTo>
                      <a:pt x="7047" y="35081"/>
                      <a:pt x="6935" y="35193"/>
                      <a:pt x="6786" y="35342"/>
                    </a:cubicBezTo>
                    <a:cubicBezTo>
                      <a:pt x="6152" y="35901"/>
                      <a:pt x="5369" y="36386"/>
                      <a:pt x="4586" y="36684"/>
                    </a:cubicBezTo>
                    <a:cubicBezTo>
                      <a:pt x="4400" y="36721"/>
                      <a:pt x="4251" y="36759"/>
                      <a:pt x="4064" y="36759"/>
                    </a:cubicBezTo>
                    <a:cubicBezTo>
                      <a:pt x="3207" y="36833"/>
                      <a:pt x="2946" y="36647"/>
                      <a:pt x="2797" y="35752"/>
                    </a:cubicBezTo>
                    <a:cubicBezTo>
                      <a:pt x="2797" y="35715"/>
                      <a:pt x="2760" y="35640"/>
                      <a:pt x="2722" y="35529"/>
                    </a:cubicBezTo>
                    <a:cubicBezTo>
                      <a:pt x="2573" y="35529"/>
                      <a:pt x="2349" y="35491"/>
                      <a:pt x="2163" y="35454"/>
                    </a:cubicBezTo>
                    <a:cubicBezTo>
                      <a:pt x="1157" y="35268"/>
                      <a:pt x="784" y="34708"/>
                      <a:pt x="933" y="33665"/>
                    </a:cubicBezTo>
                    <a:cubicBezTo>
                      <a:pt x="933" y="33590"/>
                      <a:pt x="970" y="33478"/>
                      <a:pt x="970" y="33366"/>
                    </a:cubicBezTo>
                    <a:cubicBezTo>
                      <a:pt x="784" y="33180"/>
                      <a:pt x="635" y="32956"/>
                      <a:pt x="448" y="32770"/>
                    </a:cubicBezTo>
                    <a:cubicBezTo>
                      <a:pt x="1" y="32211"/>
                      <a:pt x="187" y="31353"/>
                      <a:pt x="784" y="31018"/>
                    </a:cubicBezTo>
                    <a:cubicBezTo>
                      <a:pt x="1194" y="30794"/>
                      <a:pt x="1604" y="30608"/>
                      <a:pt x="2051" y="30496"/>
                    </a:cubicBezTo>
                    <a:cubicBezTo>
                      <a:pt x="2126" y="30272"/>
                      <a:pt x="1977" y="30011"/>
                      <a:pt x="1939" y="29787"/>
                    </a:cubicBezTo>
                    <a:cubicBezTo>
                      <a:pt x="1753" y="29266"/>
                      <a:pt x="1902" y="28706"/>
                      <a:pt x="2312" y="28296"/>
                    </a:cubicBezTo>
                    <a:cubicBezTo>
                      <a:pt x="2760" y="27923"/>
                      <a:pt x="3319" y="28110"/>
                      <a:pt x="3841" y="28334"/>
                    </a:cubicBezTo>
                    <a:cubicBezTo>
                      <a:pt x="4139" y="28483"/>
                      <a:pt x="4400" y="28669"/>
                      <a:pt x="4698" y="28855"/>
                    </a:cubicBezTo>
                    <a:cubicBezTo>
                      <a:pt x="4959" y="29042"/>
                      <a:pt x="5257" y="29228"/>
                      <a:pt x="5556" y="29452"/>
                    </a:cubicBezTo>
                    <a:lnTo>
                      <a:pt x="5928" y="29005"/>
                    </a:lnTo>
                    <a:cubicBezTo>
                      <a:pt x="6077" y="28744"/>
                      <a:pt x="6264" y="28483"/>
                      <a:pt x="6450" y="28259"/>
                    </a:cubicBezTo>
                    <a:cubicBezTo>
                      <a:pt x="7308" y="27364"/>
                      <a:pt x="8240" y="27551"/>
                      <a:pt x="8575" y="28744"/>
                    </a:cubicBezTo>
                    <a:cubicBezTo>
                      <a:pt x="8985" y="29937"/>
                      <a:pt x="8836" y="31241"/>
                      <a:pt x="8202" y="32360"/>
                    </a:cubicBezTo>
                    <a:cubicBezTo>
                      <a:pt x="8091" y="32546"/>
                      <a:pt x="7979" y="32733"/>
                      <a:pt x="7830" y="32919"/>
                    </a:cubicBezTo>
                    <a:cubicBezTo>
                      <a:pt x="7569" y="33217"/>
                      <a:pt x="7494" y="33627"/>
                      <a:pt x="7531" y="34000"/>
                    </a:cubicBezTo>
                    <a:cubicBezTo>
                      <a:pt x="8016" y="34522"/>
                      <a:pt x="8575" y="34932"/>
                      <a:pt x="9209" y="35268"/>
                    </a:cubicBezTo>
                    <a:cubicBezTo>
                      <a:pt x="10029" y="35715"/>
                      <a:pt x="10961" y="36088"/>
                      <a:pt x="11893" y="36349"/>
                    </a:cubicBezTo>
                    <a:cubicBezTo>
                      <a:pt x="14242" y="36945"/>
                      <a:pt x="16702" y="36572"/>
                      <a:pt x="18790" y="35342"/>
                    </a:cubicBezTo>
                    <a:cubicBezTo>
                      <a:pt x="19386" y="35044"/>
                      <a:pt x="19908" y="34559"/>
                      <a:pt x="20244" y="33963"/>
                    </a:cubicBezTo>
                    <a:cubicBezTo>
                      <a:pt x="20057" y="33888"/>
                      <a:pt x="19908" y="33814"/>
                      <a:pt x="19796" y="33739"/>
                    </a:cubicBezTo>
                    <a:cubicBezTo>
                      <a:pt x="19163" y="33553"/>
                      <a:pt x="18566" y="33366"/>
                      <a:pt x="17970" y="33143"/>
                    </a:cubicBezTo>
                    <a:cubicBezTo>
                      <a:pt x="15435" y="32248"/>
                      <a:pt x="13272" y="30608"/>
                      <a:pt x="11744" y="28408"/>
                    </a:cubicBezTo>
                    <a:cubicBezTo>
                      <a:pt x="11446" y="28035"/>
                      <a:pt x="11185" y="27625"/>
                      <a:pt x="10961" y="27215"/>
                    </a:cubicBezTo>
                    <a:cubicBezTo>
                      <a:pt x="10775" y="26842"/>
                      <a:pt x="10402" y="26544"/>
                      <a:pt x="9992" y="26470"/>
                    </a:cubicBezTo>
                    <a:cubicBezTo>
                      <a:pt x="9097" y="26283"/>
                      <a:pt x="8314" y="25873"/>
                      <a:pt x="7718" y="25202"/>
                    </a:cubicBezTo>
                    <a:cubicBezTo>
                      <a:pt x="5966" y="23636"/>
                      <a:pt x="5108" y="21250"/>
                      <a:pt x="5444" y="18939"/>
                    </a:cubicBezTo>
                    <a:cubicBezTo>
                      <a:pt x="5518" y="18305"/>
                      <a:pt x="5742" y="17671"/>
                      <a:pt x="6115" y="17150"/>
                    </a:cubicBezTo>
                    <a:cubicBezTo>
                      <a:pt x="6525" y="16479"/>
                      <a:pt x="7270" y="16143"/>
                      <a:pt x="8016" y="16329"/>
                    </a:cubicBezTo>
                    <a:cubicBezTo>
                      <a:pt x="8165" y="16329"/>
                      <a:pt x="8277" y="16329"/>
                      <a:pt x="8426" y="16367"/>
                    </a:cubicBezTo>
                    <a:cubicBezTo>
                      <a:pt x="8612" y="15621"/>
                      <a:pt x="8762" y="14875"/>
                      <a:pt x="8948" y="14204"/>
                    </a:cubicBezTo>
                    <a:cubicBezTo>
                      <a:pt x="9433" y="12415"/>
                      <a:pt x="10141" y="10663"/>
                      <a:pt x="11036" y="9060"/>
                    </a:cubicBezTo>
                    <a:cubicBezTo>
                      <a:pt x="12229" y="6823"/>
                      <a:pt x="13944" y="4922"/>
                      <a:pt x="16031" y="3468"/>
                    </a:cubicBezTo>
                    <a:cubicBezTo>
                      <a:pt x="17709" y="2349"/>
                      <a:pt x="19573" y="1529"/>
                      <a:pt x="21549" y="1045"/>
                    </a:cubicBezTo>
                    <a:cubicBezTo>
                      <a:pt x="22891" y="709"/>
                      <a:pt x="24307" y="485"/>
                      <a:pt x="25687" y="336"/>
                    </a:cubicBezTo>
                    <a:cubicBezTo>
                      <a:pt x="28371" y="1"/>
                      <a:pt x="31130" y="597"/>
                      <a:pt x="33404" y="2051"/>
                    </a:cubicBezTo>
                    <a:cubicBezTo>
                      <a:pt x="37877" y="4698"/>
                      <a:pt x="41009" y="8463"/>
                      <a:pt x="42537" y="13496"/>
                    </a:cubicBezTo>
                    <a:cubicBezTo>
                      <a:pt x="42761" y="14391"/>
                      <a:pt x="42947" y="15286"/>
                      <a:pt x="43059" y="16180"/>
                    </a:cubicBezTo>
                    <a:cubicBezTo>
                      <a:pt x="43134" y="16590"/>
                      <a:pt x="43134" y="16963"/>
                      <a:pt x="43208" y="17448"/>
                    </a:cubicBezTo>
                    <a:close/>
                    <a:moveTo>
                      <a:pt x="36982" y="16702"/>
                    </a:moveTo>
                    <a:cubicBezTo>
                      <a:pt x="36200" y="17150"/>
                      <a:pt x="35901" y="17261"/>
                      <a:pt x="35230" y="17000"/>
                    </a:cubicBezTo>
                    <a:cubicBezTo>
                      <a:pt x="34783" y="16814"/>
                      <a:pt x="34373" y="16628"/>
                      <a:pt x="33963" y="16404"/>
                    </a:cubicBezTo>
                    <a:cubicBezTo>
                      <a:pt x="32770" y="15733"/>
                      <a:pt x="31689" y="14913"/>
                      <a:pt x="30757" y="13943"/>
                    </a:cubicBezTo>
                    <a:cubicBezTo>
                      <a:pt x="30608" y="13683"/>
                      <a:pt x="30384" y="13533"/>
                      <a:pt x="30123" y="13459"/>
                    </a:cubicBezTo>
                    <a:cubicBezTo>
                      <a:pt x="30309" y="13943"/>
                      <a:pt x="30458" y="14316"/>
                      <a:pt x="30533" y="14689"/>
                    </a:cubicBezTo>
                    <a:cubicBezTo>
                      <a:pt x="30906" y="15957"/>
                      <a:pt x="30458" y="16628"/>
                      <a:pt x="29154" y="16777"/>
                    </a:cubicBezTo>
                    <a:lnTo>
                      <a:pt x="29042" y="16777"/>
                    </a:lnTo>
                    <a:cubicBezTo>
                      <a:pt x="26656" y="16963"/>
                      <a:pt x="24270" y="16255"/>
                      <a:pt x="22331" y="14801"/>
                    </a:cubicBezTo>
                    <a:cubicBezTo>
                      <a:pt x="21101" y="13832"/>
                      <a:pt x="20057" y="12601"/>
                      <a:pt x="19275" y="11222"/>
                    </a:cubicBezTo>
                    <a:cubicBezTo>
                      <a:pt x="19088" y="10887"/>
                      <a:pt x="18864" y="10551"/>
                      <a:pt x="18641" y="10141"/>
                    </a:cubicBezTo>
                    <a:cubicBezTo>
                      <a:pt x="18529" y="10253"/>
                      <a:pt x="18417" y="10402"/>
                      <a:pt x="18305" y="10551"/>
                    </a:cubicBezTo>
                    <a:cubicBezTo>
                      <a:pt x="17671" y="11558"/>
                      <a:pt x="16926" y="12452"/>
                      <a:pt x="16031" y="13235"/>
                    </a:cubicBezTo>
                    <a:cubicBezTo>
                      <a:pt x="15025" y="14093"/>
                      <a:pt x="14018" y="14913"/>
                      <a:pt x="13012" y="15733"/>
                    </a:cubicBezTo>
                    <a:cubicBezTo>
                      <a:pt x="11930" y="16590"/>
                      <a:pt x="10887" y="17485"/>
                      <a:pt x="9433" y="17634"/>
                    </a:cubicBezTo>
                    <a:cubicBezTo>
                      <a:pt x="9433" y="17783"/>
                      <a:pt x="9433" y="17970"/>
                      <a:pt x="9433" y="18119"/>
                    </a:cubicBezTo>
                    <a:cubicBezTo>
                      <a:pt x="9544" y="19535"/>
                      <a:pt x="9768" y="20989"/>
                      <a:pt x="10066" y="22406"/>
                    </a:cubicBezTo>
                    <a:cubicBezTo>
                      <a:pt x="10402" y="24195"/>
                      <a:pt x="11110" y="25948"/>
                      <a:pt x="12154" y="27476"/>
                    </a:cubicBezTo>
                    <a:cubicBezTo>
                      <a:pt x="14130" y="30496"/>
                      <a:pt x="17299" y="32509"/>
                      <a:pt x="20878" y="33068"/>
                    </a:cubicBezTo>
                    <a:cubicBezTo>
                      <a:pt x="21884" y="33217"/>
                      <a:pt x="22891" y="33292"/>
                      <a:pt x="23897" y="33329"/>
                    </a:cubicBezTo>
                    <a:cubicBezTo>
                      <a:pt x="26022" y="33478"/>
                      <a:pt x="28184" y="33329"/>
                      <a:pt x="30272" y="32919"/>
                    </a:cubicBezTo>
                    <a:cubicBezTo>
                      <a:pt x="32211" y="32546"/>
                      <a:pt x="34000" y="31801"/>
                      <a:pt x="35603" y="30719"/>
                    </a:cubicBezTo>
                    <a:cubicBezTo>
                      <a:pt x="37281" y="29526"/>
                      <a:pt x="38735" y="27998"/>
                      <a:pt x="39853" y="26283"/>
                    </a:cubicBezTo>
                    <a:cubicBezTo>
                      <a:pt x="41121" y="24494"/>
                      <a:pt x="41941" y="22369"/>
                      <a:pt x="42239" y="20169"/>
                    </a:cubicBezTo>
                    <a:cubicBezTo>
                      <a:pt x="42239" y="19983"/>
                      <a:pt x="42202" y="19759"/>
                      <a:pt x="42202" y="19573"/>
                    </a:cubicBezTo>
                    <a:cubicBezTo>
                      <a:pt x="41941" y="19573"/>
                      <a:pt x="41792" y="19610"/>
                      <a:pt x="41605" y="19610"/>
                    </a:cubicBezTo>
                    <a:cubicBezTo>
                      <a:pt x="40487" y="19759"/>
                      <a:pt x="39368" y="19349"/>
                      <a:pt x="38585" y="18566"/>
                    </a:cubicBezTo>
                    <a:cubicBezTo>
                      <a:pt x="38250" y="18231"/>
                      <a:pt x="37952" y="17895"/>
                      <a:pt x="37653" y="17522"/>
                    </a:cubicBezTo>
                    <a:cubicBezTo>
                      <a:pt x="37430" y="17299"/>
                      <a:pt x="37206" y="17000"/>
                      <a:pt x="36945" y="16702"/>
                    </a:cubicBezTo>
                    <a:close/>
                    <a:moveTo>
                      <a:pt x="9992" y="16702"/>
                    </a:moveTo>
                    <a:cubicBezTo>
                      <a:pt x="10476" y="16441"/>
                      <a:pt x="10849" y="16218"/>
                      <a:pt x="11185" y="15994"/>
                    </a:cubicBezTo>
                    <a:cubicBezTo>
                      <a:pt x="11893" y="15472"/>
                      <a:pt x="12601" y="14950"/>
                      <a:pt x="13272" y="14428"/>
                    </a:cubicBezTo>
                    <a:cubicBezTo>
                      <a:pt x="14428" y="13533"/>
                      <a:pt x="15509" y="12564"/>
                      <a:pt x="16479" y="11520"/>
                    </a:cubicBezTo>
                    <a:cubicBezTo>
                      <a:pt x="17299" y="10588"/>
                      <a:pt x="18082" y="9582"/>
                      <a:pt x="18268" y="8314"/>
                    </a:cubicBezTo>
                    <a:cubicBezTo>
                      <a:pt x="18268" y="8240"/>
                      <a:pt x="18305" y="8165"/>
                      <a:pt x="18343" y="8128"/>
                    </a:cubicBezTo>
                    <a:cubicBezTo>
                      <a:pt x="18454" y="7941"/>
                      <a:pt x="18678" y="7830"/>
                      <a:pt x="18864" y="7904"/>
                    </a:cubicBezTo>
                    <a:cubicBezTo>
                      <a:pt x="19051" y="7904"/>
                      <a:pt x="19163" y="8053"/>
                      <a:pt x="19200" y="8240"/>
                    </a:cubicBezTo>
                    <a:cubicBezTo>
                      <a:pt x="19237" y="8352"/>
                      <a:pt x="19237" y="8501"/>
                      <a:pt x="19237" y="8612"/>
                    </a:cubicBezTo>
                    <a:cubicBezTo>
                      <a:pt x="19200" y="9134"/>
                      <a:pt x="19349" y="9656"/>
                      <a:pt x="19647" y="10066"/>
                    </a:cubicBezTo>
                    <a:cubicBezTo>
                      <a:pt x="20132" y="10961"/>
                      <a:pt x="20691" y="11856"/>
                      <a:pt x="21362" y="12676"/>
                    </a:cubicBezTo>
                    <a:cubicBezTo>
                      <a:pt x="22928" y="14540"/>
                      <a:pt x="25165" y="15733"/>
                      <a:pt x="27625" y="15882"/>
                    </a:cubicBezTo>
                    <a:cubicBezTo>
                      <a:pt x="28147" y="15919"/>
                      <a:pt x="28706" y="15919"/>
                      <a:pt x="29228" y="15845"/>
                    </a:cubicBezTo>
                    <a:cubicBezTo>
                      <a:pt x="29713" y="15807"/>
                      <a:pt x="29862" y="15547"/>
                      <a:pt x="29750" y="15062"/>
                    </a:cubicBezTo>
                    <a:cubicBezTo>
                      <a:pt x="29676" y="14726"/>
                      <a:pt x="29526" y="14354"/>
                      <a:pt x="29415" y="14018"/>
                    </a:cubicBezTo>
                    <a:cubicBezTo>
                      <a:pt x="29191" y="13496"/>
                      <a:pt x="28930" y="12974"/>
                      <a:pt x="28744" y="12452"/>
                    </a:cubicBezTo>
                    <a:cubicBezTo>
                      <a:pt x="28632" y="12117"/>
                      <a:pt x="28557" y="11819"/>
                      <a:pt x="28557" y="11483"/>
                    </a:cubicBezTo>
                    <a:cubicBezTo>
                      <a:pt x="28520" y="11110"/>
                      <a:pt x="28930" y="10849"/>
                      <a:pt x="29266" y="11073"/>
                    </a:cubicBezTo>
                    <a:cubicBezTo>
                      <a:pt x="29564" y="11297"/>
                      <a:pt x="29825" y="11520"/>
                      <a:pt x="30086" y="11819"/>
                    </a:cubicBezTo>
                    <a:cubicBezTo>
                      <a:pt x="30645" y="12415"/>
                      <a:pt x="31167" y="13049"/>
                      <a:pt x="31801" y="13683"/>
                    </a:cubicBezTo>
                    <a:cubicBezTo>
                      <a:pt x="32770" y="14689"/>
                      <a:pt x="33963" y="15509"/>
                      <a:pt x="35305" y="16106"/>
                    </a:cubicBezTo>
                    <a:cubicBezTo>
                      <a:pt x="35491" y="16143"/>
                      <a:pt x="35715" y="16218"/>
                      <a:pt x="35976" y="16218"/>
                    </a:cubicBezTo>
                    <a:cubicBezTo>
                      <a:pt x="36013" y="15994"/>
                      <a:pt x="36050" y="15845"/>
                      <a:pt x="36125" y="15696"/>
                    </a:cubicBezTo>
                    <a:cubicBezTo>
                      <a:pt x="36311" y="15174"/>
                      <a:pt x="36759" y="15099"/>
                      <a:pt x="37132" y="15509"/>
                    </a:cubicBezTo>
                    <a:cubicBezTo>
                      <a:pt x="37504" y="15919"/>
                      <a:pt x="37840" y="16404"/>
                      <a:pt x="38175" y="16851"/>
                    </a:cubicBezTo>
                    <a:cubicBezTo>
                      <a:pt x="38548" y="17261"/>
                      <a:pt x="38958" y="17671"/>
                      <a:pt x="39368" y="18082"/>
                    </a:cubicBezTo>
                    <a:cubicBezTo>
                      <a:pt x="40039" y="18715"/>
                      <a:pt x="41009" y="18939"/>
                      <a:pt x="41866" y="18641"/>
                    </a:cubicBezTo>
                    <a:cubicBezTo>
                      <a:pt x="41978" y="18156"/>
                      <a:pt x="42351" y="17858"/>
                      <a:pt x="42313" y="17336"/>
                    </a:cubicBezTo>
                    <a:cubicBezTo>
                      <a:pt x="42127" y="15062"/>
                      <a:pt x="41493" y="12900"/>
                      <a:pt x="40524" y="10849"/>
                    </a:cubicBezTo>
                    <a:cubicBezTo>
                      <a:pt x="39033" y="7941"/>
                      <a:pt x="36871" y="5444"/>
                      <a:pt x="34186" y="3580"/>
                    </a:cubicBezTo>
                    <a:cubicBezTo>
                      <a:pt x="31577" y="1790"/>
                      <a:pt x="28781" y="821"/>
                      <a:pt x="25538" y="1268"/>
                    </a:cubicBezTo>
                    <a:cubicBezTo>
                      <a:pt x="22592" y="1641"/>
                      <a:pt x="19722" y="2275"/>
                      <a:pt x="17150" y="3841"/>
                    </a:cubicBezTo>
                    <a:cubicBezTo>
                      <a:pt x="16068" y="4400"/>
                      <a:pt x="15136" y="5183"/>
                      <a:pt x="14391" y="6152"/>
                    </a:cubicBezTo>
                    <a:cubicBezTo>
                      <a:pt x="14167" y="6525"/>
                      <a:pt x="13869" y="6898"/>
                      <a:pt x="13496" y="7196"/>
                    </a:cubicBezTo>
                    <a:cubicBezTo>
                      <a:pt x="12937" y="7718"/>
                      <a:pt x="12415" y="8314"/>
                      <a:pt x="12080" y="8985"/>
                    </a:cubicBezTo>
                    <a:cubicBezTo>
                      <a:pt x="10961" y="10961"/>
                      <a:pt x="10104" y="13049"/>
                      <a:pt x="9544" y="15248"/>
                    </a:cubicBezTo>
                    <a:cubicBezTo>
                      <a:pt x="9433" y="15547"/>
                      <a:pt x="9433" y="15919"/>
                      <a:pt x="9507" y="16255"/>
                    </a:cubicBezTo>
                    <a:close/>
                    <a:moveTo>
                      <a:pt x="31912" y="33441"/>
                    </a:moveTo>
                    <a:cubicBezTo>
                      <a:pt x="31204" y="33702"/>
                      <a:pt x="30421" y="33627"/>
                      <a:pt x="29713" y="34075"/>
                    </a:cubicBezTo>
                    <a:cubicBezTo>
                      <a:pt x="29862" y="34447"/>
                      <a:pt x="29974" y="34820"/>
                      <a:pt x="30086" y="35156"/>
                    </a:cubicBezTo>
                    <a:cubicBezTo>
                      <a:pt x="30272" y="35715"/>
                      <a:pt x="30347" y="36349"/>
                      <a:pt x="30272" y="36945"/>
                    </a:cubicBezTo>
                    <a:cubicBezTo>
                      <a:pt x="30160" y="37765"/>
                      <a:pt x="29750" y="38138"/>
                      <a:pt x="28893" y="38101"/>
                    </a:cubicBezTo>
                    <a:cubicBezTo>
                      <a:pt x="28557" y="38064"/>
                      <a:pt x="28259" y="37989"/>
                      <a:pt x="27961" y="37840"/>
                    </a:cubicBezTo>
                    <a:cubicBezTo>
                      <a:pt x="27476" y="37653"/>
                      <a:pt x="27066" y="37318"/>
                      <a:pt x="26768" y="36908"/>
                    </a:cubicBezTo>
                    <a:cubicBezTo>
                      <a:pt x="26581" y="36721"/>
                      <a:pt x="26432" y="36535"/>
                      <a:pt x="26209" y="36274"/>
                    </a:cubicBezTo>
                    <a:cubicBezTo>
                      <a:pt x="26022" y="36535"/>
                      <a:pt x="25910" y="36759"/>
                      <a:pt x="25761" y="36908"/>
                    </a:cubicBezTo>
                    <a:cubicBezTo>
                      <a:pt x="25463" y="37243"/>
                      <a:pt x="25202" y="37579"/>
                      <a:pt x="24904" y="37877"/>
                    </a:cubicBezTo>
                    <a:cubicBezTo>
                      <a:pt x="24233" y="38548"/>
                      <a:pt x="22965" y="38548"/>
                      <a:pt x="22592" y="37132"/>
                    </a:cubicBezTo>
                    <a:cubicBezTo>
                      <a:pt x="22555" y="36982"/>
                      <a:pt x="22555" y="36833"/>
                      <a:pt x="22555" y="36721"/>
                    </a:cubicBezTo>
                    <a:cubicBezTo>
                      <a:pt x="22443" y="36088"/>
                      <a:pt x="22481" y="35417"/>
                      <a:pt x="22630" y="34820"/>
                    </a:cubicBezTo>
                    <a:cubicBezTo>
                      <a:pt x="22667" y="34634"/>
                      <a:pt x="22704" y="34447"/>
                      <a:pt x="22742" y="34261"/>
                    </a:cubicBezTo>
                    <a:cubicBezTo>
                      <a:pt x="21810" y="34075"/>
                      <a:pt x="21698" y="34112"/>
                      <a:pt x="21586" y="34895"/>
                    </a:cubicBezTo>
                    <a:cubicBezTo>
                      <a:pt x="21586" y="35007"/>
                      <a:pt x="21586" y="35156"/>
                      <a:pt x="21549" y="35268"/>
                    </a:cubicBezTo>
                    <a:lnTo>
                      <a:pt x="20878" y="41381"/>
                    </a:lnTo>
                    <a:cubicBezTo>
                      <a:pt x="20878" y="41531"/>
                      <a:pt x="20878" y="41717"/>
                      <a:pt x="20878" y="41903"/>
                    </a:cubicBezTo>
                    <a:cubicBezTo>
                      <a:pt x="21064" y="41978"/>
                      <a:pt x="21213" y="42015"/>
                      <a:pt x="21399" y="42052"/>
                    </a:cubicBezTo>
                    <a:cubicBezTo>
                      <a:pt x="22555" y="42127"/>
                      <a:pt x="23711" y="42239"/>
                      <a:pt x="24904" y="42202"/>
                    </a:cubicBezTo>
                    <a:cubicBezTo>
                      <a:pt x="27103" y="42090"/>
                      <a:pt x="29266" y="41903"/>
                      <a:pt x="31428" y="41680"/>
                    </a:cubicBezTo>
                    <a:cubicBezTo>
                      <a:pt x="32546" y="41605"/>
                      <a:pt x="33627" y="41381"/>
                      <a:pt x="34708" y="41046"/>
                    </a:cubicBezTo>
                    <a:cubicBezTo>
                      <a:pt x="34857" y="40971"/>
                      <a:pt x="35007" y="40897"/>
                      <a:pt x="35156" y="40822"/>
                    </a:cubicBezTo>
                    <a:cubicBezTo>
                      <a:pt x="34149" y="38399"/>
                      <a:pt x="32994" y="36088"/>
                      <a:pt x="32099" y="33665"/>
                    </a:cubicBezTo>
                    <a:cubicBezTo>
                      <a:pt x="32099" y="33590"/>
                      <a:pt x="32024" y="33553"/>
                      <a:pt x="31912" y="33441"/>
                    </a:cubicBezTo>
                    <a:close/>
                    <a:moveTo>
                      <a:pt x="38101" y="59388"/>
                    </a:moveTo>
                    <a:cubicBezTo>
                      <a:pt x="38101" y="59052"/>
                      <a:pt x="38138" y="58866"/>
                      <a:pt x="38138" y="58679"/>
                    </a:cubicBezTo>
                    <a:cubicBezTo>
                      <a:pt x="38101" y="57449"/>
                      <a:pt x="37914" y="56256"/>
                      <a:pt x="37616" y="55100"/>
                    </a:cubicBezTo>
                    <a:cubicBezTo>
                      <a:pt x="37504" y="54541"/>
                      <a:pt x="37318" y="53982"/>
                      <a:pt x="37169" y="53460"/>
                    </a:cubicBezTo>
                    <a:cubicBezTo>
                      <a:pt x="36908" y="52677"/>
                      <a:pt x="36759" y="52603"/>
                      <a:pt x="36013" y="52715"/>
                    </a:cubicBezTo>
                    <a:cubicBezTo>
                      <a:pt x="34597" y="52901"/>
                      <a:pt x="33217" y="53050"/>
                      <a:pt x="31801" y="53199"/>
                    </a:cubicBezTo>
                    <a:cubicBezTo>
                      <a:pt x="31130" y="53274"/>
                      <a:pt x="30421" y="53348"/>
                      <a:pt x="29713" y="53460"/>
                    </a:cubicBezTo>
                    <a:cubicBezTo>
                      <a:pt x="27290" y="53870"/>
                      <a:pt x="24829" y="54057"/>
                      <a:pt x="22406" y="54019"/>
                    </a:cubicBezTo>
                    <a:lnTo>
                      <a:pt x="20542" y="54019"/>
                    </a:lnTo>
                    <a:lnTo>
                      <a:pt x="19461" y="59313"/>
                    </a:lnTo>
                    <a:cubicBezTo>
                      <a:pt x="20318" y="59686"/>
                      <a:pt x="21288" y="59872"/>
                      <a:pt x="22257" y="59835"/>
                    </a:cubicBezTo>
                    <a:cubicBezTo>
                      <a:pt x="23562" y="59723"/>
                      <a:pt x="23599" y="59984"/>
                      <a:pt x="24084" y="58456"/>
                    </a:cubicBezTo>
                    <a:cubicBezTo>
                      <a:pt x="24307" y="57710"/>
                      <a:pt x="24606" y="57002"/>
                      <a:pt x="24829" y="56293"/>
                    </a:cubicBezTo>
                    <a:cubicBezTo>
                      <a:pt x="24941" y="55846"/>
                      <a:pt x="25351" y="55548"/>
                      <a:pt x="25798" y="55548"/>
                    </a:cubicBezTo>
                    <a:cubicBezTo>
                      <a:pt x="26320" y="55511"/>
                      <a:pt x="26880" y="55473"/>
                      <a:pt x="27402" y="55436"/>
                    </a:cubicBezTo>
                    <a:cubicBezTo>
                      <a:pt x="28296" y="55361"/>
                      <a:pt x="29191" y="55250"/>
                      <a:pt x="30123" y="55175"/>
                    </a:cubicBezTo>
                    <a:cubicBezTo>
                      <a:pt x="30794" y="55138"/>
                      <a:pt x="31502" y="55063"/>
                      <a:pt x="32211" y="54989"/>
                    </a:cubicBezTo>
                    <a:cubicBezTo>
                      <a:pt x="32658" y="54914"/>
                      <a:pt x="33105" y="55138"/>
                      <a:pt x="33254" y="55585"/>
                    </a:cubicBezTo>
                    <a:cubicBezTo>
                      <a:pt x="33366" y="55809"/>
                      <a:pt x="33478" y="56070"/>
                      <a:pt x="33590" y="56331"/>
                    </a:cubicBezTo>
                    <a:cubicBezTo>
                      <a:pt x="33814" y="56890"/>
                      <a:pt x="34037" y="57449"/>
                      <a:pt x="34298" y="57971"/>
                    </a:cubicBezTo>
                    <a:cubicBezTo>
                      <a:pt x="34485" y="58381"/>
                      <a:pt x="34708" y="58754"/>
                      <a:pt x="34969" y="59089"/>
                    </a:cubicBezTo>
                    <a:cubicBezTo>
                      <a:pt x="35156" y="59425"/>
                      <a:pt x="35529" y="59574"/>
                      <a:pt x="35901" y="59574"/>
                    </a:cubicBezTo>
                    <a:cubicBezTo>
                      <a:pt x="36610" y="59537"/>
                      <a:pt x="37318" y="59462"/>
                      <a:pt x="38101" y="59388"/>
                    </a:cubicBezTo>
                    <a:close/>
                    <a:moveTo>
                      <a:pt x="37504" y="47943"/>
                    </a:moveTo>
                    <a:cubicBezTo>
                      <a:pt x="36050" y="48241"/>
                      <a:pt x="34597" y="48502"/>
                      <a:pt x="33180" y="48837"/>
                    </a:cubicBezTo>
                    <a:cubicBezTo>
                      <a:pt x="31167" y="49285"/>
                      <a:pt x="29079" y="49583"/>
                      <a:pt x="27029" y="49658"/>
                    </a:cubicBezTo>
                    <a:cubicBezTo>
                      <a:pt x="26171" y="49695"/>
                      <a:pt x="25351" y="49695"/>
                      <a:pt x="24494" y="49732"/>
                    </a:cubicBezTo>
                    <a:cubicBezTo>
                      <a:pt x="23114" y="49844"/>
                      <a:pt x="21698" y="49807"/>
                      <a:pt x="20318" y="49658"/>
                    </a:cubicBezTo>
                    <a:cubicBezTo>
                      <a:pt x="20169" y="49658"/>
                      <a:pt x="20057" y="49695"/>
                      <a:pt x="19908" y="49732"/>
                    </a:cubicBezTo>
                    <a:cubicBezTo>
                      <a:pt x="19908" y="50142"/>
                      <a:pt x="19908" y="50515"/>
                      <a:pt x="19908" y="50888"/>
                    </a:cubicBezTo>
                    <a:cubicBezTo>
                      <a:pt x="19946" y="51223"/>
                      <a:pt x="20020" y="51596"/>
                      <a:pt x="20095" y="51969"/>
                    </a:cubicBezTo>
                    <a:cubicBezTo>
                      <a:pt x="20281" y="52901"/>
                      <a:pt x="20430" y="53050"/>
                      <a:pt x="21362" y="53050"/>
                    </a:cubicBezTo>
                    <a:cubicBezTo>
                      <a:pt x="22742" y="53087"/>
                      <a:pt x="24158" y="53125"/>
                      <a:pt x="25575" y="53013"/>
                    </a:cubicBezTo>
                    <a:cubicBezTo>
                      <a:pt x="27141" y="52901"/>
                      <a:pt x="28706" y="52677"/>
                      <a:pt x="30272" y="52491"/>
                    </a:cubicBezTo>
                    <a:cubicBezTo>
                      <a:pt x="31950" y="52304"/>
                      <a:pt x="33665" y="52118"/>
                      <a:pt x="35379" y="51894"/>
                    </a:cubicBezTo>
                    <a:cubicBezTo>
                      <a:pt x="35901" y="51820"/>
                      <a:pt x="36423" y="51708"/>
                      <a:pt x="36945" y="51596"/>
                    </a:cubicBezTo>
                    <a:cubicBezTo>
                      <a:pt x="37318" y="51522"/>
                      <a:pt x="37616" y="51223"/>
                      <a:pt x="37691" y="50851"/>
                    </a:cubicBezTo>
                    <a:cubicBezTo>
                      <a:pt x="37840" y="49881"/>
                      <a:pt x="37765" y="48875"/>
                      <a:pt x="37504" y="47943"/>
                    </a:cubicBezTo>
                    <a:close/>
                    <a:moveTo>
                      <a:pt x="20020" y="48651"/>
                    </a:moveTo>
                    <a:cubicBezTo>
                      <a:pt x="20169" y="48726"/>
                      <a:pt x="20318" y="48763"/>
                      <a:pt x="20505" y="48800"/>
                    </a:cubicBezTo>
                    <a:cubicBezTo>
                      <a:pt x="21325" y="48837"/>
                      <a:pt x="22182" y="48912"/>
                      <a:pt x="23003" y="48875"/>
                    </a:cubicBezTo>
                    <a:cubicBezTo>
                      <a:pt x="25016" y="48837"/>
                      <a:pt x="27029" y="48688"/>
                      <a:pt x="29042" y="48614"/>
                    </a:cubicBezTo>
                    <a:cubicBezTo>
                      <a:pt x="31092" y="48539"/>
                      <a:pt x="33031" y="47905"/>
                      <a:pt x="35007" y="47533"/>
                    </a:cubicBezTo>
                    <a:cubicBezTo>
                      <a:pt x="35603" y="47421"/>
                      <a:pt x="36200" y="47309"/>
                      <a:pt x="36759" y="47160"/>
                    </a:cubicBezTo>
                    <a:cubicBezTo>
                      <a:pt x="36982" y="47085"/>
                      <a:pt x="37206" y="46973"/>
                      <a:pt x="37393" y="46862"/>
                    </a:cubicBezTo>
                    <a:cubicBezTo>
                      <a:pt x="37355" y="46489"/>
                      <a:pt x="37243" y="46116"/>
                      <a:pt x="37169" y="45743"/>
                    </a:cubicBezTo>
                    <a:cubicBezTo>
                      <a:pt x="37057" y="45408"/>
                      <a:pt x="37057" y="44998"/>
                      <a:pt x="36759" y="44737"/>
                    </a:cubicBezTo>
                    <a:cubicBezTo>
                      <a:pt x="35827" y="44848"/>
                      <a:pt x="34895" y="45035"/>
                      <a:pt x="34000" y="45370"/>
                    </a:cubicBezTo>
                    <a:cubicBezTo>
                      <a:pt x="33217" y="45631"/>
                      <a:pt x="32434" y="45780"/>
                      <a:pt x="31651" y="45818"/>
                    </a:cubicBezTo>
                    <a:cubicBezTo>
                      <a:pt x="30086" y="45930"/>
                      <a:pt x="28557" y="46004"/>
                      <a:pt x="26991" y="46116"/>
                    </a:cubicBezTo>
                    <a:cubicBezTo>
                      <a:pt x="25948" y="46191"/>
                      <a:pt x="24867" y="46265"/>
                      <a:pt x="23785" y="46377"/>
                    </a:cubicBezTo>
                    <a:cubicBezTo>
                      <a:pt x="22891" y="46452"/>
                      <a:pt x="21959" y="46377"/>
                      <a:pt x="21101" y="46191"/>
                    </a:cubicBezTo>
                    <a:cubicBezTo>
                      <a:pt x="20840" y="46041"/>
                      <a:pt x="20505" y="46041"/>
                      <a:pt x="20244" y="46191"/>
                    </a:cubicBezTo>
                    <a:cubicBezTo>
                      <a:pt x="20057" y="47011"/>
                      <a:pt x="19983" y="47831"/>
                      <a:pt x="20020" y="48651"/>
                    </a:cubicBezTo>
                    <a:close/>
                    <a:moveTo>
                      <a:pt x="35640" y="41754"/>
                    </a:moveTo>
                    <a:cubicBezTo>
                      <a:pt x="35417" y="41792"/>
                      <a:pt x="35193" y="41829"/>
                      <a:pt x="34969" y="41903"/>
                    </a:cubicBezTo>
                    <a:cubicBezTo>
                      <a:pt x="33926" y="42202"/>
                      <a:pt x="32882" y="42425"/>
                      <a:pt x="31801" y="42537"/>
                    </a:cubicBezTo>
                    <a:cubicBezTo>
                      <a:pt x="30384" y="42649"/>
                      <a:pt x="28930" y="42798"/>
                      <a:pt x="27513" y="42947"/>
                    </a:cubicBezTo>
                    <a:cubicBezTo>
                      <a:pt x="26097" y="43096"/>
                      <a:pt x="24680" y="43134"/>
                      <a:pt x="23301" y="43096"/>
                    </a:cubicBezTo>
                    <a:cubicBezTo>
                      <a:pt x="22443" y="43022"/>
                      <a:pt x="21623" y="42984"/>
                      <a:pt x="20803" y="42947"/>
                    </a:cubicBezTo>
                    <a:cubicBezTo>
                      <a:pt x="20505" y="43618"/>
                      <a:pt x="20430" y="44364"/>
                      <a:pt x="20505" y="45109"/>
                    </a:cubicBezTo>
                    <a:cubicBezTo>
                      <a:pt x="21474" y="45408"/>
                      <a:pt x="22518" y="45557"/>
                      <a:pt x="23562" y="45520"/>
                    </a:cubicBezTo>
                    <a:cubicBezTo>
                      <a:pt x="26395" y="45296"/>
                      <a:pt x="29266" y="45109"/>
                      <a:pt x="32099" y="44886"/>
                    </a:cubicBezTo>
                    <a:cubicBezTo>
                      <a:pt x="32472" y="44848"/>
                      <a:pt x="32807" y="44811"/>
                      <a:pt x="33180" y="44699"/>
                    </a:cubicBezTo>
                    <a:cubicBezTo>
                      <a:pt x="34075" y="44476"/>
                      <a:pt x="34932" y="44252"/>
                      <a:pt x="35789" y="43991"/>
                    </a:cubicBezTo>
                    <a:cubicBezTo>
                      <a:pt x="36013" y="43916"/>
                      <a:pt x="36237" y="43805"/>
                      <a:pt x="36461" y="43693"/>
                    </a:cubicBezTo>
                    <a:cubicBezTo>
                      <a:pt x="36274" y="43022"/>
                      <a:pt x="35976" y="42388"/>
                      <a:pt x="35640" y="41792"/>
                    </a:cubicBezTo>
                    <a:close/>
                    <a:moveTo>
                      <a:pt x="3692" y="35901"/>
                    </a:moveTo>
                    <a:cubicBezTo>
                      <a:pt x="3915" y="35901"/>
                      <a:pt x="4139" y="35864"/>
                      <a:pt x="4363" y="35789"/>
                    </a:cubicBezTo>
                    <a:cubicBezTo>
                      <a:pt x="4773" y="35603"/>
                      <a:pt x="5145" y="35417"/>
                      <a:pt x="5518" y="35193"/>
                    </a:cubicBezTo>
                    <a:cubicBezTo>
                      <a:pt x="6115" y="34895"/>
                      <a:pt x="6488" y="34298"/>
                      <a:pt x="6488" y="33665"/>
                    </a:cubicBezTo>
                    <a:cubicBezTo>
                      <a:pt x="6488" y="33217"/>
                      <a:pt x="6674" y="32807"/>
                      <a:pt x="6972" y="32509"/>
                    </a:cubicBezTo>
                    <a:cubicBezTo>
                      <a:pt x="7792" y="31614"/>
                      <a:pt x="8091" y="30384"/>
                      <a:pt x="7792" y="29266"/>
                    </a:cubicBezTo>
                    <a:cubicBezTo>
                      <a:pt x="7718" y="29042"/>
                      <a:pt x="7643" y="28818"/>
                      <a:pt x="7531" y="28632"/>
                    </a:cubicBezTo>
                    <a:cubicBezTo>
                      <a:pt x="6786" y="29116"/>
                      <a:pt x="6711" y="29228"/>
                      <a:pt x="6488" y="30086"/>
                    </a:cubicBezTo>
                    <a:cubicBezTo>
                      <a:pt x="6413" y="30458"/>
                      <a:pt x="6264" y="30608"/>
                      <a:pt x="5891" y="30533"/>
                    </a:cubicBezTo>
                    <a:cubicBezTo>
                      <a:pt x="5630" y="30496"/>
                      <a:pt x="5369" y="30421"/>
                      <a:pt x="5145" y="30272"/>
                    </a:cubicBezTo>
                    <a:cubicBezTo>
                      <a:pt x="4661" y="29974"/>
                      <a:pt x="4251" y="29676"/>
                      <a:pt x="3803" y="29340"/>
                    </a:cubicBezTo>
                    <a:cubicBezTo>
                      <a:pt x="3580" y="29116"/>
                      <a:pt x="3207" y="29005"/>
                      <a:pt x="2871" y="29042"/>
                    </a:cubicBezTo>
                    <a:cubicBezTo>
                      <a:pt x="2722" y="29452"/>
                      <a:pt x="2797" y="29937"/>
                      <a:pt x="3058" y="30272"/>
                    </a:cubicBezTo>
                    <a:cubicBezTo>
                      <a:pt x="3170" y="30421"/>
                      <a:pt x="3319" y="30608"/>
                      <a:pt x="3431" y="30757"/>
                    </a:cubicBezTo>
                    <a:cubicBezTo>
                      <a:pt x="3580" y="30869"/>
                      <a:pt x="3654" y="31092"/>
                      <a:pt x="3580" y="31279"/>
                    </a:cubicBezTo>
                    <a:cubicBezTo>
                      <a:pt x="3468" y="31540"/>
                      <a:pt x="3244" y="31577"/>
                      <a:pt x="3021" y="31540"/>
                    </a:cubicBezTo>
                    <a:cubicBezTo>
                      <a:pt x="2760" y="31540"/>
                      <a:pt x="2536" y="31502"/>
                      <a:pt x="2312" y="31502"/>
                    </a:cubicBezTo>
                    <a:cubicBezTo>
                      <a:pt x="2014" y="31502"/>
                      <a:pt x="1753" y="31540"/>
                      <a:pt x="1529" y="31614"/>
                    </a:cubicBezTo>
                    <a:cubicBezTo>
                      <a:pt x="1343" y="31689"/>
                      <a:pt x="1231" y="31801"/>
                      <a:pt x="1157" y="31950"/>
                    </a:cubicBezTo>
                    <a:cubicBezTo>
                      <a:pt x="1082" y="32173"/>
                      <a:pt x="1231" y="32360"/>
                      <a:pt x="1380" y="32472"/>
                    </a:cubicBezTo>
                    <a:cubicBezTo>
                      <a:pt x="1529" y="32546"/>
                      <a:pt x="1678" y="32621"/>
                      <a:pt x="1865" y="32658"/>
                    </a:cubicBezTo>
                    <a:cubicBezTo>
                      <a:pt x="2014" y="32695"/>
                      <a:pt x="2200" y="32695"/>
                      <a:pt x="2349" y="32658"/>
                    </a:cubicBezTo>
                    <a:cubicBezTo>
                      <a:pt x="2610" y="32658"/>
                      <a:pt x="2834" y="32807"/>
                      <a:pt x="2909" y="33031"/>
                    </a:cubicBezTo>
                    <a:cubicBezTo>
                      <a:pt x="2946" y="33254"/>
                      <a:pt x="2797" y="33441"/>
                      <a:pt x="2536" y="33553"/>
                    </a:cubicBezTo>
                    <a:cubicBezTo>
                      <a:pt x="2424" y="33627"/>
                      <a:pt x="2275" y="33627"/>
                      <a:pt x="2163" y="33665"/>
                    </a:cubicBezTo>
                    <a:cubicBezTo>
                      <a:pt x="1716" y="33851"/>
                      <a:pt x="1790" y="34485"/>
                      <a:pt x="2275" y="34559"/>
                    </a:cubicBezTo>
                    <a:cubicBezTo>
                      <a:pt x="2536" y="34559"/>
                      <a:pt x="2797" y="34559"/>
                      <a:pt x="3058" y="34485"/>
                    </a:cubicBezTo>
                    <a:cubicBezTo>
                      <a:pt x="3281" y="34410"/>
                      <a:pt x="3468" y="34298"/>
                      <a:pt x="3692" y="34224"/>
                    </a:cubicBezTo>
                    <a:cubicBezTo>
                      <a:pt x="3841" y="34149"/>
                      <a:pt x="3990" y="34112"/>
                      <a:pt x="4176" y="34112"/>
                    </a:cubicBezTo>
                    <a:cubicBezTo>
                      <a:pt x="4325" y="34149"/>
                      <a:pt x="4474" y="34224"/>
                      <a:pt x="4549" y="34336"/>
                    </a:cubicBezTo>
                    <a:cubicBezTo>
                      <a:pt x="4586" y="34485"/>
                      <a:pt x="4586" y="34597"/>
                      <a:pt x="4512" y="34708"/>
                    </a:cubicBezTo>
                    <a:cubicBezTo>
                      <a:pt x="4325" y="34932"/>
                      <a:pt x="4102" y="35081"/>
                      <a:pt x="3953" y="35305"/>
                    </a:cubicBezTo>
                    <a:cubicBezTo>
                      <a:pt x="3841" y="35491"/>
                      <a:pt x="3729" y="35678"/>
                      <a:pt x="3692" y="35901"/>
                    </a:cubicBezTo>
                    <a:close/>
                    <a:moveTo>
                      <a:pt x="9880" y="25351"/>
                    </a:moveTo>
                    <a:cubicBezTo>
                      <a:pt x="9582" y="24158"/>
                      <a:pt x="9321" y="23114"/>
                      <a:pt x="9097" y="22033"/>
                    </a:cubicBezTo>
                    <a:cubicBezTo>
                      <a:pt x="8911" y="21101"/>
                      <a:pt x="8799" y="20169"/>
                      <a:pt x="8650" y="19237"/>
                    </a:cubicBezTo>
                    <a:cubicBezTo>
                      <a:pt x="8575" y="18864"/>
                      <a:pt x="8575" y="18492"/>
                      <a:pt x="8463" y="18119"/>
                    </a:cubicBezTo>
                    <a:cubicBezTo>
                      <a:pt x="8426" y="17895"/>
                      <a:pt x="8314" y="17709"/>
                      <a:pt x="8202" y="17522"/>
                    </a:cubicBezTo>
                    <a:cubicBezTo>
                      <a:pt x="7941" y="17075"/>
                      <a:pt x="7308" y="17000"/>
                      <a:pt x="7009" y="17411"/>
                    </a:cubicBezTo>
                    <a:cubicBezTo>
                      <a:pt x="6562" y="17858"/>
                      <a:pt x="6338" y="18454"/>
                      <a:pt x="6301" y="19051"/>
                    </a:cubicBezTo>
                    <a:cubicBezTo>
                      <a:pt x="5966" y="21399"/>
                      <a:pt x="7009" y="23748"/>
                      <a:pt x="8948" y="25127"/>
                    </a:cubicBezTo>
                    <a:cubicBezTo>
                      <a:pt x="9134" y="25239"/>
                      <a:pt x="9284" y="25314"/>
                      <a:pt x="9470" y="25388"/>
                    </a:cubicBezTo>
                    <a:cubicBezTo>
                      <a:pt x="9619" y="25426"/>
                      <a:pt x="9768" y="25388"/>
                      <a:pt x="9880" y="25351"/>
                    </a:cubicBezTo>
                    <a:close/>
                    <a:moveTo>
                      <a:pt x="53274" y="26768"/>
                    </a:moveTo>
                    <a:cubicBezTo>
                      <a:pt x="53125" y="26693"/>
                      <a:pt x="53013" y="26581"/>
                      <a:pt x="52901" y="26581"/>
                    </a:cubicBezTo>
                    <a:cubicBezTo>
                      <a:pt x="52640" y="26581"/>
                      <a:pt x="52379" y="26656"/>
                      <a:pt x="52081" y="26619"/>
                    </a:cubicBezTo>
                    <a:cubicBezTo>
                      <a:pt x="51820" y="26619"/>
                      <a:pt x="51633" y="26283"/>
                      <a:pt x="51783" y="26022"/>
                    </a:cubicBezTo>
                    <a:cubicBezTo>
                      <a:pt x="51857" y="25910"/>
                      <a:pt x="52006" y="25798"/>
                      <a:pt x="52081" y="25649"/>
                    </a:cubicBezTo>
                    <a:cubicBezTo>
                      <a:pt x="52304" y="25314"/>
                      <a:pt x="52528" y="24978"/>
                      <a:pt x="52715" y="24606"/>
                    </a:cubicBezTo>
                    <a:cubicBezTo>
                      <a:pt x="52752" y="24419"/>
                      <a:pt x="52752" y="24233"/>
                      <a:pt x="52752" y="24046"/>
                    </a:cubicBezTo>
                    <a:cubicBezTo>
                      <a:pt x="52528" y="24158"/>
                      <a:pt x="52342" y="24270"/>
                      <a:pt x="52155" y="24419"/>
                    </a:cubicBezTo>
                    <a:cubicBezTo>
                      <a:pt x="51969" y="24643"/>
                      <a:pt x="51783" y="24866"/>
                      <a:pt x="51596" y="25127"/>
                    </a:cubicBezTo>
                    <a:cubicBezTo>
                      <a:pt x="51447" y="25314"/>
                      <a:pt x="51261" y="25538"/>
                      <a:pt x="50925" y="25426"/>
                    </a:cubicBezTo>
                    <a:cubicBezTo>
                      <a:pt x="50701" y="25388"/>
                      <a:pt x="50627" y="25127"/>
                      <a:pt x="50664" y="24755"/>
                    </a:cubicBezTo>
                    <a:cubicBezTo>
                      <a:pt x="50701" y="24531"/>
                      <a:pt x="50701" y="24307"/>
                      <a:pt x="50701" y="24046"/>
                    </a:cubicBezTo>
                    <a:cubicBezTo>
                      <a:pt x="50739" y="23748"/>
                      <a:pt x="50590" y="23487"/>
                      <a:pt x="50329" y="23338"/>
                    </a:cubicBezTo>
                    <a:cubicBezTo>
                      <a:pt x="50217" y="23450"/>
                      <a:pt x="50142" y="23562"/>
                      <a:pt x="50068" y="23711"/>
                    </a:cubicBezTo>
                    <a:cubicBezTo>
                      <a:pt x="49956" y="24009"/>
                      <a:pt x="49881" y="24270"/>
                      <a:pt x="49807" y="24568"/>
                    </a:cubicBezTo>
                    <a:cubicBezTo>
                      <a:pt x="49769" y="24755"/>
                      <a:pt x="49732" y="24904"/>
                      <a:pt x="49695" y="25053"/>
                    </a:cubicBezTo>
                    <a:cubicBezTo>
                      <a:pt x="49658" y="25277"/>
                      <a:pt x="49434" y="25388"/>
                      <a:pt x="49210" y="25388"/>
                    </a:cubicBezTo>
                    <a:cubicBezTo>
                      <a:pt x="49061" y="25351"/>
                      <a:pt x="48912" y="25239"/>
                      <a:pt x="48800" y="25127"/>
                    </a:cubicBezTo>
                    <a:cubicBezTo>
                      <a:pt x="48539" y="24717"/>
                      <a:pt x="48353" y="24233"/>
                      <a:pt x="48092" y="23785"/>
                    </a:cubicBezTo>
                    <a:cubicBezTo>
                      <a:pt x="48055" y="23599"/>
                      <a:pt x="47831" y="23524"/>
                      <a:pt x="47644" y="23599"/>
                    </a:cubicBezTo>
                    <a:cubicBezTo>
                      <a:pt x="47644" y="24941"/>
                      <a:pt x="47980" y="26246"/>
                      <a:pt x="48651" y="27402"/>
                    </a:cubicBezTo>
                    <a:cubicBezTo>
                      <a:pt x="49098" y="27402"/>
                      <a:pt x="49508" y="27588"/>
                      <a:pt x="49807" y="27923"/>
                    </a:cubicBezTo>
                    <a:cubicBezTo>
                      <a:pt x="50291" y="28334"/>
                      <a:pt x="50813" y="28706"/>
                      <a:pt x="51410" y="29005"/>
                    </a:cubicBezTo>
                    <a:cubicBezTo>
                      <a:pt x="51857" y="29303"/>
                      <a:pt x="52491" y="29228"/>
                      <a:pt x="52901" y="28855"/>
                    </a:cubicBezTo>
                    <a:cubicBezTo>
                      <a:pt x="52901" y="28781"/>
                      <a:pt x="52864" y="28669"/>
                      <a:pt x="52789" y="28594"/>
                    </a:cubicBezTo>
                    <a:cubicBezTo>
                      <a:pt x="52715" y="28483"/>
                      <a:pt x="52640" y="28445"/>
                      <a:pt x="52528" y="28371"/>
                    </a:cubicBezTo>
                    <a:cubicBezTo>
                      <a:pt x="51969" y="27923"/>
                      <a:pt x="51969" y="27700"/>
                      <a:pt x="52565" y="27364"/>
                    </a:cubicBezTo>
                    <a:cubicBezTo>
                      <a:pt x="52715" y="27290"/>
                      <a:pt x="52864" y="27215"/>
                      <a:pt x="53013" y="27141"/>
                    </a:cubicBezTo>
                    <a:cubicBezTo>
                      <a:pt x="53087" y="27029"/>
                      <a:pt x="53199" y="26880"/>
                      <a:pt x="53274" y="26768"/>
                    </a:cubicBezTo>
                    <a:close/>
                    <a:moveTo>
                      <a:pt x="41829" y="24717"/>
                    </a:moveTo>
                    <a:cubicBezTo>
                      <a:pt x="42761" y="24345"/>
                      <a:pt x="43544" y="23711"/>
                      <a:pt x="44140" y="22853"/>
                    </a:cubicBezTo>
                    <a:cubicBezTo>
                      <a:pt x="44699" y="22182"/>
                      <a:pt x="45035" y="21362"/>
                      <a:pt x="45147" y="20467"/>
                    </a:cubicBezTo>
                    <a:cubicBezTo>
                      <a:pt x="45184" y="19871"/>
                      <a:pt x="45072" y="19275"/>
                      <a:pt x="44811" y="18715"/>
                    </a:cubicBezTo>
                    <a:cubicBezTo>
                      <a:pt x="44438" y="17932"/>
                      <a:pt x="43991" y="17895"/>
                      <a:pt x="43506" y="18641"/>
                    </a:cubicBezTo>
                    <a:cubicBezTo>
                      <a:pt x="43395" y="18827"/>
                      <a:pt x="43283" y="19051"/>
                      <a:pt x="43245" y="19275"/>
                    </a:cubicBezTo>
                    <a:cubicBezTo>
                      <a:pt x="43171" y="19535"/>
                      <a:pt x="43134" y="19796"/>
                      <a:pt x="43134" y="20057"/>
                    </a:cubicBezTo>
                    <a:cubicBezTo>
                      <a:pt x="42984" y="21437"/>
                      <a:pt x="42649" y="22779"/>
                      <a:pt x="42090" y="24046"/>
                    </a:cubicBezTo>
                    <a:cubicBezTo>
                      <a:pt x="42015" y="24195"/>
                      <a:pt x="41941" y="24419"/>
                      <a:pt x="41829" y="24717"/>
                    </a:cubicBezTo>
                    <a:close/>
                    <a:moveTo>
                      <a:pt x="44438" y="60394"/>
                    </a:moveTo>
                    <a:cubicBezTo>
                      <a:pt x="43693" y="60730"/>
                      <a:pt x="43208" y="61214"/>
                      <a:pt x="43171" y="61960"/>
                    </a:cubicBezTo>
                    <a:cubicBezTo>
                      <a:pt x="43096" y="62929"/>
                      <a:pt x="43208" y="63898"/>
                      <a:pt x="43469" y="64830"/>
                    </a:cubicBezTo>
                    <a:cubicBezTo>
                      <a:pt x="43544" y="65017"/>
                      <a:pt x="43618" y="65203"/>
                      <a:pt x="43730" y="65390"/>
                    </a:cubicBezTo>
                    <a:cubicBezTo>
                      <a:pt x="43954" y="65912"/>
                      <a:pt x="44699" y="65986"/>
                      <a:pt x="45035" y="65502"/>
                    </a:cubicBezTo>
                    <a:cubicBezTo>
                      <a:pt x="45259" y="65241"/>
                      <a:pt x="45408" y="64942"/>
                      <a:pt x="45445" y="64607"/>
                    </a:cubicBezTo>
                    <a:cubicBezTo>
                      <a:pt x="45669" y="63414"/>
                      <a:pt x="45482" y="62184"/>
                      <a:pt x="44923" y="61102"/>
                    </a:cubicBezTo>
                    <a:cubicBezTo>
                      <a:pt x="44774" y="60879"/>
                      <a:pt x="44625" y="60618"/>
                      <a:pt x="44438" y="60394"/>
                    </a:cubicBezTo>
                    <a:close/>
                    <a:moveTo>
                      <a:pt x="26395" y="63898"/>
                    </a:moveTo>
                    <a:cubicBezTo>
                      <a:pt x="26320" y="64010"/>
                      <a:pt x="26283" y="64122"/>
                      <a:pt x="26246" y="64234"/>
                    </a:cubicBezTo>
                    <a:cubicBezTo>
                      <a:pt x="26097" y="65427"/>
                      <a:pt x="26134" y="66620"/>
                      <a:pt x="26320" y="67813"/>
                    </a:cubicBezTo>
                    <a:cubicBezTo>
                      <a:pt x="26358" y="67962"/>
                      <a:pt x="26395" y="68148"/>
                      <a:pt x="26470" y="68298"/>
                    </a:cubicBezTo>
                    <a:cubicBezTo>
                      <a:pt x="26768" y="68931"/>
                      <a:pt x="27588" y="69043"/>
                      <a:pt x="28035" y="68521"/>
                    </a:cubicBezTo>
                    <a:cubicBezTo>
                      <a:pt x="28259" y="68298"/>
                      <a:pt x="28371" y="67999"/>
                      <a:pt x="28483" y="67738"/>
                    </a:cubicBezTo>
                    <a:cubicBezTo>
                      <a:pt x="28706" y="66993"/>
                      <a:pt x="28632" y="66173"/>
                      <a:pt x="28259" y="65502"/>
                    </a:cubicBezTo>
                    <a:cubicBezTo>
                      <a:pt x="27998" y="65017"/>
                      <a:pt x="27662" y="64607"/>
                      <a:pt x="27364" y="64159"/>
                    </a:cubicBezTo>
                    <a:cubicBezTo>
                      <a:pt x="27178" y="63824"/>
                      <a:pt x="26730" y="63712"/>
                      <a:pt x="26395" y="63898"/>
                    </a:cubicBezTo>
                    <a:close/>
                    <a:moveTo>
                      <a:pt x="26507" y="34261"/>
                    </a:moveTo>
                    <a:cubicBezTo>
                      <a:pt x="26619" y="35193"/>
                      <a:pt x="27029" y="36050"/>
                      <a:pt x="27737" y="36684"/>
                    </a:cubicBezTo>
                    <a:cubicBezTo>
                      <a:pt x="28035" y="36871"/>
                      <a:pt x="28334" y="37057"/>
                      <a:pt x="28669" y="37206"/>
                    </a:cubicBezTo>
                    <a:cubicBezTo>
                      <a:pt x="29116" y="37355"/>
                      <a:pt x="29377" y="37132"/>
                      <a:pt x="29415" y="36647"/>
                    </a:cubicBezTo>
                    <a:cubicBezTo>
                      <a:pt x="29377" y="35752"/>
                      <a:pt x="29116" y="34857"/>
                      <a:pt x="28632" y="34075"/>
                    </a:cubicBezTo>
                    <a:close/>
                    <a:moveTo>
                      <a:pt x="23935" y="34261"/>
                    </a:moveTo>
                    <a:cubicBezTo>
                      <a:pt x="23375" y="35044"/>
                      <a:pt x="23189" y="36050"/>
                      <a:pt x="23487" y="37020"/>
                    </a:cubicBezTo>
                    <a:cubicBezTo>
                      <a:pt x="23599" y="37467"/>
                      <a:pt x="23935" y="37579"/>
                      <a:pt x="24307" y="37243"/>
                    </a:cubicBezTo>
                    <a:cubicBezTo>
                      <a:pt x="24829" y="36796"/>
                      <a:pt x="25239" y="36200"/>
                      <a:pt x="25538" y="35566"/>
                    </a:cubicBezTo>
                    <a:cubicBezTo>
                      <a:pt x="25724" y="35156"/>
                      <a:pt x="25649" y="34671"/>
                      <a:pt x="25388" y="342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0"/>
              <p:cNvSpPr/>
              <p:nvPr/>
            </p:nvSpPr>
            <p:spPr>
              <a:xfrm flipH="1">
                <a:off x="1395900" y="3370075"/>
                <a:ext cx="195750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712" extrusionOk="0">
                    <a:moveTo>
                      <a:pt x="3952" y="448"/>
                    </a:moveTo>
                    <a:cubicBezTo>
                      <a:pt x="4512" y="373"/>
                      <a:pt x="5332" y="299"/>
                      <a:pt x="6115" y="187"/>
                    </a:cubicBezTo>
                    <a:cubicBezTo>
                      <a:pt x="7308" y="1"/>
                      <a:pt x="7830" y="523"/>
                      <a:pt x="7755" y="1678"/>
                    </a:cubicBezTo>
                    <a:cubicBezTo>
                      <a:pt x="7755" y="2349"/>
                      <a:pt x="7755" y="3020"/>
                      <a:pt x="7718" y="3691"/>
                    </a:cubicBezTo>
                    <a:cubicBezTo>
                      <a:pt x="7606" y="5555"/>
                      <a:pt x="6338" y="6711"/>
                      <a:pt x="4437" y="6562"/>
                    </a:cubicBezTo>
                    <a:cubicBezTo>
                      <a:pt x="3356" y="6525"/>
                      <a:pt x="2349" y="6077"/>
                      <a:pt x="1529" y="5369"/>
                    </a:cubicBezTo>
                    <a:cubicBezTo>
                      <a:pt x="933" y="4884"/>
                      <a:pt x="523" y="4213"/>
                      <a:pt x="374" y="3505"/>
                    </a:cubicBezTo>
                    <a:cubicBezTo>
                      <a:pt x="262" y="3020"/>
                      <a:pt x="150" y="2536"/>
                      <a:pt x="75" y="2014"/>
                    </a:cubicBezTo>
                    <a:cubicBezTo>
                      <a:pt x="38" y="1827"/>
                      <a:pt x="38" y="1641"/>
                      <a:pt x="38" y="1417"/>
                    </a:cubicBezTo>
                    <a:cubicBezTo>
                      <a:pt x="1" y="1045"/>
                      <a:pt x="336" y="709"/>
                      <a:pt x="709" y="709"/>
                    </a:cubicBezTo>
                    <a:cubicBezTo>
                      <a:pt x="1045" y="634"/>
                      <a:pt x="1380" y="634"/>
                      <a:pt x="1716" y="597"/>
                    </a:cubicBezTo>
                    <a:close/>
                    <a:moveTo>
                      <a:pt x="1007" y="1678"/>
                    </a:moveTo>
                    <a:cubicBezTo>
                      <a:pt x="970" y="1790"/>
                      <a:pt x="933" y="1865"/>
                      <a:pt x="933" y="1902"/>
                    </a:cubicBezTo>
                    <a:cubicBezTo>
                      <a:pt x="1007" y="2349"/>
                      <a:pt x="1119" y="2759"/>
                      <a:pt x="1194" y="3169"/>
                    </a:cubicBezTo>
                    <a:cubicBezTo>
                      <a:pt x="1529" y="4922"/>
                      <a:pt x="3841" y="6115"/>
                      <a:pt x="5593" y="5518"/>
                    </a:cubicBezTo>
                    <a:cubicBezTo>
                      <a:pt x="6264" y="5369"/>
                      <a:pt x="6748" y="4773"/>
                      <a:pt x="6786" y="4064"/>
                    </a:cubicBezTo>
                    <a:cubicBezTo>
                      <a:pt x="6823" y="3169"/>
                      <a:pt x="6860" y="2237"/>
                      <a:pt x="6898" y="1343"/>
                    </a:cubicBezTo>
                    <a:cubicBezTo>
                      <a:pt x="6898" y="1268"/>
                      <a:pt x="6786" y="1194"/>
                      <a:pt x="6711" y="1045"/>
                    </a:cubicBezTo>
                    <a:cubicBezTo>
                      <a:pt x="4959" y="1119"/>
                      <a:pt x="3207" y="1455"/>
                      <a:pt x="1455" y="1529"/>
                    </a:cubicBezTo>
                    <a:cubicBezTo>
                      <a:pt x="1306" y="1566"/>
                      <a:pt x="1156" y="1604"/>
                      <a:pt x="1007" y="16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0"/>
              <p:cNvSpPr/>
              <p:nvPr/>
            </p:nvSpPr>
            <p:spPr>
              <a:xfrm flipH="1">
                <a:off x="1271000" y="3264775"/>
                <a:ext cx="7087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34" extrusionOk="0">
                    <a:moveTo>
                      <a:pt x="75" y="1640"/>
                    </a:moveTo>
                    <a:cubicBezTo>
                      <a:pt x="1" y="708"/>
                      <a:pt x="411" y="112"/>
                      <a:pt x="1156" y="0"/>
                    </a:cubicBezTo>
                    <a:cubicBezTo>
                      <a:pt x="1977" y="0"/>
                      <a:pt x="2648" y="559"/>
                      <a:pt x="2797" y="1342"/>
                    </a:cubicBezTo>
                    <a:cubicBezTo>
                      <a:pt x="2834" y="2050"/>
                      <a:pt x="2088" y="2759"/>
                      <a:pt x="1268" y="2796"/>
                    </a:cubicBezTo>
                    <a:cubicBezTo>
                      <a:pt x="597" y="2833"/>
                      <a:pt x="75" y="2274"/>
                      <a:pt x="75" y="16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0"/>
              <p:cNvSpPr/>
              <p:nvPr/>
            </p:nvSpPr>
            <p:spPr>
              <a:xfrm flipH="1">
                <a:off x="1655000" y="3253575"/>
                <a:ext cx="699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723" extrusionOk="0">
                    <a:moveTo>
                      <a:pt x="1604" y="2685"/>
                    </a:moveTo>
                    <a:cubicBezTo>
                      <a:pt x="821" y="2722"/>
                      <a:pt x="150" y="2163"/>
                      <a:pt x="75" y="1417"/>
                    </a:cubicBezTo>
                    <a:cubicBezTo>
                      <a:pt x="1" y="672"/>
                      <a:pt x="560" y="38"/>
                      <a:pt x="1306" y="1"/>
                    </a:cubicBezTo>
                    <a:cubicBezTo>
                      <a:pt x="2088" y="38"/>
                      <a:pt x="2685" y="634"/>
                      <a:pt x="2759" y="1417"/>
                    </a:cubicBezTo>
                    <a:cubicBezTo>
                      <a:pt x="2797" y="2088"/>
                      <a:pt x="2275" y="2648"/>
                      <a:pt x="1604" y="26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" name="Google Shape;484;p30"/>
            <p:cNvGrpSpPr/>
            <p:nvPr/>
          </p:nvGrpSpPr>
          <p:grpSpPr>
            <a:xfrm flipH="1">
              <a:off x="804938" y="424350"/>
              <a:ext cx="1033100" cy="1029175"/>
              <a:chOff x="7479588" y="424350"/>
              <a:chExt cx="1033100" cy="1029175"/>
            </a:xfrm>
          </p:grpSpPr>
          <p:sp>
            <p:nvSpPr>
              <p:cNvPr id="485" name="Google Shape;485;p30"/>
              <p:cNvSpPr/>
              <p:nvPr/>
            </p:nvSpPr>
            <p:spPr>
              <a:xfrm flipH="1">
                <a:off x="7730913" y="691975"/>
                <a:ext cx="528650" cy="5241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20964" extrusionOk="0">
                    <a:moveTo>
                      <a:pt x="11197" y="0"/>
                    </a:moveTo>
                    <a:cubicBezTo>
                      <a:pt x="10229" y="0"/>
                      <a:pt x="9260" y="147"/>
                      <a:pt x="8301" y="372"/>
                    </a:cubicBezTo>
                    <a:cubicBezTo>
                      <a:pt x="6369" y="802"/>
                      <a:pt x="4616" y="1804"/>
                      <a:pt x="3328" y="3270"/>
                    </a:cubicBezTo>
                    <a:cubicBezTo>
                      <a:pt x="2791" y="3879"/>
                      <a:pt x="2291" y="4487"/>
                      <a:pt x="1790" y="5131"/>
                    </a:cubicBezTo>
                    <a:cubicBezTo>
                      <a:pt x="1718" y="5202"/>
                      <a:pt x="1647" y="5310"/>
                      <a:pt x="1611" y="5417"/>
                    </a:cubicBezTo>
                    <a:cubicBezTo>
                      <a:pt x="1146" y="6419"/>
                      <a:pt x="716" y="7492"/>
                      <a:pt x="430" y="8566"/>
                    </a:cubicBezTo>
                    <a:cubicBezTo>
                      <a:pt x="1" y="10211"/>
                      <a:pt x="1" y="11893"/>
                      <a:pt x="466" y="13503"/>
                    </a:cubicBezTo>
                    <a:cubicBezTo>
                      <a:pt x="1003" y="15256"/>
                      <a:pt x="1897" y="16902"/>
                      <a:pt x="3113" y="18333"/>
                    </a:cubicBezTo>
                    <a:cubicBezTo>
                      <a:pt x="3507" y="18834"/>
                      <a:pt x="3972" y="19263"/>
                      <a:pt x="4473" y="19657"/>
                    </a:cubicBezTo>
                    <a:cubicBezTo>
                      <a:pt x="5511" y="20372"/>
                      <a:pt x="6727" y="20837"/>
                      <a:pt x="7979" y="20945"/>
                    </a:cubicBezTo>
                    <a:cubicBezTo>
                      <a:pt x="8195" y="20957"/>
                      <a:pt x="8410" y="20963"/>
                      <a:pt x="8626" y="20963"/>
                    </a:cubicBezTo>
                    <a:cubicBezTo>
                      <a:pt x="10268" y="20963"/>
                      <a:pt x="11895" y="20603"/>
                      <a:pt x="13382" y="19907"/>
                    </a:cubicBezTo>
                    <a:cubicBezTo>
                      <a:pt x="15421" y="19013"/>
                      <a:pt x="17246" y="17760"/>
                      <a:pt x="18820" y="16150"/>
                    </a:cubicBezTo>
                    <a:cubicBezTo>
                      <a:pt x="19678" y="15327"/>
                      <a:pt x="20322" y="14290"/>
                      <a:pt x="20680" y="13181"/>
                    </a:cubicBezTo>
                    <a:cubicBezTo>
                      <a:pt x="21002" y="12179"/>
                      <a:pt x="21145" y="11177"/>
                      <a:pt x="21074" y="10140"/>
                    </a:cubicBezTo>
                    <a:cubicBezTo>
                      <a:pt x="21110" y="9174"/>
                      <a:pt x="21038" y="8208"/>
                      <a:pt x="20823" y="7278"/>
                    </a:cubicBezTo>
                    <a:cubicBezTo>
                      <a:pt x="20537" y="6025"/>
                      <a:pt x="19929" y="4845"/>
                      <a:pt x="19070" y="3879"/>
                    </a:cubicBezTo>
                    <a:cubicBezTo>
                      <a:pt x="17639" y="2269"/>
                      <a:pt x="15814" y="1088"/>
                      <a:pt x="13811" y="408"/>
                    </a:cubicBezTo>
                    <a:cubicBezTo>
                      <a:pt x="12945" y="120"/>
                      <a:pt x="12072" y="0"/>
                      <a:pt x="11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0"/>
              <p:cNvSpPr/>
              <p:nvPr/>
            </p:nvSpPr>
            <p:spPr>
              <a:xfrm flipH="1">
                <a:off x="8070813" y="991975"/>
                <a:ext cx="957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3274" extrusionOk="0">
                    <a:moveTo>
                      <a:pt x="2183" y="0"/>
                    </a:moveTo>
                    <a:cubicBezTo>
                      <a:pt x="716" y="0"/>
                      <a:pt x="1" y="1753"/>
                      <a:pt x="1002" y="2791"/>
                    </a:cubicBezTo>
                    <a:cubicBezTo>
                      <a:pt x="1337" y="3125"/>
                      <a:pt x="1745" y="3274"/>
                      <a:pt x="2147" y="3274"/>
                    </a:cubicBezTo>
                    <a:cubicBezTo>
                      <a:pt x="2991" y="3274"/>
                      <a:pt x="3805" y="2616"/>
                      <a:pt x="3829" y="1646"/>
                    </a:cubicBezTo>
                    <a:cubicBezTo>
                      <a:pt x="3793" y="716"/>
                      <a:pt x="3078" y="0"/>
                      <a:pt x="2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0"/>
              <p:cNvSpPr/>
              <p:nvPr/>
            </p:nvSpPr>
            <p:spPr>
              <a:xfrm flipH="1">
                <a:off x="7744338" y="842600"/>
                <a:ext cx="10735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681" extrusionOk="0">
                    <a:moveTo>
                      <a:pt x="2469" y="0"/>
                    </a:moveTo>
                    <a:cubicBezTo>
                      <a:pt x="823" y="0"/>
                      <a:pt x="0" y="1968"/>
                      <a:pt x="1145" y="3149"/>
                    </a:cubicBezTo>
                    <a:cubicBezTo>
                      <a:pt x="1524" y="3516"/>
                      <a:pt x="1984" y="3681"/>
                      <a:pt x="2434" y="3681"/>
                    </a:cubicBezTo>
                    <a:cubicBezTo>
                      <a:pt x="3386" y="3681"/>
                      <a:pt x="4294" y="2943"/>
                      <a:pt x="4294" y="1825"/>
                    </a:cubicBezTo>
                    <a:cubicBezTo>
                      <a:pt x="4294" y="823"/>
                      <a:pt x="3471" y="0"/>
                      <a:pt x="24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0"/>
              <p:cNvSpPr/>
              <p:nvPr/>
            </p:nvSpPr>
            <p:spPr>
              <a:xfrm flipH="1">
                <a:off x="7980463" y="424350"/>
                <a:ext cx="75150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6118" extrusionOk="0">
                    <a:moveTo>
                      <a:pt x="1042" y="1"/>
                    </a:moveTo>
                    <a:cubicBezTo>
                      <a:pt x="809" y="1"/>
                      <a:pt x="580" y="115"/>
                      <a:pt x="465" y="344"/>
                    </a:cubicBezTo>
                    <a:cubicBezTo>
                      <a:pt x="0" y="1131"/>
                      <a:pt x="286" y="2240"/>
                      <a:pt x="394" y="3099"/>
                    </a:cubicBezTo>
                    <a:cubicBezTo>
                      <a:pt x="465" y="4065"/>
                      <a:pt x="537" y="5174"/>
                      <a:pt x="1288" y="5854"/>
                    </a:cubicBezTo>
                    <a:cubicBezTo>
                      <a:pt x="1460" y="6026"/>
                      <a:pt x="1729" y="6117"/>
                      <a:pt x="1997" y="6117"/>
                    </a:cubicBezTo>
                    <a:cubicBezTo>
                      <a:pt x="2399" y="6117"/>
                      <a:pt x="2798" y="5911"/>
                      <a:pt x="2862" y="5460"/>
                    </a:cubicBezTo>
                    <a:cubicBezTo>
                      <a:pt x="3005" y="4459"/>
                      <a:pt x="2683" y="3457"/>
                      <a:pt x="2540" y="2491"/>
                    </a:cubicBezTo>
                    <a:cubicBezTo>
                      <a:pt x="2397" y="1525"/>
                      <a:pt x="2218" y="416"/>
                      <a:pt x="1217" y="22"/>
                    </a:cubicBezTo>
                    <a:cubicBezTo>
                      <a:pt x="1159" y="8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0"/>
              <p:cNvSpPr/>
              <p:nvPr/>
            </p:nvSpPr>
            <p:spPr>
              <a:xfrm flipH="1">
                <a:off x="8299788" y="644800"/>
                <a:ext cx="147325" cy="102075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083" extrusionOk="0">
                    <a:moveTo>
                      <a:pt x="814" y="0"/>
                    </a:moveTo>
                    <a:cubicBezTo>
                      <a:pt x="422" y="0"/>
                      <a:pt x="1" y="335"/>
                      <a:pt x="25" y="757"/>
                    </a:cubicBezTo>
                    <a:cubicBezTo>
                      <a:pt x="97" y="1937"/>
                      <a:pt x="1134" y="2438"/>
                      <a:pt x="2100" y="2832"/>
                    </a:cubicBezTo>
                    <a:cubicBezTo>
                      <a:pt x="3028" y="3203"/>
                      <a:pt x="4063" y="4082"/>
                      <a:pt x="5136" y="4082"/>
                    </a:cubicBezTo>
                    <a:cubicBezTo>
                      <a:pt x="5304" y="4082"/>
                      <a:pt x="5473" y="4061"/>
                      <a:pt x="5642" y="4013"/>
                    </a:cubicBezTo>
                    <a:cubicBezTo>
                      <a:pt x="5785" y="3977"/>
                      <a:pt x="5893" y="3834"/>
                      <a:pt x="5893" y="3691"/>
                    </a:cubicBezTo>
                    <a:cubicBezTo>
                      <a:pt x="5893" y="2510"/>
                      <a:pt x="4712" y="1723"/>
                      <a:pt x="3746" y="1293"/>
                    </a:cubicBezTo>
                    <a:cubicBezTo>
                      <a:pt x="3353" y="1079"/>
                      <a:pt x="2923" y="936"/>
                      <a:pt x="2458" y="793"/>
                    </a:cubicBezTo>
                    <a:cubicBezTo>
                      <a:pt x="2136" y="649"/>
                      <a:pt x="1492" y="506"/>
                      <a:pt x="1278" y="220"/>
                    </a:cubicBezTo>
                    <a:cubicBezTo>
                      <a:pt x="1157" y="66"/>
                      <a:pt x="988" y="0"/>
                      <a:pt x="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0"/>
              <p:cNvSpPr/>
              <p:nvPr/>
            </p:nvSpPr>
            <p:spPr>
              <a:xfrm flipH="1">
                <a:off x="8356138" y="986600"/>
                <a:ext cx="1565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2364" extrusionOk="0">
                    <a:moveTo>
                      <a:pt x="5117" y="0"/>
                    </a:moveTo>
                    <a:cubicBezTo>
                      <a:pt x="4258" y="0"/>
                      <a:pt x="3400" y="36"/>
                      <a:pt x="2577" y="179"/>
                    </a:cubicBezTo>
                    <a:cubicBezTo>
                      <a:pt x="2219" y="215"/>
                      <a:pt x="1897" y="287"/>
                      <a:pt x="1575" y="430"/>
                    </a:cubicBezTo>
                    <a:cubicBezTo>
                      <a:pt x="1432" y="501"/>
                      <a:pt x="788" y="788"/>
                      <a:pt x="895" y="788"/>
                    </a:cubicBezTo>
                    <a:cubicBezTo>
                      <a:pt x="323" y="788"/>
                      <a:pt x="1" y="1539"/>
                      <a:pt x="430" y="1968"/>
                    </a:cubicBezTo>
                    <a:cubicBezTo>
                      <a:pt x="832" y="2228"/>
                      <a:pt x="1280" y="2363"/>
                      <a:pt x="1734" y="2363"/>
                    </a:cubicBezTo>
                    <a:cubicBezTo>
                      <a:pt x="1968" y="2363"/>
                      <a:pt x="2203" y="2327"/>
                      <a:pt x="2434" y="2254"/>
                    </a:cubicBezTo>
                    <a:cubicBezTo>
                      <a:pt x="3507" y="2004"/>
                      <a:pt x="4580" y="2254"/>
                      <a:pt x="5546" y="1610"/>
                    </a:cubicBezTo>
                    <a:cubicBezTo>
                      <a:pt x="6262" y="1145"/>
                      <a:pt x="5940" y="36"/>
                      <a:pt x="51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0"/>
              <p:cNvSpPr/>
              <p:nvPr/>
            </p:nvSpPr>
            <p:spPr>
              <a:xfrm flipH="1">
                <a:off x="8244313" y="1269825"/>
                <a:ext cx="123975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4044" extrusionOk="0">
                    <a:moveTo>
                      <a:pt x="3642" y="1"/>
                    </a:moveTo>
                    <a:cubicBezTo>
                      <a:pt x="2838" y="1"/>
                      <a:pt x="2153" y="559"/>
                      <a:pt x="1559" y="1086"/>
                    </a:cubicBezTo>
                    <a:cubicBezTo>
                      <a:pt x="879" y="1659"/>
                      <a:pt x="271" y="2195"/>
                      <a:pt x="128" y="3054"/>
                    </a:cubicBezTo>
                    <a:cubicBezTo>
                      <a:pt x="1" y="3563"/>
                      <a:pt x="382" y="4044"/>
                      <a:pt x="896" y="4044"/>
                    </a:cubicBezTo>
                    <a:cubicBezTo>
                      <a:pt x="960" y="4044"/>
                      <a:pt x="1026" y="4036"/>
                      <a:pt x="1094" y="4020"/>
                    </a:cubicBezTo>
                    <a:cubicBezTo>
                      <a:pt x="1845" y="3913"/>
                      <a:pt x="2418" y="3376"/>
                      <a:pt x="3026" y="2875"/>
                    </a:cubicBezTo>
                    <a:cubicBezTo>
                      <a:pt x="3598" y="2374"/>
                      <a:pt x="4278" y="2052"/>
                      <a:pt x="4600" y="1337"/>
                    </a:cubicBezTo>
                    <a:cubicBezTo>
                      <a:pt x="4958" y="764"/>
                      <a:pt x="4529" y="13"/>
                      <a:pt x="3849" y="13"/>
                    </a:cubicBezTo>
                    <a:cubicBezTo>
                      <a:pt x="3779" y="5"/>
                      <a:pt x="3710" y="1"/>
                      <a:pt x="36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0"/>
              <p:cNvSpPr/>
              <p:nvPr/>
            </p:nvSpPr>
            <p:spPr>
              <a:xfrm flipH="1">
                <a:off x="7949163" y="1328650"/>
                <a:ext cx="653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890" extrusionOk="0">
                    <a:moveTo>
                      <a:pt x="1208" y="0"/>
                    </a:moveTo>
                    <a:cubicBezTo>
                      <a:pt x="1029" y="0"/>
                      <a:pt x="851" y="66"/>
                      <a:pt x="716" y="200"/>
                    </a:cubicBezTo>
                    <a:cubicBezTo>
                      <a:pt x="659" y="258"/>
                      <a:pt x="558" y="359"/>
                      <a:pt x="538" y="379"/>
                    </a:cubicBezTo>
                    <a:cubicBezTo>
                      <a:pt x="394" y="594"/>
                      <a:pt x="251" y="808"/>
                      <a:pt x="180" y="1059"/>
                    </a:cubicBezTo>
                    <a:cubicBezTo>
                      <a:pt x="37" y="1524"/>
                      <a:pt x="1" y="1989"/>
                      <a:pt x="72" y="2454"/>
                    </a:cubicBezTo>
                    <a:cubicBezTo>
                      <a:pt x="144" y="3206"/>
                      <a:pt x="37" y="4100"/>
                      <a:pt x="645" y="4637"/>
                    </a:cubicBezTo>
                    <a:cubicBezTo>
                      <a:pt x="816" y="4808"/>
                      <a:pt x="1050" y="4889"/>
                      <a:pt x="1295" y="4889"/>
                    </a:cubicBezTo>
                    <a:cubicBezTo>
                      <a:pt x="1461" y="4889"/>
                      <a:pt x="1631" y="4852"/>
                      <a:pt x="1790" y="4780"/>
                    </a:cubicBezTo>
                    <a:cubicBezTo>
                      <a:pt x="2613" y="4386"/>
                      <a:pt x="2541" y="3384"/>
                      <a:pt x="2505" y="2633"/>
                    </a:cubicBezTo>
                    <a:cubicBezTo>
                      <a:pt x="2470" y="2132"/>
                      <a:pt x="2434" y="1667"/>
                      <a:pt x="2326" y="1202"/>
                    </a:cubicBezTo>
                    <a:cubicBezTo>
                      <a:pt x="2291" y="987"/>
                      <a:pt x="2183" y="773"/>
                      <a:pt x="2076" y="594"/>
                    </a:cubicBezTo>
                    <a:cubicBezTo>
                      <a:pt x="2050" y="542"/>
                      <a:pt x="1729" y="159"/>
                      <a:pt x="1709" y="159"/>
                    </a:cubicBezTo>
                    <a:cubicBezTo>
                      <a:pt x="1704" y="159"/>
                      <a:pt x="1719" y="183"/>
                      <a:pt x="1762" y="245"/>
                    </a:cubicBezTo>
                    <a:lnTo>
                      <a:pt x="1762" y="245"/>
                    </a:lnTo>
                    <a:cubicBezTo>
                      <a:pt x="1614" y="83"/>
                      <a:pt x="1410" y="0"/>
                      <a:pt x="1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0"/>
              <p:cNvSpPr/>
              <p:nvPr/>
            </p:nvSpPr>
            <p:spPr>
              <a:xfrm flipH="1">
                <a:off x="7564563" y="1172950"/>
                <a:ext cx="113600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665" extrusionOk="0">
                    <a:moveTo>
                      <a:pt x="908" y="1"/>
                    </a:moveTo>
                    <a:cubicBezTo>
                      <a:pt x="441" y="1"/>
                      <a:pt x="28" y="349"/>
                      <a:pt x="0" y="847"/>
                    </a:cubicBezTo>
                    <a:cubicBezTo>
                      <a:pt x="72" y="1884"/>
                      <a:pt x="608" y="2493"/>
                      <a:pt x="1360" y="3137"/>
                    </a:cubicBezTo>
                    <a:cubicBezTo>
                      <a:pt x="1968" y="3673"/>
                      <a:pt x="2576" y="4425"/>
                      <a:pt x="3399" y="4639"/>
                    </a:cubicBezTo>
                    <a:cubicBezTo>
                      <a:pt x="3466" y="4656"/>
                      <a:pt x="3534" y="4664"/>
                      <a:pt x="3601" y="4664"/>
                    </a:cubicBezTo>
                    <a:cubicBezTo>
                      <a:pt x="3965" y="4664"/>
                      <a:pt x="4310" y="4429"/>
                      <a:pt x="4401" y="4067"/>
                    </a:cubicBezTo>
                    <a:cubicBezTo>
                      <a:pt x="4544" y="3065"/>
                      <a:pt x="3972" y="2385"/>
                      <a:pt x="3256" y="1741"/>
                    </a:cubicBezTo>
                    <a:cubicBezTo>
                      <a:pt x="2648" y="1169"/>
                      <a:pt x="2004" y="596"/>
                      <a:pt x="1324" y="96"/>
                    </a:cubicBezTo>
                    <a:cubicBezTo>
                      <a:pt x="1186" y="31"/>
                      <a:pt x="1044" y="1"/>
                      <a:pt x="9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0"/>
              <p:cNvSpPr/>
              <p:nvPr/>
            </p:nvSpPr>
            <p:spPr>
              <a:xfrm flipH="1">
                <a:off x="7479588" y="819775"/>
                <a:ext cx="12345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2545" extrusionOk="0">
                    <a:moveTo>
                      <a:pt x="3271" y="1"/>
                    </a:moveTo>
                    <a:cubicBezTo>
                      <a:pt x="2375" y="1"/>
                      <a:pt x="1369" y="81"/>
                      <a:pt x="645" y="484"/>
                    </a:cubicBezTo>
                    <a:cubicBezTo>
                      <a:pt x="1" y="878"/>
                      <a:pt x="1" y="1808"/>
                      <a:pt x="645" y="2201"/>
                    </a:cubicBezTo>
                    <a:cubicBezTo>
                      <a:pt x="1057" y="2425"/>
                      <a:pt x="1610" y="2545"/>
                      <a:pt x="2180" y="2545"/>
                    </a:cubicBezTo>
                    <a:cubicBezTo>
                      <a:pt x="3338" y="2545"/>
                      <a:pt x="4567" y="2052"/>
                      <a:pt x="4831" y="949"/>
                    </a:cubicBezTo>
                    <a:cubicBezTo>
                      <a:pt x="4938" y="484"/>
                      <a:pt x="4580" y="55"/>
                      <a:pt x="4115" y="19"/>
                    </a:cubicBezTo>
                    <a:cubicBezTo>
                      <a:pt x="3856" y="10"/>
                      <a:pt x="3569" y="1"/>
                      <a:pt x="3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0"/>
              <p:cNvSpPr/>
              <p:nvPr/>
            </p:nvSpPr>
            <p:spPr>
              <a:xfrm flipH="1">
                <a:off x="7626263" y="597950"/>
                <a:ext cx="100450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3870" extrusionOk="0">
                    <a:moveTo>
                      <a:pt x="3023" y="1"/>
                    </a:moveTo>
                    <a:cubicBezTo>
                      <a:pt x="2450" y="1"/>
                      <a:pt x="1928" y="373"/>
                      <a:pt x="1549" y="806"/>
                    </a:cubicBezTo>
                    <a:cubicBezTo>
                      <a:pt x="1441" y="949"/>
                      <a:pt x="1334" y="1057"/>
                      <a:pt x="1227" y="1200"/>
                    </a:cubicBezTo>
                    <a:cubicBezTo>
                      <a:pt x="1119" y="1307"/>
                      <a:pt x="1048" y="1414"/>
                      <a:pt x="940" y="1522"/>
                    </a:cubicBezTo>
                    <a:lnTo>
                      <a:pt x="905" y="1593"/>
                    </a:lnTo>
                    <a:cubicBezTo>
                      <a:pt x="618" y="1879"/>
                      <a:pt x="404" y="2237"/>
                      <a:pt x="225" y="2631"/>
                    </a:cubicBezTo>
                    <a:cubicBezTo>
                      <a:pt x="0" y="3336"/>
                      <a:pt x="609" y="3869"/>
                      <a:pt x="1228" y="3869"/>
                    </a:cubicBezTo>
                    <a:cubicBezTo>
                      <a:pt x="1299" y="3869"/>
                      <a:pt x="1371" y="3862"/>
                      <a:pt x="1441" y="3847"/>
                    </a:cubicBezTo>
                    <a:cubicBezTo>
                      <a:pt x="2157" y="3740"/>
                      <a:pt x="2658" y="3024"/>
                      <a:pt x="3016" y="2416"/>
                    </a:cubicBezTo>
                    <a:cubicBezTo>
                      <a:pt x="3409" y="1987"/>
                      <a:pt x="3695" y="1486"/>
                      <a:pt x="3910" y="949"/>
                    </a:cubicBezTo>
                    <a:cubicBezTo>
                      <a:pt x="4017" y="627"/>
                      <a:pt x="3874" y="269"/>
                      <a:pt x="3588" y="126"/>
                    </a:cubicBezTo>
                    <a:cubicBezTo>
                      <a:pt x="3397" y="39"/>
                      <a:pt x="3207" y="1"/>
                      <a:pt x="30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 flipH="1">
                <a:off x="7704088" y="669075"/>
                <a:ext cx="583200" cy="577825"/>
              </a:xfrm>
              <a:custGeom>
                <a:avLst/>
                <a:gdLst/>
                <a:ahLst/>
                <a:cxnLst/>
                <a:rect l="l" t="t" r="r" b="b"/>
                <a:pathLst>
                  <a:path w="23328" h="23113" extrusionOk="0">
                    <a:moveTo>
                      <a:pt x="9768" y="23077"/>
                    </a:moveTo>
                    <a:cubicBezTo>
                      <a:pt x="7371" y="23113"/>
                      <a:pt x="5081" y="22111"/>
                      <a:pt x="3543" y="20286"/>
                    </a:cubicBezTo>
                    <a:cubicBezTo>
                      <a:pt x="2076" y="18641"/>
                      <a:pt x="1038" y="16709"/>
                      <a:pt x="430" y="14598"/>
                    </a:cubicBezTo>
                    <a:cubicBezTo>
                      <a:pt x="251" y="13989"/>
                      <a:pt x="180" y="13345"/>
                      <a:pt x="144" y="12701"/>
                    </a:cubicBezTo>
                    <a:cubicBezTo>
                      <a:pt x="1" y="10877"/>
                      <a:pt x="358" y="9016"/>
                      <a:pt x="1217" y="7335"/>
                    </a:cubicBezTo>
                    <a:cubicBezTo>
                      <a:pt x="1718" y="6262"/>
                      <a:pt x="2326" y="5188"/>
                      <a:pt x="3042" y="4222"/>
                    </a:cubicBezTo>
                    <a:cubicBezTo>
                      <a:pt x="3292" y="3829"/>
                      <a:pt x="3650" y="3507"/>
                      <a:pt x="4079" y="3292"/>
                    </a:cubicBezTo>
                    <a:cubicBezTo>
                      <a:pt x="4294" y="3149"/>
                      <a:pt x="4473" y="2970"/>
                      <a:pt x="4652" y="2791"/>
                    </a:cubicBezTo>
                    <a:cubicBezTo>
                      <a:pt x="6262" y="1288"/>
                      <a:pt x="8373" y="358"/>
                      <a:pt x="10591" y="144"/>
                    </a:cubicBezTo>
                    <a:cubicBezTo>
                      <a:pt x="11557" y="0"/>
                      <a:pt x="12559" y="0"/>
                      <a:pt x="13560" y="72"/>
                    </a:cubicBezTo>
                    <a:cubicBezTo>
                      <a:pt x="15099" y="287"/>
                      <a:pt x="16566" y="823"/>
                      <a:pt x="17889" y="1646"/>
                    </a:cubicBezTo>
                    <a:cubicBezTo>
                      <a:pt x="18784" y="2183"/>
                      <a:pt x="19607" y="2827"/>
                      <a:pt x="20358" y="3578"/>
                    </a:cubicBezTo>
                    <a:cubicBezTo>
                      <a:pt x="21968" y="5045"/>
                      <a:pt x="22970" y="7049"/>
                      <a:pt x="23185" y="9231"/>
                    </a:cubicBezTo>
                    <a:cubicBezTo>
                      <a:pt x="23328" y="10376"/>
                      <a:pt x="23328" y="11557"/>
                      <a:pt x="23220" y="12701"/>
                    </a:cubicBezTo>
                    <a:cubicBezTo>
                      <a:pt x="23041" y="14276"/>
                      <a:pt x="22469" y="15778"/>
                      <a:pt x="21467" y="17031"/>
                    </a:cubicBezTo>
                    <a:cubicBezTo>
                      <a:pt x="20787" y="17889"/>
                      <a:pt x="19965" y="18712"/>
                      <a:pt x="19070" y="19392"/>
                    </a:cubicBezTo>
                    <a:cubicBezTo>
                      <a:pt x="17997" y="20251"/>
                      <a:pt x="16816" y="21002"/>
                      <a:pt x="15564" y="21610"/>
                    </a:cubicBezTo>
                    <a:cubicBezTo>
                      <a:pt x="13775" y="22540"/>
                      <a:pt x="11772" y="23041"/>
                      <a:pt x="9768" y="23077"/>
                    </a:cubicBezTo>
                    <a:close/>
                    <a:moveTo>
                      <a:pt x="22183" y="11056"/>
                    </a:moveTo>
                    <a:cubicBezTo>
                      <a:pt x="22219" y="10090"/>
                      <a:pt x="22147" y="9124"/>
                      <a:pt x="21932" y="8194"/>
                    </a:cubicBezTo>
                    <a:cubicBezTo>
                      <a:pt x="21646" y="6941"/>
                      <a:pt x="21038" y="5761"/>
                      <a:pt x="20179" y="4795"/>
                    </a:cubicBezTo>
                    <a:cubicBezTo>
                      <a:pt x="18748" y="3185"/>
                      <a:pt x="16923" y="2004"/>
                      <a:pt x="14920" y="1324"/>
                    </a:cubicBezTo>
                    <a:cubicBezTo>
                      <a:pt x="13095" y="716"/>
                      <a:pt x="11235" y="859"/>
                      <a:pt x="9410" y="1288"/>
                    </a:cubicBezTo>
                    <a:cubicBezTo>
                      <a:pt x="7478" y="1718"/>
                      <a:pt x="5725" y="2720"/>
                      <a:pt x="4437" y="4186"/>
                    </a:cubicBezTo>
                    <a:cubicBezTo>
                      <a:pt x="3900" y="4795"/>
                      <a:pt x="3400" y="5403"/>
                      <a:pt x="2899" y="6047"/>
                    </a:cubicBezTo>
                    <a:cubicBezTo>
                      <a:pt x="2827" y="6118"/>
                      <a:pt x="2756" y="6226"/>
                      <a:pt x="2720" y="6333"/>
                    </a:cubicBezTo>
                    <a:cubicBezTo>
                      <a:pt x="2255" y="7335"/>
                      <a:pt x="1825" y="8408"/>
                      <a:pt x="1539" y="9482"/>
                    </a:cubicBezTo>
                    <a:cubicBezTo>
                      <a:pt x="1110" y="11127"/>
                      <a:pt x="1110" y="12809"/>
                      <a:pt x="1575" y="14419"/>
                    </a:cubicBezTo>
                    <a:cubicBezTo>
                      <a:pt x="2112" y="16172"/>
                      <a:pt x="3006" y="17818"/>
                      <a:pt x="4222" y="19249"/>
                    </a:cubicBezTo>
                    <a:cubicBezTo>
                      <a:pt x="4616" y="19750"/>
                      <a:pt x="5081" y="20179"/>
                      <a:pt x="5582" y="20573"/>
                    </a:cubicBezTo>
                    <a:cubicBezTo>
                      <a:pt x="6620" y="21288"/>
                      <a:pt x="7836" y="21753"/>
                      <a:pt x="9088" y="21861"/>
                    </a:cubicBezTo>
                    <a:cubicBezTo>
                      <a:pt x="10949" y="21968"/>
                      <a:pt x="12809" y="21610"/>
                      <a:pt x="14491" y="20823"/>
                    </a:cubicBezTo>
                    <a:cubicBezTo>
                      <a:pt x="16530" y="19929"/>
                      <a:pt x="18355" y="18676"/>
                      <a:pt x="19929" y="17066"/>
                    </a:cubicBezTo>
                    <a:cubicBezTo>
                      <a:pt x="20787" y="16243"/>
                      <a:pt x="21431" y="15206"/>
                      <a:pt x="21789" y="14097"/>
                    </a:cubicBezTo>
                    <a:cubicBezTo>
                      <a:pt x="22111" y="13095"/>
                      <a:pt x="22254" y="12093"/>
                      <a:pt x="22183" y="110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 flipH="1">
                <a:off x="8255963" y="1259400"/>
                <a:ext cx="115400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3579" extrusionOk="0">
                    <a:moveTo>
                      <a:pt x="4616" y="108"/>
                    </a:moveTo>
                    <a:cubicBezTo>
                      <a:pt x="4616" y="466"/>
                      <a:pt x="4473" y="788"/>
                      <a:pt x="4222" y="1002"/>
                    </a:cubicBezTo>
                    <a:cubicBezTo>
                      <a:pt x="3399" y="1861"/>
                      <a:pt x="2469" y="2648"/>
                      <a:pt x="1432" y="3292"/>
                    </a:cubicBezTo>
                    <a:cubicBezTo>
                      <a:pt x="1253" y="3400"/>
                      <a:pt x="1074" y="3471"/>
                      <a:pt x="895" y="3507"/>
                    </a:cubicBezTo>
                    <a:cubicBezTo>
                      <a:pt x="609" y="3578"/>
                      <a:pt x="287" y="3435"/>
                      <a:pt x="144" y="3149"/>
                    </a:cubicBezTo>
                    <a:cubicBezTo>
                      <a:pt x="1" y="2827"/>
                      <a:pt x="72" y="2469"/>
                      <a:pt x="358" y="2255"/>
                    </a:cubicBezTo>
                    <a:cubicBezTo>
                      <a:pt x="1289" y="1539"/>
                      <a:pt x="2219" y="716"/>
                      <a:pt x="3328" y="215"/>
                    </a:cubicBezTo>
                    <a:cubicBezTo>
                      <a:pt x="3578" y="108"/>
                      <a:pt x="3865" y="36"/>
                      <a:pt x="4115" y="1"/>
                    </a:cubicBezTo>
                    <a:cubicBezTo>
                      <a:pt x="4294" y="1"/>
                      <a:pt x="4437" y="36"/>
                      <a:pt x="4616" y="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 flipH="1">
                <a:off x="7981363" y="425775"/>
                <a:ext cx="48325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5583" extrusionOk="0">
                    <a:moveTo>
                      <a:pt x="1933" y="4115"/>
                    </a:moveTo>
                    <a:cubicBezTo>
                      <a:pt x="1861" y="4402"/>
                      <a:pt x="1825" y="4724"/>
                      <a:pt x="1790" y="5010"/>
                    </a:cubicBezTo>
                    <a:cubicBezTo>
                      <a:pt x="1754" y="5117"/>
                      <a:pt x="1718" y="5224"/>
                      <a:pt x="1646" y="5332"/>
                    </a:cubicBezTo>
                    <a:cubicBezTo>
                      <a:pt x="1539" y="5582"/>
                      <a:pt x="1146" y="5546"/>
                      <a:pt x="1038" y="5296"/>
                    </a:cubicBezTo>
                    <a:cubicBezTo>
                      <a:pt x="859" y="4831"/>
                      <a:pt x="716" y="4366"/>
                      <a:pt x="609" y="3865"/>
                    </a:cubicBezTo>
                    <a:cubicBezTo>
                      <a:pt x="394" y="2899"/>
                      <a:pt x="251" y="1933"/>
                      <a:pt x="72" y="931"/>
                    </a:cubicBezTo>
                    <a:cubicBezTo>
                      <a:pt x="36" y="752"/>
                      <a:pt x="1" y="573"/>
                      <a:pt x="1" y="394"/>
                    </a:cubicBezTo>
                    <a:cubicBezTo>
                      <a:pt x="1" y="216"/>
                      <a:pt x="144" y="37"/>
                      <a:pt x="323" y="37"/>
                    </a:cubicBezTo>
                    <a:cubicBezTo>
                      <a:pt x="430" y="1"/>
                      <a:pt x="573" y="37"/>
                      <a:pt x="680" y="108"/>
                    </a:cubicBezTo>
                    <a:cubicBezTo>
                      <a:pt x="824" y="180"/>
                      <a:pt x="895" y="287"/>
                      <a:pt x="967" y="394"/>
                    </a:cubicBezTo>
                    <a:cubicBezTo>
                      <a:pt x="1146" y="716"/>
                      <a:pt x="1324" y="1074"/>
                      <a:pt x="1468" y="1432"/>
                    </a:cubicBezTo>
                    <a:cubicBezTo>
                      <a:pt x="1718" y="2326"/>
                      <a:pt x="1861" y="3221"/>
                      <a:pt x="1933" y="4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 flipH="1">
                <a:off x="7579763" y="1200375"/>
                <a:ext cx="106450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901" extrusionOk="0">
                    <a:moveTo>
                      <a:pt x="4222" y="3041"/>
                    </a:moveTo>
                    <a:cubicBezTo>
                      <a:pt x="4258" y="3578"/>
                      <a:pt x="3864" y="3900"/>
                      <a:pt x="3471" y="3757"/>
                    </a:cubicBezTo>
                    <a:cubicBezTo>
                      <a:pt x="3292" y="3685"/>
                      <a:pt x="3113" y="3578"/>
                      <a:pt x="2970" y="3471"/>
                    </a:cubicBezTo>
                    <a:cubicBezTo>
                      <a:pt x="2254" y="2827"/>
                      <a:pt x="1539" y="2183"/>
                      <a:pt x="859" y="1539"/>
                    </a:cubicBezTo>
                    <a:cubicBezTo>
                      <a:pt x="537" y="1217"/>
                      <a:pt x="286" y="859"/>
                      <a:pt x="36" y="465"/>
                    </a:cubicBezTo>
                    <a:cubicBezTo>
                      <a:pt x="0" y="358"/>
                      <a:pt x="0" y="215"/>
                      <a:pt x="72" y="108"/>
                    </a:cubicBezTo>
                    <a:cubicBezTo>
                      <a:pt x="179" y="36"/>
                      <a:pt x="322" y="0"/>
                      <a:pt x="430" y="36"/>
                    </a:cubicBezTo>
                    <a:cubicBezTo>
                      <a:pt x="608" y="72"/>
                      <a:pt x="752" y="143"/>
                      <a:pt x="895" y="215"/>
                    </a:cubicBezTo>
                    <a:cubicBezTo>
                      <a:pt x="1718" y="787"/>
                      <a:pt x="2505" y="1360"/>
                      <a:pt x="3328" y="1932"/>
                    </a:cubicBezTo>
                    <a:cubicBezTo>
                      <a:pt x="3578" y="2111"/>
                      <a:pt x="3793" y="2326"/>
                      <a:pt x="3972" y="2576"/>
                    </a:cubicBezTo>
                    <a:cubicBezTo>
                      <a:pt x="4079" y="2719"/>
                      <a:pt x="4150" y="2863"/>
                      <a:pt x="4222" y="30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 flipH="1">
                <a:off x="8315888" y="649400"/>
                <a:ext cx="1145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4580" h="3149" extrusionOk="0">
                    <a:moveTo>
                      <a:pt x="4473" y="3113"/>
                    </a:moveTo>
                    <a:cubicBezTo>
                      <a:pt x="4186" y="3149"/>
                      <a:pt x="3864" y="3149"/>
                      <a:pt x="3578" y="3006"/>
                    </a:cubicBezTo>
                    <a:cubicBezTo>
                      <a:pt x="2576" y="2576"/>
                      <a:pt x="1646" y="2111"/>
                      <a:pt x="716" y="1539"/>
                    </a:cubicBezTo>
                    <a:cubicBezTo>
                      <a:pt x="573" y="1431"/>
                      <a:pt x="430" y="1288"/>
                      <a:pt x="287" y="1145"/>
                    </a:cubicBezTo>
                    <a:cubicBezTo>
                      <a:pt x="36" y="931"/>
                      <a:pt x="0" y="573"/>
                      <a:pt x="215" y="322"/>
                    </a:cubicBezTo>
                    <a:cubicBezTo>
                      <a:pt x="358" y="72"/>
                      <a:pt x="680" y="0"/>
                      <a:pt x="966" y="179"/>
                    </a:cubicBezTo>
                    <a:cubicBezTo>
                      <a:pt x="1897" y="680"/>
                      <a:pt x="2827" y="1217"/>
                      <a:pt x="3757" y="1753"/>
                    </a:cubicBezTo>
                    <a:cubicBezTo>
                      <a:pt x="3972" y="1897"/>
                      <a:pt x="4151" y="2111"/>
                      <a:pt x="4329" y="2326"/>
                    </a:cubicBezTo>
                    <a:cubicBezTo>
                      <a:pt x="4508" y="2541"/>
                      <a:pt x="4580" y="2827"/>
                      <a:pt x="4473" y="3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 flipH="1">
                <a:off x="8379388" y="991075"/>
                <a:ext cx="1252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2076" extrusionOk="0">
                    <a:moveTo>
                      <a:pt x="4044" y="0"/>
                    </a:moveTo>
                    <a:cubicBezTo>
                      <a:pt x="4294" y="36"/>
                      <a:pt x="4509" y="108"/>
                      <a:pt x="4759" y="179"/>
                    </a:cubicBezTo>
                    <a:cubicBezTo>
                      <a:pt x="4938" y="251"/>
                      <a:pt x="5010" y="501"/>
                      <a:pt x="4867" y="680"/>
                    </a:cubicBezTo>
                    <a:cubicBezTo>
                      <a:pt x="4759" y="787"/>
                      <a:pt x="4616" y="895"/>
                      <a:pt x="4473" y="966"/>
                    </a:cubicBezTo>
                    <a:cubicBezTo>
                      <a:pt x="4044" y="1145"/>
                      <a:pt x="3614" y="1324"/>
                      <a:pt x="3149" y="1467"/>
                    </a:cubicBezTo>
                    <a:cubicBezTo>
                      <a:pt x="2505" y="1646"/>
                      <a:pt x="1825" y="1753"/>
                      <a:pt x="1146" y="1932"/>
                    </a:cubicBezTo>
                    <a:cubicBezTo>
                      <a:pt x="1003" y="1968"/>
                      <a:pt x="859" y="2004"/>
                      <a:pt x="752" y="2004"/>
                    </a:cubicBezTo>
                    <a:cubicBezTo>
                      <a:pt x="466" y="2075"/>
                      <a:pt x="180" y="1897"/>
                      <a:pt x="72" y="1646"/>
                    </a:cubicBezTo>
                    <a:cubicBezTo>
                      <a:pt x="1" y="1360"/>
                      <a:pt x="108" y="1074"/>
                      <a:pt x="359" y="931"/>
                    </a:cubicBezTo>
                    <a:cubicBezTo>
                      <a:pt x="645" y="752"/>
                      <a:pt x="967" y="644"/>
                      <a:pt x="1253" y="537"/>
                    </a:cubicBezTo>
                    <a:cubicBezTo>
                      <a:pt x="1897" y="358"/>
                      <a:pt x="2541" y="251"/>
                      <a:pt x="3221" y="108"/>
                    </a:cubicBezTo>
                    <a:cubicBezTo>
                      <a:pt x="3471" y="36"/>
                      <a:pt x="3722" y="36"/>
                      <a:pt x="40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 flipH="1">
                <a:off x="7639688" y="589475"/>
                <a:ext cx="88575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3650" extrusionOk="0">
                    <a:moveTo>
                      <a:pt x="215" y="3614"/>
                    </a:moveTo>
                    <a:cubicBezTo>
                      <a:pt x="36" y="3471"/>
                      <a:pt x="1" y="3220"/>
                      <a:pt x="108" y="3006"/>
                    </a:cubicBezTo>
                    <a:cubicBezTo>
                      <a:pt x="287" y="2576"/>
                      <a:pt x="502" y="2183"/>
                      <a:pt x="788" y="1789"/>
                    </a:cubicBezTo>
                    <a:cubicBezTo>
                      <a:pt x="1253" y="1288"/>
                      <a:pt x="1754" y="823"/>
                      <a:pt x="2255" y="358"/>
                    </a:cubicBezTo>
                    <a:cubicBezTo>
                      <a:pt x="2434" y="251"/>
                      <a:pt x="2577" y="143"/>
                      <a:pt x="2756" y="108"/>
                    </a:cubicBezTo>
                    <a:cubicBezTo>
                      <a:pt x="2970" y="0"/>
                      <a:pt x="3221" y="72"/>
                      <a:pt x="3364" y="251"/>
                    </a:cubicBezTo>
                    <a:cubicBezTo>
                      <a:pt x="3507" y="394"/>
                      <a:pt x="3543" y="608"/>
                      <a:pt x="3471" y="787"/>
                    </a:cubicBezTo>
                    <a:cubicBezTo>
                      <a:pt x="3435" y="966"/>
                      <a:pt x="3364" y="1109"/>
                      <a:pt x="3256" y="1252"/>
                    </a:cubicBezTo>
                    <a:cubicBezTo>
                      <a:pt x="2577" y="2075"/>
                      <a:pt x="1790" y="2791"/>
                      <a:pt x="931" y="3435"/>
                    </a:cubicBezTo>
                    <a:cubicBezTo>
                      <a:pt x="716" y="3578"/>
                      <a:pt x="466" y="3650"/>
                      <a:pt x="215" y="36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 flipH="1">
                <a:off x="7975088" y="1342600"/>
                <a:ext cx="394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4437" extrusionOk="0">
                    <a:moveTo>
                      <a:pt x="1504" y="2898"/>
                    </a:moveTo>
                    <a:cubicBezTo>
                      <a:pt x="1539" y="3148"/>
                      <a:pt x="1539" y="3399"/>
                      <a:pt x="1504" y="3649"/>
                    </a:cubicBezTo>
                    <a:cubicBezTo>
                      <a:pt x="1504" y="3792"/>
                      <a:pt x="1432" y="3936"/>
                      <a:pt x="1360" y="4079"/>
                    </a:cubicBezTo>
                    <a:cubicBezTo>
                      <a:pt x="1146" y="4436"/>
                      <a:pt x="609" y="4436"/>
                      <a:pt x="394" y="4079"/>
                    </a:cubicBezTo>
                    <a:cubicBezTo>
                      <a:pt x="287" y="3936"/>
                      <a:pt x="251" y="3792"/>
                      <a:pt x="216" y="3649"/>
                    </a:cubicBezTo>
                    <a:cubicBezTo>
                      <a:pt x="1" y="2683"/>
                      <a:pt x="37" y="1717"/>
                      <a:pt x="251" y="751"/>
                    </a:cubicBezTo>
                    <a:cubicBezTo>
                      <a:pt x="323" y="537"/>
                      <a:pt x="430" y="358"/>
                      <a:pt x="538" y="179"/>
                    </a:cubicBezTo>
                    <a:cubicBezTo>
                      <a:pt x="645" y="0"/>
                      <a:pt x="895" y="0"/>
                      <a:pt x="1003" y="179"/>
                    </a:cubicBezTo>
                    <a:cubicBezTo>
                      <a:pt x="1110" y="358"/>
                      <a:pt x="1217" y="537"/>
                      <a:pt x="1253" y="751"/>
                    </a:cubicBezTo>
                    <a:cubicBezTo>
                      <a:pt x="1396" y="1467"/>
                      <a:pt x="1468" y="2182"/>
                      <a:pt x="1575" y="28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 flipH="1">
                <a:off x="7492113" y="820225"/>
                <a:ext cx="10287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1969" extrusionOk="0">
                    <a:moveTo>
                      <a:pt x="1" y="1897"/>
                    </a:moveTo>
                    <a:cubicBezTo>
                      <a:pt x="1" y="1539"/>
                      <a:pt x="144" y="1217"/>
                      <a:pt x="430" y="1038"/>
                    </a:cubicBezTo>
                    <a:cubicBezTo>
                      <a:pt x="680" y="860"/>
                      <a:pt x="967" y="681"/>
                      <a:pt x="1289" y="538"/>
                    </a:cubicBezTo>
                    <a:cubicBezTo>
                      <a:pt x="1718" y="359"/>
                      <a:pt x="2219" y="216"/>
                      <a:pt x="2684" y="108"/>
                    </a:cubicBezTo>
                    <a:cubicBezTo>
                      <a:pt x="3006" y="1"/>
                      <a:pt x="3364" y="37"/>
                      <a:pt x="3650" y="144"/>
                    </a:cubicBezTo>
                    <a:cubicBezTo>
                      <a:pt x="3900" y="216"/>
                      <a:pt x="4079" y="430"/>
                      <a:pt x="4115" y="716"/>
                    </a:cubicBezTo>
                    <a:cubicBezTo>
                      <a:pt x="4115" y="967"/>
                      <a:pt x="3972" y="1182"/>
                      <a:pt x="3721" y="1289"/>
                    </a:cubicBezTo>
                    <a:cubicBezTo>
                      <a:pt x="3614" y="1325"/>
                      <a:pt x="3507" y="1360"/>
                      <a:pt x="3399" y="1396"/>
                    </a:cubicBezTo>
                    <a:cubicBezTo>
                      <a:pt x="2934" y="1504"/>
                      <a:pt x="2469" y="1611"/>
                      <a:pt x="1968" y="1754"/>
                    </a:cubicBezTo>
                    <a:cubicBezTo>
                      <a:pt x="1324" y="1933"/>
                      <a:pt x="645" y="1969"/>
                      <a:pt x="1" y="1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 flipH="1">
                <a:off x="7862388" y="958875"/>
                <a:ext cx="161025" cy="11450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4580" extrusionOk="0">
                    <a:moveTo>
                      <a:pt x="3184" y="4508"/>
                    </a:moveTo>
                    <a:cubicBezTo>
                      <a:pt x="2397" y="4544"/>
                      <a:pt x="1610" y="4294"/>
                      <a:pt x="1002" y="3793"/>
                    </a:cubicBezTo>
                    <a:cubicBezTo>
                      <a:pt x="608" y="3542"/>
                      <a:pt x="322" y="3149"/>
                      <a:pt x="107" y="2719"/>
                    </a:cubicBezTo>
                    <a:cubicBezTo>
                      <a:pt x="36" y="2505"/>
                      <a:pt x="0" y="2254"/>
                      <a:pt x="72" y="2004"/>
                    </a:cubicBezTo>
                    <a:cubicBezTo>
                      <a:pt x="179" y="1753"/>
                      <a:pt x="501" y="1682"/>
                      <a:pt x="680" y="1897"/>
                    </a:cubicBezTo>
                    <a:cubicBezTo>
                      <a:pt x="787" y="2040"/>
                      <a:pt x="895" y="2219"/>
                      <a:pt x="1002" y="2362"/>
                    </a:cubicBezTo>
                    <a:cubicBezTo>
                      <a:pt x="1610" y="3185"/>
                      <a:pt x="2648" y="3542"/>
                      <a:pt x="3649" y="3328"/>
                    </a:cubicBezTo>
                    <a:cubicBezTo>
                      <a:pt x="4007" y="3256"/>
                      <a:pt x="4329" y="3077"/>
                      <a:pt x="4544" y="2791"/>
                    </a:cubicBezTo>
                    <a:cubicBezTo>
                      <a:pt x="4937" y="2362"/>
                      <a:pt x="5152" y="1789"/>
                      <a:pt x="5188" y="1217"/>
                    </a:cubicBezTo>
                    <a:cubicBezTo>
                      <a:pt x="5188" y="931"/>
                      <a:pt x="5188" y="644"/>
                      <a:pt x="5259" y="358"/>
                    </a:cubicBezTo>
                    <a:cubicBezTo>
                      <a:pt x="5295" y="108"/>
                      <a:pt x="5617" y="0"/>
                      <a:pt x="5832" y="215"/>
                    </a:cubicBezTo>
                    <a:cubicBezTo>
                      <a:pt x="6082" y="394"/>
                      <a:pt x="6261" y="716"/>
                      <a:pt x="6333" y="1038"/>
                    </a:cubicBezTo>
                    <a:cubicBezTo>
                      <a:pt x="6440" y="1431"/>
                      <a:pt x="6404" y="1861"/>
                      <a:pt x="6297" y="2254"/>
                    </a:cubicBezTo>
                    <a:cubicBezTo>
                      <a:pt x="6047" y="2970"/>
                      <a:pt x="5581" y="3614"/>
                      <a:pt x="4937" y="4079"/>
                    </a:cubicBezTo>
                    <a:cubicBezTo>
                      <a:pt x="4437" y="4437"/>
                      <a:pt x="3793" y="4580"/>
                      <a:pt x="3184" y="4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 flipH="1">
                <a:off x="8064538" y="918625"/>
                <a:ext cx="537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112" extrusionOk="0">
                    <a:moveTo>
                      <a:pt x="931" y="2111"/>
                    </a:moveTo>
                    <a:cubicBezTo>
                      <a:pt x="394" y="2111"/>
                      <a:pt x="1" y="1682"/>
                      <a:pt x="36" y="1145"/>
                    </a:cubicBezTo>
                    <a:cubicBezTo>
                      <a:pt x="36" y="501"/>
                      <a:pt x="573" y="0"/>
                      <a:pt x="1181" y="0"/>
                    </a:cubicBezTo>
                    <a:cubicBezTo>
                      <a:pt x="1718" y="36"/>
                      <a:pt x="2147" y="466"/>
                      <a:pt x="2112" y="966"/>
                    </a:cubicBezTo>
                    <a:cubicBezTo>
                      <a:pt x="2112" y="1610"/>
                      <a:pt x="1575" y="2111"/>
                      <a:pt x="931" y="2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 flipH="1">
                <a:off x="7848988" y="832750"/>
                <a:ext cx="52800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969" extrusionOk="0">
                    <a:moveTo>
                      <a:pt x="1074" y="72"/>
                    </a:moveTo>
                    <a:cubicBezTo>
                      <a:pt x="1468" y="1"/>
                      <a:pt x="1825" y="180"/>
                      <a:pt x="1969" y="537"/>
                    </a:cubicBezTo>
                    <a:cubicBezTo>
                      <a:pt x="2112" y="895"/>
                      <a:pt x="2004" y="1325"/>
                      <a:pt x="1718" y="1575"/>
                    </a:cubicBezTo>
                    <a:cubicBezTo>
                      <a:pt x="1611" y="1682"/>
                      <a:pt x="1503" y="1754"/>
                      <a:pt x="1360" y="1790"/>
                    </a:cubicBezTo>
                    <a:cubicBezTo>
                      <a:pt x="1038" y="1969"/>
                      <a:pt x="645" y="1933"/>
                      <a:pt x="394" y="1682"/>
                    </a:cubicBezTo>
                    <a:cubicBezTo>
                      <a:pt x="108" y="1468"/>
                      <a:pt x="1" y="1074"/>
                      <a:pt x="108" y="716"/>
                    </a:cubicBezTo>
                    <a:cubicBezTo>
                      <a:pt x="216" y="359"/>
                      <a:pt x="502" y="108"/>
                      <a:pt x="895" y="72"/>
                    </a:cubicBezTo>
                    <a:cubicBezTo>
                      <a:pt x="967" y="72"/>
                      <a:pt x="1038" y="72"/>
                      <a:pt x="1074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 flipH="1">
                <a:off x="7796288" y="503850"/>
                <a:ext cx="77775" cy="10022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009" extrusionOk="0">
                    <a:moveTo>
                      <a:pt x="2250" y="1"/>
                    </a:moveTo>
                    <a:cubicBezTo>
                      <a:pt x="2061" y="1"/>
                      <a:pt x="1875" y="92"/>
                      <a:pt x="1754" y="313"/>
                    </a:cubicBezTo>
                    <a:cubicBezTo>
                      <a:pt x="1253" y="1314"/>
                      <a:pt x="1" y="2781"/>
                      <a:pt x="824" y="3890"/>
                    </a:cubicBezTo>
                    <a:cubicBezTo>
                      <a:pt x="866" y="3974"/>
                      <a:pt x="944" y="4009"/>
                      <a:pt x="1024" y="4009"/>
                    </a:cubicBezTo>
                    <a:cubicBezTo>
                      <a:pt x="1080" y="4009"/>
                      <a:pt x="1137" y="3992"/>
                      <a:pt x="1182" y="3962"/>
                    </a:cubicBezTo>
                    <a:cubicBezTo>
                      <a:pt x="1933" y="3103"/>
                      <a:pt x="2362" y="1923"/>
                      <a:pt x="2863" y="957"/>
                    </a:cubicBezTo>
                    <a:cubicBezTo>
                      <a:pt x="3111" y="461"/>
                      <a:pt x="2673" y="1"/>
                      <a:pt x="2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 flipH="1">
                <a:off x="8161138" y="523325"/>
                <a:ext cx="7767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3629" extrusionOk="0">
                    <a:moveTo>
                      <a:pt x="984" y="1"/>
                    </a:moveTo>
                    <a:cubicBezTo>
                      <a:pt x="455" y="1"/>
                      <a:pt x="0" y="685"/>
                      <a:pt x="495" y="1179"/>
                    </a:cubicBezTo>
                    <a:cubicBezTo>
                      <a:pt x="1210" y="2002"/>
                      <a:pt x="1461" y="3254"/>
                      <a:pt x="2641" y="3612"/>
                    </a:cubicBezTo>
                    <a:cubicBezTo>
                      <a:pt x="2674" y="3623"/>
                      <a:pt x="2707" y="3628"/>
                      <a:pt x="2740" y="3628"/>
                    </a:cubicBezTo>
                    <a:cubicBezTo>
                      <a:pt x="2926" y="3628"/>
                      <a:pt x="3106" y="3467"/>
                      <a:pt x="3106" y="3254"/>
                    </a:cubicBezTo>
                    <a:cubicBezTo>
                      <a:pt x="2927" y="2074"/>
                      <a:pt x="2355" y="1000"/>
                      <a:pt x="1461" y="213"/>
                    </a:cubicBezTo>
                    <a:cubicBezTo>
                      <a:pt x="1311" y="64"/>
                      <a:pt x="1144" y="1"/>
                      <a:pt x="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 flipH="1">
                <a:off x="8349863" y="823800"/>
                <a:ext cx="948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1545" extrusionOk="0">
                    <a:moveTo>
                      <a:pt x="788" y="1"/>
                    </a:moveTo>
                    <a:cubicBezTo>
                      <a:pt x="1" y="1"/>
                      <a:pt x="1" y="1182"/>
                      <a:pt x="788" y="1217"/>
                    </a:cubicBezTo>
                    <a:cubicBezTo>
                      <a:pt x="1461" y="1242"/>
                      <a:pt x="2099" y="1545"/>
                      <a:pt x="2751" y="1545"/>
                    </a:cubicBezTo>
                    <a:cubicBezTo>
                      <a:pt x="3035" y="1545"/>
                      <a:pt x="3321" y="1488"/>
                      <a:pt x="3614" y="1325"/>
                    </a:cubicBezTo>
                    <a:cubicBezTo>
                      <a:pt x="3793" y="1217"/>
                      <a:pt x="3793" y="967"/>
                      <a:pt x="3614" y="860"/>
                    </a:cubicBezTo>
                    <a:cubicBezTo>
                      <a:pt x="2756" y="287"/>
                      <a:pt x="1790" y="1"/>
                      <a:pt x="7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 flipH="1">
                <a:off x="8304263" y="1158250"/>
                <a:ext cx="773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02" extrusionOk="0">
                    <a:moveTo>
                      <a:pt x="2472" y="1"/>
                    </a:moveTo>
                    <a:cubicBezTo>
                      <a:pt x="1579" y="1"/>
                      <a:pt x="630" y="827"/>
                      <a:pt x="232" y="1471"/>
                    </a:cubicBezTo>
                    <a:cubicBezTo>
                      <a:pt x="1" y="1875"/>
                      <a:pt x="305" y="2302"/>
                      <a:pt x="695" y="2302"/>
                    </a:cubicBezTo>
                    <a:cubicBezTo>
                      <a:pt x="788" y="2302"/>
                      <a:pt x="886" y="2277"/>
                      <a:pt x="983" y="2222"/>
                    </a:cubicBezTo>
                    <a:cubicBezTo>
                      <a:pt x="1699" y="1793"/>
                      <a:pt x="3022" y="1328"/>
                      <a:pt x="3094" y="362"/>
                    </a:cubicBezTo>
                    <a:cubicBezTo>
                      <a:pt x="3094" y="218"/>
                      <a:pt x="3022" y="111"/>
                      <a:pt x="2915" y="75"/>
                    </a:cubicBezTo>
                    <a:cubicBezTo>
                      <a:pt x="2771" y="24"/>
                      <a:pt x="2622" y="1"/>
                      <a:pt x="24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0"/>
              <p:cNvSpPr/>
              <p:nvPr/>
            </p:nvSpPr>
            <p:spPr>
              <a:xfrm flipH="1">
                <a:off x="8132513" y="1357550"/>
                <a:ext cx="5972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3285" extrusionOk="0">
                    <a:moveTo>
                      <a:pt x="2031" y="1"/>
                    </a:moveTo>
                    <a:cubicBezTo>
                      <a:pt x="2008" y="1"/>
                      <a:pt x="1984" y="4"/>
                      <a:pt x="1959" y="10"/>
                    </a:cubicBezTo>
                    <a:cubicBezTo>
                      <a:pt x="957" y="332"/>
                      <a:pt x="850" y="1406"/>
                      <a:pt x="349" y="2193"/>
                    </a:cubicBezTo>
                    <a:cubicBezTo>
                      <a:pt x="1" y="2764"/>
                      <a:pt x="499" y="3284"/>
                      <a:pt x="1004" y="3284"/>
                    </a:cubicBezTo>
                    <a:cubicBezTo>
                      <a:pt x="1226" y="3284"/>
                      <a:pt x="1448" y="3184"/>
                      <a:pt x="1601" y="2944"/>
                    </a:cubicBezTo>
                    <a:cubicBezTo>
                      <a:pt x="2174" y="2121"/>
                      <a:pt x="2388" y="1119"/>
                      <a:pt x="2245" y="153"/>
                    </a:cubicBezTo>
                    <a:cubicBezTo>
                      <a:pt x="2216" y="65"/>
                      <a:pt x="2138" y="1"/>
                      <a:pt x="20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0"/>
              <p:cNvSpPr/>
              <p:nvPr/>
            </p:nvSpPr>
            <p:spPr>
              <a:xfrm flipH="1">
                <a:off x="7769513" y="1318050"/>
                <a:ext cx="6340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930" extrusionOk="0">
                    <a:moveTo>
                      <a:pt x="318" y="0"/>
                    </a:moveTo>
                    <a:cubicBezTo>
                      <a:pt x="162" y="0"/>
                      <a:pt x="1" y="141"/>
                      <a:pt x="1" y="302"/>
                    </a:cubicBezTo>
                    <a:cubicBezTo>
                      <a:pt x="1" y="1483"/>
                      <a:pt x="537" y="2520"/>
                      <a:pt x="1146" y="3558"/>
                    </a:cubicBezTo>
                    <a:cubicBezTo>
                      <a:pt x="1258" y="3820"/>
                      <a:pt x="1474" y="3930"/>
                      <a:pt x="1695" y="3930"/>
                    </a:cubicBezTo>
                    <a:cubicBezTo>
                      <a:pt x="2108" y="3930"/>
                      <a:pt x="2536" y="3547"/>
                      <a:pt x="2326" y="3057"/>
                    </a:cubicBezTo>
                    <a:cubicBezTo>
                      <a:pt x="2076" y="1841"/>
                      <a:pt x="1432" y="803"/>
                      <a:pt x="466" y="52"/>
                    </a:cubicBezTo>
                    <a:cubicBezTo>
                      <a:pt x="421" y="16"/>
                      <a:pt x="370" y="0"/>
                      <a:pt x="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 flipH="1">
                <a:off x="7501988" y="1019700"/>
                <a:ext cx="106425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250" extrusionOk="0">
                    <a:moveTo>
                      <a:pt x="466" y="0"/>
                    </a:moveTo>
                    <a:cubicBezTo>
                      <a:pt x="180" y="0"/>
                      <a:pt x="1" y="322"/>
                      <a:pt x="144" y="573"/>
                    </a:cubicBezTo>
                    <a:cubicBezTo>
                      <a:pt x="752" y="1574"/>
                      <a:pt x="2040" y="1968"/>
                      <a:pt x="3114" y="2218"/>
                    </a:cubicBezTo>
                    <a:cubicBezTo>
                      <a:pt x="3187" y="2240"/>
                      <a:pt x="3257" y="2250"/>
                      <a:pt x="3323" y="2250"/>
                    </a:cubicBezTo>
                    <a:cubicBezTo>
                      <a:pt x="4025" y="2250"/>
                      <a:pt x="4256" y="1124"/>
                      <a:pt x="3471" y="895"/>
                    </a:cubicBezTo>
                    <a:cubicBezTo>
                      <a:pt x="2470" y="608"/>
                      <a:pt x="1504" y="0"/>
                      <a:pt x="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 flipH="1">
                <a:off x="7563138" y="720300"/>
                <a:ext cx="81275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456" extrusionOk="0">
                    <a:moveTo>
                      <a:pt x="2694" y="1"/>
                    </a:moveTo>
                    <a:cubicBezTo>
                      <a:pt x="2600" y="1"/>
                      <a:pt x="2500" y="30"/>
                      <a:pt x="2407" y="98"/>
                    </a:cubicBezTo>
                    <a:cubicBezTo>
                      <a:pt x="1799" y="742"/>
                      <a:pt x="690" y="778"/>
                      <a:pt x="189" y="1565"/>
                    </a:cubicBezTo>
                    <a:cubicBezTo>
                      <a:pt x="0" y="1942"/>
                      <a:pt x="280" y="2456"/>
                      <a:pt x="665" y="2456"/>
                    </a:cubicBezTo>
                    <a:cubicBezTo>
                      <a:pt x="719" y="2456"/>
                      <a:pt x="775" y="2446"/>
                      <a:pt x="833" y="2424"/>
                    </a:cubicBezTo>
                    <a:cubicBezTo>
                      <a:pt x="1262" y="2209"/>
                      <a:pt x="1691" y="1994"/>
                      <a:pt x="2049" y="1708"/>
                    </a:cubicBezTo>
                    <a:cubicBezTo>
                      <a:pt x="2514" y="1458"/>
                      <a:pt x="2872" y="1100"/>
                      <a:pt x="3087" y="635"/>
                    </a:cubicBezTo>
                    <a:cubicBezTo>
                      <a:pt x="3250" y="307"/>
                      <a:pt x="2998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30"/>
            <p:cNvGrpSpPr/>
            <p:nvPr/>
          </p:nvGrpSpPr>
          <p:grpSpPr>
            <a:xfrm flipH="1">
              <a:off x="552250" y="1747400"/>
              <a:ext cx="503600" cy="371225"/>
              <a:chOff x="8261775" y="1880050"/>
              <a:chExt cx="503600" cy="371225"/>
            </a:xfrm>
          </p:grpSpPr>
          <p:sp>
            <p:nvSpPr>
              <p:cNvPr id="517" name="Google Shape;517;p30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0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0"/>
            <p:cNvGrpSpPr/>
            <p:nvPr/>
          </p:nvGrpSpPr>
          <p:grpSpPr>
            <a:xfrm rot="-2237976" flipH="1">
              <a:off x="1524924" y="2187610"/>
              <a:ext cx="330084" cy="331884"/>
              <a:chOff x="704650" y="2233450"/>
              <a:chExt cx="330075" cy="331875"/>
            </a:xfrm>
          </p:grpSpPr>
          <p:sp>
            <p:nvSpPr>
              <p:cNvPr id="520" name="Google Shape;520;p30"/>
              <p:cNvSpPr/>
              <p:nvPr/>
            </p:nvSpPr>
            <p:spPr>
              <a:xfrm>
                <a:off x="737750" y="22710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rgbClr val="FFE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0"/>
              <p:cNvSpPr/>
              <p:nvPr/>
            </p:nvSpPr>
            <p:spPr>
              <a:xfrm>
                <a:off x="704650" y="22334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1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4" name="Google Shape;524;p31"/>
          <p:cNvGrpSpPr/>
          <p:nvPr/>
        </p:nvGrpSpPr>
        <p:grpSpPr>
          <a:xfrm>
            <a:off x="552250" y="1233050"/>
            <a:ext cx="1688288" cy="3746575"/>
            <a:chOff x="552250" y="1233050"/>
            <a:chExt cx="1688288" cy="3746575"/>
          </a:xfrm>
        </p:grpSpPr>
        <p:grpSp>
          <p:nvGrpSpPr>
            <p:cNvPr id="525" name="Google Shape;525;p31"/>
            <p:cNvGrpSpPr/>
            <p:nvPr/>
          </p:nvGrpSpPr>
          <p:grpSpPr>
            <a:xfrm>
              <a:off x="613238" y="2201325"/>
              <a:ext cx="1627300" cy="2778300"/>
              <a:chOff x="613238" y="2201325"/>
              <a:chExt cx="1627300" cy="2778300"/>
            </a:xfrm>
          </p:grpSpPr>
          <p:sp>
            <p:nvSpPr>
              <p:cNvPr id="526" name="Google Shape;526;p31"/>
              <p:cNvSpPr/>
              <p:nvPr/>
            </p:nvSpPr>
            <p:spPr>
              <a:xfrm>
                <a:off x="906813" y="3335550"/>
                <a:ext cx="811800" cy="614225"/>
              </a:xfrm>
              <a:custGeom>
                <a:avLst/>
                <a:gdLst/>
                <a:ahLst/>
                <a:cxnLst/>
                <a:rect l="l" t="t" r="r" b="b"/>
                <a:pathLst>
                  <a:path w="32472" h="24569" extrusionOk="0">
                    <a:moveTo>
                      <a:pt x="13384" y="672"/>
                    </a:moveTo>
                    <a:cubicBezTo>
                      <a:pt x="13570" y="896"/>
                      <a:pt x="13757" y="1045"/>
                      <a:pt x="13906" y="1194"/>
                    </a:cubicBezTo>
                    <a:cubicBezTo>
                      <a:pt x="14167" y="1418"/>
                      <a:pt x="14428" y="1641"/>
                      <a:pt x="14726" y="1828"/>
                    </a:cubicBezTo>
                    <a:cubicBezTo>
                      <a:pt x="15397" y="2312"/>
                      <a:pt x="16366" y="2163"/>
                      <a:pt x="16851" y="1455"/>
                    </a:cubicBezTo>
                    <a:cubicBezTo>
                      <a:pt x="17224" y="970"/>
                      <a:pt x="17559" y="486"/>
                      <a:pt x="17858" y="1"/>
                    </a:cubicBezTo>
                    <a:cubicBezTo>
                      <a:pt x="17969" y="38"/>
                      <a:pt x="18081" y="150"/>
                      <a:pt x="18193" y="225"/>
                    </a:cubicBezTo>
                    <a:cubicBezTo>
                      <a:pt x="18454" y="486"/>
                      <a:pt x="18752" y="709"/>
                      <a:pt x="19013" y="933"/>
                    </a:cubicBezTo>
                    <a:cubicBezTo>
                      <a:pt x="19796" y="1529"/>
                      <a:pt x="20877" y="1529"/>
                      <a:pt x="21660" y="933"/>
                    </a:cubicBezTo>
                    <a:cubicBezTo>
                      <a:pt x="21921" y="784"/>
                      <a:pt x="22145" y="597"/>
                      <a:pt x="22443" y="374"/>
                    </a:cubicBezTo>
                    <a:cubicBezTo>
                      <a:pt x="22592" y="709"/>
                      <a:pt x="22741" y="1007"/>
                      <a:pt x="22890" y="1306"/>
                    </a:cubicBezTo>
                    <a:cubicBezTo>
                      <a:pt x="23151" y="1753"/>
                      <a:pt x="23487" y="2200"/>
                      <a:pt x="23822" y="2610"/>
                    </a:cubicBezTo>
                    <a:cubicBezTo>
                      <a:pt x="24605" y="3468"/>
                      <a:pt x="25425" y="3542"/>
                      <a:pt x="26432" y="2946"/>
                    </a:cubicBezTo>
                    <a:lnTo>
                      <a:pt x="26842" y="2722"/>
                    </a:lnTo>
                    <a:cubicBezTo>
                      <a:pt x="26954" y="2871"/>
                      <a:pt x="27066" y="3021"/>
                      <a:pt x="27178" y="3170"/>
                    </a:cubicBezTo>
                    <a:cubicBezTo>
                      <a:pt x="27401" y="3468"/>
                      <a:pt x="27588" y="3803"/>
                      <a:pt x="27811" y="4102"/>
                    </a:cubicBezTo>
                    <a:cubicBezTo>
                      <a:pt x="28408" y="5034"/>
                      <a:pt x="29563" y="5444"/>
                      <a:pt x="30645" y="5146"/>
                    </a:cubicBezTo>
                    <a:cubicBezTo>
                      <a:pt x="31353" y="4959"/>
                      <a:pt x="31651" y="5146"/>
                      <a:pt x="31800" y="5854"/>
                    </a:cubicBezTo>
                    <a:cubicBezTo>
                      <a:pt x="32471" y="8724"/>
                      <a:pt x="32285" y="11781"/>
                      <a:pt x="31278" y="14577"/>
                    </a:cubicBezTo>
                    <a:cubicBezTo>
                      <a:pt x="30831" y="15770"/>
                      <a:pt x="30197" y="16889"/>
                      <a:pt x="29414" y="17895"/>
                    </a:cubicBezTo>
                    <a:cubicBezTo>
                      <a:pt x="28110" y="19685"/>
                      <a:pt x="26469" y="21250"/>
                      <a:pt x="24605" y="22406"/>
                    </a:cubicBezTo>
                    <a:cubicBezTo>
                      <a:pt x="22704" y="23524"/>
                      <a:pt x="20579" y="24196"/>
                      <a:pt x="18380" y="24307"/>
                    </a:cubicBezTo>
                    <a:cubicBezTo>
                      <a:pt x="15546" y="24568"/>
                      <a:pt x="12676" y="24382"/>
                      <a:pt x="9880" y="23748"/>
                    </a:cubicBezTo>
                    <a:cubicBezTo>
                      <a:pt x="6748" y="23003"/>
                      <a:pt x="4101" y="21474"/>
                      <a:pt x="2200" y="18790"/>
                    </a:cubicBezTo>
                    <a:cubicBezTo>
                      <a:pt x="2051" y="18604"/>
                      <a:pt x="1902" y="18417"/>
                      <a:pt x="1790" y="18193"/>
                    </a:cubicBezTo>
                    <a:cubicBezTo>
                      <a:pt x="1305" y="17150"/>
                      <a:pt x="821" y="16069"/>
                      <a:pt x="373" y="14987"/>
                    </a:cubicBezTo>
                    <a:cubicBezTo>
                      <a:pt x="187" y="14615"/>
                      <a:pt x="38" y="14205"/>
                      <a:pt x="1" y="13794"/>
                    </a:cubicBezTo>
                    <a:cubicBezTo>
                      <a:pt x="336" y="13794"/>
                      <a:pt x="634" y="13757"/>
                      <a:pt x="895" y="13720"/>
                    </a:cubicBezTo>
                    <a:cubicBezTo>
                      <a:pt x="1790" y="13645"/>
                      <a:pt x="2610" y="13273"/>
                      <a:pt x="3244" y="12601"/>
                    </a:cubicBezTo>
                    <a:cubicBezTo>
                      <a:pt x="3915" y="12005"/>
                      <a:pt x="4176" y="11073"/>
                      <a:pt x="3878" y="10216"/>
                    </a:cubicBezTo>
                    <a:lnTo>
                      <a:pt x="3729" y="9694"/>
                    </a:lnTo>
                    <a:cubicBezTo>
                      <a:pt x="3878" y="9582"/>
                      <a:pt x="4064" y="9470"/>
                      <a:pt x="4213" y="9358"/>
                    </a:cubicBezTo>
                    <a:cubicBezTo>
                      <a:pt x="5630" y="8501"/>
                      <a:pt x="6077" y="7420"/>
                      <a:pt x="5704" y="5779"/>
                    </a:cubicBezTo>
                    <a:cubicBezTo>
                      <a:pt x="5667" y="5667"/>
                      <a:pt x="5630" y="5518"/>
                      <a:pt x="5593" y="5332"/>
                    </a:cubicBezTo>
                    <a:cubicBezTo>
                      <a:pt x="5742" y="5257"/>
                      <a:pt x="5891" y="5220"/>
                      <a:pt x="6077" y="5183"/>
                    </a:cubicBezTo>
                    <a:cubicBezTo>
                      <a:pt x="7457" y="5071"/>
                      <a:pt x="8463" y="4288"/>
                      <a:pt x="8724" y="2648"/>
                    </a:cubicBezTo>
                    <a:cubicBezTo>
                      <a:pt x="8761" y="2461"/>
                      <a:pt x="8836" y="2275"/>
                      <a:pt x="8873" y="2089"/>
                    </a:cubicBezTo>
                    <a:cubicBezTo>
                      <a:pt x="9097" y="2312"/>
                      <a:pt x="9283" y="2461"/>
                      <a:pt x="9470" y="2610"/>
                    </a:cubicBezTo>
                    <a:cubicBezTo>
                      <a:pt x="9693" y="2797"/>
                      <a:pt x="9917" y="2983"/>
                      <a:pt x="10178" y="3132"/>
                    </a:cubicBezTo>
                    <a:cubicBezTo>
                      <a:pt x="10774" y="3431"/>
                      <a:pt x="11483" y="3319"/>
                      <a:pt x="11967" y="2871"/>
                    </a:cubicBezTo>
                    <a:cubicBezTo>
                      <a:pt x="12377" y="2461"/>
                      <a:pt x="12713" y="1977"/>
                      <a:pt x="12974" y="1455"/>
                    </a:cubicBezTo>
                    <a:cubicBezTo>
                      <a:pt x="13086" y="1268"/>
                      <a:pt x="13198" y="970"/>
                      <a:pt x="13384" y="672"/>
                    </a:cubicBezTo>
                    <a:close/>
                    <a:moveTo>
                      <a:pt x="18342" y="17112"/>
                    </a:moveTo>
                    <a:cubicBezTo>
                      <a:pt x="19200" y="17038"/>
                      <a:pt x="20057" y="16777"/>
                      <a:pt x="20803" y="16329"/>
                    </a:cubicBezTo>
                    <a:cubicBezTo>
                      <a:pt x="21362" y="16031"/>
                      <a:pt x="21772" y="15509"/>
                      <a:pt x="21958" y="14876"/>
                    </a:cubicBezTo>
                    <a:cubicBezTo>
                      <a:pt x="22108" y="14205"/>
                      <a:pt x="22219" y="13571"/>
                      <a:pt x="22294" y="12900"/>
                    </a:cubicBezTo>
                    <a:cubicBezTo>
                      <a:pt x="22368" y="12601"/>
                      <a:pt x="22182" y="12341"/>
                      <a:pt x="21884" y="12341"/>
                    </a:cubicBezTo>
                    <a:cubicBezTo>
                      <a:pt x="21623" y="12341"/>
                      <a:pt x="21399" y="12527"/>
                      <a:pt x="21399" y="12862"/>
                    </a:cubicBezTo>
                    <a:cubicBezTo>
                      <a:pt x="21399" y="13012"/>
                      <a:pt x="21399" y="13198"/>
                      <a:pt x="21362" y="13347"/>
                    </a:cubicBezTo>
                    <a:cubicBezTo>
                      <a:pt x="21287" y="13794"/>
                      <a:pt x="21213" y="14205"/>
                      <a:pt x="21101" y="14615"/>
                    </a:cubicBezTo>
                    <a:cubicBezTo>
                      <a:pt x="20989" y="15025"/>
                      <a:pt x="20728" y="15360"/>
                      <a:pt x="20393" y="15547"/>
                    </a:cubicBezTo>
                    <a:cubicBezTo>
                      <a:pt x="19833" y="15882"/>
                      <a:pt x="19237" y="16106"/>
                      <a:pt x="18641" y="16180"/>
                    </a:cubicBezTo>
                    <a:cubicBezTo>
                      <a:pt x="16963" y="16329"/>
                      <a:pt x="15882" y="15397"/>
                      <a:pt x="15845" y="13645"/>
                    </a:cubicBezTo>
                    <a:cubicBezTo>
                      <a:pt x="15845" y="13571"/>
                      <a:pt x="15882" y="13459"/>
                      <a:pt x="15845" y="13384"/>
                    </a:cubicBezTo>
                    <a:cubicBezTo>
                      <a:pt x="15770" y="13235"/>
                      <a:pt x="15658" y="13086"/>
                      <a:pt x="15546" y="13012"/>
                    </a:cubicBezTo>
                    <a:cubicBezTo>
                      <a:pt x="15323" y="12900"/>
                      <a:pt x="15099" y="13012"/>
                      <a:pt x="15024" y="13198"/>
                    </a:cubicBezTo>
                    <a:cubicBezTo>
                      <a:pt x="14913" y="13459"/>
                      <a:pt x="14875" y="13720"/>
                      <a:pt x="14913" y="13981"/>
                    </a:cubicBezTo>
                    <a:cubicBezTo>
                      <a:pt x="15285" y="16069"/>
                      <a:pt x="16366" y="17038"/>
                      <a:pt x="18342" y="17112"/>
                    </a:cubicBezTo>
                    <a:close/>
                    <a:moveTo>
                      <a:pt x="9209" y="10327"/>
                    </a:moveTo>
                    <a:cubicBezTo>
                      <a:pt x="9209" y="10998"/>
                      <a:pt x="9283" y="11446"/>
                      <a:pt x="9731" y="11744"/>
                    </a:cubicBezTo>
                    <a:cubicBezTo>
                      <a:pt x="10364" y="12117"/>
                      <a:pt x="11185" y="11893"/>
                      <a:pt x="11595" y="11259"/>
                    </a:cubicBezTo>
                    <a:cubicBezTo>
                      <a:pt x="12005" y="10700"/>
                      <a:pt x="12117" y="9917"/>
                      <a:pt x="11334" y="9470"/>
                    </a:cubicBezTo>
                    <a:cubicBezTo>
                      <a:pt x="11222" y="9395"/>
                      <a:pt x="11147" y="9284"/>
                      <a:pt x="10998" y="9246"/>
                    </a:cubicBezTo>
                    <a:cubicBezTo>
                      <a:pt x="10514" y="8911"/>
                      <a:pt x="9842" y="9060"/>
                      <a:pt x="9507" y="9582"/>
                    </a:cubicBezTo>
                    <a:cubicBezTo>
                      <a:pt x="9358" y="9806"/>
                      <a:pt x="9283" y="10066"/>
                      <a:pt x="9209" y="10327"/>
                    </a:cubicBezTo>
                    <a:close/>
                    <a:moveTo>
                      <a:pt x="23897" y="8053"/>
                    </a:moveTo>
                    <a:cubicBezTo>
                      <a:pt x="23972" y="8314"/>
                      <a:pt x="24009" y="8575"/>
                      <a:pt x="24121" y="8836"/>
                    </a:cubicBezTo>
                    <a:cubicBezTo>
                      <a:pt x="24307" y="9395"/>
                      <a:pt x="24904" y="9656"/>
                      <a:pt x="25425" y="9358"/>
                    </a:cubicBezTo>
                    <a:cubicBezTo>
                      <a:pt x="26171" y="9134"/>
                      <a:pt x="26581" y="8314"/>
                      <a:pt x="26320" y="7569"/>
                    </a:cubicBezTo>
                    <a:cubicBezTo>
                      <a:pt x="26208" y="6935"/>
                      <a:pt x="25612" y="6525"/>
                      <a:pt x="24978" y="6637"/>
                    </a:cubicBezTo>
                    <a:cubicBezTo>
                      <a:pt x="24307" y="6711"/>
                      <a:pt x="23934" y="7159"/>
                      <a:pt x="23934" y="8053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1"/>
              <p:cNvSpPr/>
              <p:nvPr/>
            </p:nvSpPr>
            <p:spPr>
              <a:xfrm>
                <a:off x="774463" y="3040125"/>
                <a:ext cx="978625" cy="620725"/>
              </a:xfrm>
              <a:custGeom>
                <a:avLst/>
                <a:gdLst/>
                <a:ahLst/>
                <a:cxnLst/>
                <a:rect l="l" t="t" r="r" b="b"/>
                <a:pathLst>
                  <a:path w="39145" h="24829" extrusionOk="0">
                    <a:moveTo>
                      <a:pt x="5295" y="24829"/>
                    </a:moveTo>
                    <a:cubicBezTo>
                      <a:pt x="4288" y="24083"/>
                      <a:pt x="3281" y="23375"/>
                      <a:pt x="2275" y="22629"/>
                    </a:cubicBezTo>
                    <a:cubicBezTo>
                      <a:pt x="2126" y="22517"/>
                      <a:pt x="1939" y="22405"/>
                      <a:pt x="1753" y="22331"/>
                    </a:cubicBezTo>
                    <a:cubicBezTo>
                      <a:pt x="411" y="21697"/>
                      <a:pt x="1" y="20616"/>
                      <a:pt x="485" y="19162"/>
                    </a:cubicBezTo>
                    <a:cubicBezTo>
                      <a:pt x="523" y="19125"/>
                      <a:pt x="560" y="19087"/>
                      <a:pt x="635" y="19050"/>
                    </a:cubicBezTo>
                    <a:cubicBezTo>
                      <a:pt x="1604" y="18640"/>
                      <a:pt x="1716" y="18528"/>
                      <a:pt x="1678" y="17484"/>
                    </a:cubicBezTo>
                    <a:cubicBezTo>
                      <a:pt x="1678" y="17186"/>
                      <a:pt x="1641" y="16888"/>
                      <a:pt x="1641" y="16590"/>
                    </a:cubicBezTo>
                    <a:cubicBezTo>
                      <a:pt x="1604" y="16366"/>
                      <a:pt x="1604" y="16105"/>
                      <a:pt x="1641" y="15881"/>
                    </a:cubicBezTo>
                    <a:cubicBezTo>
                      <a:pt x="1716" y="15099"/>
                      <a:pt x="2014" y="14502"/>
                      <a:pt x="2871" y="14204"/>
                    </a:cubicBezTo>
                    <a:cubicBezTo>
                      <a:pt x="3431" y="14055"/>
                      <a:pt x="3505" y="13906"/>
                      <a:pt x="3393" y="13346"/>
                    </a:cubicBezTo>
                    <a:cubicBezTo>
                      <a:pt x="3207" y="12564"/>
                      <a:pt x="3170" y="11781"/>
                      <a:pt x="3244" y="11035"/>
                    </a:cubicBezTo>
                    <a:cubicBezTo>
                      <a:pt x="3431" y="9842"/>
                      <a:pt x="3953" y="8873"/>
                      <a:pt x="5183" y="8425"/>
                    </a:cubicBezTo>
                    <a:cubicBezTo>
                      <a:pt x="5295" y="8463"/>
                      <a:pt x="5406" y="8537"/>
                      <a:pt x="5518" y="8575"/>
                    </a:cubicBezTo>
                    <a:cubicBezTo>
                      <a:pt x="5928" y="8724"/>
                      <a:pt x="6189" y="8575"/>
                      <a:pt x="6227" y="8127"/>
                    </a:cubicBezTo>
                    <a:cubicBezTo>
                      <a:pt x="6227" y="7941"/>
                      <a:pt x="6152" y="7754"/>
                      <a:pt x="6152" y="7531"/>
                    </a:cubicBezTo>
                    <a:cubicBezTo>
                      <a:pt x="6003" y="6561"/>
                      <a:pt x="6376" y="5555"/>
                      <a:pt x="7121" y="4921"/>
                    </a:cubicBezTo>
                    <a:cubicBezTo>
                      <a:pt x="8426" y="3840"/>
                      <a:pt x="9843" y="3355"/>
                      <a:pt x="11520" y="4026"/>
                    </a:cubicBezTo>
                    <a:cubicBezTo>
                      <a:pt x="11595" y="4064"/>
                      <a:pt x="11707" y="4101"/>
                      <a:pt x="11781" y="4138"/>
                    </a:cubicBezTo>
                    <a:cubicBezTo>
                      <a:pt x="12005" y="4176"/>
                      <a:pt x="12266" y="4064"/>
                      <a:pt x="12378" y="3840"/>
                    </a:cubicBezTo>
                    <a:cubicBezTo>
                      <a:pt x="12452" y="3691"/>
                      <a:pt x="12490" y="3505"/>
                      <a:pt x="12527" y="3355"/>
                    </a:cubicBezTo>
                    <a:cubicBezTo>
                      <a:pt x="12639" y="3094"/>
                      <a:pt x="12751" y="2796"/>
                      <a:pt x="12862" y="2535"/>
                    </a:cubicBezTo>
                    <a:cubicBezTo>
                      <a:pt x="13347" y="1342"/>
                      <a:pt x="14391" y="1230"/>
                      <a:pt x="15360" y="1641"/>
                    </a:cubicBezTo>
                    <a:cubicBezTo>
                      <a:pt x="15808" y="1827"/>
                      <a:pt x="16180" y="2088"/>
                      <a:pt x="16553" y="2349"/>
                    </a:cubicBezTo>
                    <a:cubicBezTo>
                      <a:pt x="17075" y="2684"/>
                      <a:pt x="17336" y="2610"/>
                      <a:pt x="17634" y="2088"/>
                    </a:cubicBezTo>
                    <a:cubicBezTo>
                      <a:pt x="17783" y="1827"/>
                      <a:pt x="17895" y="1566"/>
                      <a:pt x="18082" y="1305"/>
                    </a:cubicBezTo>
                    <a:cubicBezTo>
                      <a:pt x="18454" y="709"/>
                      <a:pt x="19088" y="298"/>
                      <a:pt x="19834" y="224"/>
                    </a:cubicBezTo>
                    <a:cubicBezTo>
                      <a:pt x="21101" y="0"/>
                      <a:pt x="22406" y="485"/>
                      <a:pt x="23263" y="1417"/>
                    </a:cubicBezTo>
                    <a:cubicBezTo>
                      <a:pt x="23748" y="1901"/>
                      <a:pt x="23972" y="1939"/>
                      <a:pt x="24307" y="1454"/>
                    </a:cubicBezTo>
                    <a:cubicBezTo>
                      <a:pt x="24568" y="1044"/>
                      <a:pt x="24978" y="746"/>
                      <a:pt x="25500" y="671"/>
                    </a:cubicBezTo>
                    <a:cubicBezTo>
                      <a:pt x="26209" y="485"/>
                      <a:pt x="26991" y="522"/>
                      <a:pt x="27662" y="783"/>
                    </a:cubicBezTo>
                    <a:cubicBezTo>
                      <a:pt x="28222" y="1044"/>
                      <a:pt x="28557" y="1566"/>
                      <a:pt x="28594" y="2125"/>
                    </a:cubicBezTo>
                    <a:cubicBezTo>
                      <a:pt x="28669" y="2423"/>
                      <a:pt x="28632" y="2759"/>
                      <a:pt x="28669" y="3057"/>
                    </a:cubicBezTo>
                    <a:cubicBezTo>
                      <a:pt x="28632" y="3393"/>
                      <a:pt x="29005" y="3654"/>
                      <a:pt x="29303" y="3505"/>
                    </a:cubicBezTo>
                    <a:cubicBezTo>
                      <a:pt x="29564" y="3467"/>
                      <a:pt x="29825" y="3318"/>
                      <a:pt x="30086" y="3281"/>
                    </a:cubicBezTo>
                    <a:cubicBezTo>
                      <a:pt x="30533" y="3169"/>
                      <a:pt x="31018" y="3132"/>
                      <a:pt x="31465" y="3094"/>
                    </a:cubicBezTo>
                    <a:cubicBezTo>
                      <a:pt x="31950" y="3094"/>
                      <a:pt x="32322" y="3430"/>
                      <a:pt x="32360" y="3915"/>
                    </a:cubicBezTo>
                    <a:cubicBezTo>
                      <a:pt x="32397" y="4138"/>
                      <a:pt x="32397" y="4362"/>
                      <a:pt x="32397" y="4586"/>
                    </a:cubicBezTo>
                    <a:cubicBezTo>
                      <a:pt x="32397" y="4772"/>
                      <a:pt x="32322" y="4921"/>
                      <a:pt x="32322" y="5108"/>
                    </a:cubicBezTo>
                    <a:cubicBezTo>
                      <a:pt x="32248" y="5629"/>
                      <a:pt x="32434" y="5816"/>
                      <a:pt x="32956" y="5890"/>
                    </a:cubicBezTo>
                    <a:cubicBezTo>
                      <a:pt x="33254" y="5928"/>
                      <a:pt x="33590" y="5890"/>
                      <a:pt x="33888" y="5928"/>
                    </a:cubicBezTo>
                    <a:cubicBezTo>
                      <a:pt x="34298" y="5965"/>
                      <a:pt x="34746" y="6077"/>
                      <a:pt x="35156" y="6189"/>
                    </a:cubicBezTo>
                    <a:cubicBezTo>
                      <a:pt x="35529" y="6300"/>
                      <a:pt x="35864" y="6561"/>
                      <a:pt x="36088" y="6897"/>
                    </a:cubicBezTo>
                    <a:cubicBezTo>
                      <a:pt x="36423" y="7270"/>
                      <a:pt x="36461" y="7792"/>
                      <a:pt x="36200" y="8202"/>
                    </a:cubicBezTo>
                    <a:cubicBezTo>
                      <a:pt x="35939" y="8649"/>
                      <a:pt x="36050" y="8836"/>
                      <a:pt x="36535" y="8985"/>
                    </a:cubicBezTo>
                    <a:cubicBezTo>
                      <a:pt x="36684" y="9022"/>
                      <a:pt x="36833" y="9059"/>
                      <a:pt x="36982" y="9134"/>
                    </a:cubicBezTo>
                    <a:cubicBezTo>
                      <a:pt x="37243" y="9283"/>
                      <a:pt x="37504" y="9469"/>
                      <a:pt x="37728" y="9656"/>
                    </a:cubicBezTo>
                    <a:cubicBezTo>
                      <a:pt x="38026" y="9954"/>
                      <a:pt x="38064" y="10439"/>
                      <a:pt x="37803" y="10774"/>
                    </a:cubicBezTo>
                    <a:cubicBezTo>
                      <a:pt x="37653" y="10998"/>
                      <a:pt x="37430" y="11184"/>
                      <a:pt x="37318" y="11408"/>
                    </a:cubicBezTo>
                    <a:cubicBezTo>
                      <a:pt x="37132" y="11669"/>
                      <a:pt x="37206" y="12042"/>
                      <a:pt x="37467" y="12228"/>
                    </a:cubicBezTo>
                    <a:cubicBezTo>
                      <a:pt x="37653" y="12377"/>
                      <a:pt x="37914" y="12489"/>
                      <a:pt x="38138" y="12638"/>
                    </a:cubicBezTo>
                    <a:cubicBezTo>
                      <a:pt x="38996" y="13346"/>
                      <a:pt x="39145" y="14614"/>
                      <a:pt x="38474" y="15509"/>
                    </a:cubicBezTo>
                    <a:cubicBezTo>
                      <a:pt x="38250" y="15807"/>
                      <a:pt x="37914" y="15956"/>
                      <a:pt x="37542" y="15956"/>
                    </a:cubicBezTo>
                    <a:cubicBezTo>
                      <a:pt x="36945" y="15919"/>
                      <a:pt x="36311" y="15993"/>
                      <a:pt x="35678" y="16105"/>
                    </a:cubicBezTo>
                    <a:cubicBezTo>
                      <a:pt x="35007" y="16254"/>
                      <a:pt x="34298" y="15993"/>
                      <a:pt x="33926" y="15434"/>
                    </a:cubicBezTo>
                    <a:cubicBezTo>
                      <a:pt x="33665" y="15099"/>
                      <a:pt x="33441" y="14726"/>
                      <a:pt x="33217" y="14353"/>
                    </a:cubicBezTo>
                    <a:cubicBezTo>
                      <a:pt x="33068" y="14092"/>
                      <a:pt x="32956" y="13794"/>
                      <a:pt x="32770" y="13533"/>
                    </a:cubicBezTo>
                    <a:cubicBezTo>
                      <a:pt x="32546" y="13197"/>
                      <a:pt x="32285" y="13160"/>
                      <a:pt x="31950" y="13458"/>
                    </a:cubicBezTo>
                    <a:cubicBezTo>
                      <a:pt x="31726" y="13682"/>
                      <a:pt x="31502" y="13868"/>
                      <a:pt x="31279" y="14055"/>
                    </a:cubicBezTo>
                    <a:cubicBezTo>
                      <a:pt x="30906" y="14353"/>
                      <a:pt x="30384" y="14353"/>
                      <a:pt x="30048" y="14017"/>
                    </a:cubicBezTo>
                    <a:cubicBezTo>
                      <a:pt x="29862" y="13868"/>
                      <a:pt x="29676" y="13682"/>
                      <a:pt x="29489" y="13458"/>
                    </a:cubicBezTo>
                    <a:cubicBezTo>
                      <a:pt x="28967" y="12713"/>
                      <a:pt x="28594" y="11892"/>
                      <a:pt x="28408" y="10998"/>
                    </a:cubicBezTo>
                    <a:cubicBezTo>
                      <a:pt x="28408" y="10849"/>
                      <a:pt x="28371" y="10662"/>
                      <a:pt x="28296" y="10513"/>
                    </a:cubicBezTo>
                    <a:cubicBezTo>
                      <a:pt x="28222" y="10364"/>
                      <a:pt x="28110" y="10252"/>
                      <a:pt x="27961" y="10178"/>
                    </a:cubicBezTo>
                    <a:cubicBezTo>
                      <a:pt x="27774" y="10140"/>
                      <a:pt x="27551" y="10289"/>
                      <a:pt x="27513" y="10476"/>
                    </a:cubicBezTo>
                    <a:cubicBezTo>
                      <a:pt x="27439" y="10662"/>
                      <a:pt x="27402" y="10849"/>
                      <a:pt x="27327" y="11072"/>
                    </a:cubicBezTo>
                    <a:cubicBezTo>
                      <a:pt x="27215" y="11408"/>
                      <a:pt x="26991" y="11706"/>
                      <a:pt x="26693" y="11930"/>
                    </a:cubicBezTo>
                    <a:cubicBezTo>
                      <a:pt x="26171" y="12414"/>
                      <a:pt x="25388" y="12452"/>
                      <a:pt x="24829" y="12004"/>
                    </a:cubicBezTo>
                    <a:cubicBezTo>
                      <a:pt x="24382" y="11706"/>
                      <a:pt x="24009" y="11296"/>
                      <a:pt x="23748" y="10849"/>
                    </a:cubicBezTo>
                    <a:cubicBezTo>
                      <a:pt x="23636" y="10625"/>
                      <a:pt x="23524" y="10439"/>
                      <a:pt x="23375" y="10252"/>
                    </a:cubicBezTo>
                    <a:cubicBezTo>
                      <a:pt x="23189" y="10028"/>
                      <a:pt x="22816" y="10066"/>
                      <a:pt x="22667" y="10289"/>
                    </a:cubicBezTo>
                    <a:cubicBezTo>
                      <a:pt x="22592" y="10513"/>
                      <a:pt x="22518" y="10737"/>
                      <a:pt x="22443" y="10960"/>
                    </a:cubicBezTo>
                    <a:cubicBezTo>
                      <a:pt x="22294" y="11594"/>
                      <a:pt x="21996" y="12153"/>
                      <a:pt x="21586" y="12675"/>
                    </a:cubicBezTo>
                    <a:cubicBezTo>
                      <a:pt x="21362" y="13085"/>
                      <a:pt x="20803" y="13160"/>
                      <a:pt x="20467" y="12862"/>
                    </a:cubicBezTo>
                    <a:cubicBezTo>
                      <a:pt x="20095" y="12601"/>
                      <a:pt x="19796" y="12303"/>
                      <a:pt x="19498" y="11967"/>
                    </a:cubicBezTo>
                    <a:cubicBezTo>
                      <a:pt x="19312" y="11781"/>
                      <a:pt x="19163" y="11557"/>
                      <a:pt x="18976" y="11333"/>
                    </a:cubicBezTo>
                    <a:cubicBezTo>
                      <a:pt x="18753" y="11072"/>
                      <a:pt x="18305" y="11110"/>
                      <a:pt x="18156" y="11445"/>
                    </a:cubicBezTo>
                    <a:cubicBezTo>
                      <a:pt x="18007" y="11706"/>
                      <a:pt x="17932" y="12004"/>
                      <a:pt x="17783" y="12303"/>
                    </a:cubicBezTo>
                    <a:cubicBezTo>
                      <a:pt x="17522" y="12787"/>
                      <a:pt x="17261" y="13309"/>
                      <a:pt x="16926" y="13756"/>
                    </a:cubicBezTo>
                    <a:cubicBezTo>
                      <a:pt x="16516" y="14353"/>
                      <a:pt x="16031" y="14427"/>
                      <a:pt x="15509" y="13906"/>
                    </a:cubicBezTo>
                    <a:cubicBezTo>
                      <a:pt x="15136" y="13570"/>
                      <a:pt x="14838" y="13160"/>
                      <a:pt x="14577" y="12750"/>
                    </a:cubicBezTo>
                    <a:cubicBezTo>
                      <a:pt x="14204" y="12265"/>
                      <a:pt x="14167" y="11632"/>
                      <a:pt x="14465" y="11110"/>
                    </a:cubicBezTo>
                    <a:cubicBezTo>
                      <a:pt x="14540" y="11072"/>
                      <a:pt x="14540" y="10998"/>
                      <a:pt x="14540" y="10923"/>
                    </a:cubicBezTo>
                    <a:cubicBezTo>
                      <a:pt x="14540" y="10811"/>
                      <a:pt x="14465" y="10700"/>
                      <a:pt x="14428" y="10588"/>
                    </a:cubicBezTo>
                    <a:cubicBezTo>
                      <a:pt x="14316" y="10439"/>
                      <a:pt x="14093" y="10401"/>
                      <a:pt x="13944" y="10513"/>
                    </a:cubicBezTo>
                    <a:cubicBezTo>
                      <a:pt x="13533" y="10811"/>
                      <a:pt x="13235" y="11259"/>
                      <a:pt x="13198" y="11781"/>
                    </a:cubicBezTo>
                    <a:cubicBezTo>
                      <a:pt x="13161" y="12116"/>
                      <a:pt x="13198" y="12452"/>
                      <a:pt x="13198" y="12787"/>
                    </a:cubicBezTo>
                    <a:cubicBezTo>
                      <a:pt x="13198" y="13309"/>
                      <a:pt x="13198" y="13831"/>
                      <a:pt x="13161" y="14390"/>
                    </a:cubicBezTo>
                    <a:cubicBezTo>
                      <a:pt x="13123" y="15285"/>
                      <a:pt x="12415" y="16031"/>
                      <a:pt x="11483" y="16105"/>
                    </a:cubicBezTo>
                    <a:cubicBezTo>
                      <a:pt x="11073" y="16180"/>
                      <a:pt x="10700" y="16180"/>
                      <a:pt x="10290" y="16254"/>
                    </a:cubicBezTo>
                    <a:cubicBezTo>
                      <a:pt x="9880" y="16254"/>
                      <a:pt x="9619" y="16702"/>
                      <a:pt x="9805" y="17037"/>
                    </a:cubicBezTo>
                    <a:cubicBezTo>
                      <a:pt x="9917" y="17298"/>
                      <a:pt x="10029" y="17559"/>
                      <a:pt x="10141" y="17783"/>
                    </a:cubicBezTo>
                    <a:cubicBezTo>
                      <a:pt x="10588" y="18976"/>
                      <a:pt x="9917" y="20280"/>
                      <a:pt x="8687" y="20579"/>
                    </a:cubicBezTo>
                    <a:cubicBezTo>
                      <a:pt x="8463" y="20653"/>
                      <a:pt x="8240" y="20691"/>
                      <a:pt x="8016" y="20728"/>
                    </a:cubicBezTo>
                    <a:cubicBezTo>
                      <a:pt x="7718" y="20840"/>
                      <a:pt x="7569" y="21212"/>
                      <a:pt x="7792" y="21473"/>
                    </a:cubicBezTo>
                    <a:cubicBezTo>
                      <a:pt x="7867" y="21623"/>
                      <a:pt x="8016" y="21734"/>
                      <a:pt x="8091" y="21846"/>
                    </a:cubicBezTo>
                    <a:cubicBezTo>
                      <a:pt x="8538" y="22443"/>
                      <a:pt x="8501" y="23263"/>
                      <a:pt x="7941" y="23785"/>
                    </a:cubicBezTo>
                    <a:cubicBezTo>
                      <a:pt x="7494" y="24269"/>
                      <a:pt x="6935" y="24568"/>
                      <a:pt x="6301" y="24679"/>
                    </a:cubicBezTo>
                    <a:cubicBezTo>
                      <a:pt x="5966" y="24717"/>
                      <a:pt x="5667" y="24754"/>
                      <a:pt x="5295" y="24829"/>
                    </a:cubicBezTo>
                    <a:close/>
                  </a:path>
                </a:pathLst>
              </a:custGeom>
              <a:solidFill>
                <a:srgbClr val="59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1"/>
              <p:cNvSpPr/>
              <p:nvPr/>
            </p:nvSpPr>
            <p:spPr>
              <a:xfrm>
                <a:off x="1617938" y="2236725"/>
                <a:ext cx="599300" cy="659900"/>
              </a:xfrm>
              <a:custGeom>
                <a:avLst/>
                <a:gdLst/>
                <a:ahLst/>
                <a:cxnLst/>
                <a:rect l="l" t="t" r="r" b="b"/>
                <a:pathLst>
                  <a:path w="23972" h="26396" extrusionOk="0">
                    <a:moveTo>
                      <a:pt x="12675" y="76"/>
                    </a:moveTo>
                    <a:cubicBezTo>
                      <a:pt x="14502" y="76"/>
                      <a:pt x="16329" y="560"/>
                      <a:pt x="17932" y="1529"/>
                    </a:cubicBezTo>
                    <a:cubicBezTo>
                      <a:pt x="19236" y="2350"/>
                      <a:pt x="20429" y="3356"/>
                      <a:pt x="21436" y="4549"/>
                    </a:cubicBezTo>
                    <a:cubicBezTo>
                      <a:pt x="22964" y="6339"/>
                      <a:pt x="23822" y="8650"/>
                      <a:pt x="23859" y="10999"/>
                    </a:cubicBezTo>
                    <a:cubicBezTo>
                      <a:pt x="23971" y="13459"/>
                      <a:pt x="23337" y="15845"/>
                      <a:pt x="22032" y="17933"/>
                    </a:cubicBezTo>
                    <a:cubicBezTo>
                      <a:pt x="21250" y="19200"/>
                      <a:pt x="20318" y="20393"/>
                      <a:pt x="19236" y="21474"/>
                    </a:cubicBezTo>
                    <a:cubicBezTo>
                      <a:pt x="18304" y="22518"/>
                      <a:pt x="17261" y="23487"/>
                      <a:pt x="16142" y="24345"/>
                    </a:cubicBezTo>
                    <a:cubicBezTo>
                      <a:pt x="15322" y="24941"/>
                      <a:pt x="14465" y="25426"/>
                      <a:pt x="13533" y="25873"/>
                    </a:cubicBezTo>
                    <a:cubicBezTo>
                      <a:pt x="12489" y="26395"/>
                      <a:pt x="11259" y="26321"/>
                      <a:pt x="10289" y="25687"/>
                    </a:cubicBezTo>
                    <a:cubicBezTo>
                      <a:pt x="9767" y="25351"/>
                      <a:pt x="9245" y="25016"/>
                      <a:pt x="8724" y="24718"/>
                    </a:cubicBezTo>
                    <a:cubicBezTo>
                      <a:pt x="6077" y="22965"/>
                      <a:pt x="3803" y="20654"/>
                      <a:pt x="2050" y="17970"/>
                    </a:cubicBezTo>
                    <a:cubicBezTo>
                      <a:pt x="1156" y="16665"/>
                      <a:pt x="522" y="15137"/>
                      <a:pt x="224" y="13534"/>
                    </a:cubicBezTo>
                    <a:cubicBezTo>
                      <a:pt x="0" y="12191"/>
                      <a:pt x="75" y="10775"/>
                      <a:pt x="485" y="9470"/>
                    </a:cubicBezTo>
                    <a:cubicBezTo>
                      <a:pt x="1230" y="6972"/>
                      <a:pt x="2759" y="4773"/>
                      <a:pt x="4921" y="3282"/>
                    </a:cubicBezTo>
                    <a:cubicBezTo>
                      <a:pt x="5890" y="2536"/>
                      <a:pt x="6934" y="1865"/>
                      <a:pt x="8015" y="1231"/>
                    </a:cubicBezTo>
                    <a:cubicBezTo>
                      <a:pt x="9432" y="411"/>
                      <a:pt x="11035" y="1"/>
                      <a:pt x="12675" y="76"/>
                    </a:cubicBezTo>
                    <a:close/>
                    <a:moveTo>
                      <a:pt x="2535" y="12788"/>
                    </a:moveTo>
                    <a:cubicBezTo>
                      <a:pt x="2572" y="13273"/>
                      <a:pt x="2647" y="13757"/>
                      <a:pt x="2722" y="14279"/>
                    </a:cubicBezTo>
                    <a:cubicBezTo>
                      <a:pt x="2759" y="14577"/>
                      <a:pt x="2982" y="14838"/>
                      <a:pt x="3318" y="14876"/>
                    </a:cubicBezTo>
                    <a:cubicBezTo>
                      <a:pt x="3579" y="14913"/>
                      <a:pt x="3877" y="14801"/>
                      <a:pt x="3989" y="14577"/>
                    </a:cubicBezTo>
                    <a:cubicBezTo>
                      <a:pt x="4287" y="14130"/>
                      <a:pt x="4511" y="13683"/>
                      <a:pt x="4735" y="13235"/>
                    </a:cubicBezTo>
                    <a:cubicBezTo>
                      <a:pt x="5033" y="12602"/>
                      <a:pt x="5294" y="11931"/>
                      <a:pt x="5592" y="11334"/>
                    </a:cubicBezTo>
                    <a:cubicBezTo>
                      <a:pt x="6189" y="10104"/>
                      <a:pt x="6673" y="8836"/>
                      <a:pt x="7009" y="7569"/>
                    </a:cubicBezTo>
                    <a:cubicBezTo>
                      <a:pt x="7158" y="7010"/>
                      <a:pt x="7232" y="6450"/>
                      <a:pt x="7307" y="5891"/>
                    </a:cubicBezTo>
                    <a:cubicBezTo>
                      <a:pt x="7344" y="5332"/>
                      <a:pt x="7009" y="4810"/>
                      <a:pt x="6487" y="4624"/>
                    </a:cubicBezTo>
                    <a:cubicBezTo>
                      <a:pt x="5965" y="4475"/>
                      <a:pt x="5406" y="4661"/>
                      <a:pt x="5107" y="5146"/>
                    </a:cubicBezTo>
                    <a:cubicBezTo>
                      <a:pt x="4697" y="5817"/>
                      <a:pt x="4325" y="6525"/>
                      <a:pt x="3952" y="7233"/>
                    </a:cubicBezTo>
                    <a:cubicBezTo>
                      <a:pt x="3094" y="8985"/>
                      <a:pt x="2610" y="10849"/>
                      <a:pt x="2535" y="12788"/>
                    </a:cubicBezTo>
                    <a:close/>
                    <a:moveTo>
                      <a:pt x="3430" y="15845"/>
                    </a:moveTo>
                    <a:cubicBezTo>
                      <a:pt x="3355" y="16218"/>
                      <a:pt x="3243" y="16553"/>
                      <a:pt x="3243" y="16889"/>
                    </a:cubicBezTo>
                    <a:cubicBezTo>
                      <a:pt x="3206" y="17523"/>
                      <a:pt x="3579" y="18156"/>
                      <a:pt x="4213" y="18380"/>
                    </a:cubicBezTo>
                    <a:cubicBezTo>
                      <a:pt x="4772" y="18566"/>
                      <a:pt x="5368" y="18343"/>
                      <a:pt x="5667" y="17821"/>
                    </a:cubicBezTo>
                    <a:cubicBezTo>
                      <a:pt x="6039" y="17187"/>
                      <a:pt x="6039" y="16367"/>
                      <a:pt x="5629" y="15957"/>
                    </a:cubicBezTo>
                    <a:cubicBezTo>
                      <a:pt x="5480" y="15808"/>
                      <a:pt x="5257" y="15696"/>
                      <a:pt x="5033" y="15659"/>
                    </a:cubicBezTo>
                    <a:cubicBezTo>
                      <a:pt x="4474" y="15509"/>
                      <a:pt x="3914" y="15584"/>
                      <a:pt x="3430" y="1584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1051263" y="3961850"/>
                <a:ext cx="494925" cy="491200"/>
              </a:xfrm>
              <a:custGeom>
                <a:avLst/>
                <a:gdLst/>
                <a:ahLst/>
                <a:cxnLst/>
                <a:rect l="l" t="t" r="r" b="b"/>
                <a:pathLst>
                  <a:path w="19797" h="19648" extrusionOk="0">
                    <a:moveTo>
                      <a:pt x="3990" y="18119"/>
                    </a:moveTo>
                    <a:cubicBezTo>
                      <a:pt x="3095" y="16702"/>
                      <a:pt x="2424" y="15957"/>
                      <a:pt x="1" y="16330"/>
                    </a:cubicBezTo>
                    <a:cubicBezTo>
                      <a:pt x="38" y="16106"/>
                      <a:pt x="113" y="15882"/>
                      <a:pt x="187" y="15659"/>
                    </a:cubicBezTo>
                    <a:cubicBezTo>
                      <a:pt x="1157" y="13123"/>
                      <a:pt x="2126" y="10588"/>
                      <a:pt x="3170" y="8091"/>
                    </a:cubicBezTo>
                    <a:cubicBezTo>
                      <a:pt x="4176" y="5556"/>
                      <a:pt x="5183" y="2909"/>
                      <a:pt x="6003" y="225"/>
                    </a:cubicBezTo>
                    <a:cubicBezTo>
                      <a:pt x="6040" y="150"/>
                      <a:pt x="6078" y="76"/>
                      <a:pt x="6115" y="1"/>
                    </a:cubicBezTo>
                    <a:cubicBezTo>
                      <a:pt x="6525" y="38"/>
                      <a:pt x="6935" y="38"/>
                      <a:pt x="7382" y="113"/>
                    </a:cubicBezTo>
                    <a:cubicBezTo>
                      <a:pt x="7569" y="150"/>
                      <a:pt x="7755" y="225"/>
                      <a:pt x="7904" y="374"/>
                    </a:cubicBezTo>
                    <a:cubicBezTo>
                      <a:pt x="8240" y="672"/>
                      <a:pt x="8575" y="1008"/>
                      <a:pt x="8874" y="1380"/>
                    </a:cubicBezTo>
                    <a:cubicBezTo>
                      <a:pt x="9358" y="1940"/>
                      <a:pt x="9731" y="2573"/>
                      <a:pt x="10178" y="3132"/>
                    </a:cubicBezTo>
                    <a:cubicBezTo>
                      <a:pt x="10402" y="3431"/>
                      <a:pt x="10626" y="3654"/>
                      <a:pt x="10887" y="3878"/>
                    </a:cubicBezTo>
                    <a:cubicBezTo>
                      <a:pt x="11185" y="4139"/>
                      <a:pt x="11632" y="4064"/>
                      <a:pt x="11856" y="3729"/>
                    </a:cubicBezTo>
                    <a:cubicBezTo>
                      <a:pt x="12005" y="3505"/>
                      <a:pt x="12117" y="3282"/>
                      <a:pt x="12229" y="3021"/>
                    </a:cubicBezTo>
                    <a:cubicBezTo>
                      <a:pt x="12341" y="2797"/>
                      <a:pt x="12452" y="2536"/>
                      <a:pt x="12564" y="2312"/>
                    </a:cubicBezTo>
                    <a:cubicBezTo>
                      <a:pt x="12788" y="1902"/>
                      <a:pt x="12974" y="1529"/>
                      <a:pt x="13235" y="1082"/>
                    </a:cubicBezTo>
                    <a:cubicBezTo>
                      <a:pt x="13384" y="1194"/>
                      <a:pt x="13496" y="1268"/>
                      <a:pt x="13608" y="1380"/>
                    </a:cubicBezTo>
                    <a:cubicBezTo>
                      <a:pt x="13944" y="1865"/>
                      <a:pt x="14391" y="2312"/>
                      <a:pt x="14876" y="2685"/>
                    </a:cubicBezTo>
                    <a:cubicBezTo>
                      <a:pt x="15025" y="2797"/>
                      <a:pt x="15211" y="2909"/>
                      <a:pt x="15360" y="3021"/>
                    </a:cubicBezTo>
                    <a:cubicBezTo>
                      <a:pt x="16069" y="3393"/>
                      <a:pt x="16479" y="3282"/>
                      <a:pt x="16777" y="2499"/>
                    </a:cubicBezTo>
                    <a:cubicBezTo>
                      <a:pt x="16851" y="2238"/>
                      <a:pt x="16926" y="1977"/>
                      <a:pt x="17001" y="1716"/>
                    </a:cubicBezTo>
                    <a:cubicBezTo>
                      <a:pt x="17075" y="1455"/>
                      <a:pt x="17150" y="1268"/>
                      <a:pt x="17299" y="933"/>
                    </a:cubicBezTo>
                    <a:cubicBezTo>
                      <a:pt x="17373" y="1119"/>
                      <a:pt x="17485" y="1343"/>
                      <a:pt x="17560" y="1529"/>
                    </a:cubicBezTo>
                    <a:cubicBezTo>
                      <a:pt x="19275" y="7382"/>
                      <a:pt x="19797" y="13496"/>
                      <a:pt x="19163" y="19536"/>
                    </a:cubicBezTo>
                    <a:cubicBezTo>
                      <a:pt x="18865" y="19647"/>
                      <a:pt x="18790" y="19386"/>
                      <a:pt x="18678" y="19275"/>
                    </a:cubicBezTo>
                    <a:cubicBezTo>
                      <a:pt x="18231" y="18827"/>
                      <a:pt x="17597" y="18566"/>
                      <a:pt x="16963" y="18566"/>
                    </a:cubicBezTo>
                    <a:cubicBezTo>
                      <a:pt x="15957" y="18529"/>
                      <a:pt x="14987" y="18902"/>
                      <a:pt x="14242" y="19573"/>
                    </a:cubicBezTo>
                    <a:cubicBezTo>
                      <a:pt x="14055" y="19312"/>
                      <a:pt x="13906" y="19051"/>
                      <a:pt x="13757" y="18827"/>
                    </a:cubicBezTo>
                    <a:cubicBezTo>
                      <a:pt x="13422" y="18305"/>
                      <a:pt x="12825" y="18007"/>
                      <a:pt x="12229" y="18044"/>
                    </a:cubicBezTo>
                    <a:cubicBezTo>
                      <a:pt x="11520" y="18044"/>
                      <a:pt x="10849" y="18231"/>
                      <a:pt x="10290" y="18604"/>
                    </a:cubicBezTo>
                    <a:cubicBezTo>
                      <a:pt x="10029" y="18753"/>
                      <a:pt x="9806" y="18939"/>
                      <a:pt x="9582" y="19088"/>
                    </a:cubicBezTo>
                    <a:cubicBezTo>
                      <a:pt x="9284" y="19088"/>
                      <a:pt x="9284" y="18827"/>
                      <a:pt x="9172" y="18678"/>
                    </a:cubicBezTo>
                    <a:cubicBezTo>
                      <a:pt x="8948" y="18343"/>
                      <a:pt x="8762" y="17970"/>
                      <a:pt x="8501" y="17672"/>
                    </a:cubicBezTo>
                    <a:cubicBezTo>
                      <a:pt x="8053" y="17001"/>
                      <a:pt x="7233" y="16702"/>
                      <a:pt x="6450" y="16889"/>
                    </a:cubicBezTo>
                    <a:cubicBezTo>
                      <a:pt x="5705" y="17001"/>
                      <a:pt x="4959" y="17299"/>
                      <a:pt x="4363" y="17821"/>
                    </a:cubicBezTo>
                    <a:cubicBezTo>
                      <a:pt x="4288" y="17933"/>
                      <a:pt x="4176" y="17970"/>
                      <a:pt x="3990" y="18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1"/>
              <p:cNvSpPr/>
              <p:nvPr/>
            </p:nvSpPr>
            <p:spPr>
              <a:xfrm>
                <a:off x="636538" y="2860250"/>
                <a:ext cx="343000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3720" h="14614" extrusionOk="0">
                    <a:moveTo>
                      <a:pt x="11259" y="448"/>
                    </a:moveTo>
                    <a:cubicBezTo>
                      <a:pt x="12899" y="1529"/>
                      <a:pt x="13719" y="3057"/>
                      <a:pt x="13533" y="4511"/>
                    </a:cubicBezTo>
                    <a:cubicBezTo>
                      <a:pt x="13272" y="4436"/>
                      <a:pt x="13011" y="4362"/>
                      <a:pt x="12750" y="4325"/>
                    </a:cubicBezTo>
                    <a:cubicBezTo>
                      <a:pt x="12377" y="4250"/>
                      <a:pt x="11967" y="4436"/>
                      <a:pt x="11818" y="4809"/>
                    </a:cubicBezTo>
                    <a:cubicBezTo>
                      <a:pt x="11632" y="5108"/>
                      <a:pt x="11483" y="5443"/>
                      <a:pt x="11408" y="5816"/>
                    </a:cubicBezTo>
                    <a:cubicBezTo>
                      <a:pt x="11073" y="7121"/>
                      <a:pt x="10961" y="8463"/>
                      <a:pt x="11035" y="9805"/>
                    </a:cubicBezTo>
                    <a:cubicBezTo>
                      <a:pt x="11110" y="10178"/>
                      <a:pt x="11073" y="10550"/>
                      <a:pt x="10998" y="10923"/>
                    </a:cubicBezTo>
                    <a:cubicBezTo>
                      <a:pt x="10774" y="10886"/>
                      <a:pt x="10588" y="10849"/>
                      <a:pt x="10364" y="10811"/>
                    </a:cubicBezTo>
                    <a:cubicBezTo>
                      <a:pt x="9320" y="10550"/>
                      <a:pt x="8277" y="10439"/>
                      <a:pt x="7195" y="10476"/>
                    </a:cubicBezTo>
                    <a:cubicBezTo>
                      <a:pt x="6972" y="10476"/>
                      <a:pt x="6711" y="10476"/>
                      <a:pt x="6487" y="10513"/>
                    </a:cubicBezTo>
                    <a:cubicBezTo>
                      <a:pt x="5443" y="10625"/>
                      <a:pt x="4772" y="11632"/>
                      <a:pt x="5033" y="12638"/>
                    </a:cubicBezTo>
                    <a:cubicBezTo>
                      <a:pt x="5108" y="13085"/>
                      <a:pt x="5294" y="13533"/>
                      <a:pt x="5443" y="14017"/>
                    </a:cubicBezTo>
                    <a:cubicBezTo>
                      <a:pt x="4921" y="14427"/>
                      <a:pt x="4325" y="14614"/>
                      <a:pt x="3691" y="14577"/>
                    </a:cubicBezTo>
                    <a:cubicBezTo>
                      <a:pt x="2983" y="14539"/>
                      <a:pt x="2275" y="14278"/>
                      <a:pt x="1715" y="13868"/>
                    </a:cubicBezTo>
                    <a:cubicBezTo>
                      <a:pt x="1380" y="13607"/>
                      <a:pt x="1231" y="13160"/>
                      <a:pt x="1380" y="12787"/>
                    </a:cubicBezTo>
                    <a:cubicBezTo>
                      <a:pt x="1492" y="12526"/>
                      <a:pt x="1603" y="12303"/>
                      <a:pt x="1753" y="12079"/>
                    </a:cubicBezTo>
                    <a:cubicBezTo>
                      <a:pt x="1976" y="11594"/>
                      <a:pt x="1864" y="11408"/>
                      <a:pt x="1380" y="11296"/>
                    </a:cubicBezTo>
                    <a:cubicBezTo>
                      <a:pt x="1119" y="11221"/>
                      <a:pt x="895" y="11221"/>
                      <a:pt x="671" y="11147"/>
                    </a:cubicBezTo>
                    <a:cubicBezTo>
                      <a:pt x="299" y="11072"/>
                      <a:pt x="0" y="10700"/>
                      <a:pt x="75" y="10327"/>
                    </a:cubicBezTo>
                    <a:cubicBezTo>
                      <a:pt x="75" y="9134"/>
                      <a:pt x="485" y="7978"/>
                      <a:pt x="1268" y="7046"/>
                    </a:cubicBezTo>
                    <a:cubicBezTo>
                      <a:pt x="1492" y="6785"/>
                      <a:pt x="1753" y="6636"/>
                      <a:pt x="2088" y="6561"/>
                    </a:cubicBezTo>
                    <a:cubicBezTo>
                      <a:pt x="2275" y="6524"/>
                      <a:pt x="2424" y="6487"/>
                      <a:pt x="2573" y="6412"/>
                    </a:cubicBezTo>
                    <a:cubicBezTo>
                      <a:pt x="2722" y="6300"/>
                      <a:pt x="2796" y="6114"/>
                      <a:pt x="2685" y="5965"/>
                    </a:cubicBezTo>
                    <a:cubicBezTo>
                      <a:pt x="2610" y="5816"/>
                      <a:pt x="2498" y="5704"/>
                      <a:pt x="2386" y="5592"/>
                    </a:cubicBezTo>
                    <a:cubicBezTo>
                      <a:pt x="2014" y="5182"/>
                      <a:pt x="1827" y="4660"/>
                      <a:pt x="1902" y="4101"/>
                    </a:cubicBezTo>
                    <a:cubicBezTo>
                      <a:pt x="1939" y="3616"/>
                      <a:pt x="2200" y="3169"/>
                      <a:pt x="2647" y="2945"/>
                    </a:cubicBezTo>
                    <a:cubicBezTo>
                      <a:pt x="3318" y="2647"/>
                      <a:pt x="4027" y="2572"/>
                      <a:pt x="4735" y="2722"/>
                    </a:cubicBezTo>
                    <a:cubicBezTo>
                      <a:pt x="4959" y="2759"/>
                      <a:pt x="5220" y="2833"/>
                      <a:pt x="5406" y="2871"/>
                    </a:cubicBezTo>
                    <a:cubicBezTo>
                      <a:pt x="5704" y="2908"/>
                      <a:pt x="5965" y="2684"/>
                      <a:pt x="5965" y="2386"/>
                    </a:cubicBezTo>
                    <a:lnTo>
                      <a:pt x="5965" y="1305"/>
                    </a:lnTo>
                    <a:cubicBezTo>
                      <a:pt x="6077" y="224"/>
                      <a:pt x="6413" y="0"/>
                      <a:pt x="7419" y="373"/>
                    </a:cubicBezTo>
                    <a:cubicBezTo>
                      <a:pt x="8127" y="634"/>
                      <a:pt x="8836" y="1007"/>
                      <a:pt x="9507" y="1342"/>
                    </a:cubicBezTo>
                    <a:cubicBezTo>
                      <a:pt x="9693" y="1417"/>
                      <a:pt x="9880" y="1566"/>
                      <a:pt x="10029" y="1641"/>
                    </a:cubicBezTo>
                    <a:cubicBezTo>
                      <a:pt x="10588" y="1939"/>
                      <a:pt x="10849" y="1827"/>
                      <a:pt x="10998" y="1268"/>
                    </a:cubicBezTo>
                    <a:cubicBezTo>
                      <a:pt x="11073" y="1007"/>
                      <a:pt x="11147" y="783"/>
                      <a:pt x="11259" y="448"/>
                    </a:cubicBezTo>
                    <a:close/>
                  </a:path>
                </a:pathLst>
              </a:custGeom>
              <a:solidFill>
                <a:srgbClr val="5957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1"/>
              <p:cNvSpPr/>
              <p:nvPr/>
            </p:nvSpPr>
            <p:spPr>
              <a:xfrm>
                <a:off x="1030763" y="4386850"/>
                <a:ext cx="494000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19760" h="5854" extrusionOk="0">
                    <a:moveTo>
                      <a:pt x="1" y="2424"/>
                    </a:moveTo>
                    <a:cubicBezTo>
                      <a:pt x="1" y="2275"/>
                      <a:pt x="38" y="2088"/>
                      <a:pt x="38" y="1865"/>
                    </a:cubicBezTo>
                    <a:cubicBezTo>
                      <a:pt x="150" y="858"/>
                      <a:pt x="858" y="373"/>
                      <a:pt x="1716" y="112"/>
                    </a:cubicBezTo>
                    <a:cubicBezTo>
                      <a:pt x="2461" y="1"/>
                      <a:pt x="3207" y="336"/>
                      <a:pt x="3654" y="933"/>
                    </a:cubicBezTo>
                    <a:cubicBezTo>
                      <a:pt x="3803" y="1194"/>
                      <a:pt x="3915" y="1492"/>
                      <a:pt x="4102" y="1753"/>
                    </a:cubicBezTo>
                    <a:cubicBezTo>
                      <a:pt x="4325" y="2200"/>
                      <a:pt x="4959" y="2312"/>
                      <a:pt x="5295" y="1939"/>
                    </a:cubicBezTo>
                    <a:cubicBezTo>
                      <a:pt x="5481" y="1790"/>
                      <a:pt x="5667" y="1604"/>
                      <a:pt x="5854" y="1454"/>
                    </a:cubicBezTo>
                    <a:cubicBezTo>
                      <a:pt x="6264" y="1119"/>
                      <a:pt x="6748" y="895"/>
                      <a:pt x="7270" y="821"/>
                    </a:cubicBezTo>
                    <a:cubicBezTo>
                      <a:pt x="7904" y="634"/>
                      <a:pt x="8538" y="895"/>
                      <a:pt x="8836" y="1454"/>
                    </a:cubicBezTo>
                    <a:cubicBezTo>
                      <a:pt x="9060" y="1827"/>
                      <a:pt x="9246" y="2200"/>
                      <a:pt x="9470" y="2610"/>
                    </a:cubicBezTo>
                    <a:cubicBezTo>
                      <a:pt x="9880" y="3468"/>
                      <a:pt x="10178" y="3542"/>
                      <a:pt x="10887" y="2908"/>
                    </a:cubicBezTo>
                    <a:cubicBezTo>
                      <a:pt x="11408" y="2424"/>
                      <a:pt x="12042" y="2088"/>
                      <a:pt x="12751" y="1939"/>
                    </a:cubicBezTo>
                    <a:cubicBezTo>
                      <a:pt x="13235" y="1790"/>
                      <a:pt x="13794" y="2051"/>
                      <a:pt x="13943" y="2536"/>
                    </a:cubicBezTo>
                    <a:cubicBezTo>
                      <a:pt x="14130" y="2908"/>
                      <a:pt x="14204" y="3281"/>
                      <a:pt x="14354" y="3654"/>
                    </a:cubicBezTo>
                    <a:cubicBezTo>
                      <a:pt x="14428" y="4139"/>
                      <a:pt x="15099" y="4250"/>
                      <a:pt x="15286" y="3803"/>
                    </a:cubicBezTo>
                    <a:cubicBezTo>
                      <a:pt x="15360" y="3729"/>
                      <a:pt x="15397" y="3617"/>
                      <a:pt x="15472" y="3542"/>
                    </a:cubicBezTo>
                    <a:cubicBezTo>
                      <a:pt x="16031" y="2610"/>
                      <a:pt x="16926" y="2424"/>
                      <a:pt x="17895" y="2461"/>
                    </a:cubicBezTo>
                    <a:cubicBezTo>
                      <a:pt x="18454" y="2498"/>
                      <a:pt x="18939" y="2797"/>
                      <a:pt x="19200" y="3318"/>
                    </a:cubicBezTo>
                    <a:cubicBezTo>
                      <a:pt x="19386" y="3691"/>
                      <a:pt x="19573" y="4101"/>
                      <a:pt x="19759" y="4437"/>
                    </a:cubicBezTo>
                    <a:cubicBezTo>
                      <a:pt x="19685" y="5294"/>
                      <a:pt x="19125" y="5593"/>
                      <a:pt x="18380" y="5667"/>
                    </a:cubicBezTo>
                    <a:cubicBezTo>
                      <a:pt x="16404" y="5854"/>
                      <a:pt x="14391" y="5854"/>
                      <a:pt x="12452" y="5630"/>
                    </a:cubicBezTo>
                    <a:cubicBezTo>
                      <a:pt x="10849" y="5406"/>
                      <a:pt x="9246" y="5257"/>
                      <a:pt x="7643" y="5033"/>
                    </a:cubicBezTo>
                    <a:cubicBezTo>
                      <a:pt x="5295" y="4772"/>
                      <a:pt x="3020" y="4101"/>
                      <a:pt x="933" y="3058"/>
                    </a:cubicBezTo>
                    <a:cubicBezTo>
                      <a:pt x="560" y="2908"/>
                      <a:pt x="262" y="2722"/>
                      <a:pt x="1" y="24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1"/>
              <p:cNvSpPr/>
              <p:nvPr/>
            </p:nvSpPr>
            <p:spPr>
              <a:xfrm>
                <a:off x="779138" y="3143575"/>
                <a:ext cx="137025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4847" extrusionOk="0">
                    <a:moveTo>
                      <a:pt x="5480" y="858"/>
                    </a:moveTo>
                    <a:lnTo>
                      <a:pt x="4958" y="3281"/>
                    </a:lnTo>
                    <a:cubicBezTo>
                      <a:pt x="4548" y="3467"/>
                      <a:pt x="4176" y="3654"/>
                      <a:pt x="3803" y="3915"/>
                    </a:cubicBezTo>
                    <a:cubicBezTo>
                      <a:pt x="3430" y="4213"/>
                      <a:pt x="3057" y="4511"/>
                      <a:pt x="2722" y="4847"/>
                    </a:cubicBezTo>
                    <a:cubicBezTo>
                      <a:pt x="2535" y="4698"/>
                      <a:pt x="2349" y="4586"/>
                      <a:pt x="2200" y="4437"/>
                    </a:cubicBezTo>
                    <a:cubicBezTo>
                      <a:pt x="1454" y="3728"/>
                      <a:pt x="858" y="2908"/>
                      <a:pt x="448" y="1976"/>
                    </a:cubicBezTo>
                    <a:cubicBezTo>
                      <a:pt x="298" y="1715"/>
                      <a:pt x="224" y="1417"/>
                      <a:pt x="187" y="1119"/>
                    </a:cubicBezTo>
                    <a:cubicBezTo>
                      <a:pt x="0" y="559"/>
                      <a:pt x="448" y="0"/>
                      <a:pt x="1044" y="0"/>
                    </a:cubicBezTo>
                    <a:cubicBezTo>
                      <a:pt x="1342" y="0"/>
                      <a:pt x="1641" y="0"/>
                      <a:pt x="1939" y="0"/>
                    </a:cubicBezTo>
                    <a:cubicBezTo>
                      <a:pt x="2796" y="0"/>
                      <a:pt x="3691" y="149"/>
                      <a:pt x="4511" y="373"/>
                    </a:cubicBezTo>
                    <a:cubicBezTo>
                      <a:pt x="4884" y="448"/>
                      <a:pt x="5219" y="597"/>
                      <a:pt x="5480" y="85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694313" y="4247050"/>
                <a:ext cx="149150" cy="15100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6040" extrusionOk="0">
                    <a:moveTo>
                      <a:pt x="5779" y="5406"/>
                    </a:moveTo>
                    <a:cubicBezTo>
                      <a:pt x="5369" y="5443"/>
                      <a:pt x="5220" y="5220"/>
                      <a:pt x="5108" y="4996"/>
                    </a:cubicBezTo>
                    <a:cubicBezTo>
                      <a:pt x="4959" y="4735"/>
                      <a:pt x="4922" y="4549"/>
                      <a:pt x="4810" y="4362"/>
                    </a:cubicBezTo>
                    <a:cubicBezTo>
                      <a:pt x="4661" y="4139"/>
                      <a:pt x="4363" y="4176"/>
                      <a:pt x="4213" y="4362"/>
                    </a:cubicBezTo>
                    <a:cubicBezTo>
                      <a:pt x="4102" y="4549"/>
                      <a:pt x="4064" y="4735"/>
                      <a:pt x="3990" y="4922"/>
                    </a:cubicBezTo>
                    <a:cubicBezTo>
                      <a:pt x="3915" y="5332"/>
                      <a:pt x="3729" y="5704"/>
                      <a:pt x="3431" y="5965"/>
                    </a:cubicBezTo>
                    <a:cubicBezTo>
                      <a:pt x="3319" y="6040"/>
                      <a:pt x="3207" y="6040"/>
                      <a:pt x="3095" y="6003"/>
                    </a:cubicBezTo>
                    <a:cubicBezTo>
                      <a:pt x="2983" y="5928"/>
                      <a:pt x="2909" y="5816"/>
                      <a:pt x="2909" y="5704"/>
                    </a:cubicBezTo>
                    <a:cubicBezTo>
                      <a:pt x="2983" y="5369"/>
                      <a:pt x="3058" y="5071"/>
                      <a:pt x="3170" y="4772"/>
                    </a:cubicBezTo>
                    <a:cubicBezTo>
                      <a:pt x="3281" y="4586"/>
                      <a:pt x="3393" y="4400"/>
                      <a:pt x="3468" y="4251"/>
                    </a:cubicBezTo>
                    <a:cubicBezTo>
                      <a:pt x="3468" y="4064"/>
                      <a:pt x="3431" y="3915"/>
                      <a:pt x="3356" y="3766"/>
                    </a:cubicBezTo>
                    <a:cubicBezTo>
                      <a:pt x="3244" y="3617"/>
                      <a:pt x="3020" y="3579"/>
                      <a:pt x="2871" y="3691"/>
                    </a:cubicBezTo>
                    <a:cubicBezTo>
                      <a:pt x="2685" y="3840"/>
                      <a:pt x="2536" y="3990"/>
                      <a:pt x="2349" y="4139"/>
                    </a:cubicBezTo>
                    <a:cubicBezTo>
                      <a:pt x="1977" y="4362"/>
                      <a:pt x="1604" y="4586"/>
                      <a:pt x="1231" y="4810"/>
                    </a:cubicBezTo>
                    <a:cubicBezTo>
                      <a:pt x="1082" y="4847"/>
                      <a:pt x="933" y="4884"/>
                      <a:pt x="746" y="4884"/>
                    </a:cubicBezTo>
                    <a:cubicBezTo>
                      <a:pt x="933" y="4437"/>
                      <a:pt x="1268" y="4027"/>
                      <a:pt x="1641" y="3729"/>
                    </a:cubicBezTo>
                    <a:cubicBezTo>
                      <a:pt x="1865" y="3542"/>
                      <a:pt x="2088" y="3356"/>
                      <a:pt x="1939" y="3058"/>
                    </a:cubicBezTo>
                    <a:cubicBezTo>
                      <a:pt x="1790" y="2759"/>
                      <a:pt x="1567" y="2797"/>
                      <a:pt x="1119" y="2946"/>
                    </a:cubicBezTo>
                    <a:cubicBezTo>
                      <a:pt x="970" y="3020"/>
                      <a:pt x="784" y="3132"/>
                      <a:pt x="597" y="3169"/>
                    </a:cubicBezTo>
                    <a:cubicBezTo>
                      <a:pt x="411" y="3207"/>
                      <a:pt x="262" y="3207"/>
                      <a:pt x="113" y="3169"/>
                    </a:cubicBezTo>
                    <a:cubicBezTo>
                      <a:pt x="150" y="2797"/>
                      <a:pt x="411" y="2685"/>
                      <a:pt x="635" y="2573"/>
                    </a:cubicBezTo>
                    <a:cubicBezTo>
                      <a:pt x="896" y="2461"/>
                      <a:pt x="1343" y="2349"/>
                      <a:pt x="1268" y="1902"/>
                    </a:cubicBezTo>
                    <a:cubicBezTo>
                      <a:pt x="1231" y="1455"/>
                      <a:pt x="858" y="1566"/>
                      <a:pt x="560" y="1455"/>
                    </a:cubicBezTo>
                    <a:lnTo>
                      <a:pt x="1" y="1268"/>
                    </a:lnTo>
                    <a:cubicBezTo>
                      <a:pt x="1" y="783"/>
                      <a:pt x="299" y="597"/>
                      <a:pt x="560" y="373"/>
                    </a:cubicBezTo>
                    <a:cubicBezTo>
                      <a:pt x="896" y="112"/>
                      <a:pt x="1306" y="1"/>
                      <a:pt x="1678" y="38"/>
                    </a:cubicBezTo>
                    <a:cubicBezTo>
                      <a:pt x="2573" y="112"/>
                      <a:pt x="3356" y="560"/>
                      <a:pt x="3915" y="1268"/>
                    </a:cubicBezTo>
                    <a:cubicBezTo>
                      <a:pt x="4102" y="1492"/>
                      <a:pt x="4325" y="1715"/>
                      <a:pt x="4549" y="1902"/>
                    </a:cubicBezTo>
                    <a:cubicBezTo>
                      <a:pt x="5332" y="2498"/>
                      <a:pt x="5816" y="3356"/>
                      <a:pt x="5928" y="4362"/>
                    </a:cubicBezTo>
                    <a:cubicBezTo>
                      <a:pt x="5966" y="4698"/>
                      <a:pt x="5928" y="5071"/>
                      <a:pt x="5779" y="5406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1"/>
              <p:cNvSpPr/>
              <p:nvPr/>
            </p:nvSpPr>
            <p:spPr>
              <a:xfrm>
                <a:off x="929188" y="2991650"/>
                <a:ext cx="96025" cy="151000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6040" extrusionOk="0">
                    <a:moveTo>
                      <a:pt x="448" y="6040"/>
                    </a:moveTo>
                    <a:cubicBezTo>
                      <a:pt x="0" y="4474"/>
                      <a:pt x="224" y="1380"/>
                      <a:pt x="858" y="1"/>
                    </a:cubicBezTo>
                    <a:cubicBezTo>
                      <a:pt x="1454" y="1"/>
                      <a:pt x="1864" y="485"/>
                      <a:pt x="2312" y="784"/>
                    </a:cubicBezTo>
                    <a:cubicBezTo>
                      <a:pt x="2908" y="1231"/>
                      <a:pt x="3318" y="1865"/>
                      <a:pt x="3505" y="2573"/>
                    </a:cubicBezTo>
                    <a:cubicBezTo>
                      <a:pt x="3803" y="3281"/>
                      <a:pt x="3840" y="4027"/>
                      <a:pt x="3654" y="4772"/>
                    </a:cubicBezTo>
                    <a:cubicBezTo>
                      <a:pt x="2498" y="4884"/>
                      <a:pt x="1380" y="5332"/>
                      <a:pt x="448" y="60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1"/>
              <p:cNvSpPr/>
              <p:nvPr/>
            </p:nvSpPr>
            <p:spPr>
              <a:xfrm>
                <a:off x="1819238" y="3921775"/>
                <a:ext cx="95100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7010" extrusionOk="0">
                    <a:moveTo>
                      <a:pt x="2088" y="7010"/>
                    </a:moveTo>
                    <a:cubicBezTo>
                      <a:pt x="2163" y="6562"/>
                      <a:pt x="2237" y="6301"/>
                      <a:pt x="2275" y="6040"/>
                    </a:cubicBezTo>
                    <a:cubicBezTo>
                      <a:pt x="2312" y="5742"/>
                      <a:pt x="2014" y="5481"/>
                      <a:pt x="1753" y="5556"/>
                    </a:cubicBezTo>
                    <a:cubicBezTo>
                      <a:pt x="1529" y="5593"/>
                      <a:pt x="1343" y="5705"/>
                      <a:pt x="1156" y="5742"/>
                    </a:cubicBezTo>
                    <a:cubicBezTo>
                      <a:pt x="1007" y="5742"/>
                      <a:pt x="858" y="5705"/>
                      <a:pt x="709" y="5667"/>
                    </a:cubicBezTo>
                    <a:cubicBezTo>
                      <a:pt x="634" y="5295"/>
                      <a:pt x="821" y="4885"/>
                      <a:pt x="1119" y="4661"/>
                    </a:cubicBezTo>
                    <a:cubicBezTo>
                      <a:pt x="1268" y="4549"/>
                      <a:pt x="1417" y="4475"/>
                      <a:pt x="1566" y="4400"/>
                    </a:cubicBezTo>
                    <a:cubicBezTo>
                      <a:pt x="1902" y="4176"/>
                      <a:pt x="2014" y="4027"/>
                      <a:pt x="1902" y="3766"/>
                    </a:cubicBezTo>
                    <a:cubicBezTo>
                      <a:pt x="1790" y="3543"/>
                      <a:pt x="1566" y="3505"/>
                      <a:pt x="1343" y="3543"/>
                    </a:cubicBezTo>
                    <a:cubicBezTo>
                      <a:pt x="1193" y="3543"/>
                      <a:pt x="1082" y="3543"/>
                      <a:pt x="821" y="3580"/>
                    </a:cubicBezTo>
                    <a:cubicBezTo>
                      <a:pt x="933" y="3393"/>
                      <a:pt x="970" y="3244"/>
                      <a:pt x="1044" y="3207"/>
                    </a:cubicBezTo>
                    <a:cubicBezTo>
                      <a:pt x="1231" y="3058"/>
                      <a:pt x="1417" y="2946"/>
                      <a:pt x="1604" y="2797"/>
                    </a:cubicBezTo>
                    <a:cubicBezTo>
                      <a:pt x="1715" y="2648"/>
                      <a:pt x="1753" y="2499"/>
                      <a:pt x="1753" y="2312"/>
                    </a:cubicBezTo>
                    <a:cubicBezTo>
                      <a:pt x="1753" y="2238"/>
                      <a:pt x="1566" y="2126"/>
                      <a:pt x="1454" y="2089"/>
                    </a:cubicBezTo>
                    <a:cubicBezTo>
                      <a:pt x="1156" y="1977"/>
                      <a:pt x="821" y="1977"/>
                      <a:pt x="485" y="1865"/>
                    </a:cubicBezTo>
                    <a:cubicBezTo>
                      <a:pt x="150" y="1790"/>
                      <a:pt x="1" y="1380"/>
                      <a:pt x="224" y="1119"/>
                    </a:cubicBezTo>
                    <a:cubicBezTo>
                      <a:pt x="262" y="970"/>
                      <a:pt x="373" y="821"/>
                      <a:pt x="485" y="709"/>
                    </a:cubicBezTo>
                    <a:cubicBezTo>
                      <a:pt x="746" y="374"/>
                      <a:pt x="1231" y="299"/>
                      <a:pt x="1566" y="597"/>
                    </a:cubicBezTo>
                    <a:cubicBezTo>
                      <a:pt x="1678" y="709"/>
                      <a:pt x="1790" y="821"/>
                      <a:pt x="1939" y="933"/>
                    </a:cubicBezTo>
                    <a:cubicBezTo>
                      <a:pt x="2163" y="1119"/>
                      <a:pt x="2498" y="933"/>
                      <a:pt x="2536" y="672"/>
                    </a:cubicBezTo>
                    <a:cubicBezTo>
                      <a:pt x="2536" y="448"/>
                      <a:pt x="2536" y="225"/>
                      <a:pt x="2536" y="1"/>
                    </a:cubicBezTo>
                    <a:cubicBezTo>
                      <a:pt x="2722" y="225"/>
                      <a:pt x="2871" y="299"/>
                      <a:pt x="2908" y="411"/>
                    </a:cubicBezTo>
                    <a:cubicBezTo>
                      <a:pt x="3169" y="970"/>
                      <a:pt x="3393" y="1529"/>
                      <a:pt x="3617" y="2089"/>
                    </a:cubicBezTo>
                    <a:cubicBezTo>
                      <a:pt x="3729" y="2424"/>
                      <a:pt x="3766" y="2797"/>
                      <a:pt x="3803" y="3170"/>
                    </a:cubicBezTo>
                    <a:cubicBezTo>
                      <a:pt x="3803" y="3841"/>
                      <a:pt x="3729" y="4512"/>
                      <a:pt x="3691" y="5183"/>
                    </a:cubicBezTo>
                    <a:cubicBezTo>
                      <a:pt x="3579" y="5854"/>
                      <a:pt x="3207" y="6450"/>
                      <a:pt x="2647" y="6860"/>
                    </a:cubicBezTo>
                    <a:cubicBezTo>
                      <a:pt x="2573" y="6972"/>
                      <a:pt x="2386" y="6935"/>
                      <a:pt x="2088" y="7010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799638" y="3630075"/>
                <a:ext cx="108125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4325" h="5295" extrusionOk="0">
                    <a:moveTo>
                      <a:pt x="4101" y="5145"/>
                    </a:moveTo>
                    <a:cubicBezTo>
                      <a:pt x="3206" y="5294"/>
                      <a:pt x="2237" y="5145"/>
                      <a:pt x="1492" y="4623"/>
                    </a:cubicBezTo>
                    <a:cubicBezTo>
                      <a:pt x="746" y="4176"/>
                      <a:pt x="261" y="3430"/>
                      <a:pt x="112" y="2610"/>
                    </a:cubicBezTo>
                    <a:cubicBezTo>
                      <a:pt x="0" y="1752"/>
                      <a:pt x="112" y="895"/>
                      <a:pt x="485" y="149"/>
                    </a:cubicBezTo>
                    <a:cubicBezTo>
                      <a:pt x="746" y="0"/>
                      <a:pt x="1082" y="38"/>
                      <a:pt x="1305" y="224"/>
                    </a:cubicBezTo>
                    <a:cubicBezTo>
                      <a:pt x="1566" y="410"/>
                      <a:pt x="1790" y="597"/>
                      <a:pt x="2051" y="746"/>
                    </a:cubicBezTo>
                    <a:cubicBezTo>
                      <a:pt x="2871" y="1119"/>
                      <a:pt x="3430" y="1827"/>
                      <a:pt x="3579" y="2722"/>
                    </a:cubicBezTo>
                    <a:cubicBezTo>
                      <a:pt x="3691" y="3244"/>
                      <a:pt x="3915" y="3728"/>
                      <a:pt x="4176" y="4213"/>
                    </a:cubicBezTo>
                    <a:cubicBezTo>
                      <a:pt x="4325" y="4511"/>
                      <a:pt x="4288" y="4847"/>
                      <a:pt x="4101" y="5145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1"/>
              <p:cNvSpPr/>
              <p:nvPr/>
            </p:nvSpPr>
            <p:spPr>
              <a:xfrm>
                <a:off x="1725113" y="3452050"/>
                <a:ext cx="61525" cy="134250"/>
              </a:xfrm>
              <a:custGeom>
                <a:avLst/>
                <a:gdLst/>
                <a:ahLst/>
                <a:cxnLst/>
                <a:rect l="l" t="t" r="r" b="b"/>
                <a:pathLst>
                  <a:path w="2461" h="5370" extrusionOk="0">
                    <a:moveTo>
                      <a:pt x="0" y="1119"/>
                    </a:moveTo>
                    <a:cubicBezTo>
                      <a:pt x="75" y="970"/>
                      <a:pt x="149" y="821"/>
                      <a:pt x="224" y="672"/>
                    </a:cubicBezTo>
                    <a:cubicBezTo>
                      <a:pt x="299" y="411"/>
                      <a:pt x="410" y="187"/>
                      <a:pt x="709" y="113"/>
                    </a:cubicBezTo>
                    <a:cubicBezTo>
                      <a:pt x="1007" y="1"/>
                      <a:pt x="1380" y="75"/>
                      <a:pt x="1641" y="225"/>
                    </a:cubicBezTo>
                    <a:cubicBezTo>
                      <a:pt x="1976" y="411"/>
                      <a:pt x="2200" y="709"/>
                      <a:pt x="2312" y="1082"/>
                    </a:cubicBezTo>
                    <a:cubicBezTo>
                      <a:pt x="2461" y="1567"/>
                      <a:pt x="2461" y="2089"/>
                      <a:pt x="2349" y="2573"/>
                    </a:cubicBezTo>
                    <a:cubicBezTo>
                      <a:pt x="2051" y="3729"/>
                      <a:pt x="1342" y="4698"/>
                      <a:pt x="373" y="5369"/>
                    </a:cubicBezTo>
                    <a:cubicBezTo>
                      <a:pt x="299" y="5071"/>
                      <a:pt x="261" y="4773"/>
                      <a:pt x="299" y="4474"/>
                    </a:cubicBezTo>
                    <a:cubicBezTo>
                      <a:pt x="299" y="4214"/>
                      <a:pt x="299" y="3953"/>
                      <a:pt x="261" y="3692"/>
                    </a:cubicBezTo>
                    <a:cubicBezTo>
                      <a:pt x="224" y="3431"/>
                      <a:pt x="224" y="3095"/>
                      <a:pt x="187" y="2797"/>
                    </a:cubicBezTo>
                    <a:cubicBezTo>
                      <a:pt x="149" y="2499"/>
                      <a:pt x="112" y="2275"/>
                      <a:pt x="75" y="2014"/>
                    </a:cubicBezTo>
                    <a:cubicBezTo>
                      <a:pt x="38" y="1753"/>
                      <a:pt x="38" y="1418"/>
                      <a:pt x="0" y="1119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1"/>
              <p:cNvSpPr/>
              <p:nvPr/>
            </p:nvSpPr>
            <p:spPr>
              <a:xfrm>
                <a:off x="1528463" y="4881750"/>
                <a:ext cx="111850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2946" extrusionOk="0">
                    <a:moveTo>
                      <a:pt x="634" y="2908"/>
                    </a:moveTo>
                    <a:lnTo>
                      <a:pt x="0" y="2088"/>
                    </a:lnTo>
                    <a:cubicBezTo>
                      <a:pt x="75" y="1529"/>
                      <a:pt x="410" y="1044"/>
                      <a:pt x="932" y="820"/>
                    </a:cubicBezTo>
                    <a:cubicBezTo>
                      <a:pt x="1641" y="448"/>
                      <a:pt x="2423" y="187"/>
                      <a:pt x="3244" y="75"/>
                    </a:cubicBezTo>
                    <a:cubicBezTo>
                      <a:pt x="3616" y="37"/>
                      <a:pt x="4064" y="0"/>
                      <a:pt x="4287" y="485"/>
                    </a:cubicBezTo>
                    <a:cubicBezTo>
                      <a:pt x="4474" y="932"/>
                      <a:pt x="4176" y="1193"/>
                      <a:pt x="3915" y="1454"/>
                    </a:cubicBezTo>
                    <a:cubicBezTo>
                      <a:pt x="3094" y="2423"/>
                      <a:pt x="1902" y="2945"/>
                      <a:pt x="634" y="29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941288" y="4732625"/>
                <a:ext cx="48500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5481" extrusionOk="0">
                    <a:moveTo>
                      <a:pt x="299" y="0"/>
                    </a:moveTo>
                    <a:cubicBezTo>
                      <a:pt x="448" y="75"/>
                      <a:pt x="597" y="187"/>
                      <a:pt x="709" y="336"/>
                    </a:cubicBezTo>
                    <a:cubicBezTo>
                      <a:pt x="1194" y="1007"/>
                      <a:pt x="1529" y="1790"/>
                      <a:pt x="1716" y="2610"/>
                    </a:cubicBezTo>
                    <a:cubicBezTo>
                      <a:pt x="1939" y="3281"/>
                      <a:pt x="1865" y="3989"/>
                      <a:pt x="1604" y="4660"/>
                    </a:cubicBezTo>
                    <a:cubicBezTo>
                      <a:pt x="1492" y="4847"/>
                      <a:pt x="1380" y="5070"/>
                      <a:pt x="1231" y="5220"/>
                    </a:cubicBezTo>
                    <a:cubicBezTo>
                      <a:pt x="1008" y="5481"/>
                      <a:pt x="597" y="5443"/>
                      <a:pt x="448" y="5182"/>
                    </a:cubicBezTo>
                    <a:cubicBezTo>
                      <a:pt x="336" y="4996"/>
                      <a:pt x="262" y="4809"/>
                      <a:pt x="225" y="4623"/>
                    </a:cubicBezTo>
                    <a:cubicBezTo>
                      <a:pt x="150" y="4325"/>
                      <a:pt x="76" y="4027"/>
                      <a:pt x="38" y="3728"/>
                    </a:cubicBezTo>
                    <a:cubicBezTo>
                      <a:pt x="1" y="2461"/>
                      <a:pt x="76" y="1231"/>
                      <a:pt x="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1"/>
              <p:cNvSpPr/>
              <p:nvPr/>
            </p:nvSpPr>
            <p:spPr>
              <a:xfrm>
                <a:off x="1840663" y="2914300"/>
                <a:ext cx="736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3282" extrusionOk="0">
                    <a:moveTo>
                      <a:pt x="2126" y="0"/>
                    </a:moveTo>
                    <a:cubicBezTo>
                      <a:pt x="2760" y="1082"/>
                      <a:pt x="2760" y="2125"/>
                      <a:pt x="2946" y="3132"/>
                    </a:cubicBezTo>
                    <a:cubicBezTo>
                      <a:pt x="2797" y="3206"/>
                      <a:pt x="2760" y="3281"/>
                      <a:pt x="2685" y="3281"/>
                    </a:cubicBezTo>
                    <a:cubicBezTo>
                      <a:pt x="2200" y="3095"/>
                      <a:pt x="1716" y="3020"/>
                      <a:pt x="1194" y="2983"/>
                    </a:cubicBezTo>
                    <a:cubicBezTo>
                      <a:pt x="747" y="2946"/>
                      <a:pt x="336" y="2722"/>
                      <a:pt x="1" y="2386"/>
                    </a:cubicBezTo>
                    <a:cubicBezTo>
                      <a:pt x="187" y="1864"/>
                      <a:pt x="672" y="1603"/>
                      <a:pt x="1008" y="1193"/>
                    </a:cubicBezTo>
                    <a:cubicBezTo>
                      <a:pt x="1343" y="821"/>
                      <a:pt x="1679" y="485"/>
                      <a:pt x="21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1"/>
              <p:cNvSpPr/>
              <p:nvPr/>
            </p:nvSpPr>
            <p:spPr>
              <a:xfrm>
                <a:off x="1778238" y="3954400"/>
                <a:ext cx="4290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5332" extrusionOk="0">
                    <a:moveTo>
                      <a:pt x="1641" y="5332"/>
                    </a:moveTo>
                    <a:lnTo>
                      <a:pt x="1007" y="4847"/>
                    </a:lnTo>
                    <a:cubicBezTo>
                      <a:pt x="336" y="4325"/>
                      <a:pt x="0" y="3542"/>
                      <a:pt x="75" y="2722"/>
                    </a:cubicBezTo>
                    <a:cubicBezTo>
                      <a:pt x="112" y="2387"/>
                      <a:pt x="149" y="2051"/>
                      <a:pt x="187" y="1716"/>
                    </a:cubicBezTo>
                    <a:cubicBezTo>
                      <a:pt x="336" y="1156"/>
                      <a:pt x="485" y="634"/>
                      <a:pt x="634" y="1"/>
                    </a:cubicBezTo>
                    <a:cubicBezTo>
                      <a:pt x="1007" y="224"/>
                      <a:pt x="858" y="597"/>
                      <a:pt x="1044" y="784"/>
                    </a:cubicBezTo>
                    <a:lnTo>
                      <a:pt x="1678" y="1529"/>
                    </a:lnTo>
                    <a:cubicBezTo>
                      <a:pt x="1566" y="1753"/>
                      <a:pt x="1454" y="2014"/>
                      <a:pt x="1417" y="2238"/>
                    </a:cubicBezTo>
                    <a:cubicBezTo>
                      <a:pt x="1491" y="2573"/>
                      <a:pt x="1566" y="2871"/>
                      <a:pt x="1715" y="3132"/>
                    </a:cubicBezTo>
                    <a:lnTo>
                      <a:pt x="1529" y="3617"/>
                    </a:lnTo>
                    <a:cubicBezTo>
                      <a:pt x="1305" y="4027"/>
                      <a:pt x="1305" y="4549"/>
                      <a:pt x="1566" y="4959"/>
                    </a:cubicBezTo>
                    <a:cubicBezTo>
                      <a:pt x="1641" y="5071"/>
                      <a:pt x="1603" y="5183"/>
                      <a:pt x="1603" y="5332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1281488" y="3967450"/>
                <a:ext cx="811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2723" extrusionOk="0">
                    <a:moveTo>
                      <a:pt x="0" y="150"/>
                    </a:moveTo>
                    <a:cubicBezTo>
                      <a:pt x="149" y="75"/>
                      <a:pt x="298" y="38"/>
                      <a:pt x="447" y="1"/>
                    </a:cubicBezTo>
                    <a:lnTo>
                      <a:pt x="3243" y="1"/>
                    </a:lnTo>
                    <a:cubicBezTo>
                      <a:pt x="3169" y="634"/>
                      <a:pt x="2759" y="1566"/>
                      <a:pt x="1939" y="2722"/>
                    </a:cubicBezTo>
                    <a:cubicBezTo>
                      <a:pt x="1268" y="1939"/>
                      <a:pt x="746" y="1044"/>
                      <a:pt x="0" y="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1"/>
              <p:cNvSpPr/>
              <p:nvPr/>
            </p:nvSpPr>
            <p:spPr>
              <a:xfrm>
                <a:off x="1396113" y="3946950"/>
                <a:ext cx="69925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797" extrusionOk="0">
                    <a:moveTo>
                      <a:pt x="1" y="672"/>
                    </a:moveTo>
                    <a:lnTo>
                      <a:pt x="2796" y="0"/>
                    </a:lnTo>
                    <a:cubicBezTo>
                      <a:pt x="2796" y="150"/>
                      <a:pt x="2796" y="299"/>
                      <a:pt x="2796" y="448"/>
                    </a:cubicBezTo>
                    <a:cubicBezTo>
                      <a:pt x="2647" y="1231"/>
                      <a:pt x="2386" y="2014"/>
                      <a:pt x="2088" y="2796"/>
                    </a:cubicBezTo>
                    <a:cubicBezTo>
                      <a:pt x="1082" y="2424"/>
                      <a:pt x="597" y="1604"/>
                      <a:pt x="1" y="6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1"/>
              <p:cNvSpPr/>
              <p:nvPr/>
            </p:nvSpPr>
            <p:spPr>
              <a:xfrm>
                <a:off x="1800588" y="3878925"/>
                <a:ext cx="6435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63" extrusionOk="0">
                    <a:moveTo>
                      <a:pt x="2461" y="1156"/>
                    </a:moveTo>
                    <a:cubicBezTo>
                      <a:pt x="1119" y="1305"/>
                      <a:pt x="1119" y="1305"/>
                      <a:pt x="225" y="2162"/>
                    </a:cubicBezTo>
                    <a:cubicBezTo>
                      <a:pt x="1" y="2088"/>
                      <a:pt x="76" y="1901"/>
                      <a:pt x="150" y="1789"/>
                    </a:cubicBezTo>
                    <a:cubicBezTo>
                      <a:pt x="336" y="1342"/>
                      <a:pt x="560" y="969"/>
                      <a:pt x="821" y="559"/>
                    </a:cubicBezTo>
                    <a:cubicBezTo>
                      <a:pt x="1008" y="336"/>
                      <a:pt x="1268" y="149"/>
                      <a:pt x="1529" y="37"/>
                    </a:cubicBezTo>
                    <a:cubicBezTo>
                      <a:pt x="1679" y="0"/>
                      <a:pt x="1865" y="0"/>
                      <a:pt x="2014" y="112"/>
                    </a:cubicBezTo>
                    <a:cubicBezTo>
                      <a:pt x="2387" y="298"/>
                      <a:pt x="2573" y="746"/>
                      <a:pt x="2461" y="1156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1818313" y="4086750"/>
                <a:ext cx="9350" cy="950"/>
              </a:xfrm>
              <a:custGeom>
                <a:avLst/>
                <a:gdLst/>
                <a:ahLst/>
                <a:cxnLst/>
                <a:rect l="l" t="t" r="r" b="b"/>
                <a:pathLst>
                  <a:path w="374" h="38" extrusionOk="0">
                    <a:moveTo>
                      <a:pt x="38" y="38"/>
                    </a:moveTo>
                    <a:lnTo>
                      <a:pt x="373" y="0"/>
                    </a:lnTo>
                    <a:lnTo>
                      <a:pt x="373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1"/>
              <p:cNvSpPr/>
              <p:nvPr/>
            </p:nvSpPr>
            <p:spPr>
              <a:xfrm>
                <a:off x="1703663" y="2373750"/>
                <a:ext cx="74600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2984" h="7904" extrusionOk="0">
                    <a:moveTo>
                      <a:pt x="225" y="7903"/>
                    </a:moveTo>
                    <a:cubicBezTo>
                      <a:pt x="1" y="7792"/>
                      <a:pt x="1" y="7605"/>
                      <a:pt x="1" y="7456"/>
                    </a:cubicBezTo>
                    <a:cubicBezTo>
                      <a:pt x="113" y="4996"/>
                      <a:pt x="858" y="2572"/>
                      <a:pt x="2163" y="522"/>
                    </a:cubicBezTo>
                    <a:lnTo>
                      <a:pt x="2275" y="336"/>
                    </a:lnTo>
                    <a:cubicBezTo>
                      <a:pt x="2387" y="187"/>
                      <a:pt x="2499" y="0"/>
                      <a:pt x="2722" y="75"/>
                    </a:cubicBezTo>
                    <a:cubicBezTo>
                      <a:pt x="2946" y="112"/>
                      <a:pt x="2983" y="336"/>
                      <a:pt x="2983" y="522"/>
                    </a:cubicBezTo>
                    <a:cubicBezTo>
                      <a:pt x="2909" y="1007"/>
                      <a:pt x="2834" y="1454"/>
                      <a:pt x="2722" y="1939"/>
                    </a:cubicBezTo>
                    <a:cubicBezTo>
                      <a:pt x="2387" y="3132"/>
                      <a:pt x="1939" y="4287"/>
                      <a:pt x="1380" y="5406"/>
                    </a:cubicBezTo>
                    <a:cubicBezTo>
                      <a:pt x="1082" y="6039"/>
                      <a:pt x="821" y="6673"/>
                      <a:pt x="523" y="7307"/>
                    </a:cubicBezTo>
                    <a:cubicBezTo>
                      <a:pt x="448" y="7531"/>
                      <a:pt x="336" y="7717"/>
                      <a:pt x="225" y="79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1"/>
              <p:cNvSpPr/>
              <p:nvPr/>
            </p:nvSpPr>
            <p:spPr>
              <a:xfrm>
                <a:off x="1721388" y="2647750"/>
                <a:ext cx="2237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082" extrusionOk="0">
                    <a:moveTo>
                      <a:pt x="895" y="410"/>
                    </a:moveTo>
                    <a:cubicBezTo>
                      <a:pt x="895" y="821"/>
                      <a:pt x="708" y="1082"/>
                      <a:pt x="410" y="1044"/>
                    </a:cubicBezTo>
                    <a:cubicBezTo>
                      <a:pt x="149" y="1007"/>
                      <a:pt x="0" y="746"/>
                      <a:pt x="37" y="485"/>
                    </a:cubicBezTo>
                    <a:cubicBezTo>
                      <a:pt x="37" y="187"/>
                      <a:pt x="187" y="38"/>
                      <a:pt x="522" y="38"/>
                    </a:cubicBezTo>
                    <a:cubicBezTo>
                      <a:pt x="746" y="0"/>
                      <a:pt x="895" y="187"/>
                      <a:pt x="895" y="4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1"/>
              <p:cNvSpPr/>
              <p:nvPr/>
            </p:nvSpPr>
            <p:spPr>
              <a:xfrm>
                <a:off x="1010263" y="3657100"/>
                <a:ext cx="16127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6451" h="6376" extrusionOk="0">
                    <a:moveTo>
                      <a:pt x="5444" y="1492"/>
                    </a:moveTo>
                    <a:cubicBezTo>
                      <a:pt x="5406" y="1454"/>
                      <a:pt x="5369" y="1417"/>
                      <a:pt x="5369" y="1380"/>
                    </a:cubicBezTo>
                    <a:lnTo>
                      <a:pt x="5369" y="1380"/>
                    </a:lnTo>
                    <a:cubicBezTo>
                      <a:pt x="4623" y="75"/>
                      <a:pt x="2908" y="0"/>
                      <a:pt x="1753" y="634"/>
                    </a:cubicBezTo>
                    <a:cubicBezTo>
                      <a:pt x="150" y="1529"/>
                      <a:pt x="1" y="3728"/>
                      <a:pt x="1082" y="5071"/>
                    </a:cubicBezTo>
                    <a:cubicBezTo>
                      <a:pt x="2126" y="6375"/>
                      <a:pt x="4176" y="6263"/>
                      <a:pt x="5369" y="5182"/>
                    </a:cubicBezTo>
                    <a:cubicBezTo>
                      <a:pt x="6450" y="4139"/>
                      <a:pt x="6301" y="2573"/>
                      <a:pt x="5444" y="1492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1"/>
              <p:cNvSpPr/>
              <p:nvPr/>
            </p:nvSpPr>
            <p:spPr>
              <a:xfrm>
                <a:off x="1560138" y="3580675"/>
                <a:ext cx="135175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95" extrusionOk="0">
                    <a:moveTo>
                      <a:pt x="4698" y="3989"/>
                    </a:moveTo>
                    <a:cubicBezTo>
                      <a:pt x="5183" y="3393"/>
                      <a:pt x="5406" y="2610"/>
                      <a:pt x="5257" y="1865"/>
                    </a:cubicBezTo>
                    <a:cubicBezTo>
                      <a:pt x="5034" y="1044"/>
                      <a:pt x="4400" y="411"/>
                      <a:pt x="3580" y="150"/>
                    </a:cubicBezTo>
                    <a:cubicBezTo>
                      <a:pt x="3058" y="1"/>
                      <a:pt x="2461" y="38"/>
                      <a:pt x="1977" y="299"/>
                    </a:cubicBezTo>
                    <a:cubicBezTo>
                      <a:pt x="1790" y="373"/>
                      <a:pt x="1641" y="485"/>
                      <a:pt x="1529" y="634"/>
                    </a:cubicBezTo>
                    <a:cubicBezTo>
                      <a:pt x="1082" y="858"/>
                      <a:pt x="709" y="1231"/>
                      <a:pt x="523" y="1715"/>
                    </a:cubicBezTo>
                    <a:cubicBezTo>
                      <a:pt x="1" y="2834"/>
                      <a:pt x="113" y="4139"/>
                      <a:pt x="1194" y="4847"/>
                    </a:cubicBezTo>
                    <a:cubicBezTo>
                      <a:pt x="1977" y="5294"/>
                      <a:pt x="2946" y="5294"/>
                      <a:pt x="3729" y="4847"/>
                    </a:cubicBezTo>
                    <a:cubicBezTo>
                      <a:pt x="4139" y="4698"/>
                      <a:pt x="4474" y="4400"/>
                      <a:pt x="4698" y="3989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1"/>
              <p:cNvSpPr/>
              <p:nvPr/>
            </p:nvSpPr>
            <p:spPr>
              <a:xfrm>
                <a:off x="613238" y="2201325"/>
                <a:ext cx="1627300" cy="2778300"/>
              </a:xfrm>
              <a:custGeom>
                <a:avLst/>
                <a:gdLst/>
                <a:ahLst/>
                <a:cxnLst/>
                <a:rect l="l" t="t" r="r" b="b"/>
                <a:pathLst>
                  <a:path w="65092" h="111132" extrusionOk="0">
                    <a:moveTo>
                      <a:pt x="52528" y="29116"/>
                    </a:moveTo>
                    <a:cubicBezTo>
                      <a:pt x="52677" y="29936"/>
                      <a:pt x="52789" y="30756"/>
                      <a:pt x="52901" y="31576"/>
                    </a:cubicBezTo>
                    <a:cubicBezTo>
                      <a:pt x="52938" y="31800"/>
                      <a:pt x="52975" y="31986"/>
                      <a:pt x="52975" y="32210"/>
                    </a:cubicBezTo>
                    <a:cubicBezTo>
                      <a:pt x="52975" y="32732"/>
                      <a:pt x="52789" y="32918"/>
                      <a:pt x="52229" y="32844"/>
                    </a:cubicBezTo>
                    <a:cubicBezTo>
                      <a:pt x="51894" y="32769"/>
                      <a:pt x="51521" y="32695"/>
                      <a:pt x="51186" y="32620"/>
                    </a:cubicBezTo>
                    <a:cubicBezTo>
                      <a:pt x="50850" y="32956"/>
                      <a:pt x="50664" y="33366"/>
                      <a:pt x="50626" y="33850"/>
                    </a:cubicBezTo>
                    <a:cubicBezTo>
                      <a:pt x="50105" y="36125"/>
                      <a:pt x="49918" y="38473"/>
                      <a:pt x="50105" y="40822"/>
                    </a:cubicBezTo>
                    <a:cubicBezTo>
                      <a:pt x="50254" y="43059"/>
                      <a:pt x="50701" y="45295"/>
                      <a:pt x="51074" y="47495"/>
                    </a:cubicBezTo>
                    <a:cubicBezTo>
                      <a:pt x="51633" y="50477"/>
                      <a:pt x="51931" y="53497"/>
                      <a:pt x="52043" y="56517"/>
                    </a:cubicBezTo>
                    <a:cubicBezTo>
                      <a:pt x="52080" y="58604"/>
                      <a:pt x="51969" y="60729"/>
                      <a:pt x="51670" y="62817"/>
                    </a:cubicBezTo>
                    <a:cubicBezTo>
                      <a:pt x="51447" y="64084"/>
                      <a:pt x="51335" y="65352"/>
                      <a:pt x="51186" y="66619"/>
                    </a:cubicBezTo>
                    <a:cubicBezTo>
                      <a:pt x="51148" y="66992"/>
                      <a:pt x="51074" y="67365"/>
                      <a:pt x="51037" y="67701"/>
                    </a:cubicBezTo>
                    <a:cubicBezTo>
                      <a:pt x="51558" y="68073"/>
                      <a:pt x="51969" y="68595"/>
                      <a:pt x="52155" y="69229"/>
                    </a:cubicBezTo>
                    <a:cubicBezTo>
                      <a:pt x="52490" y="69975"/>
                      <a:pt x="52751" y="70720"/>
                      <a:pt x="52901" y="71540"/>
                    </a:cubicBezTo>
                    <a:cubicBezTo>
                      <a:pt x="52938" y="71839"/>
                      <a:pt x="52938" y="72137"/>
                      <a:pt x="52938" y="72435"/>
                    </a:cubicBezTo>
                    <a:cubicBezTo>
                      <a:pt x="52901" y="72957"/>
                      <a:pt x="52826" y="73479"/>
                      <a:pt x="52789" y="74038"/>
                    </a:cubicBezTo>
                    <a:cubicBezTo>
                      <a:pt x="52714" y="74970"/>
                      <a:pt x="52192" y="75828"/>
                      <a:pt x="51409" y="76387"/>
                    </a:cubicBezTo>
                    <a:cubicBezTo>
                      <a:pt x="50999" y="76685"/>
                      <a:pt x="50440" y="76797"/>
                      <a:pt x="49918" y="76685"/>
                    </a:cubicBezTo>
                    <a:cubicBezTo>
                      <a:pt x="49881" y="76871"/>
                      <a:pt x="49769" y="77058"/>
                      <a:pt x="49732" y="77244"/>
                    </a:cubicBezTo>
                    <a:cubicBezTo>
                      <a:pt x="49173" y="79667"/>
                      <a:pt x="48837" y="82128"/>
                      <a:pt x="48725" y="84626"/>
                    </a:cubicBezTo>
                    <a:cubicBezTo>
                      <a:pt x="48688" y="85110"/>
                      <a:pt x="48688" y="85632"/>
                      <a:pt x="48651" y="86117"/>
                    </a:cubicBezTo>
                    <a:cubicBezTo>
                      <a:pt x="48464" y="88428"/>
                      <a:pt x="48762" y="90702"/>
                      <a:pt x="49508" y="92864"/>
                    </a:cubicBezTo>
                    <a:cubicBezTo>
                      <a:pt x="49806" y="93685"/>
                      <a:pt x="50142" y="94505"/>
                      <a:pt x="50440" y="95325"/>
                    </a:cubicBezTo>
                    <a:cubicBezTo>
                      <a:pt x="50515" y="95474"/>
                      <a:pt x="50589" y="95623"/>
                      <a:pt x="50589" y="95772"/>
                    </a:cubicBezTo>
                    <a:cubicBezTo>
                      <a:pt x="50552" y="95921"/>
                      <a:pt x="50477" y="96070"/>
                      <a:pt x="50328" y="96145"/>
                    </a:cubicBezTo>
                    <a:cubicBezTo>
                      <a:pt x="50179" y="96182"/>
                      <a:pt x="49993" y="96182"/>
                      <a:pt x="49844" y="96070"/>
                    </a:cubicBezTo>
                    <a:cubicBezTo>
                      <a:pt x="49769" y="95996"/>
                      <a:pt x="49694" y="95847"/>
                      <a:pt x="49657" y="95735"/>
                    </a:cubicBezTo>
                    <a:cubicBezTo>
                      <a:pt x="48464" y="92976"/>
                      <a:pt x="47644" y="90143"/>
                      <a:pt x="47719" y="87086"/>
                    </a:cubicBezTo>
                    <a:cubicBezTo>
                      <a:pt x="47756" y="83731"/>
                      <a:pt x="48129" y="80413"/>
                      <a:pt x="48837" y="77170"/>
                    </a:cubicBezTo>
                    <a:cubicBezTo>
                      <a:pt x="48874" y="77020"/>
                      <a:pt x="48874" y="76834"/>
                      <a:pt x="48912" y="76685"/>
                    </a:cubicBezTo>
                    <a:cubicBezTo>
                      <a:pt x="48912" y="76648"/>
                      <a:pt x="48912" y="76610"/>
                      <a:pt x="48837" y="76536"/>
                    </a:cubicBezTo>
                    <a:cubicBezTo>
                      <a:pt x="47458" y="76238"/>
                      <a:pt x="46339" y="75268"/>
                      <a:pt x="45817" y="73964"/>
                    </a:cubicBezTo>
                    <a:cubicBezTo>
                      <a:pt x="45668" y="74075"/>
                      <a:pt x="45519" y="74187"/>
                      <a:pt x="45370" y="74336"/>
                    </a:cubicBezTo>
                    <a:cubicBezTo>
                      <a:pt x="44885" y="74784"/>
                      <a:pt x="44438" y="75306"/>
                      <a:pt x="43953" y="75790"/>
                    </a:cubicBezTo>
                    <a:cubicBezTo>
                      <a:pt x="42835" y="76909"/>
                      <a:pt x="41642" y="76871"/>
                      <a:pt x="40486" y="76089"/>
                    </a:cubicBezTo>
                    <a:cubicBezTo>
                      <a:pt x="39890" y="75678"/>
                      <a:pt x="39331" y="75194"/>
                      <a:pt x="38809" y="74672"/>
                    </a:cubicBezTo>
                    <a:cubicBezTo>
                      <a:pt x="38026" y="73814"/>
                      <a:pt x="37280" y="72882"/>
                      <a:pt x="36535" y="71988"/>
                    </a:cubicBezTo>
                    <a:cubicBezTo>
                      <a:pt x="36386" y="71764"/>
                      <a:pt x="36162" y="71615"/>
                      <a:pt x="35826" y="71242"/>
                    </a:cubicBezTo>
                    <a:cubicBezTo>
                      <a:pt x="35975" y="71839"/>
                      <a:pt x="36050" y="72249"/>
                      <a:pt x="36125" y="72621"/>
                    </a:cubicBezTo>
                    <a:cubicBezTo>
                      <a:pt x="36572" y="74597"/>
                      <a:pt x="36982" y="76536"/>
                      <a:pt x="37392" y="78512"/>
                    </a:cubicBezTo>
                    <a:cubicBezTo>
                      <a:pt x="37504" y="79257"/>
                      <a:pt x="37579" y="80003"/>
                      <a:pt x="37616" y="80711"/>
                    </a:cubicBezTo>
                    <a:cubicBezTo>
                      <a:pt x="37914" y="84178"/>
                      <a:pt x="37839" y="87645"/>
                      <a:pt x="37467" y="91075"/>
                    </a:cubicBezTo>
                    <a:cubicBezTo>
                      <a:pt x="37429" y="91522"/>
                      <a:pt x="37318" y="91932"/>
                      <a:pt x="37243" y="92380"/>
                    </a:cubicBezTo>
                    <a:cubicBezTo>
                      <a:pt x="37057" y="93200"/>
                      <a:pt x="36386" y="93796"/>
                      <a:pt x="35528" y="93871"/>
                    </a:cubicBezTo>
                    <a:cubicBezTo>
                      <a:pt x="35006" y="93983"/>
                      <a:pt x="34484" y="94020"/>
                      <a:pt x="33925" y="94095"/>
                    </a:cubicBezTo>
                    <a:cubicBezTo>
                      <a:pt x="33925" y="94169"/>
                      <a:pt x="33925" y="94281"/>
                      <a:pt x="33925" y="94393"/>
                    </a:cubicBezTo>
                    <a:cubicBezTo>
                      <a:pt x="34820" y="96555"/>
                      <a:pt x="35416" y="98866"/>
                      <a:pt x="35640" y="101215"/>
                    </a:cubicBezTo>
                    <a:cubicBezTo>
                      <a:pt x="35826" y="103042"/>
                      <a:pt x="36013" y="104869"/>
                      <a:pt x="36236" y="106695"/>
                    </a:cubicBezTo>
                    <a:cubicBezTo>
                      <a:pt x="36274" y="106956"/>
                      <a:pt x="36311" y="107217"/>
                      <a:pt x="36348" y="107441"/>
                    </a:cubicBezTo>
                    <a:cubicBezTo>
                      <a:pt x="36572" y="107590"/>
                      <a:pt x="36721" y="107441"/>
                      <a:pt x="36833" y="107404"/>
                    </a:cubicBezTo>
                    <a:cubicBezTo>
                      <a:pt x="37541" y="106956"/>
                      <a:pt x="38361" y="106621"/>
                      <a:pt x="39182" y="106472"/>
                    </a:cubicBezTo>
                    <a:cubicBezTo>
                      <a:pt x="39592" y="106397"/>
                      <a:pt x="40039" y="106360"/>
                      <a:pt x="40486" y="106434"/>
                    </a:cubicBezTo>
                    <a:cubicBezTo>
                      <a:pt x="41530" y="106546"/>
                      <a:pt x="42127" y="107739"/>
                      <a:pt x="41530" y="108634"/>
                    </a:cubicBezTo>
                    <a:cubicBezTo>
                      <a:pt x="41195" y="109230"/>
                      <a:pt x="40747" y="109789"/>
                      <a:pt x="40151" y="110162"/>
                    </a:cubicBezTo>
                    <a:cubicBezTo>
                      <a:pt x="39443" y="110610"/>
                      <a:pt x="38622" y="110908"/>
                      <a:pt x="37802" y="110982"/>
                    </a:cubicBezTo>
                    <a:cubicBezTo>
                      <a:pt x="36796" y="111132"/>
                      <a:pt x="36386" y="110759"/>
                      <a:pt x="36013" y="109789"/>
                    </a:cubicBezTo>
                    <a:cubicBezTo>
                      <a:pt x="35491" y="108447"/>
                      <a:pt x="35454" y="107068"/>
                      <a:pt x="35304" y="105689"/>
                    </a:cubicBezTo>
                    <a:cubicBezTo>
                      <a:pt x="35118" y="103154"/>
                      <a:pt x="34783" y="100656"/>
                      <a:pt x="34298" y="98195"/>
                    </a:cubicBezTo>
                    <a:cubicBezTo>
                      <a:pt x="34000" y="96779"/>
                      <a:pt x="33515" y="95437"/>
                      <a:pt x="32881" y="94169"/>
                    </a:cubicBezTo>
                    <a:cubicBezTo>
                      <a:pt x="29563" y="94095"/>
                      <a:pt x="26283" y="93610"/>
                      <a:pt x="23002" y="93200"/>
                    </a:cubicBezTo>
                    <a:cubicBezTo>
                      <a:pt x="22704" y="93424"/>
                      <a:pt x="22704" y="93759"/>
                      <a:pt x="22592" y="94057"/>
                    </a:cubicBezTo>
                    <a:cubicBezTo>
                      <a:pt x="22219" y="95437"/>
                      <a:pt x="21511" y="96704"/>
                      <a:pt x="20579" y="97785"/>
                    </a:cubicBezTo>
                    <a:cubicBezTo>
                      <a:pt x="19200" y="99426"/>
                      <a:pt x="17186" y="100507"/>
                      <a:pt x="15024" y="100768"/>
                    </a:cubicBezTo>
                    <a:cubicBezTo>
                      <a:pt x="14875" y="100768"/>
                      <a:pt x="14726" y="100805"/>
                      <a:pt x="14502" y="100842"/>
                    </a:cubicBezTo>
                    <a:cubicBezTo>
                      <a:pt x="14614" y="101141"/>
                      <a:pt x="14726" y="101327"/>
                      <a:pt x="14838" y="101513"/>
                    </a:cubicBezTo>
                    <a:cubicBezTo>
                      <a:pt x="15099" y="102147"/>
                      <a:pt x="15397" y="102744"/>
                      <a:pt x="15621" y="103377"/>
                    </a:cubicBezTo>
                    <a:cubicBezTo>
                      <a:pt x="15956" y="104347"/>
                      <a:pt x="15919" y="105428"/>
                      <a:pt x="15472" y="106360"/>
                    </a:cubicBezTo>
                    <a:cubicBezTo>
                      <a:pt x="15360" y="106621"/>
                      <a:pt x="15173" y="106882"/>
                      <a:pt x="14987" y="107105"/>
                    </a:cubicBezTo>
                    <a:cubicBezTo>
                      <a:pt x="14390" y="107851"/>
                      <a:pt x="13198" y="107702"/>
                      <a:pt x="12787" y="106844"/>
                    </a:cubicBezTo>
                    <a:cubicBezTo>
                      <a:pt x="12489" y="106322"/>
                      <a:pt x="12340" y="105726"/>
                      <a:pt x="12340" y="105130"/>
                    </a:cubicBezTo>
                    <a:cubicBezTo>
                      <a:pt x="12340" y="104123"/>
                      <a:pt x="12340" y="103116"/>
                      <a:pt x="12377" y="102110"/>
                    </a:cubicBezTo>
                    <a:cubicBezTo>
                      <a:pt x="12415" y="101662"/>
                      <a:pt x="12489" y="101252"/>
                      <a:pt x="12564" y="100805"/>
                    </a:cubicBezTo>
                    <a:cubicBezTo>
                      <a:pt x="12638" y="100470"/>
                      <a:pt x="12787" y="100171"/>
                      <a:pt x="13048" y="99948"/>
                    </a:cubicBezTo>
                    <a:cubicBezTo>
                      <a:pt x="13198" y="99761"/>
                      <a:pt x="13458" y="99687"/>
                      <a:pt x="13682" y="99761"/>
                    </a:cubicBezTo>
                    <a:cubicBezTo>
                      <a:pt x="14614" y="100134"/>
                      <a:pt x="15472" y="99873"/>
                      <a:pt x="16329" y="99575"/>
                    </a:cubicBezTo>
                    <a:cubicBezTo>
                      <a:pt x="18640" y="98866"/>
                      <a:pt x="20504" y="97114"/>
                      <a:pt x="21362" y="94840"/>
                    </a:cubicBezTo>
                    <a:cubicBezTo>
                      <a:pt x="21623" y="94244"/>
                      <a:pt x="21809" y="93647"/>
                      <a:pt x="21884" y="92976"/>
                    </a:cubicBezTo>
                    <a:cubicBezTo>
                      <a:pt x="21623" y="92902"/>
                      <a:pt x="21362" y="92790"/>
                      <a:pt x="21101" y="92715"/>
                    </a:cubicBezTo>
                    <a:cubicBezTo>
                      <a:pt x="19684" y="92343"/>
                      <a:pt x="18305" y="91821"/>
                      <a:pt x="16963" y="91150"/>
                    </a:cubicBezTo>
                    <a:cubicBezTo>
                      <a:pt x="16814" y="91075"/>
                      <a:pt x="16665" y="91000"/>
                      <a:pt x="16553" y="90889"/>
                    </a:cubicBezTo>
                    <a:cubicBezTo>
                      <a:pt x="15956" y="90590"/>
                      <a:pt x="15658" y="89919"/>
                      <a:pt x="15844" y="89286"/>
                    </a:cubicBezTo>
                    <a:cubicBezTo>
                      <a:pt x="16105" y="88055"/>
                      <a:pt x="16441" y="86862"/>
                      <a:pt x="16888" y="85707"/>
                    </a:cubicBezTo>
                    <a:cubicBezTo>
                      <a:pt x="18193" y="82463"/>
                      <a:pt x="19498" y="79220"/>
                      <a:pt x="20765" y="75977"/>
                    </a:cubicBezTo>
                    <a:cubicBezTo>
                      <a:pt x="21362" y="74374"/>
                      <a:pt x="21921" y="72696"/>
                      <a:pt x="22517" y="71093"/>
                    </a:cubicBezTo>
                    <a:cubicBezTo>
                      <a:pt x="22294" y="70907"/>
                      <a:pt x="22219" y="71093"/>
                      <a:pt x="22182" y="71168"/>
                    </a:cubicBezTo>
                    <a:cubicBezTo>
                      <a:pt x="21175" y="72547"/>
                      <a:pt x="20020" y="73852"/>
                      <a:pt x="18752" y="75007"/>
                    </a:cubicBezTo>
                    <a:cubicBezTo>
                      <a:pt x="16292" y="77393"/>
                      <a:pt x="13608" y="79518"/>
                      <a:pt x="10774" y="81457"/>
                    </a:cubicBezTo>
                    <a:cubicBezTo>
                      <a:pt x="10029" y="81941"/>
                      <a:pt x="9246" y="82389"/>
                      <a:pt x="8426" y="82873"/>
                    </a:cubicBezTo>
                    <a:cubicBezTo>
                      <a:pt x="8426" y="83134"/>
                      <a:pt x="8687" y="83284"/>
                      <a:pt x="8836" y="83470"/>
                    </a:cubicBezTo>
                    <a:cubicBezTo>
                      <a:pt x="8985" y="83694"/>
                      <a:pt x="9134" y="83843"/>
                      <a:pt x="9283" y="84029"/>
                    </a:cubicBezTo>
                    <a:cubicBezTo>
                      <a:pt x="9880" y="84775"/>
                      <a:pt x="10141" y="85744"/>
                      <a:pt x="10066" y="86713"/>
                    </a:cubicBezTo>
                    <a:cubicBezTo>
                      <a:pt x="10066" y="86825"/>
                      <a:pt x="10066" y="86974"/>
                      <a:pt x="10029" y="87086"/>
                    </a:cubicBezTo>
                    <a:cubicBezTo>
                      <a:pt x="9842" y="88018"/>
                      <a:pt x="9246" y="88354"/>
                      <a:pt x="8314" y="88055"/>
                    </a:cubicBezTo>
                    <a:cubicBezTo>
                      <a:pt x="8165" y="88018"/>
                      <a:pt x="8016" y="87943"/>
                      <a:pt x="7866" y="87869"/>
                    </a:cubicBezTo>
                    <a:cubicBezTo>
                      <a:pt x="7382" y="88354"/>
                      <a:pt x="7009" y="88987"/>
                      <a:pt x="6226" y="88838"/>
                    </a:cubicBezTo>
                    <a:cubicBezTo>
                      <a:pt x="5630" y="88689"/>
                      <a:pt x="5406" y="88391"/>
                      <a:pt x="5182" y="87496"/>
                    </a:cubicBezTo>
                    <a:cubicBezTo>
                      <a:pt x="4959" y="87384"/>
                      <a:pt x="4772" y="87496"/>
                      <a:pt x="4623" y="87571"/>
                    </a:cubicBezTo>
                    <a:cubicBezTo>
                      <a:pt x="4474" y="87608"/>
                      <a:pt x="4288" y="87645"/>
                      <a:pt x="4139" y="87683"/>
                    </a:cubicBezTo>
                    <a:cubicBezTo>
                      <a:pt x="3318" y="87757"/>
                      <a:pt x="2946" y="87384"/>
                      <a:pt x="3132" y="86564"/>
                    </a:cubicBezTo>
                    <a:cubicBezTo>
                      <a:pt x="3169" y="86415"/>
                      <a:pt x="3207" y="86303"/>
                      <a:pt x="3244" y="86154"/>
                    </a:cubicBezTo>
                    <a:cubicBezTo>
                      <a:pt x="3207" y="86080"/>
                      <a:pt x="3132" y="86005"/>
                      <a:pt x="3057" y="85930"/>
                    </a:cubicBezTo>
                    <a:cubicBezTo>
                      <a:pt x="2349" y="85446"/>
                      <a:pt x="2275" y="85222"/>
                      <a:pt x="2610" y="84439"/>
                    </a:cubicBezTo>
                    <a:cubicBezTo>
                      <a:pt x="2647" y="84365"/>
                      <a:pt x="2722" y="84290"/>
                      <a:pt x="2759" y="84178"/>
                    </a:cubicBezTo>
                    <a:cubicBezTo>
                      <a:pt x="2759" y="84104"/>
                      <a:pt x="2796" y="84029"/>
                      <a:pt x="2796" y="83955"/>
                    </a:cubicBezTo>
                    <a:lnTo>
                      <a:pt x="2498" y="83731"/>
                    </a:lnTo>
                    <a:cubicBezTo>
                      <a:pt x="2200" y="83507"/>
                      <a:pt x="2125" y="83097"/>
                      <a:pt x="2312" y="82799"/>
                    </a:cubicBezTo>
                    <a:cubicBezTo>
                      <a:pt x="2759" y="81643"/>
                      <a:pt x="3878" y="80935"/>
                      <a:pt x="5108" y="81009"/>
                    </a:cubicBezTo>
                    <a:cubicBezTo>
                      <a:pt x="5742" y="81084"/>
                      <a:pt x="6338" y="81270"/>
                      <a:pt x="6897" y="81643"/>
                    </a:cubicBezTo>
                    <a:cubicBezTo>
                      <a:pt x="7121" y="81830"/>
                      <a:pt x="7345" y="82016"/>
                      <a:pt x="7606" y="82165"/>
                    </a:cubicBezTo>
                    <a:cubicBezTo>
                      <a:pt x="8388" y="81941"/>
                      <a:pt x="9134" y="81569"/>
                      <a:pt x="9768" y="81084"/>
                    </a:cubicBezTo>
                    <a:cubicBezTo>
                      <a:pt x="13757" y="78512"/>
                      <a:pt x="17373" y="75417"/>
                      <a:pt x="20504" y="71876"/>
                    </a:cubicBezTo>
                    <a:cubicBezTo>
                      <a:pt x="20877" y="71466"/>
                      <a:pt x="21213" y="70981"/>
                      <a:pt x="21548" y="70497"/>
                    </a:cubicBezTo>
                    <a:cubicBezTo>
                      <a:pt x="21623" y="70385"/>
                      <a:pt x="21660" y="70273"/>
                      <a:pt x="21697" y="70124"/>
                    </a:cubicBezTo>
                    <a:cubicBezTo>
                      <a:pt x="20728" y="69788"/>
                      <a:pt x="19796" y="69453"/>
                      <a:pt x="18864" y="69080"/>
                    </a:cubicBezTo>
                    <a:cubicBezTo>
                      <a:pt x="17932" y="68707"/>
                      <a:pt x="17037" y="68260"/>
                      <a:pt x="16217" y="67663"/>
                    </a:cubicBezTo>
                    <a:cubicBezTo>
                      <a:pt x="15397" y="67104"/>
                      <a:pt x="14651" y="66396"/>
                      <a:pt x="13980" y="65613"/>
                    </a:cubicBezTo>
                    <a:cubicBezTo>
                      <a:pt x="13347" y="64830"/>
                      <a:pt x="12787" y="64010"/>
                      <a:pt x="12116" y="63115"/>
                    </a:cubicBezTo>
                    <a:cubicBezTo>
                      <a:pt x="12005" y="63115"/>
                      <a:pt x="11781" y="63190"/>
                      <a:pt x="11557" y="63190"/>
                    </a:cubicBezTo>
                    <a:cubicBezTo>
                      <a:pt x="9917" y="63339"/>
                      <a:pt x="8500" y="62891"/>
                      <a:pt x="7456" y="61587"/>
                    </a:cubicBezTo>
                    <a:cubicBezTo>
                      <a:pt x="6934" y="60916"/>
                      <a:pt x="6674" y="60133"/>
                      <a:pt x="6636" y="59313"/>
                    </a:cubicBezTo>
                    <a:cubicBezTo>
                      <a:pt x="6599" y="58343"/>
                      <a:pt x="6823" y="57374"/>
                      <a:pt x="7270" y="56479"/>
                    </a:cubicBezTo>
                    <a:cubicBezTo>
                      <a:pt x="7084" y="56293"/>
                      <a:pt x="6897" y="56144"/>
                      <a:pt x="6748" y="55957"/>
                    </a:cubicBezTo>
                    <a:cubicBezTo>
                      <a:pt x="6040" y="55212"/>
                      <a:pt x="5704" y="54131"/>
                      <a:pt x="5891" y="53087"/>
                    </a:cubicBezTo>
                    <a:cubicBezTo>
                      <a:pt x="5891" y="52416"/>
                      <a:pt x="6301" y="51857"/>
                      <a:pt x="6934" y="51670"/>
                    </a:cubicBezTo>
                    <a:cubicBezTo>
                      <a:pt x="7046" y="51596"/>
                      <a:pt x="7158" y="51558"/>
                      <a:pt x="7270" y="51447"/>
                    </a:cubicBezTo>
                    <a:cubicBezTo>
                      <a:pt x="7233" y="51036"/>
                      <a:pt x="7233" y="50552"/>
                      <a:pt x="7158" y="50104"/>
                    </a:cubicBezTo>
                    <a:cubicBezTo>
                      <a:pt x="7121" y="49471"/>
                      <a:pt x="7233" y="48837"/>
                      <a:pt x="7494" y="48240"/>
                    </a:cubicBezTo>
                    <a:cubicBezTo>
                      <a:pt x="7755" y="47644"/>
                      <a:pt x="8277" y="47159"/>
                      <a:pt x="8910" y="46936"/>
                    </a:cubicBezTo>
                    <a:cubicBezTo>
                      <a:pt x="8836" y="46339"/>
                      <a:pt x="8761" y="45743"/>
                      <a:pt x="8761" y="45146"/>
                    </a:cubicBezTo>
                    <a:cubicBezTo>
                      <a:pt x="8761" y="44550"/>
                      <a:pt x="8873" y="43991"/>
                      <a:pt x="8910" y="43469"/>
                    </a:cubicBezTo>
                    <a:lnTo>
                      <a:pt x="6860" y="41269"/>
                    </a:lnTo>
                    <a:cubicBezTo>
                      <a:pt x="6636" y="41344"/>
                      <a:pt x="6450" y="41381"/>
                      <a:pt x="6226" y="41456"/>
                    </a:cubicBezTo>
                    <a:cubicBezTo>
                      <a:pt x="5070" y="41940"/>
                      <a:pt x="3728" y="41866"/>
                      <a:pt x="2647" y="41232"/>
                    </a:cubicBezTo>
                    <a:cubicBezTo>
                      <a:pt x="1603" y="40710"/>
                      <a:pt x="1305" y="40113"/>
                      <a:pt x="1454" y="38958"/>
                    </a:cubicBezTo>
                    <a:cubicBezTo>
                      <a:pt x="1454" y="38809"/>
                      <a:pt x="1492" y="38697"/>
                      <a:pt x="1529" y="38510"/>
                    </a:cubicBezTo>
                    <a:lnTo>
                      <a:pt x="932" y="38175"/>
                    </a:lnTo>
                    <a:cubicBezTo>
                      <a:pt x="336" y="37877"/>
                      <a:pt x="0" y="37243"/>
                      <a:pt x="75" y="36572"/>
                    </a:cubicBezTo>
                    <a:cubicBezTo>
                      <a:pt x="224" y="34969"/>
                      <a:pt x="709" y="33478"/>
                      <a:pt x="2014" y="32359"/>
                    </a:cubicBezTo>
                    <a:cubicBezTo>
                      <a:pt x="2088" y="32322"/>
                      <a:pt x="2125" y="32247"/>
                      <a:pt x="2200" y="32173"/>
                    </a:cubicBezTo>
                    <a:cubicBezTo>
                      <a:pt x="2088" y="31800"/>
                      <a:pt x="2014" y="31465"/>
                      <a:pt x="1939" y="31092"/>
                    </a:cubicBezTo>
                    <a:cubicBezTo>
                      <a:pt x="1715" y="29302"/>
                      <a:pt x="2759" y="28408"/>
                      <a:pt x="4176" y="28184"/>
                    </a:cubicBezTo>
                    <a:cubicBezTo>
                      <a:pt x="4511" y="28147"/>
                      <a:pt x="4847" y="28147"/>
                      <a:pt x="5182" y="28147"/>
                    </a:cubicBezTo>
                    <a:lnTo>
                      <a:pt x="5891" y="28147"/>
                    </a:lnTo>
                    <a:cubicBezTo>
                      <a:pt x="5965" y="27923"/>
                      <a:pt x="6002" y="27737"/>
                      <a:pt x="6040" y="27550"/>
                    </a:cubicBezTo>
                    <a:cubicBezTo>
                      <a:pt x="6077" y="27364"/>
                      <a:pt x="6077" y="27215"/>
                      <a:pt x="6114" y="27028"/>
                    </a:cubicBezTo>
                    <a:cubicBezTo>
                      <a:pt x="6375" y="25947"/>
                      <a:pt x="7009" y="25537"/>
                      <a:pt x="8090" y="25761"/>
                    </a:cubicBezTo>
                    <a:cubicBezTo>
                      <a:pt x="8463" y="25835"/>
                      <a:pt x="8798" y="25947"/>
                      <a:pt x="9134" y="26096"/>
                    </a:cubicBezTo>
                    <a:cubicBezTo>
                      <a:pt x="9768" y="26357"/>
                      <a:pt x="10364" y="26655"/>
                      <a:pt x="11035" y="26991"/>
                    </a:cubicBezTo>
                    <a:cubicBezTo>
                      <a:pt x="11147" y="26805"/>
                      <a:pt x="11259" y="26618"/>
                      <a:pt x="11371" y="26432"/>
                    </a:cubicBezTo>
                    <a:cubicBezTo>
                      <a:pt x="11557" y="25873"/>
                      <a:pt x="12228" y="25686"/>
                      <a:pt x="12713" y="26022"/>
                    </a:cubicBezTo>
                    <a:cubicBezTo>
                      <a:pt x="12862" y="26134"/>
                      <a:pt x="13048" y="26245"/>
                      <a:pt x="13160" y="26394"/>
                    </a:cubicBezTo>
                    <a:cubicBezTo>
                      <a:pt x="13645" y="26916"/>
                      <a:pt x="14092" y="27438"/>
                      <a:pt x="14577" y="27998"/>
                    </a:cubicBezTo>
                    <a:cubicBezTo>
                      <a:pt x="15099" y="28669"/>
                      <a:pt x="15360" y="29489"/>
                      <a:pt x="15360" y="30309"/>
                    </a:cubicBezTo>
                    <a:cubicBezTo>
                      <a:pt x="15360" y="30756"/>
                      <a:pt x="15397" y="31204"/>
                      <a:pt x="15434" y="31576"/>
                    </a:cubicBezTo>
                    <a:cubicBezTo>
                      <a:pt x="16776" y="33030"/>
                      <a:pt x="17112" y="33403"/>
                      <a:pt x="17373" y="36385"/>
                    </a:cubicBezTo>
                    <a:lnTo>
                      <a:pt x="17969" y="36609"/>
                    </a:lnTo>
                    <a:cubicBezTo>
                      <a:pt x="18044" y="36535"/>
                      <a:pt x="18118" y="36497"/>
                      <a:pt x="18156" y="36460"/>
                    </a:cubicBezTo>
                    <a:cubicBezTo>
                      <a:pt x="18305" y="36162"/>
                      <a:pt x="18417" y="35826"/>
                      <a:pt x="18566" y="35528"/>
                    </a:cubicBezTo>
                    <a:cubicBezTo>
                      <a:pt x="19162" y="34261"/>
                      <a:pt x="20691" y="33701"/>
                      <a:pt x="21996" y="34298"/>
                    </a:cubicBezTo>
                    <a:cubicBezTo>
                      <a:pt x="22443" y="34484"/>
                      <a:pt x="22928" y="34708"/>
                      <a:pt x="23375" y="34969"/>
                    </a:cubicBezTo>
                    <a:lnTo>
                      <a:pt x="23860" y="34335"/>
                    </a:lnTo>
                    <a:cubicBezTo>
                      <a:pt x="24456" y="33440"/>
                      <a:pt x="25425" y="32881"/>
                      <a:pt x="26469" y="32844"/>
                    </a:cubicBezTo>
                    <a:cubicBezTo>
                      <a:pt x="27476" y="32769"/>
                      <a:pt x="28482" y="33030"/>
                      <a:pt x="29340" y="33589"/>
                    </a:cubicBezTo>
                    <a:cubicBezTo>
                      <a:pt x="29601" y="33739"/>
                      <a:pt x="29899" y="33925"/>
                      <a:pt x="30197" y="34111"/>
                    </a:cubicBezTo>
                    <a:cubicBezTo>
                      <a:pt x="31017" y="33478"/>
                      <a:pt x="32024" y="33179"/>
                      <a:pt x="33030" y="33254"/>
                    </a:cubicBezTo>
                    <a:cubicBezTo>
                      <a:pt x="34708" y="33291"/>
                      <a:pt x="35565" y="34000"/>
                      <a:pt x="35938" y="35640"/>
                    </a:cubicBezTo>
                    <a:cubicBezTo>
                      <a:pt x="35975" y="35752"/>
                      <a:pt x="36013" y="35864"/>
                      <a:pt x="36050" y="35975"/>
                    </a:cubicBezTo>
                    <a:cubicBezTo>
                      <a:pt x="36236" y="35938"/>
                      <a:pt x="36423" y="35901"/>
                      <a:pt x="36609" y="35901"/>
                    </a:cubicBezTo>
                    <a:cubicBezTo>
                      <a:pt x="37057" y="35864"/>
                      <a:pt x="37504" y="35789"/>
                      <a:pt x="37914" y="35789"/>
                    </a:cubicBezTo>
                    <a:cubicBezTo>
                      <a:pt x="38883" y="35789"/>
                      <a:pt x="39629" y="36535"/>
                      <a:pt x="39703" y="37467"/>
                    </a:cubicBezTo>
                    <a:cubicBezTo>
                      <a:pt x="39703" y="37802"/>
                      <a:pt x="39741" y="38138"/>
                      <a:pt x="39741" y="38510"/>
                    </a:cubicBezTo>
                    <a:cubicBezTo>
                      <a:pt x="40076" y="38548"/>
                      <a:pt x="40449" y="38585"/>
                      <a:pt x="40785" y="38660"/>
                    </a:cubicBezTo>
                    <a:cubicBezTo>
                      <a:pt x="41269" y="38734"/>
                      <a:pt x="41754" y="38883"/>
                      <a:pt x="42201" y="39070"/>
                    </a:cubicBezTo>
                    <a:cubicBezTo>
                      <a:pt x="43059" y="39442"/>
                      <a:pt x="43655" y="40263"/>
                      <a:pt x="43692" y="41195"/>
                    </a:cubicBezTo>
                    <a:cubicBezTo>
                      <a:pt x="43692" y="41381"/>
                      <a:pt x="43692" y="41567"/>
                      <a:pt x="43730" y="41754"/>
                    </a:cubicBezTo>
                    <a:cubicBezTo>
                      <a:pt x="45445" y="42947"/>
                      <a:pt x="45631" y="43580"/>
                      <a:pt x="44774" y="45221"/>
                    </a:cubicBezTo>
                    <a:cubicBezTo>
                      <a:pt x="45370" y="45594"/>
                      <a:pt x="45855" y="46190"/>
                      <a:pt x="46078" y="46898"/>
                    </a:cubicBezTo>
                    <a:cubicBezTo>
                      <a:pt x="46227" y="47644"/>
                      <a:pt x="46190" y="48390"/>
                      <a:pt x="45966" y="49098"/>
                    </a:cubicBezTo>
                    <a:cubicBezTo>
                      <a:pt x="46190" y="49247"/>
                      <a:pt x="46414" y="49396"/>
                      <a:pt x="46638" y="49545"/>
                    </a:cubicBezTo>
                    <a:cubicBezTo>
                      <a:pt x="47271" y="49955"/>
                      <a:pt x="47681" y="50626"/>
                      <a:pt x="47756" y="51372"/>
                    </a:cubicBezTo>
                    <a:cubicBezTo>
                      <a:pt x="47868" y="52416"/>
                      <a:pt x="47644" y="53460"/>
                      <a:pt x="47048" y="54354"/>
                    </a:cubicBezTo>
                    <a:cubicBezTo>
                      <a:pt x="46526" y="55175"/>
                      <a:pt x="45892" y="55883"/>
                      <a:pt x="45109" y="56479"/>
                    </a:cubicBezTo>
                    <a:cubicBezTo>
                      <a:pt x="44811" y="56703"/>
                      <a:pt x="44587" y="57039"/>
                      <a:pt x="44550" y="57411"/>
                    </a:cubicBezTo>
                    <a:cubicBezTo>
                      <a:pt x="44140" y="60095"/>
                      <a:pt x="42984" y="62593"/>
                      <a:pt x="41195" y="64644"/>
                    </a:cubicBezTo>
                    <a:cubicBezTo>
                      <a:pt x="39703" y="66545"/>
                      <a:pt x="37802" y="68073"/>
                      <a:pt x="35603" y="69154"/>
                    </a:cubicBezTo>
                    <a:cubicBezTo>
                      <a:pt x="35491" y="69229"/>
                      <a:pt x="35416" y="69304"/>
                      <a:pt x="35304" y="69378"/>
                    </a:cubicBezTo>
                    <a:cubicBezTo>
                      <a:pt x="35416" y="69490"/>
                      <a:pt x="35528" y="69639"/>
                      <a:pt x="35640" y="69751"/>
                    </a:cubicBezTo>
                    <a:cubicBezTo>
                      <a:pt x="36535" y="70608"/>
                      <a:pt x="37355" y="71540"/>
                      <a:pt x="38100" y="72547"/>
                    </a:cubicBezTo>
                    <a:cubicBezTo>
                      <a:pt x="38622" y="73143"/>
                      <a:pt x="39144" y="73777"/>
                      <a:pt x="39703" y="74336"/>
                    </a:cubicBezTo>
                    <a:cubicBezTo>
                      <a:pt x="40151" y="74784"/>
                      <a:pt x="40635" y="75194"/>
                      <a:pt x="41195" y="75529"/>
                    </a:cubicBezTo>
                    <a:cubicBezTo>
                      <a:pt x="41828" y="76014"/>
                      <a:pt x="42686" y="75902"/>
                      <a:pt x="43208" y="75306"/>
                    </a:cubicBezTo>
                    <a:cubicBezTo>
                      <a:pt x="44028" y="74560"/>
                      <a:pt x="44774" y="73740"/>
                      <a:pt x="45556" y="72920"/>
                    </a:cubicBezTo>
                    <a:cubicBezTo>
                      <a:pt x="45706" y="72733"/>
                      <a:pt x="45817" y="72472"/>
                      <a:pt x="45855" y="72211"/>
                    </a:cubicBezTo>
                    <a:cubicBezTo>
                      <a:pt x="46116" y="71205"/>
                      <a:pt x="46339" y="70198"/>
                      <a:pt x="46638" y="69192"/>
                    </a:cubicBezTo>
                    <a:cubicBezTo>
                      <a:pt x="46787" y="68633"/>
                      <a:pt x="47010" y="68111"/>
                      <a:pt x="47309" y="67626"/>
                    </a:cubicBezTo>
                    <a:cubicBezTo>
                      <a:pt x="48054" y="66358"/>
                      <a:pt x="48837" y="66060"/>
                      <a:pt x="50291" y="66470"/>
                    </a:cubicBezTo>
                    <a:cubicBezTo>
                      <a:pt x="50440" y="65911"/>
                      <a:pt x="50552" y="65352"/>
                      <a:pt x="50552" y="64793"/>
                    </a:cubicBezTo>
                    <a:cubicBezTo>
                      <a:pt x="50701" y="63823"/>
                      <a:pt x="50850" y="62854"/>
                      <a:pt x="50925" y="61885"/>
                    </a:cubicBezTo>
                    <a:cubicBezTo>
                      <a:pt x="51111" y="60319"/>
                      <a:pt x="51223" y="58753"/>
                      <a:pt x="51223" y="57188"/>
                    </a:cubicBezTo>
                    <a:cubicBezTo>
                      <a:pt x="51111" y="53758"/>
                      <a:pt x="50738" y="50328"/>
                      <a:pt x="50105" y="46973"/>
                    </a:cubicBezTo>
                    <a:cubicBezTo>
                      <a:pt x="49769" y="45109"/>
                      <a:pt x="49471" y="43245"/>
                      <a:pt x="49284" y="41381"/>
                    </a:cubicBezTo>
                    <a:cubicBezTo>
                      <a:pt x="49061" y="39293"/>
                      <a:pt x="49135" y="37206"/>
                      <a:pt x="49471" y="35155"/>
                    </a:cubicBezTo>
                    <a:cubicBezTo>
                      <a:pt x="49620" y="34261"/>
                      <a:pt x="49844" y="33403"/>
                      <a:pt x="50030" y="32434"/>
                    </a:cubicBezTo>
                    <a:cubicBezTo>
                      <a:pt x="49806" y="32359"/>
                      <a:pt x="49583" y="32247"/>
                      <a:pt x="49359" y="32098"/>
                    </a:cubicBezTo>
                    <a:cubicBezTo>
                      <a:pt x="49061" y="31949"/>
                      <a:pt x="48762" y="31800"/>
                      <a:pt x="48502" y="31576"/>
                    </a:cubicBezTo>
                    <a:cubicBezTo>
                      <a:pt x="48017" y="31315"/>
                      <a:pt x="47942" y="30644"/>
                      <a:pt x="48352" y="30272"/>
                    </a:cubicBezTo>
                    <a:cubicBezTo>
                      <a:pt x="48539" y="30048"/>
                      <a:pt x="48762" y="29861"/>
                      <a:pt x="48986" y="29638"/>
                    </a:cubicBezTo>
                    <a:lnTo>
                      <a:pt x="50365" y="28109"/>
                    </a:lnTo>
                    <a:cubicBezTo>
                      <a:pt x="50105" y="27923"/>
                      <a:pt x="49881" y="27774"/>
                      <a:pt x="49657" y="27625"/>
                    </a:cubicBezTo>
                    <a:cubicBezTo>
                      <a:pt x="48315" y="26805"/>
                      <a:pt x="47048" y="25873"/>
                      <a:pt x="45817" y="24903"/>
                    </a:cubicBezTo>
                    <a:cubicBezTo>
                      <a:pt x="44102" y="23412"/>
                      <a:pt x="42649" y="21660"/>
                      <a:pt x="41418" y="19759"/>
                    </a:cubicBezTo>
                    <a:cubicBezTo>
                      <a:pt x="40785" y="18789"/>
                      <a:pt x="40300" y="17783"/>
                      <a:pt x="39927" y="16702"/>
                    </a:cubicBezTo>
                    <a:cubicBezTo>
                      <a:pt x="39219" y="14577"/>
                      <a:pt x="39219" y="12265"/>
                      <a:pt x="39964" y="10178"/>
                    </a:cubicBezTo>
                    <a:cubicBezTo>
                      <a:pt x="40822" y="7643"/>
                      <a:pt x="42462" y="5443"/>
                      <a:pt x="44662" y="3915"/>
                    </a:cubicBezTo>
                    <a:cubicBezTo>
                      <a:pt x="45594" y="3206"/>
                      <a:pt x="46600" y="2573"/>
                      <a:pt x="47607" y="1976"/>
                    </a:cubicBezTo>
                    <a:cubicBezTo>
                      <a:pt x="51111" y="0"/>
                      <a:pt x="54690" y="149"/>
                      <a:pt x="58194" y="1976"/>
                    </a:cubicBezTo>
                    <a:cubicBezTo>
                      <a:pt x="60282" y="3132"/>
                      <a:pt x="62071" y="4809"/>
                      <a:pt x="63302" y="6860"/>
                    </a:cubicBezTo>
                    <a:cubicBezTo>
                      <a:pt x="64271" y="8388"/>
                      <a:pt x="64793" y="10178"/>
                      <a:pt x="64867" y="12004"/>
                    </a:cubicBezTo>
                    <a:cubicBezTo>
                      <a:pt x="65091" y="14838"/>
                      <a:pt x="64383" y="17671"/>
                      <a:pt x="62780" y="20057"/>
                    </a:cubicBezTo>
                    <a:cubicBezTo>
                      <a:pt x="62295" y="20840"/>
                      <a:pt x="61736" y="21623"/>
                      <a:pt x="61139" y="22331"/>
                    </a:cubicBezTo>
                    <a:cubicBezTo>
                      <a:pt x="59984" y="23710"/>
                      <a:pt x="58679" y="25015"/>
                      <a:pt x="57262" y="26134"/>
                    </a:cubicBezTo>
                    <a:cubicBezTo>
                      <a:pt x="56218" y="26991"/>
                      <a:pt x="55063" y="27699"/>
                      <a:pt x="53795" y="28184"/>
                    </a:cubicBezTo>
                    <a:cubicBezTo>
                      <a:pt x="53311" y="28370"/>
                      <a:pt x="52863" y="28669"/>
                      <a:pt x="52528" y="29116"/>
                    </a:cubicBezTo>
                    <a:close/>
                    <a:moveTo>
                      <a:pt x="48241" y="75455"/>
                    </a:moveTo>
                    <a:lnTo>
                      <a:pt x="48576" y="75455"/>
                    </a:lnTo>
                    <a:lnTo>
                      <a:pt x="48576" y="75417"/>
                    </a:lnTo>
                    <a:lnTo>
                      <a:pt x="48241" y="75455"/>
                    </a:lnTo>
                    <a:cubicBezTo>
                      <a:pt x="48241" y="75343"/>
                      <a:pt x="48241" y="75194"/>
                      <a:pt x="48203" y="75082"/>
                    </a:cubicBezTo>
                    <a:cubicBezTo>
                      <a:pt x="47942" y="74672"/>
                      <a:pt x="47905" y="74150"/>
                      <a:pt x="48129" y="73740"/>
                    </a:cubicBezTo>
                    <a:lnTo>
                      <a:pt x="48352" y="73255"/>
                    </a:lnTo>
                    <a:cubicBezTo>
                      <a:pt x="48203" y="72994"/>
                      <a:pt x="48091" y="72696"/>
                      <a:pt x="48054" y="72361"/>
                    </a:cubicBezTo>
                    <a:cubicBezTo>
                      <a:pt x="48091" y="72137"/>
                      <a:pt x="48166" y="71876"/>
                      <a:pt x="48315" y="71689"/>
                    </a:cubicBezTo>
                    <a:lnTo>
                      <a:pt x="47644" y="70944"/>
                    </a:lnTo>
                    <a:cubicBezTo>
                      <a:pt x="47458" y="70720"/>
                      <a:pt x="47644" y="70347"/>
                      <a:pt x="47271" y="70124"/>
                    </a:cubicBezTo>
                    <a:cubicBezTo>
                      <a:pt x="47085" y="70757"/>
                      <a:pt x="46936" y="71279"/>
                      <a:pt x="46824" y="71839"/>
                    </a:cubicBezTo>
                    <a:cubicBezTo>
                      <a:pt x="46749" y="72174"/>
                      <a:pt x="46712" y="72510"/>
                      <a:pt x="46712" y="72845"/>
                    </a:cubicBezTo>
                    <a:cubicBezTo>
                      <a:pt x="46600" y="73665"/>
                      <a:pt x="46973" y="74485"/>
                      <a:pt x="47644" y="74970"/>
                    </a:cubicBezTo>
                    <a:close/>
                    <a:moveTo>
                      <a:pt x="25127" y="46041"/>
                    </a:moveTo>
                    <a:cubicBezTo>
                      <a:pt x="24941" y="46339"/>
                      <a:pt x="24792" y="46600"/>
                      <a:pt x="24680" y="46861"/>
                    </a:cubicBezTo>
                    <a:cubicBezTo>
                      <a:pt x="24419" y="47383"/>
                      <a:pt x="24083" y="47868"/>
                      <a:pt x="23673" y="48240"/>
                    </a:cubicBezTo>
                    <a:cubicBezTo>
                      <a:pt x="23226" y="48725"/>
                      <a:pt x="22480" y="48837"/>
                      <a:pt x="21921" y="48501"/>
                    </a:cubicBezTo>
                    <a:cubicBezTo>
                      <a:pt x="21660" y="48390"/>
                      <a:pt x="21399" y="48203"/>
                      <a:pt x="21175" y="48017"/>
                    </a:cubicBezTo>
                    <a:cubicBezTo>
                      <a:pt x="20989" y="47868"/>
                      <a:pt x="20840" y="47719"/>
                      <a:pt x="20616" y="47495"/>
                    </a:cubicBezTo>
                    <a:cubicBezTo>
                      <a:pt x="20542" y="47681"/>
                      <a:pt x="20467" y="47830"/>
                      <a:pt x="20430" y="48017"/>
                    </a:cubicBezTo>
                    <a:cubicBezTo>
                      <a:pt x="20206" y="49657"/>
                      <a:pt x="19162" y="50477"/>
                      <a:pt x="17783" y="50552"/>
                    </a:cubicBezTo>
                    <a:cubicBezTo>
                      <a:pt x="17634" y="50589"/>
                      <a:pt x="17447" y="50626"/>
                      <a:pt x="17298" y="50701"/>
                    </a:cubicBezTo>
                    <a:cubicBezTo>
                      <a:pt x="17336" y="50887"/>
                      <a:pt x="17373" y="51036"/>
                      <a:pt x="17410" y="51148"/>
                    </a:cubicBezTo>
                    <a:cubicBezTo>
                      <a:pt x="17783" y="52789"/>
                      <a:pt x="17336" y="53907"/>
                      <a:pt x="15919" y="54764"/>
                    </a:cubicBezTo>
                    <a:cubicBezTo>
                      <a:pt x="15770" y="54839"/>
                      <a:pt x="15583" y="54951"/>
                      <a:pt x="15434" y="55063"/>
                    </a:cubicBezTo>
                    <a:lnTo>
                      <a:pt x="15583" y="55585"/>
                    </a:lnTo>
                    <a:cubicBezTo>
                      <a:pt x="15882" y="56442"/>
                      <a:pt x="15658" y="57374"/>
                      <a:pt x="14987" y="57970"/>
                    </a:cubicBezTo>
                    <a:cubicBezTo>
                      <a:pt x="14353" y="58604"/>
                      <a:pt x="13533" y="59014"/>
                      <a:pt x="12676" y="59089"/>
                    </a:cubicBezTo>
                    <a:cubicBezTo>
                      <a:pt x="12377" y="59126"/>
                      <a:pt x="12079" y="59126"/>
                      <a:pt x="11744" y="59163"/>
                    </a:cubicBezTo>
                    <a:cubicBezTo>
                      <a:pt x="11781" y="59574"/>
                      <a:pt x="11930" y="59984"/>
                      <a:pt x="12116" y="60356"/>
                    </a:cubicBezTo>
                    <a:cubicBezTo>
                      <a:pt x="12601" y="61438"/>
                      <a:pt x="13048" y="62481"/>
                      <a:pt x="13533" y="63562"/>
                    </a:cubicBezTo>
                    <a:cubicBezTo>
                      <a:pt x="13645" y="63786"/>
                      <a:pt x="13794" y="63973"/>
                      <a:pt x="13943" y="64159"/>
                    </a:cubicBezTo>
                    <a:cubicBezTo>
                      <a:pt x="15844" y="66806"/>
                      <a:pt x="18491" y="68334"/>
                      <a:pt x="21623" y="69117"/>
                    </a:cubicBezTo>
                    <a:cubicBezTo>
                      <a:pt x="24419" y="69751"/>
                      <a:pt x="27289" y="69937"/>
                      <a:pt x="30160" y="69676"/>
                    </a:cubicBezTo>
                    <a:cubicBezTo>
                      <a:pt x="32322" y="69527"/>
                      <a:pt x="34447" y="68893"/>
                      <a:pt x="36348" y="67738"/>
                    </a:cubicBezTo>
                    <a:cubicBezTo>
                      <a:pt x="38212" y="66582"/>
                      <a:pt x="39853" y="65054"/>
                      <a:pt x="41157" y="63264"/>
                    </a:cubicBezTo>
                    <a:cubicBezTo>
                      <a:pt x="41940" y="62258"/>
                      <a:pt x="42574" y="61102"/>
                      <a:pt x="43021" y="59946"/>
                    </a:cubicBezTo>
                    <a:cubicBezTo>
                      <a:pt x="44028" y="57113"/>
                      <a:pt x="44214" y="54093"/>
                      <a:pt x="43543" y="51186"/>
                    </a:cubicBezTo>
                    <a:cubicBezTo>
                      <a:pt x="43394" y="50515"/>
                      <a:pt x="43096" y="50328"/>
                      <a:pt x="42388" y="50477"/>
                    </a:cubicBezTo>
                    <a:cubicBezTo>
                      <a:pt x="41306" y="50813"/>
                      <a:pt x="40188" y="50403"/>
                      <a:pt x="39554" y="49471"/>
                    </a:cubicBezTo>
                    <a:cubicBezTo>
                      <a:pt x="39331" y="49172"/>
                      <a:pt x="39144" y="48837"/>
                      <a:pt x="38921" y="48539"/>
                    </a:cubicBezTo>
                    <a:cubicBezTo>
                      <a:pt x="38846" y="48390"/>
                      <a:pt x="38697" y="48240"/>
                      <a:pt x="38585" y="48054"/>
                    </a:cubicBezTo>
                    <a:lnTo>
                      <a:pt x="38175" y="48315"/>
                    </a:lnTo>
                    <a:cubicBezTo>
                      <a:pt x="37168" y="48911"/>
                      <a:pt x="36348" y="48800"/>
                      <a:pt x="35565" y="47979"/>
                    </a:cubicBezTo>
                    <a:cubicBezTo>
                      <a:pt x="35230" y="47569"/>
                      <a:pt x="34894" y="47122"/>
                      <a:pt x="34633" y="46637"/>
                    </a:cubicBezTo>
                    <a:cubicBezTo>
                      <a:pt x="34447" y="46376"/>
                      <a:pt x="34335" y="46078"/>
                      <a:pt x="34186" y="45743"/>
                    </a:cubicBezTo>
                    <a:cubicBezTo>
                      <a:pt x="33888" y="45966"/>
                      <a:pt x="33664" y="46153"/>
                      <a:pt x="33403" y="46302"/>
                    </a:cubicBezTo>
                    <a:cubicBezTo>
                      <a:pt x="32620" y="46898"/>
                      <a:pt x="31539" y="46898"/>
                      <a:pt x="30794" y="46302"/>
                    </a:cubicBezTo>
                    <a:cubicBezTo>
                      <a:pt x="30495" y="46078"/>
                      <a:pt x="30197" y="45817"/>
                      <a:pt x="29936" y="45594"/>
                    </a:cubicBezTo>
                    <a:cubicBezTo>
                      <a:pt x="29824" y="45482"/>
                      <a:pt x="29712" y="45407"/>
                      <a:pt x="29601" y="45333"/>
                    </a:cubicBezTo>
                    <a:cubicBezTo>
                      <a:pt x="29302" y="45855"/>
                      <a:pt x="28967" y="46339"/>
                      <a:pt x="28631" y="46824"/>
                    </a:cubicBezTo>
                    <a:cubicBezTo>
                      <a:pt x="28109" y="47495"/>
                      <a:pt x="27140" y="47681"/>
                      <a:pt x="26469" y="47159"/>
                    </a:cubicBezTo>
                    <a:cubicBezTo>
                      <a:pt x="26171" y="46973"/>
                      <a:pt x="25910" y="46787"/>
                      <a:pt x="25649" y="46563"/>
                    </a:cubicBezTo>
                    <a:cubicBezTo>
                      <a:pt x="25500" y="46414"/>
                      <a:pt x="25313" y="46265"/>
                      <a:pt x="25127" y="46041"/>
                    </a:cubicBezTo>
                    <a:close/>
                    <a:moveTo>
                      <a:pt x="11744" y="58381"/>
                    </a:moveTo>
                    <a:cubicBezTo>
                      <a:pt x="12154" y="58306"/>
                      <a:pt x="12452" y="58269"/>
                      <a:pt x="12750" y="58231"/>
                    </a:cubicBezTo>
                    <a:cubicBezTo>
                      <a:pt x="13347" y="58120"/>
                      <a:pt x="13943" y="57784"/>
                      <a:pt x="14390" y="57337"/>
                    </a:cubicBezTo>
                    <a:cubicBezTo>
                      <a:pt x="14912" y="56815"/>
                      <a:pt x="14950" y="55995"/>
                      <a:pt x="14540" y="55398"/>
                    </a:cubicBezTo>
                    <a:cubicBezTo>
                      <a:pt x="14428" y="55286"/>
                      <a:pt x="14316" y="55175"/>
                      <a:pt x="14204" y="55025"/>
                    </a:cubicBezTo>
                    <a:cubicBezTo>
                      <a:pt x="14018" y="54764"/>
                      <a:pt x="14130" y="54392"/>
                      <a:pt x="14428" y="54280"/>
                    </a:cubicBezTo>
                    <a:cubicBezTo>
                      <a:pt x="14651" y="54243"/>
                      <a:pt x="14875" y="54205"/>
                      <a:pt x="15099" y="54131"/>
                    </a:cubicBezTo>
                    <a:cubicBezTo>
                      <a:pt x="16329" y="53832"/>
                      <a:pt x="17000" y="52528"/>
                      <a:pt x="16553" y="51335"/>
                    </a:cubicBezTo>
                    <a:cubicBezTo>
                      <a:pt x="16441" y="51111"/>
                      <a:pt x="16329" y="50850"/>
                      <a:pt x="16254" y="50589"/>
                    </a:cubicBezTo>
                    <a:cubicBezTo>
                      <a:pt x="16031" y="50254"/>
                      <a:pt x="16292" y="49806"/>
                      <a:pt x="16702" y="49806"/>
                    </a:cubicBezTo>
                    <a:cubicBezTo>
                      <a:pt x="17112" y="49732"/>
                      <a:pt x="17522" y="49694"/>
                      <a:pt x="17895" y="49657"/>
                    </a:cubicBezTo>
                    <a:cubicBezTo>
                      <a:pt x="18827" y="49583"/>
                      <a:pt x="19535" y="48837"/>
                      <a:pt x="19572" y="47942"/>
                    </a:cubicBezTo>
                    <a:cubicBezTo>
                      <a:pt x="19610" y="47383"/>
                      <a:pt x="19610" y="46861"/>
                      <a:pt x="19610" y="46302"/>
                    </a:cubicBezTo>
                    <a:cubicBezTo>
                      <a:pt x="19610" y="45966"/>
                      <a:pt x="19572" y="45631"/>
                      <a:pt x="19610" y="45295"/>
                    </a:cubicBezTo>
                    <a:cubicBezTo>
                      <a:pt x="19647" y="44811"/>
                      <a:pt x="19945" y="44363"/>
                      <a:pt x="20355" y="44065"/>
                    </a:cubicBezTo>
                    <a:cubicBezTo>
                      <a:pt x="20504" y="43953"/>
                      <a:pt x="20728" y="43991"/>
                      <a:pt x="20840" y="44140"/>
                    </a:cubicBezTo>
                    <a:cubicBezTo>
                      <a:pt x="20914" y="44252"/>
                      <a:pt x="20952" y="44363"/>
                      <a:pt x="20952" y="44475"/>
                    </a:cubicBezTo>
                    <a:cubicBezTo>
                      <a:pt x="20952" y="44550"/>
                      <a:pt x="20952" y="44624"/>
                      <a:pt x="20877" y="44662"/>
                    </a:cubicBezTo>
                    <a:cubicBezTo>
                      <a:pt x="20579" y="45184"/>
                      <a:pt x="20616" y="45817"/>
                      <a:pt x="20989" y="46302"/>
                    </a:cubicBezTo>
                    <a:cubicBezTo>
                      <a:pt x="21250" y="46712"/>
                      <a:pt x="21548" y="47122"/>
                      <a:pt x="21921" y="47458"/>
                    </a:cubicBezTo>
                    <a:cubicBezTo>
                      <a:pt x="22443" y="47942"/>
                      <a:pt x="22928" y="47905"/>
                      <a:pt x="23338" y="47308"/>
                    </a:cubicBezTo>
                    <a:cubicBezTo>
                      <a:pt x="23673" y="46824"/>
                      <a:pt x="23934" y="46339"/>
                      <a:pt x="24195" y="45817"/>
                    </a:cubicBezTo>
                    <a:cubicBezTo>
                      <a:pt x="24344" y="45556"/>
                      <a:pt x="24419" y="45258"/>
                      <a:pt x="24568" y="44997"/>
                    </a:cubicBezTo>
                    <a:cubicBezTo>
                      <a:pt x="24717" y="44662"/>
                      <a:pt x="25164" y="44624"/>
                      <a:pt x="25388" y="44885"/>
                    </a:cubicBezTo>
                    <a:cubicBezTo>
                      <a:pt x="25574" y="45109"/>
                      <a:pt x="25724" y="45333"/>
                      <a:pt x="25910" y="45519"/>
                    </a:cubicBezTo>
                    <a:cubicBezTo>
                      <a:pt x="26208" y="45855"/>
                      <a:pt x="26506" y="46153"/>
                      <a:pt x="26879" y="46414"/>
                    </a:cubicBezTo>
                    <a:cubicBezTo>
                      <a:pt x="27215" y="46712"/>
                      <a:pt x="27774" y="46600"/>
                      <a:pt x="27998" y="46227"/>
                    </a:cubicBezTo>
                    <a:cubicBezTo>
                      <a:pt x="28408" y="45705"/>
                      <a:pt x="28706" y="45146"/>
                      <a:pt x="28892" y="44512"/>
                    </a:cubicBezTo>
                    <a:cubicBezTo>
                      <a:pt x="28930" y="44289"/>
                      <a:pt x="29004" y="44065"/>
                      <a:pt x="29079" y="43841"/>
                    </a:cubicBezTo>
                    <a:cubicBezTo>
                      <a:pt x="29265" y="43618"/>
                      <a:pt x="29601" y="43580"/>
                      <a:pt x="29787" y="43767"/>
                    </a:cubicBezTo>
                    <a:cubicBezTo>
                      <a:pt x="29936" y="43953"/>
                      <a:pt x="30048" y="44177"/>
                      <a:pt x="30160" y="44363"/>
                    </a:cubicBezTo>
                    <a:cubicBezTo>
                      <a:pt x="30421" y="44848"/>
                      <a:pt x="30794" y="45258"/>
                      <a:pt x="31241" y="45556"/>
                    </a:cubicBezTo>
                    <a:cubicBezTo>
                      <a:pt x="31800" y="46004"/>
                      <a:pt x="32583" y="45966"/>
                      <a:pt x="33105" y="45482"/>
                    </a:cubicBezTo>
                    <a:cubicBezTo>
                      <a:pt x="33403" y="45258"/>
                      <a:pt x="33627" y="44960"/>
                      <a:pt x="33739" y="44587"/>
                    </a:cubicBezTo>
                    <a:cubicBezTo>
                      <a:pt x="33813" y="44401"/>
                      <a:pt x="33851" y="44214"/>
                      <a:pt x="33925" y="44028"/>
                    </a:cubicBezTo>
                    <a:cubicBezTo>
                      <a:pt x="33962" y="43804"/>
                      <a:pt x="34186" y="43692"/>
                      <a:pt x="34372" y="43730"/>
                    </a:cubicBezTo>
                    <a:cubicBezTo>
                      <a:pt x="34522" y="43804"/>
                      <a:pt x="34671" y="43916"/>
                      <a:pt x="34708" y="44065"/>
                    </a:cubicBezTo>
                    <a:cubicBezTo>
                      <a:pt x="34783" y="44214"/>
                      <a:pt x="34820" y="44363"/>
                      <a:pt x="34820" y="44550"/>
                    </a:cubicBezTo>
                    <a:cubicBezTo>
                      <a:pt x="35006" y="45444"/>
                      <a:pt x="35379" y="46265"/>
                      <a:pt x="35901" y="47010"/>
                    </a:cubicBezTo>
                    <a:cubicBezTo>
                      <a:pt x="36087" y="47234"/>
                      <a:pt x="36274" y="47420"/>
                      <a:pt x="36460" y="47569"/>
                    </a:cubicBezTo>
                    <a:cubicBezTo>
                      <a:pt x="36833" y="47905"/>
                      <a:pt x="37318" y="47905"/>
                      <a:pt x="37690" y="47607"/>
                    </a:cubicBezTo>
                    <a:cubicBezTo>
                      <a:pt x="37914" y="47420"/>
                      <a:pt x="38138" y="47234"/>
                      <a:pt x="38361" y="47010"/>
                    </a:cubicBezTo>
                    <a:cubicBezTo>
                      <a:pt x="38697" y="46712"/>
                      <a:pt x="38958" y="46749"/>
                      <a:pt x="39182" y="47085"/>
                    </a:cubicBezTo>
                    <a:cubicBezTo>
                      <a:pt x="39368" y="47346"/>
                      <a:pt x="39480" y="47644"/>
                      <a:pt x="39629" y="47905"/>
                    </a:cubicBezTo>
                    <a:cubicBezTo>
                      <a:pt x="39853" y="48278"/>
                      <a:pt x="40076" y="48651"/>
                      <a:pt x="40337" y="48986"/>
                    </a:cubicBezTo>
                    <a:cubicBezTo>
                      <a:pt x="40747" y="49545"/>
                      <a:pt x="41418" y="49806"/>
                      <a:pt x="42089" y="49657"/>
                    </a:cubicBezTo>
                    <a:cubicBezTo>
                      <a:pt x="42723" y="49545"/>
                      <a:pt x="43357" y="49471"/>
                      <a:pt x="43953" y="49508"/>
                    </a:cubicBezTo>
                    <a:cubicBezTo>
                      <a:pt x="44326" y="49508"/>
                      <a:pt x="44699" y="49359"/>
                      <a:pt x="44885" y="49061"/>
                    </a:cubicBezTo>
                    <a:cubicBezTo>
                      <a:pt x="45556" y="48166"/>
                      <a:pt x="45407" y="46898"/>
                      <a:pt x="44550" y="46190"/>
                    </a:cubicBezTo>
                    <a:cubicBezTo>
                      <a:pt x="44326" y="46041"/>
                      <a:pt x="44102" y="45929"/>
                      <a:pt x="43879" y="45743"/>
                    </a:cubicBezTo>
                    <a:cubicBezTo>
                      <a:pt x="43618" y="45594"/>
                      <a:pt x="43543" y="45221"/>
                      <a:pt x="43730" y="44960"/>
                    </a:cubicBezTo>
                    <a:cubicBezTo>
                      <a:pt x="43879" y="44736"/>
                      <a:pt x="44065" y="44550"/>
                      <a:pt x="44214" y="44326"/>
                    </a:cubicBezTo>
                    <a:cubicBezTo>
                      <a:pt x="44475" y="43991"/>
                      <a:pt x="44438" y="43506"/>
                      <a:pt x="44140" y="43208"/>
                    </a:cubicBezTo>
                    <a:cubicBezTo>
                      <a:pt x="43916" y="43021"/>
                      <a:pt x="43692" y="42835"/>
                      <a:pt x="43431" y="42686"/>
                    </a:cubicBezTo>
                    <a:cubicBezTo>
                      <a:pt x="43245" y="42611"/>
                      <a:pt x="43096" y="42574"/>
                      <a:pt x="42947" y="42537"/>
                    </a:cubicBezTo>
                    <a:cubicBezTo>
                      <a:pt x="42462" y="42388"/>
                      <a:pt x="42350" y="42201"/>
                      <a:pt x="42649" y="41754"/>
                    </a:cubicBezTo>
                    <a:cubicBezTo>
                      <a:pt x="42872" y="41344"/>
                      <a:pt x="42835" y="40822"/>
                      <a:pt x="42537" y="40449"/>
                    </a:cubicBezTo>
                    <a:cubicBezTo>
                      <a:pt x="42313" y="40113"/>
                      <a:pt x="41978" y="39852"/>
                      <a:pt x="41567" y="39741"/>
                    </a:cubicBezTo>
                    <a:cubicBezTo>
                      <a:pt x="41157" y="39629"/>
                      <a:pt x="40710" y="39517"/>
                      <a:pt x="40300" y="39480"/>
                    </a:cubicBezTo>
                    <a:cubicBezTo>
                      <a:pt x="40002" y="39442"/>
                      <a:pt x="39703" y="39480"/>
                      <a:pt x="39405" y="39442"/>
                    </a:cubicBezTo>
                    <a:cubicBezTo>
                      <a:pt x="38846" y="39368"/>
                      <a:pt x="38697" y="39181"/>
                      <a:pt x="38734" y="38622"/>
                    </a:cubicBezTo>
                    <a:cubicBezTo>
                      <a:pt x="38734" y="38473"/>
                      <a:pt x="38809" y="38324"/>
                      <a:pt x="38809" y="38138"/>
                    </a:cubicBezTo>
                    <a:cubicBezTo>
                      <a:pt x="38846" y="37914"/>
                      <a:pt x="38809" y="37690"/>
                      <a:pt x="38771" y="37429"/>
                    </a:cubicBezTo>
                    <a:cubicBezTo>
                      <a:pt x="38771" y="36982"/>
                      <a:pt x="38361" y="36646"/>
                      <a:pt x="37914" y="36646"/>
                    </a:cubicBezTo>
                    <a:cubicBezTo>
                      <a:pt x="37429" y="36684"/>
                      <a:pt x="36945" y="36721"/>
                      <a:pt x="36497" y="36833"/>
                    </a:cubicBezTo>
                    <a:cubicBezTo>
                      <a:pt x="36236" y="36870"/>
                      <a:pt x="35975" y="36982"/>
                      <a:pt x="35715" y="37057"/>
                    </a:cubicBezTo>
                    <a:cubicBezTo>
                      <a:pt x="35416" y="37206"/>
                      <a:pt x="35081" y="36945"/>
                      <a:pt x="35081" y="36609"/>
                    </a:cubicBezTo>
                    <a:cubicBezTo>
                      <a:pt x="35043" y="36311"/>
                      <a:pt x="35081" y="35975"/>
                      <a:pt x="35043" y="35677"/>
                    </a:cubicBezTo>
                    <a:cubicBezTo>
                      <a:pt x="35006" y="35118"/>
                      <a:pt x="34633" y="34596"/>
                      <a:pt x="34111" y="34335"/>
                    </a:cubicBezTo>
                    <a:cubicBezTo>
                      <a:pt x="33403" y="34074"/>
                      <a:pt x="32658" y="34037"/>
                      <a:pt x="31912" y="34186"/>
                    </a:cubicBezTo>
                    <a:cubicBezTo>
                      <a:pt x="31427" y="34298"/>
                      <a:pt x="30980" y="34596"/>
                      <a:pt x="30719" y="35006"/>
                    </a:cubicBezTo>
                    <a:cubicBezTo>
                      <a:pt x="30421" y="35491"/>
                      <a:pt x="30160" y="35416"/>
                      <a:pt x="29675" y="34969"/>
                    </a:cubicBezTo>
                    <a:cubicBezTo>
                      <a:pt x="28818" y="34000"/>
                      <a:pt x="27513" y="33552"/>
                      <a:pt x="26208" y="33776"/>
                    </a:cubicBezTo>
                    <a:cubicBezTo>
                      <a:pt x="25500" y="33850"/>
                      <a:pt x="24866" y="34261"/>
                      <a:pt x="24493" y="34857"/>
                    </a:cubicBezTo>
                    <a:cubicBezTo>
                      <a:pt x="24344" y="35118"/>
                      <a:pt x="24195" y="35379"/>
                      <a:pt x="24046" y="35640"/>
                    </a:cubicBezTo>
                    <a:cubicBezTo>
                      <a:pt x="23710" y="36162"/>
                      <a:pt x="23487" y="36236"/>
                      <a:pt x="22965" y="35901"/>
                    </a:cubicBezTo>
                    <a:cubicBezTo>
                      <a:pt x="22592" y="35640"/>
                      <a:pt x="22182" y="35379"/>
                      <a:pt x="21772" y="35155"/>
                    </a:cubicBezTo>
                    <a:cubicBezTo>
                      <a:pt x="20765" y="34745"/>
                      <a:pt x="19759" y="34894"/>
                      <a:pt x="19274" y="36050"/>
                    </a:cubicBezTo>
                    <a:cubicBezTo>
                      <a:pt x="19162" y="36348"/>
                      <a:pt x="19050" y="36609"/>
                      <a:pt x="18939" y="36907"/>
                    </a:cubicBezTo>
                    <a:cubicBezTo>
                      <a:pt x="18864" y="37057"/>
                      <a:pt x="18827" y="37243"/>
                      <a:pt x="18752" y="37392"/>
                    </a:cubicBezTo>
                    <a:cubicBezTo>
                      <a:pt x="18678" y="37578"/>
                      <a:pt x="18454" y="37690"/>
                      <a:pt x="18268" y="37690"/>
                    </a:cubicBezTo>
                    <a:cubicBezTo>
                      <a:pt x="18156" y="37653"/>
                      <a:pt x="18044" y="37616"/>
                      <a:pt x="17969" y="37578"/>
                    </a:cubicBezTo>
                    <a:cubicBezTo>
                      <a:pt x="16292" y="36907"/>
                      <a:pt x="14875" y="37392"/>
                      <a:pt x="13570" y="38473"/>
                    </a:cubicBezTo>
                    <a:cubicBezTo>
                      <a:pt x="12825" y="39107"/>
                      <a:pt x="12452" y="40113"/>
                      <a:pt x="12601" y="41083"/>
                    </a:cubicBezTo>
                    <a:cubicBezTo>
                      <a:pt x="12601" y="41306"/>
                      <a:pt x="12676" y="41493"/>
                      <a:pt x="12676" y="41679"/>
                    </a:cubicBezTo>
                    <a:cubicBezTo>
                      <a:pt x="12676" y="42127"/>
                      <a:pt x="12377" y="42276"/>
                      <a:pt x="12005" y="42127"/>
                    </a:cubicBezTo>
                    <a:cubicBezTo>
                      <a:pt x="11855" y="42089"/>
                      <a:pt x="11744" y="42015"/>
                      <a:pt x="11632" y="41977"/>
                    </a:cubicBezTo>
                    <a:cubicBezTo>
                      <a:pt x="10402" y="42425"/>
                      <a:pt x="9917" y="43394"/>
                      <a:pt x="9730" y="44587"/>
                    </a:cubicBezTo>
                    <a:cubicBezTo>
                      <a:pt x="9619" y="45333"/>
                      <a:pt x="9693" y="46116"/>
                      <a:pt x="9880" y="46898"/>
                    </a:cubicBezTo>
                    <a:cubicBezTo>
                      <a:pt x="9991" y="47458"/>
                      <a:pt x="9880" y="47607"/>
                      <a:pt x="9320" y="47756"/>
                    </a:cubicBezTo>
                    <a:cubicBezTo>
                      <a:pt x="8500" y="48017"/>
                      <a:pt x="8202" y="48651"/>
                      <a:pt x="8090" y="49433"/>
                    </a:cubicBezTo>
                    <a:cubicBezTo>
                      <a:pt x="8053" y="49657"/>
                      <a:pt x="8053" y="49918"/>
                      <a:pt x="8090" y="50142"/>
                    </a:cubicBezTo>
                    <a:cubicBezTo>
                      <a:pt x="8090" y="50440"/>
                      <a:pt x="8127" y="50738"/>
                      <a:pt x="8127" y="51036"/>
                    </a:cubicBezTo>
                    <a:cubicBezTo>
                      <a:pt x="8165" y="52080"/>
                      <a:pt x="8090" y="52192"/>
                      <a:pt x="7084" y="52602"/>
                    </a:cubicBezTo>
                    <a:cubicBezTo>
                      <a:pt x="7046" y="52639"/>
                      <a:pt x="6972" y="52677"/>
                      <a:pt x="6934" y="52714"/>
                    </a:cubicBezTo>
                    <a:cubicBezTo>
                      <a:pt x="6450" y="54168"/>
                      <a:pt x="6897" y="55249"/>
                      <a:pt x="8202" y="55883"/>
                    </a:cubicBezTo>
                    <a:cubicBezTo>
                      <a:pt x="8388" y="55957"/>
                      <a:pt x="8575" y="56069"/>
                      <a:pt x="8761" y="56181"/>
                    </a:cubicBezTo>
                    <a:cubicBezTo>
                      <a:pt x="9730" y="56889"/>
                      <a:pt x="10700" y="57635"/>
                      <a:pt x="11744" y="58381"/>
                    </a:cubicBezTo>
                    <a:close/>
                    <a:moveTo>
                      <a:pt x="52863" y="1492"/>
                    </a:moveTo>
                    <a:cubicBezTo>
                      <a:pt x="51223" y="1417"/>
                      <a:pt x="49620" y="1827"/>
                      <a:pt x="48241" y="2647"/>
                    </a:cubicBezTo>
                    <a:cubicBezTo>
                      <a:pt x="47159" y="3281"/>
                      <a:pt x="46116" y="3952"/>
                      <a:pt x="45109" y="4698"/>
                    </a:cubicBezTo>
                    <a:cubicBezTo>
                      <a:pt x="42947" y="6189"/>
                      <a:pt x="41418" y="8388"/>
                      <a:pt x="40673" y="10886"/>
                    </a:cubicBezTo>
                    <a:cubicBezTo>
                      <a:pt x="40263" y="12191"/>
                      <a:pt x="40188" y="13607"/>
                      <a:pt x="40412" y="14950"/>
                    </a:cubicBezTo>
                    <a:cubicBezTo>
                      <a:pt x="40710" y="16553"/>
                      <a:pt x="41344" y="18081"/>
                      <a:pt x="42238" y="19386"/>
                    </a:cubicBezTo>
                    <a:cubicBezTo>
                      <a:pt x="43991" y="22070"/>
                      <a:pt x="46265" y="24381"/>
                      <a:pt x="48949" y="26134"/>
                    </a:cubicBezTo>
                    <a:cubicBezTo>
                      <a:pt x="49471" y="26432"/>
                      <a:pt x="49955" y="26767"/>
                      <a:pt x="50477" y="27066"/>
                    </a:cubicBezTo>
                    <a:cubicBezTo>
                      <a:pt x="51447" y="27737"/>
                      <a:pt x="52714" y="27811"/>
                      <a:pt x="53758" y="27289"/>
                    </a:cubicBezTo>
                    <a:cubicBezTo>
                      <a:pt x="54653" y="26842"/>
                      <a:pt x="55547" y="26357"/>
                      <a:pt x="56368" y="25761"/>
                    </a:cubicBezTo>
                    <a:cubicBezTo>
                      <a:pt x="57486" y="24903"/>
                      <a:pt x="58530" y="23934"/>
                      <a:pt x="59462" y="22890"/>
                    </a:cubicBezTo>
                    <a:cubicBezTo>
                      <a:pt x="60543" y="21809"/>
                      <a:pt x="61475" y="20616"/>
                      <a:pt x="62258" y="19311"/>
                    </a:cubicBezTo>
                    <a:cubicBezTo>
                      <a:pt x="63525" y="17261"/>
                      <a:pt x="64159" y="14838"/>
                      <a:pt x="64084" y="12415"/>
                    </a:cubicBezTo>
                    <a:cubicBezTo>
                      <a:pt x="64047" y="10029"/>
                      <a:pt x="63190" y="7755"/>
                      <a:pt x="61661" y="5965"/>
                    </a:cubicBezTo>
                    <a:cubicBezTo>
                      <a:pt x="60655" y="4772"/>
                      <a:pt x="59462" y="3728"/>
                      <a:pt x="58157" y="2945"/>
                    </a:cubicBezTo>
                    <a:cubicBezTo>
                      <a:pt x="56554" y="1976"/>
                      <a:pt x="54727" y="1454"/>
                      <a:pt x="52863" y="1492"/>
                    </a:cubicBezTo>
                    <a:close/>
                    <a:moveTo>
                      <a:pt x="21511" y="88540"/>
                    </a:moveTo>
                    <a:cubicBezTo>
                      <a:pt x="21697" y="88428"/>
                      <a:pt x="21809" y="88354"/>
                      <a:pt x="21884" y="88242"/>
                    </a:cubicBezTo>
                    <a:cubicBezTo>
                      <a:pt x="22480" y="87757"/>
                      <a:pt x="23188" y="87422"/>
                      <a:pt x="23971" y="87310"/>
                    </a:cubicBezTo>
                    <a:cubicBezTo>
                      <a:pt x="24754" y="87161"/>
                      <a:pt x="25574" y="87459"/>
                      <a:pt x="26022" y="88093"/>
                    </a:cubicBezTo>
                    <a:cubicBezTo>
                      <a:pt x="26283" y="88428"/>
                      <a:pt x="26469" y="88764"/>
                      <a:pt x="26693" y="89099"/>
                    </a:cubicBezTo>
                    <a:cubicBezTo>
                      <a:pt x="26805" y="89286"/>
                      <a:pt x="26805" y="89509"/>
                      <a:pt x="27103" y="89547"/>
                    </a:cubicBezTo>
                    <a:cubicBezTo>
                      <a:pt x="27327" y="89397"/>
                      <a:pt x="27588" y="89211"/>
                      <a:pt x="27811" y="89025"/>
                    </a:cubicBezTo>
                    <a:cubicBezTo>
                      <a:pt x="28370" y="88652"/>
                      <a:pt x="29041" y="88465"/>
                      <a:pt x="29712" y="88465"/>
                    </a:cubicBezTo>
                    <a:cubicBezTo>
                      <a:pt x="30346" y="88428"/>
                      <a:pt x="30943" y="88726"/>
                      <a:pt x="31241" y="89248"/>
                    </a:cubicBezTo>
                    <a:cubicBezTo>
                      <a:pt x="31427" y="89472"/>
                      <a:pt x="31576" y="89733"/>
                      <a:pt x="31763" y="89994"/>
                    </a:cubicBezTo>
                    <a:cubicBezTo>
                      <a:pt x="32471" y="89323"/>
                      <a:pt x="33478" y="88987"/>
                      <a:pt x="34484" y="89025"/>
                    </a:cubicBezTo>
                    <a:cubicBezTo>
                      <a:pt x="35118" y="89025"/>
                      <a:pt x="35752" y="89248"/>
                      <a:pt x="36199" y="89733"/>
                    </a:cubicBezTo>
                    <a:cubicBezTo>
                      <a:pt x="36311" y="89845"/>
                      <a:pt x="36386" y="90106"/>
                      <a:pt x="36684" y="89994"/>
                    </a:cubicBezTo>
                    <a:cubicBezTo>
                      <a:pt x="37318" y="83917"/>
                      <a:pt x="36796" y="77803"/>
                      <a:pt x="35081" y="71988"/>
                    </a:cubicBezTo>
                    <a:cubicBezTo>
                      <a:pt x="35006" y="71764"/>
                      <a:pt x="34894" y="71578"/>
                      <a:pt x="34783" y="71391"/>
                    </a:cubicBezTo>
                    <a:cubicBezTo>
                      <a:pt x="34671" y="71727"/>
                      <a:pt x="34596" y="71950"/>
                      <a:pt x="34522" y="72174"/>
                    </a:cubicBezTo>
                    <a:cubicBezTo>
                      <a:pt x="34447" y="72361"/>
                      <a:pt x="34372" y="72659"/>
                      <a:pt x="34298" y="72920"/>
                    </a:cubicBezTo>
                    <a:cubicBezTo>
                      <a:pt x="33962" y="73703"/>
                      <a:pt x="33590" y="73852"/>
                      <a:pt x="32881" y="73442"/>
                    </a:cubicBezTo>
                    <a:cubicBezTo>
                      <a:pt x="32732" y="73330"/>
                      <a:pt x="32546" y="73218"/>
                      <a:pt x="32397" y="73106"/>
                    </a:cubicBezTo>
                    <a:cubicBezTo>
                      <a:pt x="31912" y="72733"/>
                      <a:pt x="31465" y="72323"/>
                      <a:pt x="31129" y="71839"/>
                    </a:cubicBezTo>
                    <a:cubicBezTo>
                      <a:pt x="31017" y="71727"/>
                      <a:pt x="30905" y="71615"/>
                      <a:pt x="30756" y="71540"/>
                    </a:cubicBezTo>
                    <a:cubicBezTo>
                      <a:pt x="30495" y="71988"/>
                      <a:pt x="30309" y="72361"/>
                      <a:pt x="30085" y="72733"/>
                    </a:cubicBezTo>
                    <a:cubicBezTo>
                      <a:pt x="29973" y="72994"/>
                      <a:pt x="29862" y="73218"/>
                      <a:pt x="29750" y="73479"/>
                    </a:cubicBezTo>
                    <a:cubicBezTo>
                      <a:pt x="29638" y="73703"/>
                      <a:pt x="29489" y="73964"/>
                      <a:pt x="29377" y="74187"/>
                    </a:cubicBezTo>
                    <a:cubicBezTo>
                      <a:pt x="29153" y="74523"/>
                      <a:pt x="28706" y="74560"/>
                      <a:pt x="28408" y="74336"/>
                    </a:cubicBezTo>
                    <a:cubicBezTo>
                      <a:pt x="28147" y="74113"/>
                      <a:pt x="27886" y="73852"/>
                      <a:pt x="27699" y="73591"/>
                    </a:cubicBezTo>
                    <a:cubicBezTo>
                      <a:pt x="27252" y="72994"/>
                      <a:pt x="26842" y="72398"/>
                      <a:pt x="26395" y="71801"/>
                    </a:cubicBezTo>
                    <a:cubicBezTo>
                      <a:pt x="26096" y="71429"/>
                      <a:pt x="25761" y="71093"/>
                      <a:pt x="25425" y="70795"/>
                    </a:cubicBezTo>
                    <a:cubicBezTo>
                      <a:pt x="25276" y="70646"/>
                      <a:pt x="25090" y="70571"/>
                      <a:pt x="24903" y="70534"/>
                    </a:cubicBezTo>
                    <a:cubicBezTo>
                      <a:pt x="24493" y="70459"/>
                      <a:pt x="24046" y="70459"/>
                      <a:pt x="23636" y="70422"/>
                    </a:cubicBezTo>
                    <a:cubicBezTo>
                      <a:pt x="23599" y="70497"/>
                      <a:pt x="23561" y="70571"/>
                      <a:pt x="23524" y="70683"/>
                    </a:cubicBezTo>
                    <a:cubicBezTo>
                      <a:pt x="22704" y="73330"/>
                      <a:pt x="21735" y="75939"/>
                      <a:pt x="20691" y="78512"/>
                    </a:cubicBezTo>
                    <a:cubicBezTo>
                      <a:pt x="19647" y="81084"/>
                      <a:pt x="18678" y="83582"/>
                      <a:pt x="17708" y="86117"/>
                    </a:cubicBezTo>
                    <a:cubicBezTo>
                      <a:pt x="17634" y="86303"/>
                      <a:pt x="17559" y="86527"/>
                      <a:pt x="17522" y="86751"/>
                    </a:cubicBezTo>
                    <a:cubicBezTo>
                      <a:pt x="19945" y="86378"/>
                      <a:pt x="20653" y="87123"/>
                      <a:pt x="21511" y="88540"/>
                    </a:cubicBezTo>
                    <a:close/>
                    <a:moveTo>
                      <a:pt x="12191" y="26805"/>
                    </a:moveTo>
                    <a:cubicBezTo>
                      <a:pt x="12116" y="27140"/>
                      <a:pt x="12042" y="27364"/>
                      <a:pt x="11967" y="27625"/>
                    </a:cubicBezTo>
                    <a:cubicBezTo>
                      <a:pt x="11818" y="28221"/>
                      <a:pt x="11557" y="28296"/>
                      <a:pt x="10998" y="28035"/>
                    </a:cubicBezTo>
                    <a:cubicBezTo>
                      <a:pt x="10812" y="27923"/>
                      <a:pt x="10662" y="27811"/>
                      <a:pt x="10476" y="27737"/>
                    </a:cubicBezTo>
                    <a:cubicBezTo>
                      <a:pt x="9768" y="27401"/>
                      <a:pt x="9097" y="27028"/>
                      <a:pt x="8388" y="26730"/>
                    </a:cubicBezTo>
                    <a:cubicBezTo>
                      <a:pt x="7382" y="26357"/>
                      <a:pt x="7046" y="26581"/>
                      <a:pt x="6934" y="27662"/>
                    </a:cubicBezTo>
                    <a:cubicBezTo>
                      <a:pt x="6897" y="28035"/>
                      <a:pt x="6934" y="28408"/>
                      <a:pt x="6934" y="28780"/>
                    </a:cubicBezTo>
                    <a:cubicBezTo>
                      <a:pt x="6934" y="29079"/>
                      <a:pt x="6674" y="29302"/>
                      <a:pt x="6375" y="29265"/>
                    </a:cubicBezTo>
                    <a:cubicBezTo>
                      <a:pt x="6152" y="29228"/>
                      <a:pt x="5928" y="29116"/>
                      <a:pt x="5704" y="29079"/>
                    </a:cubicBezTo>
                    <a:cubicBezTo>
                      <a:pt x="4996" y="28929"/>
                      <a:pt x="4288" y="29004"/>
                      <a:pt x="3617" y="29302"/>
                    </a:cubicBezTo>
                    <a:cubicBezTo>
                      <a:pt x="3169" y="29526"/>
                      <a:pt x="2871" y="30011"/>
                      <a:pt x="2834" y="30495"/>
                    </a:cubicBezTo>
                    <a:cubicBezTo>
                      <a:pt x="2759" y="31054"/>
                      <a:pt x="2946" y="31576"/>
                      <a:pt x="3318" y="31986"/>
                    </a:cubicBezTo>
                    <a:cubicBezTo>
                      <a:pt x="3430" y="32098"/>
                      <a:pt x="3542" y="32210"/>
                      <a:pt x="3617" y="32359"/>
                    </a:cubicBezTo>
                    <a:cubicBezTo>
                      <a:pt x="3728" y="32508"/>
                      <a:pt x="3654" y="32695"/>
                      <a:pt x="3505" y="32807"/>
                    </a:cubicBezTo>
                    <a:cubicBezTo>
                      <a:pt x="3356" y="32881"/>
                      <a:pt x="3207" y="32918"/>
                      <a:pt x="3057" y="32956"/>
                    </a:cubicBezTo>
                    <a:cubicBezTo>
                      <a:pt x="2685" y="32993"/>
                      <a:pt x="2386" y="33179"/>
                      <a:pt x="2163" y="33440"/>
                    </a:cubicBezTo>
                    <a:cubicBezTo>
                      <a:pt x="1417" y="34372"/>
                      <a:pt x="970" y="35491"/>
                      <a:pt x="1007" y="36721"/>
                    </a:cubicBezTo>
                    <a:cubicBezTo>
                      <a:pt x="932" y="37094"/>
                      <a:pt x="1231" y="37467"/>
                      <a:pt x="1603" y="37504"/>
                    </a:cubicBezTo>
                    <a:cubicBezTo>
                      <a:pt x="1827" y="37578"/>
                      <a:pt x="2088" y="37616"/>
                      <a:pt x="2275" y="37653"/>
                    </a:cubicBezTo>
                    <a:cubicBezTo>
                      <a:pt x="2796" y="37765"/>
                      <a:pt x="2908" y="37989"/>
                      <a:pt x="2685" y="38436"/>
                    </a:cubicBezTo>
                    <a:cubicBezTo>
                      <a:pt x="2535" y="38660"/>
                      <a:pt x="2424" y="38920"/>
                      <a:pt x="2312" y="39144"/>
                    </a:cubicBezTo>
                    <a:cubicBezTo>
                      <a:pt x="2163" y="39554"/>
                      <a:pt x="2312" y="40002"/>
                      <a:pt x="2647" y="40225"/>
                    </a:cubicBezTo>
                    <a:cubicBezTo>
                      <a:pt x="3207" y="40635"/>
                      <a:pt x="3915" y="40896"/>
                      <a:pt x="4623" y="40934"/>
                    </a:cubicBezTo>
                    <a:cubicBezTo>
                      <a:pt x="5220" y="40971"/>
                      <a:pt x="5853" y="40784"/>
                      <a:pt x="6375" y="40412"/>
                    </a:cubicBezTo>
                    <a:cubicBezTo>
                      <a:pt x="6226" y="39890"/>
                      <a:pt x="6040" y="39480"/>
                      <a:pt x="5928" y="38995"/>
                    </a:cubicBezTo>
                    <a:cubicBezTo>
                      <a:pt x="5667" y="37989"/>
                      <a:pt x="6375" y="36945"/>
                      <a:pt x="7419" y="36833"/>
                    </a:cubicBezTo>
                    <a:cubicBezTo>
                      <a:pt x="7643" y="36796"/>
                      <a:pt x="7866" y="36796"/>
                      <a:pt x="8127" y="36796"/>
                    </a:cubicBezTo>
                    <a:cubicBezTo>
                      <a:pt x="9209" y="36758"/>
                      <a:pt x="10252" y="36870"/>
                      <a:pt x="11296" y="37131"/>
                    </a:cubicBezTo>
                    <a:cubicBezTo>
                      <a:pt x="11483" y="37206"/>
                      <a:pt x="11706" y="37206"/>
                      <a:pt x="11893" y="37243"/>
                    </a:cubicBezTo>
                    <a:cubicBezTo>
                      <a:pt x="12005" y="36870"/>
                      <a:pt x="12042" y="36497"/>
                      <a:pt x="11967" y="36125"/>
                    </a:cubicBezTo>
                    <a:cubicBezTo>
                      <a:pt x="11893" y="34782"/>
                      <a:pt x="12005" y="33478"/>
                      <a:pt x="12340" y="32173"/>
                    </a:cubicBezTo>
                    <a:cubicBezTo>
                      <a:pt x="12415" y="31800"/>
                      <a:pt x="12564" y="31465"/>
                      <a:pt x="12713" y="31129"/>
                    </a:cubicBezTo>
                    <a:cubicBezTo>
                      <a:pt x="12899" y="30793"/>
                      <a:pt x="13272" y="30607"/>
                      <a:pt x="13645" y="30682"/>
                    </a:cubicBezTo>
                    <a:cubicBezTo>
                      <a:pt x="13906" y="30719"/>
                      <a:pt x="14167" y="30793"/>
                      <a:pt x="14428" y="30868"/>
                    </a:cubicBezTo>
                    <a:cubicBezTo>
                      <a:pt x="14651" y="29414"/>
                      <a:pt x="13831" y="27886"/>
                      <a:pt x="12191" y="26805"/>
                    </a:cubicBezTo>
                    <a:close/>
                    <a:moveTo>
                      <a:pt x="16702" y="89882"/>
                    </a:moveTo>
                    <a:cubicBezTo>
                      <a:pt x="16963" y="90143"/>
                      <a:pt x="17298" y="90367"/>
                      <a:pt x="17634" y="90479"/>
                    </a:cubicBezTo>
                    <a:cubicBezTo>
                      <a:pt x="19759" y="91522"/>
                      <a:pt x="22033" y="92193"/>
                      <a:pt x="24381" y="92492"/>
                    </a:cubicBezTo>
                    <a:cubicBezTo>
                      <a:pt x="25947" y="92678"/>
                      <a:pt x="27550" y="92864"/>
                      <a:pt x="29153" y="93051"/>
                    </a:cubicBezTo>
                    <a:cubicBezTo>
                      <a:pt x="31129" y="93275"/>
                      <a:pt x="33105" y="93312"/>
                      <a:pt x="35081" y="93125"/>
                    </a:cubicBezTo>
                    <a:cubicBezTo>
                      <a:pt x="35826" y="93051"/>
                      <a:pt x="36386" y="92753"/>
                      <a:pt x="36497" y="91895"/>
                    </a:cubicBezTo>
                    <a:cubicBezTo>
                      <a:pt x="36311" y="91522"/>
                      <a:pt x="36125" y="91150"/>
                      <a:pt x="35901" y="90739"/>
                    </a:cubicBezTo>
                    <a:cubicBezTo>
                      <a:pt x="35677" y="90255"/>
                      <a:pt x="35155" y="89919"/>
                      <a:pt x="34633" y="89919"/>
                    </a:cubicBezTo>
                    <a:cubicBezTo>
                      <a:pt x="33627" y="89882"/>
                      <a:pt x="32769" y="90068"/>
                      <a:pt x="32173" y="91000"/>
                    </a:cubicBezTo>
                    <a:cubicBezTo>
                      <a:pt x="32136" y="91075"/>
                      <a:pt x="32061" y="91150"/>
                      <a:pt x="32024" y="91261"/>
                    </a:cubicBezTo>
                    <a:cubicBezTo>
                      <a:pt x="31800" y="91671"/>
                      <a:pt x="31166" y="91597"/>
                      <a:pt x="31092" y="91112"/>
                    </a:cubicBezTo>
                    <a:cubicBezTo>
                      <a:pt x="30943" y="90739"/>
                      <a:pt x="30831" y="90329"/>
                      <a:pt x="30682" y="89994"/>
                    </a:cubicBezTo>
                    <a:cubicBezTo>
                      <a:pt x="30495" y="89472"/>
                      <a:pt x="29936" y="89174"/>
                      <a:pt x="29452" y="89360"/>
                    </a:cubicBezTo>
                    <a:cubicBezTo>
                      <a:pt x="28743" y="89472"/>
                      <a:pt x="28072" y="89845"/>
                      <a:pt x="27588" y="90329"/>
                    </a:cubicBezTo>
                    <a:cubicBezTo>
                      <a:pt x="26842" y="90963"/>
                      <a:pt x="26581" y="90889"/>
                      <a:pt x="26134" y="90031"/>
                    </a:cubicBezTo>
                    <a:cubicBezTo>
                      <a:pt x="25947" y="89621"/>
                      <a:pt x="25724" y="89248"/>
                      <a:pt x="25500" y="88875"/>
                    </a:cubicBezTo>
                    <a:cubicBezTo>
                      <a:pt x="25202" y="88316"/>
                      <a:pt x="24568" y="88055"/>
                      <a:pt x="23971" y="88242"/>
                    </a:cubicBezTo>
                    <a:cubicBezTo>
                      <a:pt x="23412" y="88316"/>
                      <a:pt x="22928" y="88540"/>
                      <a:pt x="22517" y="88875"/>
                    </a:cubicBezTo>
                    <a:cubicBezTo>
                      <a:pt x="22331" y="89025"/>
                      <a:pt x="22182" y="89211"/>
                      <a:pt x="21996" y="89323"/>
                    </a:cubicBezTo>
                    <a:cubicBezTo>
                      <a:pt x="21623" y="89696"/>
                      <a:pt x="20989" y="89621"/>
                      <a:pt x="20765" y="89136"/>
                    </a:cubicBezTo>
                    <a:cubicBezTo>
                      <a:pt x="20616" y="88913"/>
                      <a:pt x="20504" y="88615"/>
                      <a:pt x="20318" y="88354"/>
                    </a:cubicBezTo>
                    <a:cubicBezTo>
                      <a:pt x="19871" y="87720"/>
                      <a:pt x="19125" y="87422"/>
                      <a:pt x="18379" y="87533"/>
                    </a:cubicBezTo>
                    <a:cubicBezTo>
                      <a:pt x="17522" y="87794"/>
                      <a:pt x="16814" y="88242"/>
                      <a:pt x="16702" y="89286"/>
                    </a:cubicBezTo>
                    <a:cubicBezTo>
                      <a:pt x="16739" y="89509"/>
                      <a:pt x="16702" y="89696"/>
                      <a:pt x="16702" y="89845"/>
                    </a:cubicBezTo>
                    <a:close/>
                    <a:moveTo>
                      <a:pt x="12116" y="38548"/>
                    </a:moveTo>
                    <a:cubicBezTo>
                      <a:pt x="11855" y="38287"/>
                      <a:pt x="11557" y="38100"/>
                      <a:pt x="11184" y="38063"/>
                    </a:cubicBezTo>
                    <a:cubicBezTo>
                      <a:pt x="10327" y="37802"/>
                      <a:pt x="9470" y="37690"/>
                      <a:pt x="8612" y="37690"/>
                    </a:cubicBezTo>
                    <a:cubicBezTo>
                      <a:pt x="8314" y="37653"/>
                      <a:pt x="8016" y="37653"/>
                      <a:pt x="7717" y="37690"/>
                    </a:cubicBezTo>
                    <a:cubicBezTo>
                      <a:pt x="7121" y="37653"/>
                      <a:pt x="6674" y="38212"/>
                      <a:pt x="6860" y="38771"/>
                    </a:cubicBezTo>
                    <a:cubicBezTo>
                      <a:pt x="6860" y="39070"/>
                      <a:pt x="6934" y="39368"/>
                      <a:pt x="7084" y="39666"/>
                    </a:cubicBezTo>
                    <a:cubicBezTo>
                      <a:pt x="7494" y="40598"/>
                      <a:pt x="8090" y="41418"/>
                      <a:pt x="8798" y="42127"/>
                    </a:cubicBezTo>
                    <a:cubicBezTo>
                      <a:pt x="8985" y="42276"/>
                      <a:pt x="9171" y="42388"/>
                      <a:pt x="9358" y="42537"/>
                    </a:cubicBezTo>
                    <a:cubicBezTo>
                      <a:pt x="9693" y="42201"/>
                      <a:pt x="10029" y="41866"/>
                      <a:pt x="10439" y="41605"/>
                    </a:cubicBezTo>
                    <a:cubicBezTo>
                      <a:pt x="10774" y="41344"/>
                      <a:pt x="11184" y="41157"/>
                      <a:pt x="11557" y="40971"/>
                    </a:cubicBezTo>
                    <a:close/>
                    <a:moveTo>
                      <a:pt x="9022" y="87235"/>
                    </a:moveTo>
                    <a:cubicBezTo>
                      <a:pt x="9171" y="86900"/>
                      <a:pt x="9246" y="86564"/>
                      <a:pt x="9171" y="86229"/>
                    </a:cubicBezTo>
                    <a:cubicBezTo>
                      <a:pt x="9097" y="85222"/>
                      <a:pt x="8575" y="84327"/>
                      <a:pt x="7792" y="83768"/>
                    </a:cubicBezTo>
                    <a:cubicBezTo>
                      <a:pt x="7568" y="83544"/>
                      <a:pt x="7382" y="83358"/>
                      <a:pt x="7158" y="83134"/>
                    </a:cubicBezTo>
                    <a:cubicBezTo>
                      <a:pt x="6636" y="82426"/>
                      <a:pt x="5816" y="81979"/>
                      <a:pt x="4959" y="81904"/>
                    </a:cubicBezTo>
                    <a:cubicBezTo>
                      <a:pt x="4549" y="81830"/>
                      <a:pt x="4139" y="81979"/>
                      <a:pt x="3840" y="82202"/>
                    </a:cubicBezTo>
                    <a:cubicBezTo>
                      <a:pt x="3542" y="82426"/>
                      <a:pt x="3244" y="82650"/>
                      <a:pt x="3244" y="83097"/>
                    </a:cubicBezTo>
                    <a:lnTo>
                      <a:pt x="3840" y="83321"/>
                    </a:lnTo>
                    <a:cubicBezTo>
                      <a:pt x="4101" y="83395"/>
                      <a:pt x="4474" y="83395"/>
                      <a:pt x="4549" y="83768"/>
                    </a:cubicBezTo>
                    <a:cubicBezTo>
                      <a:pt x="4586" y="84141"/>
                      <a:pt x="4213" y="84290"/>
                      <a:pt x="3878" y="84439"/>
                    </a:cubicBezTo>
                    <a:cubicBezTo>
                      <a:pt x="3579" y="84551"/>
                      <a:pt x="3393" y="84626"/>
                      <a:pt x="3356" y="85036"/>
                    </a:cubicBezTo>
                    <a:cubicBezTo>
                      <a:pt x="3542" y="85036"/>
                      <a:pt x="3691" y="85036"/>
                      <a:pt x="3840" y="85036"/>
                    </a:cubicBezTo>
                    <a:cubicBezTo>
                      <a:pt x="4027" y="84961"/>
                      <a:pt x="4213" y="84887"/>
                      <a:pt x="4399" y="84812"/>
                    </a:cubicBezTo>
                    <a:cubicBezTo>
                      <a:pt x="4810" y="84626"/>
                      <a:pt x="5070" y="84663"/>
                      <a:pt x="5182" y="84924"/>
                    </a:cubicBezTo>
                    <a:cubicBezTo>
                      <a:pt x="5294" y="85148"/>
                      <a:pt x="5108" y="85408"/>
                      <a:pt x="4921" y="85595"/>
                    </a:cubicBezTo>
                    <a:cubicBezTo>
                      <a:pt x="4549" y="85856"/>
                      <a:pt x="4250" y="86266"/>
                      <a:pt x="4027" y="86713"/>
                    </a:cubicBezTo>
                    <a:cubicBezTo>
                      <a:pt x="4213" y="86676"/>
                      <a:pt x="4362" y="86676"/>
                      <a:pt x="4511" y="86639"/>
                    </a:cubicBezTo>
                    <a:cubicBezTo>
                      <a:pt x="4884" y="86415"/>
                      <a:pt x="5257" y="86191"/>
                      <a:pt x="5630" y="85930"/>
                    </a:cubicBezTo>
                    <a:cubicBezTo>
                      <a:pt x="5816" y="85819"/>
                      <a:pt x="5965" y="85632"/>
                      <a:pt x="6152" y="85520"/>
                    </a:cubicBezTo>
                    <a:cubicBezTo>
                      <a:pt x="6301" y="85408"/>
                      <a:pt x="6524" y="85408"/>
                      <a:pt x="6636" y="85595"/>
                    </a:cubicBezTo>
                    <a:cubicBezTo>
                      <a:pt x="6711" y="85707"/>
                      <a:pt x="6748" y="85893"/>
                      <a:pt x="6748" y="86042"/>
                    </a:cubicBezTo>
                    <a:cubicBezTo>
                      <a:pt x="6674" y="86229"/>
                      <a:pt x="6562" y="86415"/>
                      <a:pt x="6450" y="86564"/>
                    </a:cubicBezTo>
                    <a:cubicBezTo>
                      <a:pt x="6338" y="86862"/>
                      <a:pt x="6263" y="87198"/>
                      <a:pt x="6189" y="87496"/>
                    </a:cubicBezTo>
                    <a:cubicBezTo>
                      <a:pt x="6189" y="87645"/>
                      <a:pt x="6263" y="87757"/>
                      <a:pt x="6375" y="87832"/>
                    </a:cubicBezTo>
                    <a:cubicBezTo>
                      <a:pt x="6487" y="87869"/>
                      <a:pt x="6599" y="87869"/>
                      <a:pt x="6711" y="87794"/>
                    </a:cubicBezTo>
                    <a:cubicBezTo>
                      <a:pt x="7009" y="87496"/>
                      <a:pt x="7195" y="87161"/>
                      <a:pt x="7270" y="86751"/>
                    </a:cubicBezTo>
                    <a:cubicBezTo>
                      <a:pt x="7345" y="86564"/>
                      <a:pt x="7382" y="86378"/>
                      <a:pt x="7494" y="86191"/>
                    </a:cubicBezTo>
                    <a:cubicBezTo>
                      <a:pt x="7643" y="85968"/>
                      <a:pt x="7941" y="85968"/>
                      <a:pt x="8090" y="86154"/>
                    </a:cubicBezTo>
                    <a:cubicBezTo>
                      <a:pt x="8202" y="86378"/>
                      <a:pt x="8277" y="86601"/>
                      <a:pt x="8388" y="86788"/>
                    </a:cubicBezTo>
                    <a:cubicBezTo>
                      <a:pt x="8500" y="87011"/>
                      <a:pt x="8612" y="87272"/>
                      <a:pt x="9022" y="87235"/>
                    </a:cubicBezTo>
                    <a:close/>
                    <a:moveTo>
                      <a:pt x="13086" y="37653"/>
                    </a:moveTo>
                    <a:cubicBezTo>
                      <a:pt x="14018" y="36945"/>
                      <a:pt x="15136" y="36497"/>
                      <a:pt x="16292" y="36385"/>
                    </a:cubicBezTo>
                    <a:cubicBezTo>
                      <a:pt x="16478" y="35640"/>
                      <a:pt x="16441" y="34894"/>
                      <a:pt x="16180" y="34186"/>
                    </a:cubicBezTo>
                    <a:cubicBezTo>
                      <a:pt x="15956" y="33478"/>
                      <a:pt x="15546" y="32844"/>
                      <a:pt x="14950" y="32397"/>
                    </a:cubicBezTo>
                    <a:cubicBezTo>
                      <a:pt x="14502" y="32061"/>
                      <a:pt x="14130" y="31614"/>
                      <a:pt x="13533" y="31614"/>
                    </a:cubicBezTo>
                    <a:cubicBezTo>
                      <a:pt x="12862" y="32993"/>
                      <a:pt x="12638" y="36087"/>
                      <a:pt x="13086" y="37653"/>
                    </a:cubicBezTo>
                    <a:close/>
                    <a:moveTo>
                      <a:pt x="50328" y="75828"/>
                    </a:moveTo>
                    <a:cubicBezTo>
                      <a:pt x="50589" y="75753"/>
                      <a:pt x="50776" y="75790"/>
                      <a:pt x="50887" y="75678"/>
                    </a:cubicBezTo>
                    <a:cubicBezTo>
                      <a:pt x="51447" y="75306"/>
                      <a:pt x="51819" y="74709"/>
                      <a:pt x="51931" y="74038"/>
                    </a:cubicBezTo>
                    <a:cubicBezTo>
                      <a:pt x="52006" y="73367"/>
                      <a:pt x="52043" y="72696"/>
                      <a:pt x="52043" y="72025"/>
                    </a:cubicBezTo>
                    <a:cubicBezTo>
                      <a:pt x="52043" y="71652"/>
                      <a:pt x="51969" y="71279"/>
                      <a:pt x="51857" y="70944"/>
                    </a:cubicBezTo>
                    <a:cubicBezTo>
                      <a:pt x="51670" y="70385"/>
                      <a:pt x="51409" y="69825"/>
                      <a:pt x="51186" y="69266"/>
                    </a:cubicBezTo>
                    <a:cubicBezTo>
                      <a:pt x="51111" y="69154"/>
                      <a:pt x="50999" y="69043"/>
                      <a:pt x="50776" y="68856"/>
                    </a:cubicBezTo>
                    <a:cubicBezTo>
                      <a:pt x="50813" y="69080"/>
                      <a:pt x="50813" y="69266"/>
                      <a:pt x="50776" y="69490"/>
                    </a:cubicBezTo>
                    <a:cubicBezTo>
                      <a:pt x="50776" y="69788"/>
                      <a:pt x="50440" y="69937"/>
                      <a:pt x="50179" y="69788"/>
                    </a:cubicBezTo>
                    <a:cubicBezTo>
                      <a:pt x="50067" y="69676"/>
                      <a:pt x="49955" y="69565"/>
                      <a:pt x="49806" y="69453"/>
                    </a:cubicBezTo>
                    <a:cubicBezTo>
                      <a:pt x="49471" y="69154"/>
                      <a:pt x="48986" y="69192"/>
                      <a:pt x="48725" y="69565"/>
                    </a:cubicBezTo>
                    <a:cubicBezTo>
                      <a:pt x="48613" y="69676"/>
                      <a:pt x="48539" y="69825"/>
                      <a:pt x="48464" y="69975"/>
                    </a:cubicBezTo>
                    <a:cubicBezTo>
                      <a:pt x="48241" y="70236"/>
                      <a:pt x="48390" y="70646"/>
                      <a:pt x="48762" y="70720"/>
                    </a:cubicBezTo>
                    <a:cubicBezTo>
                      <a:pt x="49061" y="70795"/>
                      <a:pt x="49396" y="70832"/>
                      <a:pt x="49732" y="70944"/>
                    </a:cubicBezTo>
                    <a:cubicBezTo>
                      <a:pt x="49844" y="70944"/>
                      <a:pt x="49993" y="71093"/>
                      <a:pt x="49993" y="71168"/>
                    </a:cubicBezTo>
                    <a:cubicBezTo>
                      <a:pt x="50030" y="71354"/>
                      <a:pt x="49955" y="71503"/>
                      <a:pt x="49881" y="71652"/>
                    </a:cubicBezTo>
                    <a:cubicBezTo>
                      <a:pt x="49694" y="71764"/>
                      <a:pt x="49508" y="71913"/>
                      <a:pt x="49284" y="72025"/>
                    </a:cubicBezTo>
                    <a:cubicBezTo>
                      <a:pt x="49210" y="72100"/>
                      <a:pt x="49173" y="72211"/>
                      <a:pt x="49098" y="72435"/>
                    </a:cubicBezTo>
                    <a:cubicBezTo>
                      <a:pt x="49322" y="72435"/>
                      <a:pt x="49471" y="72398"/>
                      <a:pt x="49583" y="72361"/>
                    </a:cubicBezTo>
                    <a:cubicBezTo>
                      <a:pt x="49844" y="72361"/>
                      <a:pt x="50030" y="72361"/>
                      <a:pt x="50179" y="72621"/>
                    </a:cubicBezTo>
                    <a:cubicBezTo>
                      <a:pt x="50291" y="72882"/>
                      <a:pt x="50179" y="73032"/>
                      <a:pt x="49806" y="73255"/>
                    </a:cubicBezTo>
                    <a:cubicBezTo>
                      <a:pt x="49657" y="73330"/>
                      <a:pt x="49508" y="73404"/>
                      <a:pt x="49396" y="73516"/>
                    </a:cubicBezTo>
                    <a:cubicBezTo>
                      <a:pt x="49061" y="73740"/>
                      <a:pt x="48874" y="74113"/>
                      <a:pt x="48949" y="74523"/>
                    </a:cubicBezTo>
                    <a:cubicBezTo>
                      <a:pt x="49098" y="74560"/>
                      <a:pt x="49247" y="74597"/>
                      <a:pt x="49433" y="74597"/>
                    </a:cubicBezTo>
                    <a:cubicBezTo>
                      <a:pt x="49620" y="74597"/>
                      <a:pt x="49806" y="74448"/>
                      <a:pt x="49993" y="74411"/>
                    </a:cubicBezTo>
                    <a:cubicBezTo>
                      <a:pt x="50291" y="74336"/>
                      <a:pt x="50552" y="74597"/>
                      <a:pt x="50515" y="74896"/>
                    </a:cubicBezTo>
                    <a:cubicBezTo>
                      <a:pt x="50477" y="75119"/>
                      <a:pt x="50403" y="75380"/>
                      <a:pt x="50328" y="75828"/>
                    </a:cubicBezTo>
                    <a:close/>
                    <a:moveTo>
                      <a:pt x="11557" y="62295"/>
                    </a:moveTo>
                    <a:cubicBezTo>
                      <a:pt x="11744" y="62034"/>
                      <a:pt x="11744" y="61661"/>
                      <a:pt x="11594" y="61363"/>
                    </a:cubicBezTo>
                    <a:cubicBezTo>
                      <a:pt x="11334" y="60878"/>
                      <a:pt x="11147" y="60394"/>
                      <a:pt x="10998" y="59872"/>
                    </a:cubicBezTo>
                    <a:cubicBezTo>
                      <a:pt x="10849" y="59014"/>
                      <a:pt x="10290" y="58269"/>
                      <a:pt x="9470" y="57896"/>
                    </a:cubicBezTo>
                    <a:cubicBezTo>
                      <a:pt x="9209" y="57747"/>
                      <a:pt x="8985" y="57560"/>
                      <a:pt x="8724" y="57374"/>
                    </a:cubicBezTo>
                    <a:cubicBezTo>
                      <a:pt x="8500" y="57188"/>
                      <a:pt x="8165" y="57150"/>
                      <a:pt x="7904" y="57299"/>
                    </a:cubicBezTo>
                    <a:cubicBezTo>
                      <a:pt x="7568" y="58082"/>
                      <a:pt x="7419" y="58902"/>
                      <a:pt x="7568" y="59760"/>
                    </a:cubicBezTo>
                    <a:cubicBezTo>
                      <a:pt x="7717" y="60580"/>
                      <a:pt x="8202" y="61326"/>
                      <a:pt x="8948" y="61773"/>
                    </a:cubicBezTo>
                    <a:cubicBezTo>
                      <a:pt x="9693" y="62295"/>
                      <a:pt x="10662" y="62444"/>
                      <a:pt x="11557" y="62295"/>
                    </a:cubicBezTo>
                    <a:close/>
                    <a:moveTo>
                      <a:pt x="44475" y="51148"/>
                    </a:moveTo>
                    <a:cubicBezTo>
                      <a:pt x="44513" y="51484"/>
                      <a:pt x="44550" y="51782"/>
                      <a:pt x="44587" y="52080"/>
                    </a:cubicBezTo>
                    <a:cubicBezTo>
                      <a:pt x="44624" y="52416"/>
                      <a:pt x="44662" y="52602"/>
                      <a:pt x="44699" y="52900"/>
                    </a:cubicBezTo>
                    <a:cubicBezTo>
                      <a:pt x="44699" y="53161"/>
                      <a:pt x="44736" y="53497"/>
                      <a:pt x="44736" y="53795"/>
                    </a:cubicBezTo>
                    <a:cubicBezTo>
                      <a:pt x="44774" y="54093"/>
                      <a:pt x="44736" y="54317"/>
                      <a:pt x="44774" y="54578"/>
                    </a:cubicBezTo>
                    <a:cubicBezTo>
                      <a:pt x="44736" y="54876"/>
                      <a:pt x="44774" y="55175"/>
                      <a:pt x="44848" y="55473"/>
                    </a:cubicBezTo>
                    <a:cubicBezTo>
                      <a:pt x="45855" y="54802"/>
                      <a:pt x="46563" y="53795"/>
                      <a:pt x="46861" y="52677"/>
                    </a:cubicBezTo>
                    <a:cubicBezTo>
                      <a:pt x="46973" y="52155"/>
                      <a:pt x="46936" y="51670"/>
                      <a:pt x="46787" y="51186"/>
                    </a:cubicBezTo>
                    <a:cubicBezTo>
                      <a:pt x="46712" y="50813"/>
                      <a:pt x="46451" y="50515"/>
                      <a:pt x="46153" y="50328"/>
                    </a:cubicBezTo>
                    <a:cubicBezTo>
                      <a:pt x="45855" y="50142"/>
                      <a:pt x="45519" y="50104"/>
                      <a:pt x="45184" y="50216"/>
                    </a:cubicBezTo>
                    <a:cubicBezTo>
                      <a:pt x="44885" y="50254"/>
                      <a:pt x="44774" y="50515"/>
                      <a:pt x="44736" y="50775"/>
                    </a:cubicBezTo>
                    <a:cubicBezTo>
                      <a:pt x="44662" y="50887"/>
                      <a:pt x="44550" y="51036"/>
                      <a:pt x="44475" y="51148"/>
                    </a:cubicBezTo>
                    <a:close/>
                    <a:moveTo>
                      <a:pt x="37243" y="110125"/>
                    </a:moveTo>
                    <a:cubicBezTo>
                      <a:pt x="38473" y="110162"/>
                      <a:pt x="39666" y="109603"/>
                      <a:pt x="40486" y="108671"/>
                    </a:cubicBezTo>
                    <a:cubicBezTo>
                      <a:pt x="40747" y="108410"/>
                      <a:pt x="41046" y="108112"/>
                      <a:pt x="40859" y="107702"/>
                    </a:cubicBezTo>
                    <a:cubicBezTo>
                      <a:pt x="40673" y="107292"/>
                      <a:pt x="40188" y="107292"/>
                      <a:pt x="39815" y="107329"/>
                    </a:cubicBezTo>
                    <a:cubicBezTo>
                      <a:pt x="38995" y="107404"/>
                      <a:pt x="38212" y="107665"/>
                      <a:pt x="37504" y="108037"/>
                    </a:cubicBezTo>
                    <a:cubicBezTo>
                      <a:pt x="37019" y="108261"/>
                      <a:pt x="36647" y="108746"/>
                      <a:pt x="36572" y="109305"/>
                    </a:cubicBezTo>
                    <a:close/>
                    <a:moveTo>
                      <a:pt x="13421" y="101252"/>
                    </a:moveTo>
                    <a:cubicBezTo>
                      <a:pt x="13198" y="102445"/>
                      <a:pt x="13123" y="103713"/>
                      <a:pt x="13160" y="104980"/>
                    </a:cubicBezTo>
                    <a:cubicBezTo>
                      <a:pt x="13198" y="105241"/>
                      <a:pt x="13272" y="105540"/>
                      <a:pt x="13347" y="105838"/>
                    </a:cubicBezTo>
                    <a:cubicBezTo>
                      <a:pt x="13384" y="106024"/>
                      <a:pt x="13458" y="106211"/>
                      <a:pt x="13570" y="106397"/>
                    </a:cubicBezTo>
                    <a:cubicBezTo>
                      <a:pt x="13719" y="106695"/>
                      <a:pt x="14130" y="106695"/>
                      <a:pt x="14353" y="106472"/>
                    </a:cubicBezTo>
                    <a:cubicBezTo>
                      <a:pt x="14502" y="106285"/>
                      <a:pt x="14614" y="106099"/>
                      <a:pt x="14726" y="105875"/>
                    </a:cubicBezTo>
                    <a:cubicBezTo>
                      <a:pt x="14987" y="105241"/>
                      <a:pt x="15061" y="104496"/>
                      <a:pt x="14838" y="103825"/>
                    </a:cubicBezTo>
                    <a:cubicBezTo>
                      <a:pt x="14651" y="103005"/>
                      <a:pt x="14316" y="102259"/>
                      <a:pt x="13831" y="101551"/>
                    </a:cubicBezTo>
                    <a:cubicBezTo>
                      <a:pt x="13719" y="101439"/>
                      <a:pt x="13570" y="101327"/>
                      <a:pt x="13421" y="101252"/>
                    </a:cubicBezTo>
                    <a:close/>
                    <a:moveTo>
                      <a:pt x="51223" y="28519"/>
                    </a:moveTo>
                    <a:cubicBezTo>
                      <a:pt x="50776" y="28967"/>
                      <a:pt x="50440" y="29340"/>
                      <a:pt x="50105" y="29712"/>
                    </a:cubicBezTo>
                    <a:cubicBezTo>
                      <a:pt x="49806" y="30085"/>
                      <a:pt x="49284" y="30383"/>
                      <a:pt x="49098" y="30905"/>
                    </a:cubicBezTo>
                    <a:cubicBezTo>
                      <a:pt x="49433" y="31241"/>
                      <a:pt x="49844" y="31465"/>
                      <a:pt x="50291" y="31502"/>
                    </a:cubicBezTo>
                    <a:cubicBezTo>
                      <a:pt x="50813" y="31539"/>
                      <a:pt x="51297" y="31614"/>
                      <a:pt x="51782" y="31800"/>
                    </a:cubicBezTo>
                    <a:cubicBezTo>
                      <a:pt x="51857" y="31800"/>
                      <a:pt x="51894" y="31725"/>
                      <a:pt x="52043" y="31651"/>
                    </a:cubicBezTo>
                    <a:cubicBezTo>
                      <a:pt x="51857" y="30644"/>
                      <a:pt x="51857" y="29601"/>
                      <a:pt x="51223" y="28519"/>
                    </a:cubicBezTo>
                    <a:close/>
                    <a:moveTo>
                      <a:pt x="26730" y="70795"/>
                    </a:moveTo>
                    <a:cubicBezTo>
                      <a:pt x="27476" y="71689"/>
                      <a:pt x="27998" y="72584"/>
                      <a:pt x="28706" y="73367"/>
                    </a:cubicBezTo>
                    <a:cubicBezTo>
                      <a:pt x="29489" y="72211"/>
                      <a:pt x="29899" y="71279"/>
                      <a:pt x="29973" y="70646"/>
                    </a:cubicBezTo>
                    <a:lnTo>
                      <a:pt x="27177" y="70646"/>
                    </a:lnTo>
                    <a:cubicBezTo>
                      <a:pt x="27028" y="70683"/>
                      <a:pt x="26879" y="70720"/>
                      <a:pt x="26730" y="70795"/>
                    </a:cubicBezTo>
                    <a:close/>
                    <a:moveTo>
                      <a:pt x="31316" y="70497"/>
                    </a:moveTo>
                    <a:cubicBezTo>
                      <a:pt x="31912" y="71429"/>
                      <a:pt x="32397" y="72249"/>
                      <a:pt x="33403" y="72621"/>
                    </a:cubicBezTo>
                    <a:cubicBezTo>
                      <a:pt x="33701" y="71876"/>
                      <a:pt x="33962" y="71093"/>
                      <a:pt x="34074" y="70310"/>
                    </a:cubicBezTo>
                    <a:cubicBezTo>
                      <a:pt x="34111" y="70161"/>
                      <a:pt x="34111" y="70012"/>
                      <a:pt x="34074" y="69825"/>
                    </a:cubicBezTo>
                    <a:close/>
                    <a:moveTo>
                      <a:pt x="49955" y="68260"/>
                    </a:moveTo>
                    <a:cubicBezTo>
                      <a:pt x="50067" y="67850"/>
                      <a:pt x="49881" y="67402"/>
                      <a:pt x="49471" y="67216"/>
                    </a:cubicBezTo>
                    <a:cubicBezTo>
                      <a:pt x="49359" y="67104"/>
                      <a:pt x="49173" y="67104"/>
                      <a:pt x="49023" y="67141"/>
                    </a:cubicBezTo>
                    <a:cubicBezTo>
                      <a:pt x="48725" y="67253"/>
                      <a:pt x="48502" y="67440"/>
                      <a:pt x="48315" y="67663"/>
                    </a:cubicBezTo>
                    <a:cubicBezTo>
                      <a:pt x="48054" y="68036"/>
                      <a:pt x="47830" y="68446"/>
                      <a:pt x="47607" y="68893"/>
                    </a:cubicBezTo>
                    <a:cubicBezTo>
                      <a:pt x="47570" y="69005"/>
                      <a:pt x="47495" y="69192"/>
                      <a:pt x="47681" y="69266"/>
                    </a:cubicBezTo>
                    <a:cubicBezTo>
                      <a:pt x="48613" y="68409"/>
                      <a:pt x="48613" y="68409"/>
                      <a:pt x="49955" y="682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1"/>
              <p:cNvSpPr/>
              <p:nvPr/>
            </p:nvSpPr>
            <p:spPr>
              <a:xfrm>
                <a:off x="1278688" y="3643125"/>
                <a:ext cx="188275" cy="120250"/>
              </a:xfrm>
              <a:custGeom>
                <a:avLst/>
                <a:gdLst/>
                <a:ahLst/>
                <a:cxnLst/>
                <a:rect l="l" t="t" r="r" b="b"/>
                <a:pathLst>
                  <a:path w="7531" h="4810" extrusionOk="0">
                    <a:moveTo>
                      <a:pt x="3467" y="4809"/>
                    </a:moveTo>
                    <a:cubicBezTo>
                      <a:pt x="1491" y="4772"/>
                      <a:pt x="410" y="3766"/>
                      <a:pt x="38" y="1715"/>
                    </a:cubicBezTo>
                    <a:cubicBezTo>
                      <a:pt x="0" y="1454"/>
                      <a:pt x="38" y="1156"/>
                      <a:pt x="149" y="932"/>
                    </a:cubicBezTo>
                    <a:cubicBezTo>
                      <a:pt x="224" y="746"/>
                      <a:pt x="448" y="634"/>
                      <a:pt x="671" y="746"/>
                    </a:cubicBezTo>
                    <a:cubicBezTo>
                      <a:pt x="783" y="820"/>
                      <a:pt x="895" y="932"/>
                      <a:pt x="970" y="1081"/>
                    </a:cubicBezTo>
                    <a:cubicBezTo>
                      <a:pt x="1007" y="1156"/>
                      <a:pt x="970" y="1268"/>
                      <a:pt x="970" y="1342"/>
                    </a:cubicBezTo>
                    <a:cubicBezTo>
                      <a:pt x="970" y="3094"/>
                      <a:pt x="2088" y="4026"/>
                      <a:pt x="3766" y="3877"/>
                    </a:cubicBezTo>
                    <a:cubicBezTo>
                      <a:pt x="4399" y="3766"/>
                      <a:pt x="4996" y="3579"/>
                      <a:pt x="5518" y="3206"/>
                    </a:cubicBezTo>
                    <a:cubicBezTo>
                      <a:pt x="5890" y="3020"/>
                      <a:pt x="6151" y="2684"/>
                      <a:pt x="6263" y="2274"/>
                    </a:cubicBezTo>
                    <a:cubicBezTo>
                      <a:pt x="6338" y="1864"/>
                      <a:pt x="6412" y="1417"/>
                      <a:pt x="6487" y="1007"/>
                    </a:cubicBezTo>
                    <a:cubicBezTo>
                      <a:pt x="6524" y="858"/>
                      <a:pt x="6487" y="671"/>
                      <a:pt x="6524" y="522"/>
                    </a:cubicBezTo>
                    <a:cubicBezTo>
                      <a:pt x="6561" y="187"/>
                      <a:pt x="6785" y="0"/>
                      <a:pt x="7009" y="0"/>
                    </a:cubicBezTo>
                    <a:cubicBezTo>
                      <a:pt x="7307" y="0"/>
                      <a:pt x="7531" y="298"/>
                      <a:pt x="7419" y="597"/>
                    </a:cubicBezTo>
                    <a:cubicBezTo>
                      <a:pt x="7344" y="1268"/>
                      <a:pt x="7233" y="1939"/>
                      <a:pt x="7083" y="2573"/>
                    </a:cubicBezTo>
                    <a:cubicBezTo>
                      <a:pt x="6897" y="3206"/>
                      <a:pt x="6487" y="3728"/>
                      <a:pt x="5928" y="4026"/>
                    </a:cubicBezTo>
                    <a:cubicBezTo>
                      <a:pt x="5182" y="4474"/>
                      <a:pt x="4325" y="4735"/>
                      <a:pt x="3467" y="4809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1"/>
              <p:cNvSpPr/>
              <p:nvPr/>
            </p:nvSpPr>
            <p:spPr>
              <a:xfrm>
                <a:off x="1137013" y="3558300"/>
                <a:ext cx="71800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3170" extrusionOk="0">
                    <a:moveTo>
                      <a:pt x="1" y="1417"/>
                    </a:moveTo>
                    <a:cubicBezTo>
                      <a:pt x="38" y="1156"/>
                      <a:pt x="150" y="896"/>
                      <a:pt x="299" y="672"/>
                    </a:cubicBezTo>
                    <a:cubicBezTo>
                      <a:pt x="597" y="150"/>
                      <a:pt x="1268" y="1"/>
                      <a:pt x="1790" y="299"/>
                    </a:cubicBezTo>
                    <a:cubicBezTo>
                      <a:pt x="1902" y="374"/>
                      <a:pt x="2014" y="448"/>
                      <a:pt x="2126" y="523"/>
                    </a:cubicBezTo>
                    <a:cubicBezTo>
                      <a:pt x="2871" y="1007"/>
                      <a:pt x="2797" y="1753"/>
                      <a:pt x="2349" y="2349"/>
                    </a:cubicBezTo>
                    <a:cubicBezTo>
                      <a:pt x="1939" y="2983"/>
                      <a:pt x="1119" y="3170"/>
                      <a:pt x="485" y="2797"/>
                    </a:cubicBezTo>
                    <a:cubicBezTo>
                      <a:pt x="75" y="2536"/>
                      <a:pt x="1" y="2088"/>
                      <a:pt x="1" y="1417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1"/>
              <p:cNvSpPr/>
              <p:nvPr/>
            </p:nvSpPr>
            <p:spPr>
              <a:xfrm>
                <a:off x="1505163" y="3498650"/>
                <a:ext cx="66200" cy="77400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3096" extrusionOk="0">
                    <a:moveTo>
                      <a:pt x="0" y="1529"/>
                    </a:moveTo>
                    <a:cubicBezTo>
                      <a:pt x="0" y="635"/>
                      <a:pt x="373" y="187"/>
                      <a:pt x="1044" y="113"/>
                    </a:cubicBezTo>
                    <a:cubicBezTo>
                      <a:pt x="1678" y="1"/>
                      <a:pt x="2274" y="411"/>
                      <a:pt x="2386" y="1045"/>
                    </a:cubicBezTo>
                    <a:cubicBezTo>
                      <a:pt x="2647" y="1790"/>
                      <a:pt x="2237" y="2610"/>
                      <a:pt x="1491" y="2834"/>
                    </a:cubicBezTo>
                    <a:cubicBezTo>
                      <a:pt x="1007" y="3095"/>
                      <a:pt x="373" y="2834"/>
                      <a:pt x="187" y="2312"/>
                    </a:cubicBezTo>
                    <a:cubicBezTo>
                      <a:pt x="75" y="2051"/>
                      <a:pt x="38" y="1790"/>
                      <a:pt x="0" y="1529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1"/>
              <p:cNvSpPr/>
              <p:nvPr/>
            </p:nvSpPr>
            <p:spPr>
              <a:xfrm>
                <a:off x="1681313" y="2348575"/>
                <a:ext cx="119300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10477" extrusionOk="0">
                    <a:moveTo>
                      <a:pt x="0" y="8314"/>
                    </a:moveTo>
                    <a:cubicBezTo>
                      <a:pt x="75" y="6375"/>
                      <a:pt x="559" y="4511"/>
                      <a:pt x="1417" y="2759"/>
                    </a:cubicBezTo>
                    <a:cubicBezTo>
                      <a:pt x="1790" y="2051"/>
                      <a:pt x="2162" y="1343"/>
                      <a:pt x="2572" y="672"/>
                    </a:cubicBezTo>
                    <a:cubicBezTo>
                      <a:pt x="2871" y="224"/>
                      <a:pt x="3430" y="1"/>
                      <a:pt x="3952" y="150"/>
                    </a:cubicBezTo>
                    <a:cubicBezTo>
                      <a:pt x="4474" y="336"/>
                      <a:pt x="4772" y="858"/>
                      <a:pt x="4772" y="1417"/>
                    </a:cubicBezTo>
                    <a:cubicBezTo>
                      <a:pt x="4697" y="1976"/>
                      <a:pt x="4586" y="2536"/>
                      <a:pt x="4436" y="3095"/>
                    </a:cubicBezTo>
                    <a:cubicBezTo>
                      <a:pt x="4101" y="4362"/>
                      <a:pt x="3654" y="5630"/>
                      <a:pt x="3057" y="6860"/>
                    </a:cubicBezTo>
                    <a:cubicBezTo>
                      <a:pt x="2722" y="7494"/>
                      <a:pt x="2498" y="8128"/>
                      <a:pt x="2200" y="8761"/>
                    </a:cubicBezTo>
                    <a:cubicBezTo>
                      <a:pt x="1976" y="9209"/>
                      <a:pt x="1715" y="9656"/>
                      <a:pt x="1454" y="10103"/>
                    </a:cubicBezTo>
                    <a:cubicBezTo>
                      <a:pt x="1305" y="10327"/>
                      <a:pt x="1044" y="10476"/>
                      <a:pt x="746" y="10402"/>
                    </a:cubicBezTo>
                    <a:cubicBezTo>
                      <a:pt x="447" y="10364"/>
                      <a:pt x="187" y="10103"/>
                      <a:pt x="187" y="9805"/>
                    </a:cubicBezTo>
                    <a:cubicBezTo>
                      <a:pt x="112" y="9283"/>
                      <a:pt x="37" y="8799"/>
                      <a:pt x="0" y="8314"/>
                    </a:cubicBezTo>
                    <a:close/>
                    <a:moveTo>
                      <a:pt x="1119" y="8910"/>
                    </a:moveTo>
                    <a:cubicBezTo>
                      <a:pt x="1230" y="8724"/>
                      <a:pt x="1342" y="8538"/>
                      <a:pt x="1417" y="8314"/>
                    </a:cubicBezTo>
                    <a:cubicBezTo>
                      <a:pt x="1715" y="7680"/>
                      <a:pt x="1976" y="7046"/>
                      <a:pt x="2311" y="6413"/>
                    </a:cubicBezTo>
                    <a:cubicBezTo>
                      <a:pt x="2833" y="5294"/>
                      <a:pt x="3281" y="4139"/>
                      <a:pt x="3616" y="2946"/>
                    </a:cubicBezTo>
                    <a:cubicBezTo>
                      <a:pt x="3728" y="2461"/>
                      <a:pt x="3803" y="2014"/>
                      <a:pt x="3877" y="1529"/>
                    </a:cubicBezTo>
                    <a:cubicBezTo>
                      <a:pt x="3877" y="1343"/>
                      <a:pt x="3877" y="1119"/>
                      <a:pt x="3654" y="1082"/>
                    </a:cubicBezTo>
                    <a:cubicBezTo>
                      <a:pt x="3393" y="1007"/>
                      <a:pt x="3281" y="1156"/>
                      <a:pt x="3169" y="1343"/>
                    </a:cubicBezTo>
                    <a:lnTo>
                      <a:pt x="3057" y="1529"/>
                    </a:lnTo>
                    <a:cubicBezTo>
                      <a:pt x="1752" y="3617"/>
                      <a:pt x="1007" y="6003"/>
                      <a:pt x="895" y="8463"/>
                    </a:cubicBezTo>
                    <a:cubicBezTo>
                      <a:pt x="895" y="8612"/>
                      <a:pt x="895" y="8799"/>
                      <a:pt x="1119" y="89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1"/>
              <p:cNvSpPr/>
              <p:nvPr/>
            </p:nvSpPr>
            <p:spPr>
              <a:xfrm>
                <a:off x="1697138" y="2624450"/>
                <a:ext cx="71800" cy="75525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3021" extrusionOk="0">
                    <a:moveTo>
                      <a:pt x="262" y="336"/>
                    </a:moveTo>
                    <a:cubicBezTo>
                      <a:pt x="746" y="75"/>
                      <a:pt x="1306" y="0"/>
                      <a:pt x="1865" y="112"/>
                    </a:cubicBezTo>
                    <a:cubicBezTo>
                      <a:pt x="2089" y="187"/>
                      <a:pt x="2312" y="299"/>
                      <a:pt x="2461" y="448"/>
                    </a:cubicBezTo>
                    <a:cubicBezTo>
                      <a:pt x="2871" y="858"/>
                      <a:pt x="2871" y="1678"/>
                      <a:pt x="2499" y="2312"/>
                    </a:cubicBezTo>
                    <a:cubicBezTo>
                      <a:pt x="2200" y="2796"/>
                      <a:pt x="1604" y="3020"/>
                      <a:pt x="1045" y="2834"/>
                    </a:cubicBezTo>
                    <a:cubicBezTo>
                      <a:pt x="411" y="2610"/>
                      <a:pt x="1" y="2014"/>
                      <a:pt x="75" y="1342"/>
                    </a:cubicBezTo>
                    <a:cubicBezTo>
                      <a:pt x="75" y="1044"/>
                      <a:pt x="187" y="709"/>
                      <a:pt x="262" y="336"/>
                    </a:cubicBezTo>
                    <a:close/>
                    <a:moveTo>
                      <a:pt x="1865" y="1342"/>
                    </a:moveTo>
                    <a:cubicBezTo>
                      <a:pt x="1865" y="1156"/>
                      <a:pt x="1678" y="970"/>
                      <a:pt x="1492" y="1007"/>
                    </a:cubicBezTo>
                    <a:cubicBezTo>
                      <a:pt x="1157" y="1007"/>
                      <a:pt x="970" y="1156"/>
                      <a:pt x="970" y="1454"/>
                    </a:cubicBezTo>
                    <a:cubicBezTo>
                      <a:pt x="933" y="1715"/>
                      <a:pt x="1119" y="1976"/>
                      <a:pt x="1418" y="2014"/>
                    </a:cubicBezTo>
                    <a:cubicBezTo>
                      <a:pt x="1678" y="2014"/>
                      <a:pt x="1828" y="1753"/>
                      <a:pt x="1865" y="13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31"/>
            <p:cNvGrpSpPr/>
            <p:nvPr/>
          </p:nvGrpSpPr>
          <p:grpSpPr>
            <a:xfrm>
              <a:off x="552250" y="2081050"/>
              <a:ext cx="330075" cy="331875"/>
              <a:chOff x="552250" y="2081050"/>
              <a:chExt cx="330075" cy="331875"/>
            </a:xfrm>
          </p:grpSpPr>
          <p:sp>
            <p:nvSpPr>
              <p:cNvPr id="557" name="Google Shape;557;p31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1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9" name="Google Shape;559;p31"/>
            <p:cNvGrpSpPr/>
            <p:nvPr/>
          </p:nvGrpSpPr>
          <p:grpSpPr>
            <a:xfrm>
              <a:off x="859175" y="1233050"/>
              <a:ext cx="503600" cy="371225"/>
              <a:chOff x="8261775" y="1880050"/>
              <a:chExt cx="503600" cy="371225"/>
            </a:xfrm>
          </p:grpSpPr>
          <p:sp>
            <p:nvSpPr>
              <p:cNvPr id="560" name="Google Shape;560;p31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1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2" name="Google Shape;562;p31"/>
          <p:cNvGrpSpPr/>
          <p:nvPr/>
        </p:nvGrpSpPr>
        <p:grpSpPr>
          <a:xfrm>
            <a:off x="7278500" y="3258175"/>
            <a:ext cx="1435275" cy="1639425"/>
            <a:chOff x="7278500" y="3258175"/>
            <a:chExt cx="1435275" cy="1639425"/>
          </a:xfrm>
        </p:grpSpPr>
        <p:sp>
          <p:nvSpPr>
            <p:cNvPr id="563" name="Google Shape;563;p31"/>
            <p:cNvSpPr/>
            <p:nvPr/>
          </p:nvSpPr>
          <p:spPr>
            <a:xfrm>
              <a:off x="7748225" y="3642175"/>
              <a:ext cx="822975" cy="442725"/>
            </a:xfrm>
            <a:custGeom>
              <a:avLst/>
              <a:gdLst/>
              <a:ahLst/>
              <a:cxnLst/>
              <a:rect l="l" t="t" r="r" b="b"/>
              <a:pathLst>
                <a:path w="32919" h="17709" extrusionOk="0">
                  <a:moveTo>
                    <a:pt x="261" y="0"/>
                  </a:moveTo>
                  <a:cubicBezTo>
                    <a:pt x="746" y="522"/>
                    <a:pt x="1193" y="970"/>
                    <a:pt x="1081" y="1864"/>
                  </a:cubicBezTo>
                  <a:cubicBezTo>
                    <a:pt x="858" y="3430"/>
                    <a:pt x="1118" y="5033"/>
                    <a:pt x="1827" y="6450"/>
                  </a:cubicBezTo>
                  <a:cubicBezTo>
                    <a:pt x="1939" y="6748"/>
                    <a:pt x="2125" y="6972"/>
                    <a:pt x="2386" y="7121"/>
                  </a:cubicBezTo>
                  <a:cubicBezTo>
                    <a:pt x="2722" y="7344"/>
                    <a:pt x="3020" y="7605"/>
                    <a:pt x="3318" y="7866"/>
                  </a:cubicBezTo>
                  <a:cubicBezTo>
                    <a:pt x="4213" y="8649"/>
                    <a:pt x="5294" y="9171"/>
                    <a:pt x="6449" y="9469"/>
                  </a:cubicBezTo>
                  <a:cubicBezTo>
                    <a:pt x="9283" y="10103"/>
                    <a:pt x="12228" y="8649"/>
                    <a:pt x="13458" y="6002"/>
                  </a:cubicBezTo>
                  <a:cubicBezTo>
                    <a:pt x="13756" y="5294"/>
                    <a:pt x="13980" y="4623"/>
                    <a:pt x="14166" y="3915"/>
                  </a:cubicBezTo>
                  <a:cubicBezTo>
                    <a:pt x="14204" y="3691"/>
                    <a:pt x="14241" y="3505"/>
                    <a:pt x="14278" y="3318"/>
                  </a:cubicBezTo>
                  <a:cubicBezTo>
                    <a:pt x="14390" y="3281"/>
                    <a:pt x="14502" y="3206"/>
                    <a:pt x="14576" y="3206"/>
                  </a:cubicBezTo>
                  <a:cubicBezTo>
                    <a:pt x="15359" y="3355"/>
                    <a:pt x="16142" y="3505"/>
                    <a:pt x="16962" y="3691"/>
                  </a:cubicBezTo>
                  <a:cubicBezTo>
                    <a:pt x="17000" y="3840"/>
                    <a:pt x="17037" y="4026"/>
                    <a:pt x="17037" y="4213"/>
                  </a:cubicBezTo>
                  <a:cubicBezTo>
                    <a:pt x="17000" y="5816"/>
                    <a:pt x="17596" y="7382"/>
                    <a:pt x="18677" y="8537"/>
                  </a:cubicBezTo>
                  <a:cubicBezTo>
                    <a:pt x="20206" y="10364"/>
                    <a:pt x="22592" y="11221"/>
                    <a:pt x="24940" y="10811"/>
                  </a:cubicBezTo>
                  <a:cubicBezTo>
                    <a:pt x="25313" y="10737"/>
                    <a:pt x="25649" y="10662"/>
                    <a:pt x="26021" y="10550"/>
                  </a:cubicBezTo>
                  <a:cubicBezTo>
                    <a:pt x="27960" y="9917"/>
                    <a:pt x="29004" y="8463"/>
                    <a:pt x="29488" y="6561"/>
                  </a:cubicBezTo>
                  <a:cubicBezTo>
                    <a:pt x="29600" y="6040"/>
                    <a:pt x="29675" y="5518"/>
                    <a:pt x="29787" y="4996"/>
                  </a:cubicBezTo>
                  <a:cubicBezTo>
                    <a:pt x="30719" y="4511"/>
                    <a:pt x="31725" y="4250"/>
                    <a:pt x="32769" y="4250"/>
                  </a:cubicBezTo>
                  <a:cubicBezTo>
                    <a:pt x="32918" y="4548"/>
                    <a:pt x="32769" y="4847"/>
                    <a:pt x="32732" y="5145"/>
                  </a:cubicBezTo>
                  <a:cubicBezTo>
                    <a:pt x="32732" y="5406"/>
                    <a:pt x="32657" y="5667"/>
                    <a:pt x="32620" y="5928"/>
                  </a:cubicBezTo>
                  <a:cubicBezTo>
                    <a:pt x="32173" y="7941"/>
                    <a:pt x="31278" y="9805"/>
                    <a:pt x="30010" y="11445"/>
                  </a:cubicBezTo>
                  <a:cubicBezTo>
                    <a:pt x="28706" y="13160"/>
                    <a:pt x="27103" y="14614"/>
                    <a:pt x="25276" y="15732"/>
                  </a:cubicBezTo>
                  <a:cubicBezTo>
                    <a:pt x="23524" y="16739"/>
                    <a:pt x="21585" y="17335"/>
                    <a:pt x="19572" y="17522"/>
                  </a:cubicBezTo>
                  <a:cubicBezTo>
                    <a:pt x="17969" y="17708"/>
                    <a:pt x="16366" y="17708"/>
                    <a:pt x="14763" y="17596"/>
                  </a:cubicBezTo>
                  <a:cubicBezTo>
                    <a:pt x="13234" y="17484"/>
                    <a:pt x="11743" y="17261"/>
                    <a:pt x="10289" y="16925"/>
                  </a:cubicBezTo>
                  <a:cubicBezTo>
                    <a:pt x="6897" y="16105"/>
                    <a:pt x="3989" y="13980"/>
                    <a:pt x="2237" y="10961"/>
                  </a:cubicBezTo>
                  <a:cubicBezTo>
                    <a:pt x="1305" y="9395"/>
                    <a:pt x="671" y="7605"/>
                    <a:pt x="447" y="5779"/>
                  </a:cubicBezTo>
                  <a:cubicBezTo>
                    <a:pt x="447" y="5592"/>
                    <a:pt x="410" y="5443"/>
                    <a:pt x="373" y="5294"/>
                  </a:cubicBezTo>
                  <a:cubicBezTo>
                    <a:pt x="0" y="3728"/>
                    <a:pt x="112" y="2125"/>
                    <a:pt x="75" y="559"/>
                  </a:cubicBezTo>
                  <a:cubicBezTo>
                    <a:pt x="75" y="410"/>
                    <a:pt x="0" y="187"/>
                    <a:pt x="261" y="0"/>
                  </a:cubicBezTo>
                  <a:close/>
                  <a:moveTo>
                    <a:pt x="17820" y="10886"/>
                  </a:moveTo>
                  <a:lnTo>
                    <a:pt x="17820" y="10662"/>
                  </a:lnTo>
                  <a:cubicBezTo>
                    <a:pt x="17820" y="10439"/>
                    <a:pt x="17671" y="10289"/>
                    <a:pt x="17447" y="10289"/>
                  </a:cubicBezTo>
                  <a:cubicBezTo>
                    <a:pt x="17223" y="10252"/>
                    <a:pt x="17037" y="10401"/>
                    <a:pt x="17000" y="10588"/>
                  </a:cubicBezTo>
                  <a:cubicBezTo>
                    <a:pt x="16925" y="10849"/>
                    <a:pt x="16888" y="11110"/>
                    <a:pt x="16851" y="11371"/>
                  </a:cubicBezTo>
                  <a:cubicBezTo>
                    <a:pt x="16813" y="11818"/>
                    <a:pt x="16590" y="12228"/>
                    <a:pt x="16291" y="12526"/>
                  </a:cubicBezTo>
                  <a:cubicBezTo>
                    <a:pt x="16068" y="12825"/>
                    <a:pt x="15695" y="12974"/>
                    <a:pt x="15322" y="12899"/>
                  </a:cubicBezTo>
                  <a:cubicBezTo>
                    <a:pt x="14204" y="12750"/>
                    <a:pt x="13384" y="11818"/>
                    <a:pt x="13346" y="10700"/>
                  </a:cubicBezTo>
                  <a:cubicBezTo>
                    <a:pt x="13346" y="10476"/>
                    <a:pt x="13346" y="10252"/>
                    <a:pt x="13309" y="10029"/>
                  </a:cubicBezTo>
                  <a:cubicBezTo>
                    <a:pt x="13272" y="9917"/>
                    <a:pt x="13160" y="9805"/>
                    <a:pt x="13048" y="9768"/>
                  </a:cubicBezTo>
                  <a:cubicBezTo>
                    <a:pt x="12936" y="9768"/>
                    <a:pt x="12787" y="9805"/>
                    <a:pt x="12712" y="9879"/>
                  </a:cubicBezTo>
                  <a:cubicBezTo>
                    <a:pt x="12601" y="9954"/>
                    <a:pt x="12563" y="10029"/>
                    <a:pt x="12526" y="10103"/>
                  </a:cubicBezTo>
                  <a:cubicBezTo>
                    <a:pt x="12377" y="10737"/>
                    <a:pt x="12414" y="11408"/>
                    <a:pt x="12712" y="11967"/>
                  </a:cubicBezTo>
                  <a:cubicBezTo>
                    <a:pt x="13234" y="13011"/>
                    <a:pt x="14204" y="13682"/>
                    <a:pt x="15322" y="13794"/>
                  </a:cubicBezTo>
                  <a:cubicBezTo>
                    <a:pt x="15844" y="13868"/>
                    <a:pt x="16329" y="13719"/>
                    <a:pt x="16739" y="13346"/>
                  </a:cubicBezTo>
                  <a:cubicBezTo>
                    <a:pt x="17447" y="12750"/>
                    <a:pt x="17820" y="11818"/>
                    <a:pt x="17820" y="10886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7946725" y="4096975"/>
              <a:ext cx="388675" cy="433400"/>
            </a:xfrm>
            <a:custGeom>
              <a:avLst/>
              <a:gdLst/>
              <a:ahLst/>
              <a:cxnLst/>
              <a:rect l="l" t="t" r="r" b="b"/>
              <a:pathLst>
                <a:path w="15547" h="17336" extrusionOk="0">
                  <a:moveTo>
                    <a:pt x="187" y="16702"/>
                  </a:moveTo>
                  <a:cubicBezTo>
                    <a:pt x="38" y="15397"/>
                    <a:pt x="1" y="14018"/>
                    <a:pt x="75" y="12676"/>
                  </a:cubicBezTo>
                  <a:cubicBezTo>
                    <a:pt x="187" y="10439"/>
                    <a:pt x="448" y="8202"/>
                    <a:pt x="858" y="6003"/>
                  </a:cubicBezTo>
                  <a:cubicBezTo>
                    <a:pt x="1156" y="4176"/>
                    <a:pt x="1492" y="2349"/>
                    <a:pt x="1827" y="523"/>
                  </a:cubicBezTo>
                  <a:cubicBezTo>
                    <a:pt x="1865" y="336"/>
                    <a:pt x="1939" y="187"/>
                    <a:pt x="2014" y="1"/>
                  </a:cubicBezTo>
                  <a:cubicBezTo>
                    <a:pt x="2275" y="113"/>
                    <a:pt x="2163" y="299"/>
                    <a:pt x="2200" y="448"/>
                  </a:cubicBezTo>
                  <a:cubicBezTo>
                    <a:pt x="2275" y="1007"/>
                    <a:pt x="2312" y="1529"/>
                    <a:pt x="2424" y="2051"/>
                  </a:cubicBezTo>
                  <a:cubicBezTo>
                    <a:pt x="2498" y="2312"/>
                    <a:pt x="2610" y="2573"/>
                    <a:pt x="2722" y="2797"/>
                  </a:cubicBezTo>
                  <a:cubicBezTo>
                    <a:pt x="3020" y="3431"/>
                    <a:pt x="3841" y="3580"/>
                    <a:pt x="4362" y="3132"/>
                  </a:cubicBezTo>
                  <a:cubicBezTo>
                    <a:pt x="4661" y="2871"/>
                    <a:pt x="4922" y="2610"/>
                    <a:pt x="5145" y="2349"/>
                  </a:cubicBezTo>
                  <a:cubicBezTo>
                    <a:pt x="5444" y="1977"/>
                    <a:pt x="5742" y="1604"/>
                    <a:pt x="6077" y="1268"/>
                  </a:cubicBezTo>
                  <a:cubicBezTo>
                    <a:pt x="6301" y="1045"/>
                    <a:pt x="6525" y="858"/>
                    <a:pt x="6748" y="672"/>
                  </a:cubicBezTo>
                  <a:cubicBezTo>
                    <a:pt x="7084" y="933"/>
                    <a:pt x="7382" y="1306"/>
                    <a:pt x="7606" y="1678"/>
                  </a:cubicBezTo>
                  <a:cubicBezTo>
                    <a:pt x="8016" y="2200"/>
                    <a:pt x="8463" y="2685"/>
                    <a:pt x="9022" y="3095"/>
                  </a:cubicBezTo>
                  <a:cubicBezTo>
                    <a:pt x="9209" y="3244"/>
                    <a:pt x="9395" y="3393"/>
                    <a:pt x="9619" y="3505"/>
                  </a:cubicBezTo>
                  <a:cubicBezTo>
                    <a:pt x="10066" y="3766"/>
                    <a:pt x="10663" y="3580"/>
                    <a:pt x="10886" y="3095"/>
                  </a:cubicBezTo>
                  <a:cubicBezTo>
                    <a:pt x="11222" y="2499"/>
                    <a:pt x="11557" y="1865"/>
                    <a:pt x="11930" y="1231"/>
                  </a:cubicBezTo>
                  <a:cubicBezTo>
                    <a:pt x="12079" y="970"/>
                    <a:pt x="12191" y="672"/>
                    <a:pt x="12527" y="560"/>
                  </a:cubicBezTo>
                  <a:cubicBezTo>
                    <a:pt x="12713" y="858"/>
                    <a:pt x="12862" y="1156"/>
                    <a:pt x="12937" y="1455"/>
                  </a:cubicBezTo>
                  <a:cubicBezTo>
                    <a:pt x="14130" y="5145"/>
                    <a:pt x="14950" y="8911"/>
                    <a:pt x="15435" y="12751"/>
                  </a:cubicBezTo>
                  <a:cubicBezTo>
                    <a:pt x="15509" y="13757"/>
                    <a:pt x="15509" y="14764"/>
                    <a:pt x="15509" y="15770"/>
                  </a:cubicBezTo>
                  <a:cubicBezTo>
                    <a:pt x="15546" y="16255"/>
                    <a:pt x="15174" y="16702"/>
                    <a:pt x="14726" y="16814"/>
                  </a:cubicBezTo>
                  <a:cubicBezTo>
                    <a:pt x="13831" y="17075"/>
                    <a:pt x="12937" y="17224"/>
                    <a:pt x="12042" y="17261"/>
                  </a:cubicBezTo>
                  <a:cubicBezTo>
                    <a:pt x="8538" y="17336"/>
                    <a:pt x="5071" y="17187"/>
                    <a:pt x="1566" y="16889"/>
                  </a:cubicBezTo>
                  <a:cubicBezTo>
                    <a:pt x="1119" y="16851"/>
                    <a:pt x="709" y="16777"/>
                    <a:pt x="187" y="16702"/>
                  </a:cubicBezTo>
                  <a:close/>
                  <a:moveTo>
                    <a:pt x="6562" y="12154"/>
                  </a:moveTo>
                  <a:cubicBezTo>
                    <a:pt x="7718" y="12154"/>
                    <a:pt x="8351" y="11446"/>
                    <a:pt x="8314" y="10327"/>
                  </a:cubicBezTo>
                  <a:cubicBezTo>
                    <a:pt x="8240" y="9433"/>
                    <a:pt x="6823" y="8575"/>
                    <a:pt x="6003" y="8873"/>
                  </a:cubicBezTo>
                  <a:cubicBezTo>
                    <a:pt x="5928" y="8873"/>
                    <a:pt x="5891" y="8911"/>
                    <a:pt x="5816" y="8948"/>
                  </a:cubicBezTo>
                  <a:cubicBezTo>
                    <a:pt x="5108" y="9321"/>
                    <a:pt x="4735" y="10104"/>
                    <a:pt x="4847" y="10887"/>
                  </a:cubicBezTo>
                  <a:cubicBezTo>
                    <a:pt x="5033" y="11595"/>
                    <a:pt x="5667" y="12079"/>
                    <a:pt x="6376" y="12117"/>
                  </a:cubicBezTo>
                  <a:close/>
                  <a:moveTo>
                    <a:pt x="6525" y="6674"/>
                  </a:moveTo>
                  <a:cubicBezTo>
                    <a:pt x="7196" y="6674"/>
                    <a:pt x="7792" y="6338"/>
                    <a:pt x="8128" y="5742"/>
                  </a:cubicBezTo>
                  <a:cubicBezTo>
                    <a:pt x="8463" y="5071"/>
                    <a:pt x="8202" y="4474"/>
                    <a:pt x="7829" y="3878"/>
                  </a:cubicBezTo>
                  <a:cubicBezTo>
                    <a:pt x="7755" y="3803"/>
                    <a:pt x="7680" y="3729"/>
                    <a:pt x="7643" y="3654"/>
                  </a:cubicBezTo>
                  <a:cubicBezTo>
                    <a:pt x="7233" y="3244"/>
                    <a:pt x="6636" y="3207"/>
                    <a:pt x="6189" y="3505"/>
                  </a:cubicBezTo>
                  <a:cubicBezTo>
                    <a:pt x="5406" y="4027"/>
                    <a:pt x="5071" y="4996"/>
                    <a:pt x="5332" y="5854"/>
                  </a:cubicBezTo>
                  <a:cubicBezTo>
                    <a:pt x="5444" y="6413"/>
                    <a:pt x="5965" y="6748"/>
                    <a:pt x="6525" y="66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7810650" y="3276825"/>
              <a:ext cx="758675" cy="399850"/>
            </a:xfrm>
            <a:custGeom>
              <a:avLst/>
              <a:gdLst/>
              <a:ahLst/>
              <a:cxnLst/>
              <a:rect l="l" t="t" r="r" b="b"/>
              <a:pathLst>
                <a:path w="30347" h="15994" extrusionOk="0">
                  <a:moveTo>
                    <a:pt x="12639" y="8202"/>
                  </a:moveTo>
                  <a:cubicBezTo>
                    <a:pt x="12825" y="8090"/>
                    <a:pt x="13049" y="8016"/>
                    <a:pt x="13272" y="7941"/>
                  </a:cubicBezTo>
                  <a:cubicBezTo>
                    <a:pt x="14279" y="7680"/>
                    <a:pt x="15323" y="7419"/>
                    <a:pt x="16367" y="7158"/>
                  </a:cubicBezTo>
                  <a:cubicBezTo>
                    <a:pt x="16926" y="6972"/>
                    <a:pt x="17448" y="6785"/>
                    <a:pt x="17970" y="6525"/>
                  </a:cubicBezTo>
                  <a:cubicBezTo>
                    <a:pt x="18193" y="6487"/>
                    <a:pt x="18342" y="6189"/>
                    <a:pt x="18231" y="5965"/>
                  </a:cubicBezTo>
                  <a:cubicBezTo>
                    <a:pt x="18119" y="5742"/>
                    <a:pt x="17858" y="5667"/>
                    <a:pt x="17634" y="5742"/>
                  </a:cubicBezTo>
                  <a:cubicBezTo>
                    <a:pt x="17560" y="5779"/>
                    <a:pt x="17448" y="5816"/>
                    <a:pt x="17336" y="5853"/>
                  </a:cubicBezTo>
                  <a:cubicBezTo>
                    <a:pt x="14875" y="6748"/>
                    <a:pt x="12340" y="7382"/>
                    <a:pt x="9731" y="7755"/>
                  </a:cubicBezTo>
                  <a:cubicBezTo>
                    <a:pt x="7308" y="8128"/>
                    <a:pt x="4884" y="8388"/>
                    <a:pt x="2461" y="8687"/>
                  </a:cubicBezTo>
                  <a:cubicBezTo>
                    <a:pt x="1678" y="8799"/>
                    <a:pt x="896" y="8799"/>
                    <a:pt x="113" y="8612"/>
                  </a:cubicBezTo>
                  <a:cubicBezTo>
                    <a:pt x="1" y="8463"/>
                    <a:pt x="1" y="8239"/>
                    <a:pt x="150" y="8128"/>
                  </a:cubicBezTo>
                  <a:cubicBezTo>
                    <a:pt x="858" y="7046"/>
                    <a:pt x="1529" y="5965"/>
                    <a:pt x="2573" y="5182"/>
                  </a:cubicBezTo>
                  <a:cubicBezTo>
                    <a:pt x="2909" y="4884"/>
                    <a:pt x="3244" y="4549"/>
                    <a:pt x="3542" y="4176"/>
                  </a:cubicBezTo>
                  <a:cubicBezTo>
                    <a:pt x="4288" y="3244"/>
                    <a:pt x="5332" y="2647"/>
                    <a:pt x="6376" y="2125"/>
                  </a:cubicBezTo>
                  <a:cubicBezTo>
                    <a:pt x="9060" y="783"/>
                    <a:pt x="11968" y="336"/>
                    <a:pt x="14950" y="187"/>
                  </a:cubicBezTo>
                  <a:cubicBezTo>
                    <a:pt x="18231" y="1"/>
                    <a:pt x="20989" y="1193"/>
                    <a:pt x="23450" y="3244"/>
                  </a:cubicBezTo>
                  <a:cubicBezTo>
                    <a:pt x="25948" y="5257"/>
                    <a:pt x="27886" y="7867"/>
                    <a:pt x="29154" y="10812"/>
                  </a:cubicBezTo>
                  <a:cubicBezTo>
                    <a:pt x="29787" y="12303"/>
                    <a:pt x="30197" y="13943"/>
                    <a:pt x="30347" y="15584"/>
                  </a:cubicBezTo>
                  <a:cubicBezTo>
                    <a:pt x="30347" y="15695"/>
                    <a:pt x="30347" y="15844"/>
                    <a:pt x="30309" y="15994"/>
                  </a:cubicBezTo>
                  <a:cubicBezTo>
                    <a:pt x="30160" y="15956"/>
                    <a:pt x="30011" y="15919"/>
                    <a:pt x="29899" y="15882"/>
                  </a:cubicBezTo>
                  <a:cubicBezTo>
                    <a:pt x="29452" y="15658"/>
                    <a:pt x="29079" y="15397"/>
                    <a:pt x="28669" y="15136"/>
                  </a:cubicBezTo>
                  <a:cubicBezTo>
                    <a:pt x="26954" y="13869"/>
                    <a:pt x="25538" y="12191"/>
                    <a:pt x="24568" y="10252"/>
                  </a:cubicBezTo>
                  <a:cubicBezTo>
                    <a:pt x="24307" y="9842"/>
                    <a:pt x="24195" y="9395"/>
                    <a:pt x="24195" y="8910"/>
                  </a:cubicBezTo>
                  <a:cubicBezTo>
                    <a:pt x="24233" y="8500"/>
                    <a:pt x="24009" y="8351"/>
                    <a:pt x="23562" y="8426"/>
                  </a:cubicBezTo>
                  <a:cubicBezTo>
                    <a:pt x="22369" y="8612"/>
                    <a:pt x="21176" y="8799"/>
                    <a:pt x="19983" y="9060"/>
                  </a:cubicBezTo>
                  <a:cubicBezTo>
                    <a:pt x="18380" y="9320"/>
                    <a:pt x="16777" y="9358"/>
                    <a:pt x="15174" y="9097"/>
                  </a:cubicBezTo>
                  <a:cubicBezTo>
                    <a:pt x="14279" y="9022"/>
                    <a:pt x="13384" y="8687"/>
                    <a:pt x="12639" y="8202"/>
                  </a:cubicBezTo>
                  <a:close/>
                </a:path>
              </a:pathLst>
            </a:custGeom>
            <a:solidFill>
              <a:srgbClr val="5E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7300850" y="3825775"/>
              <a:ext cx="366300" cy="450175"/>
            </a:xfrm>
            <a:custGeom>
              <a:avLst/>
              <a:gdLst/>
              <a:ahLst/>
              <a:cxnLst/>
              <a:rect l="l" t="t" r="r" b="b"/>
              <a:pathLst>
                <a:path w="14652" h="18007" extrusionOk="0">
                  <a:moveTo>
                    <a:pt x="1" y="2163"/>
                  </a:moveTo>
                  <a:cubicBezTo>
                    <a:pt x="523" y="1790"/>
                    <a:pt x="1082" y="1566"/>
                    <a:pt x="1678" y="1492"/>
                  </a:cubicBezTo>
                  <a:cubicBezTo>
                    <a:pt x="2648" y="1342"/>
                    <a:pt x="3580" y="1119"/>
                    <a:pt x="4512" y="858"/>
                  </a:cubicBezTo>
                  <a:cubicBezTo>
                    <a:pt x="6301" y="410"/>
                    <a:pt x="8128" y="112"/>
                    <a:pt x="9992" y="38"/>
                  </a:cubicBezTo>
                  <a:lnTo>
                    <a:pt x="10886" y="38"/>
                  </a:lnTo>
                  <a:cubicBezTo>
                    <a:pt x="11297" y="0"/>
                    <a:pt x="11707" y="112"/>
                    <a:pt x="12005" y="373"/>
                  </a:cubicBezTo>
                  <a:cubicBezTo>
                    <a:pt x="12415" y="746"/>
                    <a:pt x="12639" y="1268"/>
                    <a:pt x="12750" y="1790"/>
                  </a:cubicBezTo>
                  <a:cubicBezTo>
                    <a:pt x="12900" y="3393"/>
                    <a:pt x="13198" y="4959"/>
                    <a:pt x="13384" y="6562"/>
                  </a:cubicBezTo>
                  <a:cubicBezTo>
                    <a:pt x="13571" y="8165"/>
                    <a:pt x="13720" y="9619"/>
                    <a:pt x="13869" y="11072"/>
                  </a:cubicBezTo>
                  <a:cubicBezTo>
                    <a:pt x="13682" y="11371"/>
                    <a:pt x="13496" y="11259"/>
                    <a:pt x="13347" y="11222"/>
                  </a:cubicBezTo>
                  <a:cubicBezTo>
                    <a:pt x="12900" y="11147"/>
                    <a:pt x="12489" y="11371"/>
                    <a:pt x="12266" y="11744"/>
                  </a:cubicBezTo>
                  <a:cubicBezTo>
                    <a:pt x="12117" y="11930"/>
                    <a:pt x="12042" y="12079"/>
                    <a:pt x="11930" y="12265"/>
                  </a:cubicBezTo>
                  <a:cubicBezTo>
                    <a:pt x="11520" y="13197"/>
                    <a:pt x="11707" y="13794"/>
                    <a:pt x="12601" y="14316"/>
                  </a:cubicBezTo>
                  <a:cubicBezTo>
                    <a:pt x="12937" y="14502"/>
                    <a:pt x="13310" y="14614"/>
                    <a:pt x="13720" y="14651"/>
                  </a:cubicBezTo>
                  <a:lnTo>
                    <a:pt x="14652" y="14651"/>
                  </a:lnTo>
                  <a:lnTo>
                    <a:pt x="14652" y="15173"/>
                  </a:lnTo>
                  <a:cubicBezTo>
                    <a:pt x="14055" y="15248"/>
                    <a:pt x="13459" y="15285"/>
                    <a:pt x="12862" y="15397"/>
                  </a:cubicBezTo>
                  <a:cubicBezTo>
                    <a:pt x="10215" y="15882"/>
                    <a:pt x="7643" y="16515"/>
                    <a:pt x="5071" y="17335"/>
                  </a:cubicBezTo>
                  <a:cubicBezTo>
                    <a:pt x="4549" y="17522"/>
                    <a:pt x="3990" y="17671"/>
                    <a:pt x="3393" y="17708"/>
                  </a:cubicBezTo>
                  <a:cubicBezTo>
                    <a:pt x="3132" y="17746"/>
                    <a:pt x="2834" y="17857"/>
                    <a:pt x="2573" y="18007"/>
                  </a:cubicBezTo>
                  <a:cubicBezTo>
                    <a:pt x="2349" y="17895"/>
                    <a:pt x="2387" y="17671"/>
                    <a:pt x="2349" y="17485"/>
                  </a:cubicBezTo>
                  <a:cubicBezTo>
                    <a:pt x="2126" y="15770"/>
                    <a:pt x="1716" y="14092"/>
                    <a:pt x="1343" y="12377"/>
                  </a:cubicBezTo>
                  <a:cubicBezTo>
                    <a:pt x="1045" y="10923"/>
                    <a:pt x="858" y="9469"/>
                    <a:pt x="635" y="8016"/>
                  </a:cubicBezTo>
                  <a:cubicBezTo>
                    <a:pt x="448" y="6562"/>
                    <a:pt x="262" y="5145"/>
                    <a:pt x="113" y="3728"/>
                  </a:cubicBezTo>
                  <a:cubicBezTo>
                    <a:pt x="75" y="3206"/>
                    <a:pt x="75" y="2685"/>
                    <a:pt x="1" y="2163"/>
                  </a:cubicBezTo>
                  <a:close/>
                  <a:moveTo>
                    <a:pt x="1455" y="4101"/>
                  </a:moveTo>
                  <a:cubicBezTo>
                    <a:pt x="1529" y="5108"/>
                    <a:pt x="1604" y="6077"/>
                    <a:pt x="1678" y="7046"/>
                  </a:cubicBezTo>
                  <a:cubicBezTo>
                    <a:pt x="1753" y="7605"/>
                    <a:pt x="2014" y="7829"/>
                    <a:pt x="2610" y="7941"/>
                  </a:cubicBezTo>
                  <a:cubicBezTo>
                    <a:pt x="3431" y="8090"/>
                    <a:pt x="4251" y="8053"/>
                    <a:pt x="5034" y="7866"/>
                  </a:cubicBezTo>
                  <a:cubicBezTo>
                    <a:pt x="6786" y="7419"/>
                    <a:pt x="8463" y="6785"/>
                    <a:pt x="10290" y="6524"/>
                  </a:cubicBezTo>
                  <a:cubicBezTo>
                    <a:pt x="10365" y="6524"/>
                    <a:pt x="10402" y="6487"/>
                    <a:pt x="10476" y="6487"/>
                  </a:cubicBezTo>
                  <a:cubicBezTo>
                    <a:pt x="10886" y="6375"/>
                    <a:pt x="11147" y="5965"/>
                    <a:pt x="11110" y="5555"/>
                  </a:cubicBezTo>
                  <a:cubicBezTo>
                    <a:pt x="11073" y="4735"/>
                    <a:pt x="11036" y="3952"/>
                    <a:pt x="10961" y="3132"/>
                  </a:cubicBezTo>
                  <a:cubicBezTo>
                    <a:pt x="10924" y="2834"/>
                    <a:pt x="10737" y="2610"/>
                    <a:pt x="10476" y="2573"/>
                  </a:cubicBezTo>
                  <a:cubicBezTo>
                    <a:pt x="10178" y="2461"/>
                    <a:pt x="9880" y="2424"/>
                    <a:pt x="9582" y="2386"/>
                  </a:cubicBezTo>
                  <a:cubicBezTo>
                    <a:pt x="8836" y="2349"/>
                    <a:pt x="8090" y="2349"/>
                    <a:pt x="7382" y="2424"/>
                  </a:cubicBezTo>
                  <a:cubicBezTo>
                    <a:pt x="5705" y="2573"/>
                    <a:pt x="4139" y="3095"/>
                    <a:pt x="2573" y="3467"/>
                  </a:cubicBezTo>
                  <a:cubicBezTo>
                    <a:pt x="2126" y="3579"/>
                    <a:pt x="1753" y="3766"/>
                    <a:pt x="1455" y="4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7792950" y="3555500"/>
              <a:ext cx="290800" cy="304775"/>
            </a:xfrm>
            <a:custGeom>
              <a:avLst/>
              <a:gdLst/>
              <a:ahLst/>
              <a:cxnLst/>
              <a:rect l="l" t="t" r="r" b="b"/>
              <a:pathLst>
                <a:path w="11632" h="12191" extrusionOk="0">
                  <a:moveTo>
                    <a:pt x="6003" y="12191"/>
                  </a:moveTo>
                  <a:cubicBezTo>
                    <a:pt x="5108" y="12191"/>
                    <a:pt x="4250" y="11967"/>
                    <a:pt x="3505" y="11557"/>
                  </a:cubicBezTo>
                  <a:cubicBezTo>
                    <a:pt x="2610" y="11110"/>
                    <a:pt x="1827" y="10476"/>
                    <a:pt x="1193" y="9768"/>
                  </a:cubicBezTo>
                  <a:cubicBezTo>
                    <a:pt x="709" y="9208"/>
                    <a:pt x="373" y="8537"/>
                    <a:pt x="261" y="7792"/>
                  </a:cubicBezTo>
                  <a:cubicBezTo>
                    <a:pt x="1" y="6375"/>
                    <a:pt x="224" y="4884"/>
                    <a:pt x="933" y="3616"/>
                  </a:cubicBezTo>
                  <a:cubicBezTo>
                    <a:pt x="1305" y="2796"/>
                    <a:pt x="1864" y="2051"/>
                    <a:pt x="2498" y="1454"/>
                  </a:cubicBezTo>
                  <a:cubicBezTo>
                    <a:pt x="3057" y="895"/>
                    <a:pt x="3766" y="522"/>
                    <a:pt x="4511" y="373"/>
                  </a:cubicBezTo>
                  <a:cubicBezTo>
                    <a:pt x="6077" y="0"/>
                    <a:pt x="7717" y="261"/>
                    <a:pt x="9097" y="1081"/>
                  </a:cubicBezTo>
                  <a:cubicBezTo>
                    <a:pt x="10513" y="1901"/>
                    <a:pt x="11445" y="3355"/>
                    <a:pt x="11595" y="4996"/>
                  </a:cubicBezTo>
                  <a:cubicBezTo>
                    <a:pt x="11632" y="5331"/>
                    <a:pt x="11408" y="5667"/>
                    <a:pt x="11445" y="5965"/>
                  </a:cubicBezTo>
                  <a:cubicBezTo>
                    <a:pt x="11445" y="6301"/>
                    <a:pt x="11632" y="6524"/>
                    <a:pt x="11595" y="6860"/>
                  </a:cubicBezTo>
                  <a:cubicBezTo>
                    <a:pt x="11222" y="9246"/>
                    <a:pt x="9880" y="11371"/>
                    <a:pt x="7419" y="11967"/>
                  </a:cubicBezTo>
                  <a:cubicBezTo>
                    <a:pt x="6935" y="12116"/>
                    <a:pt x="6487" y="12153"/>
                    <a:pt x="6003" y="12191"/>
                  </a:cubicBezTo>
                  <a:close/>
                  <a:moveTo>
                    <a:pt x="4511" y="6599"/>
                  </a:moveTo>
                  <a:lnTo>
                    <a:pt x="4511" y="6860"/>
                  </a:lnTo>
                  <a:cubicBezTo>
                    <a:pt x="4660" y="8015"/>
                    <a:pt x="5555" y="8463"/>
                    <a:pt x="6562" y="7904"/>
                  </a:cubicBezTo>
                  <a:cubicBezTo>
                    <a:pt x="6711" y="7829"/>
                    <a:pt x="6823" y="7754"/>
                    <a:pt x="6935" y="7643"/>
                  </a:cubicBezTo>
                  <a:cubicBezTo>
                    <a:pt x="7419" y="7195"/>
                    <a:pt x="7568" y="6450"/>
                    <a:pt x="7233" y="5890"/>
                  </a:cubicBezTo>
                  <a:cubicBezTo>
                    <a:pt x="6860" y="5294"/>
                    <a:pt x="6189" y="4996"/>
                    <a:pt x="5518" y="5145"/>
                  </a:cubicBezTo>
                  <a:cubicBezTo>
                    <a:pt x="4847" y="5331"/>
                    <a:pt x="4437" y="5928"/>
                    <a:pt x="4511" y="6599"/>
                  </a:cubicBezTo>
                  <a:close/>
                </a:path>
              </a:pathLst>
            </a:custGeom>
            <a:solidFill>
              <a:srgbClr val="FFF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7759400" y="3487450"/>
              <a:ext cx="811800" cy="251675"/>
            </a:xfrm>
            <a:custGeom>
              <a:avLst/>
              <a:gdLst/>
              <a:ahLst/>
              <a:cxnLst/>
              <a:rect l="l" t="t" r="r" b="b"/>
              <a:pathLst>
                <a:path w="32472" h="10067" extrusionOk="0">
                  <a:moveTo>
                    <a:pt x="1156" y="6338"/>
                  </a:moveTo>
                  <a:cubicBezTo>
                    <a:pt x="746" y="5891"/>
                    <a:pt x="373" y="5406"/>
                    <a:pt x="75" y="4884"/>
                  </a:cubicBezTo>
                  <a:cubicBezTo>
                    <a:pt x="38" y="4735"/>
                    <a:pt x="0" y="4549"/>
                    <a:pt x="38" y="4400"/>
                  </a:cubicBezTo>
                  <a:cubicBezTo>
                    <a:pt x="373" y="3244"/>
                    <a:pt x="895" y="2126"/>
                    <a:pt x="1566" y="1119"/>
                  </a:cubicBezTo>
                  <a:lnTo>
                    <a:pt x="2946" y="1194"/>
                  </a:lnTo>
                  <a:cubicBezTo>
                    <a:pt x="4213" y="1194"/>
                    <a:pt x="5518" y="1119"/>
                    <a:pt x="6785" y="895"/>
                  </a:cubicBezTo>
                  <a:cubicBezTo>
                    <a:pt x="8612" y="672"/>
                    <a:pt x="10439" y="448"/>
                    <a:pt x="12265" y="150"/>
                  </a:cubicBezTo>
                  <a:cubicBezTo>
                    <a:pt x="12601" y="113"/>
                    <a:pt x="12899" y="38"/>
                    <a:pt x="13197" y="1"/>
                  </a:cubicBezTo>
                  <a:cubicBezTo>
                    <a:pt x="13831" y="336"/>
                    <a:pt x="14428" y="709"/>
                    <a:pt x="15099" y="1007"/>
                  </a:cubicBezTo>
                  <a:cubicBezTo>
                    <a:pt x="16180" y="1455"/>
                    <a:pt x="17336" y="1678"/>
                    <a:pt x="18529" y="1716"/>
                  </a:cubicBezTo>
                  <a:cubicBezTo>
                    <a:pt x="19833" y="1827"/>
                    <a:pt x="21138" y="1716"/>
                    <a:pt x="22406" y="1492"/>
                  </a:cubicBezTo>
                  <a:cubicBezTo>
                    <a:pt x="23338" y="1306"/>
                    <a:pt x="24270" y="1156"/>
                    <a:pt x="25202" y="970"/>
                  </a:cubicBezTo>
                  <a:cubicBezTo>
                    <a:pt x="26767" y="4363"/>
                    <a:pt x="28892" y="7159"/>
                    <a:pt x="32397" y="8650"/>
                  </a:cubicBezTo>
                  <a:cubicBezTo>
                    <a:pt x="32471" y="9209"/>
                    <a:pt x="32397" y="9358"/>
                    <a:pt x="32061" y="9433"/>
                  </a:cubicBezTo>
                  <a:cubicBezTo>
                    <a:pt x="31166" y="9656"/>
                    <a:pt x="30309" y="9843"/>
                    <a:pt x="29377" y="10066"/>
                  </a:cubicBezTo>
                  <a:cubicBezTo>
                    <a:pt x="29340" y="9843"/>
                    <a:pt x="29265" y="9694"/>
                    <a:pt x="29265" y="9544"/>
                  </a:cubicBezTo>
                  <a:cubicBezTo>
                    <a:pt x="29041" y="7382"/>
                    <a:pt x="27886" y="5816"/>
                    <a:pt x="26134" y="4623"/>
                  </a:cubicBezTo>
                  <a:cubicBezTo>
                    <a:pt x="25574" y="4251"/>
                    <a:pt x="24903" y="4027"/>
                    <a:pt x="24232" y="4027"/>
                  </a:cubicBezTo>
                  <a:cubicBezTo>
                    <a:pt x="22853" y="3952"/>
                    <a:pt x="21474" y="4139"/>
                    <a:pt x="20169" y="4586"/>
                  </a:cubicBezTo>
                  <a:cubicBezTo>
                    <a:pt x="18379" y="5108"/>
                    <a:pt x="17037" y="6599"/>
                    <a:pt x="16702" y="8426"/>
                  </a:cubicBezTo>
                  <a:cubicBezTo>
                    <a:pt x="16665" y="8575"/>
                    <a:pt x="16627" y="8724"/>
                    <a:pt x="16590" y="8836"/>
                  </a:cubicBezTo>
                  <a:cubicBezTo>
                    <a:pt x="15658" y="8836"/>
                    <a:pt x="14763" y="8687"/>
                    <a:pt x="13906" y="8389"/>
                  </a:cubicBezTo>
                  <a:cubicBezTo>
                    <a:pt x="13869" y="8091"/>
                    <a:pt x="13794" y="7830"/>
                    <a:pt x="13757" y="7569"/>
                  </a:cubicBezTo>
                  <a:cubicBezTo>
                    <a:pt x="13384" y="4922"/>
                    <a:pt x="11855" y="3207"/>
                    <a:pt x="9320" y="2387"/>
                  </a:cubicBezTo>
                  <a:cubicBezTo>
                    <a:pt x="8165" y="2051"/>
                    <a:pt x="6934" y="1977"/>
                    <a:pt x="5742" y="2238"/>
                  </a:cubicBezTo>
                  <a:cubicBezTo>
                    <a:pt x="4325" y="2461"/>
                    <a:pt x="3057" y="3281"/>
                    <a:pt x="2312" y="4512"/>
                  </a:cubicBezTo>
                  <a:cubicBezTo>
                    <a:pt x="2014" y="4996"/>
                    <a:pt x="1753" y="5481"/>
                    <a:pt x="1454" y="6003"/>
                  </a:cubicBezTo>
                  <a:cubicBezTo>
                    <a:pt x="1380" y="6115"/>
                    <a:pt x="1305" y="6189"/>
                    <a:pt x="1156" y="633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194650" y="3608625"/>
              <a:ext cx="279625" cy="288000"/>
            </a:xfrm>
            <a:custGeom>
              <a:avLst/>
              <a:gdLst/>
              <a:ahLst/>
              <a:cxnLst/>
              <a:rect l="l" t="t" r="r" b="b"/>
              <a:pathLst>
                <a:path w="11185" h="11520" extrusionOk="0">
                  <a:moveTo>
                    <a:pt x="149" y="4996"/>
                  </a:moveTo>
                  <a:lnTo>
                    <a:pt x="149" y="4399"/>
                  </a:lnTo>
                  <a:cubicBezTo>
                    <a:pt x="112" y="3094"/>
                    <a:pt x="746" y="1864"/>
                    <a:pt x="1827" y="1156"/>
                  </a:cubicBezTo>
                  <a:cubicBezTo>
                    <a:pt x="2572" y="634"/>
                    <a:pt x="3467" y="298"/>
                    <a:pt x="4362" y="187"/>
                  </a:cubicBezTo>
                  <a:cubicBezTo>
                    <a:pt x="5107" y="75"/>
                    <a:pt x="5816" y="37"/>
                    <a:pt x="6561" y="37"/>
                  </a:cubicBezTo>
                  <a:cubicBezTo>
                    <a:pt x="7307" y="0"/>
                    <a:pt x="8053" y="261"/>
                    <a:pt x="8612" y="746"/>
                  </a:cubicBezTo>
                  <a:cubicBezTo>
                    <a:pt x="9879" y="1640"/>
                    <a:pt x="10699" y="2983"/>
                    <a:pt x="10960" y="4474"/>
                  </a:cubicBezTo>
                  <a:cubicBezTo>
                    <a:pt x="11072" y="4884"/>
                    <a:pt x="11035" y="5331"/>
                    <a:pt x="10886" y="5779"/>
                  </a:cubicBezTo>
                  <a:cubicBezTo>
                    <a:pt x="10849" y="5890"/>
                    <a:pt x="10811" y="6002"/>
                    <a:pt x="10849" y="6151"/>
                  </a:cubicBezTo>
                  <a:cubicBezTo>
                    <a:pt x="11184" y="8575"/>
                    <a:pt x="9506" y="10849"/>
                    <a:pt x="7046" y="11221"/>
                  </a:cubicBezTo>
                  <a:cubicBezTo>
                    <a:pt x="5294" y="11520"/>
                    <a:pt x="3504" y="11035"/>
                    <a:pt x="2162" y="9879"/>
                  </a:cubicBezTo>
                  <a:cubicBezTo>
                    <a:pt x="1752" y="9656"/>
                    <a:pt x="1417" y="9283"/>
                    <a:pt x="1268" y="8835"/>
                  </a:cubicBezTo>
                  <a:cubicBezTo>
                    <a:pt x="1230" y="8686"/>
                    <a:pt x="1156" y="8575"/>
                    <a:pt x="1044" y="8500"/>
                  </a:cubicBezTo>
                  <a:cubicBezTo>
                    <a:pt x="298" y="7493"/>
                    <a:pt x="0" y="6226"/>
                    <a:pt x="149" y="4996"/>
                  </a:cubicBezTo>
                  <a:close/>
                  <a:moveTo>
                    <a:pt x="4101" y="7568"/>
                  </a:moveTo>
                  <a:cubicBezTo>
                    <a:pt x="4884" y="7568"/>
                    <a:pt x="5555" y="6971"/>
                    <a:pt x="5629" y="6189"/>
                  </a:cubicBezTo>
                  <a:cubicBezTo>
                    <a:pt x="5741" y="5368"/>
                    <a:pt x="5182" y="4660"/>
                    <a:pt x="4399" y="4511"/>
                  </a:cubicBezTo>
                  <a:cubicBezTo>
                    <a:pt x="3616" y="4474"/>
                    <a:pt x="2647" y="5294"/>
                    <a:pt x="2610" y="6002"/>
                  </a:cubicBezTo>
                  <a:cubicBezTo>
                    <a:pt x="2647" y="6822"/>
                    <a:pt x="3281" y="7493"/>
                    <a:pt x="4101" y="7568"/>
                  </a:cubicBezTo>
                  <a:close/>
                </a:path>
              </a:pathLst>
            </a:custGeom>
            <a:solidFill>
              <a:srgbClr val="FFF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7938350" y="4537825"/>
              <a:ext cx="428725" cy="154725"/>
            </a:xfrm>
            <a:custGeom>
              <a:avLst/>
              <a:gdLst/>
              <a:ahLst/>
              <a:cxnLst/>
              <a:rect l="l" t="t" r="r" b="b"/>
              <a:pathLst>
                <a:path w="17149" h="6189" extrusionOk="0">
                  <a:moveTo>
                    <a:pt x="4287" y="5890"/>
                  </a:moveTo>
                  <a:cubicBezTo>
                    <a:pt x="2833" y="5965"/>
                    <a:pt x="1380" y="5741"/>
                    <a:pt x="0" y="5257"/>
                  </a:cubicBezTo>
                  <a:cubicBezTo>
                    <a:pt x="261" y="3504"/>
                    <a:pt x="708" y="1827"/>
                    <a:pt x="1305" y="187"/>
                  </a:cubicBezTo>
                  <a:lnTo>
                    <a:pt x="1864" y="187"/>
                  </a:lnTo>
                  <a:cubicBezTo>
                    <a:pt x="4809" y="448"/>
                    <a:pt x="7754" y="485"/>
                    <a:pt x="10699" y="559"/>
                  </a:cubicBezTo>
                  <a:cubicBezTo>
                    <a:pt x="12265" y="634"/>
                    <a:pt x="13794" y="448"/>
                    <a:pt x="15248" y="0"/>
                  </a:cubicBezTo>
                  <a:cubicBezTo>
                    <a:pt x="16180" y="969"/>
                    <a:pt x="17037" y="3393"/>
                    <a:pt x="17149" y="5257"/>
                  </a:cubicBezTo>
                  <a:cubicBezTo>
                    <a:pt x="17074" y="5331"/>
                    <a:pt x="16962" y="5368"/>
                    <a:pt x="16851" y="5443"/>
                  </a:cubicBezTo>
                  <a:cubicBezTo>
                    <a:pt x="16105" y="5629"/>
                    <a:pt x="15359" y="5779"/>
                    <a:pt x="14614" y="5965"/>
                  </a:cubicBezTo>
                  <a:cubicBezTo>
                    <a:pt x="13868" y="6189"/>
                    <a:pt x="13570" y="6077"/>
                    <a:pt x="13197" y="5368"/>
                  </a:cubicBezTo>
                  <a:cubicBezTo>
                    <a:pt x="13048" y="5070"/>
                    <a:pt x="12936" y="4772"/>
                    <a:pt x="12824" y="4436"/>
                  </a:cubicBezTo>
                  <a:cubicBezTo>
                    <a:pt x="12601" y="3691"/>
                    <a:pt x="12414" y="2945"/>
                    <a:pt x="12191" y="2200"/>
                  </a:cubicBezTo>
                  <a:cubicBezTo>
                    <a:pt x="12079" y="1790"/>
                    <a:pt x="11930" y="1640"/>
                    <a:pt x="11520" y="1640"/>
                  </a:cubicBezTo>
                  <a:cubicBezTo>
                    <a:pt x="11072" y="1640"/>
                    <a:pt x="10625" y="1678"/>
                    <a:pt x="10215" y="1715"/>
                  </a:cubicBezTo>
                  <a:cubicBezTo>
                    <a:pt x="9208" y="1752"/>
                    <a:pt x="8202" y="1827"/>
                    <a:pt x="7195" y="1901"/>
                  </a:cubicBezTo>
                  <a:cubicBezTo>
                    <a:pt x="6785" y="1939"/>
                    <a:pt x="6375" y="1976"/>
                    <a:pt x="6002" y="2013"/>
                  </a:cubicBezTo>
                  <a:cubicBezTo>
                    <a:pt x="5555" y="2013"/>
                    <a:pt x="5219" y="2349"/>
                    <a:pt x="5182" y="2759"/>
                  </a:cubicBezTo>
                  <a:cubicBezTo>
                    <a:pt x="4996" y="3579"/>
                    <a:pt x="4772" y="4362"/>
                    <a:pt x="4548" y="5182"/>
                  </a:cubicBezTo>
                  <a:cubicBezTo>
                    <a:pt x="4474" y="5406"/>
                    <a:pt x="4399" y="5629"/>
                    <a:pt x="4287" y="5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559050" y="3702750"/>
              <a:ext cx="133300" cy="178975"/>
            </a:xfrm>
            <a:custGeom>
              <a:avLst/>
              <a:gdLst/>
              <a:ahLst/>
              <a:cxnLst/>
              <a:rect l="l" t="t" r="r" b="b"/>
              <a:pathLst>
                <a:path w="5332" h="7159" extrusionOk="0">
                  <a:moveTo>
                    <a:pt x="1" y="7009"/>
                  </a:moveTo>
                  <a:cubicBezTo>
                    <a:pt x="38" y="6785"/>
                    <a:pt x="112" y="6599"/>
                    <a:pt x="187" y="6413"/>
                  </a:cubicBezTo>
                  <a:cubicBezTo>
                    <a:pt x="783" y="5070"/>
                    <a:pt x="1156" y="3617"/>
                    <a:pt x="1268" y="2163"/>
                  </a:cubicBezTo>
                  <a:cubicBezTo>
                    <a:pt x="1305" y="1417"/>
                    <a:pt x="1753" y="783"/>
                    <a:pt x="2461" y="560"/>
                  </a:cubicBezTo>
                  <a:cubicBezTo>
                    <a:pt x="2685" y="448"/>
                    <a:pt x="2946" y="373"/>
                    <a:pt x="3207" y="299"/>
                  </a:cubicBezTo>
                  <a:cubicBezTo>
                    <a:pt x="3803" y="0"/>
                    <a:pt x="4549" y="336"/>
                    <a:pt x="4772" y="970"/>
                  </a:cubicBezTo>
                  <a:cubicBezTo>
                    <a:pt x="5257" y="1827"/>
                    <a:pt x="5332" y="2871"/>
                    <a:pt x="4996" y="3766"/>
                  </a:cubicBezTo>
                  <a:cubicBezTo>
                    <a:pt x="4474" y="5294"/>
                    <a:pt x="3281" y="6487"/>
                    <a:pt x="1753" y="6972"/>
                  </a:cubicBezTo>
                  <a:cubicBezTo>
                    <a:pt x="1156" y="7121"/>
                    <a:pt x="560" y="7158"/>
                    <a:pt x="1" y="7009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8510575" y="4483750"/>
              <a:ext cx="170600" cy="116525"/>
            </a:xfrm>
            <a:custGeom>
              <a:avLst/>
              <a:gdLst/>
              <a:ahLst/>
              <a:cxnLst/>
              <a:rect l="l" t="t" r="r" b="b"/>
              <a:pathLst>
                <a:path w="6824" h="4661" extrusionOk="0">
                  <a:moveTo>
                    <a:pt x="6823" y="1268"/>
                  </a:moveTo>
                  <a:lnTo>
                    <a:pt x="5891" y="1604"/>
                  </a:lnTo>
                  <a:cubicBezTo>
                    <a:pt x="5891" y="1828"/>
                    <a:pt x="5891" y="2014"/>
                    <a:pt x="5928" y="2200"/>
                  </a:cubicBezTo>
                  <a:cubicBezTo>
                    <a:pt x="6003" y="2499"/>
                    <a:pt x="6078" y="2797"/>
                    <a:pt x="6152" y="3058"/>
                  </a:cubicBezTo>
                  <a:cubicBezTo>
                    <a:pt x="6227" y="3356"/>
                    <a:pt x="6189" y="3617"/>
                    <a:pt x="6003" y="3878"/>
                  </a:cubicBezTo>
                  <a:cubicBezTo>
                    <a:pt x="5556" y="3878"/>
                    <a:pt x="5146" y="3692"/>
                    <a:pt x="4885" y="3319"/>
                  </a:cubicBezTo>
                  <a:cubicBezTo>
                    <a:pt x="4736" y="3132"/>
                    <a:pt x="4549" y="2983"/>
                    <a:pt x="4288" y="3095"/>
                  </a:cubicBezTo>
                  <a:cubicBezTo>
                    <a:pt x="4027" y="3207"/>
                    <a:pt x="3990" y="3431"/>
                    <a:pt x="4102" y="3803"/>
                  </a:cubicBezTo>
                  <a:cubicBezTo>
                    <a:pt x="4251" y="4027"/>
                    <a:pt x="4288" y="4325"/>
                    <a:pt x="4214" y="4624"/>
                  </a:cubicBezTo>
                  <a:cubicBezTo>
                    <a:pt x="4064" y="4549"/>
                    <a:pt x="3878" y="4512"/>
                    <a:pt x="3804" y="4437"/>
                  </a:cubicBezTo>
                  <a:cubicBezTo>
                    <a:pt x="3543" y="4139"/>
                    <a:pt x="3356" y="3803"/>
                    <a:pt x="3095" y="3468"/>
                  </a:cubicBezTo>
                  <a:cubicBezTo>
                    <a:pt x="2834" y="3207"/>
                    <a:pt x="2387" y="3282"/>
                    <a:pt x="2275" y="3617"/>
                  </a:cubicBezTo>
                  <a:cubicBezTo>
                    <a:pt x="2163" y="3915"/>
                    <a:pt x="2126" y="4251"/>
                    <a:pt x="2014" y="4661"/>
                  </a:cubicBezTo>
                  <a:cubicBezTo>
                    <a:pt x="1716" y="3990"/>
                    <a:pt x="1716" y="3990"/>
                    <a:pt x="1753" y="3543"/>
                  </a:cubicBezTo>
                  <a:cubicBezTo>
                    <a:pt x="1753" y="3282"/>
                    <a:pt x="1828" y="3021"/>
                    <a:pt x="1865" y="2760"/>
                  </a:cubicBezTo>
                  <a:cubicBezTo>
                    <a:pt x="1865" y="2499"/>
                    <a:pt x="1865" y="2350"/>
                    <a:pt x="1641" y="2238"/>
                  </a:cubicBezTo>
                  <a:cubicBezTo>
                    <a:pt x="1418" y="2126"/>
                    <a:pt x="1231" y="2200"/>
                    <a:pt x="1008" y="2461"/>
                  </a:cubicBezTo>
                  <a:cubicBezTo>
                    <a:pt x="821" y="2685"/>
                    <a:pt x="747" y="2834"/>
                    <a:pt x="597" y="3021"/>
                  </a:cubicBezTo>
                  <a:cubicBezTo>
                    <a:pt x="448" y="3207"/>
                    <a:pt x="262" y="3356"/>
                    <a:pt x="1" y="3654"/>
                  </a:cubicBezTo>
                  <a:cubicBezTo>
                    <a:pt x="38" y="3431"/>
                    <a:pt x="76" y="3244"/>
                    <a:pt x="150" y="3021"/>
                  </a:cubicBezTo>
                  <a:cubicBezTo>
                    <a:pt x="486" y="2238"/>
                    <a:pt x="970" y="1567"/>
                    <a:pt x="1604" y="1007"/>
                  </a:cubicBezTo>
                  <a:cubicBezTo>
                    <a:pt x="1828" y="747"/>
                    <a:pt x="2051" y="523"/>
                    <a:pt x="2461" y="709"/>
                  </a:cubicBezTo>
                  <a:cubicBezTo>
                    <a:pt x="2648" y="709"/>
                    <a:pt x="2797" y="635"/>
                    <a:pt x="2872" y="486"/>
                  </a:cubicBezTo>
                  <a:cubicBezTo>
                    <a:pt x="3058" y="187"/>
                    <a:pt x="3431" y="1"/>
                    <a:pt x="3804" y="38"/>
                  </a:cubicBezTo>
                  <a:cubicBezTo>
                    <a:pt x="4736" y="1"/>
                    <a:pt x="5630" y="262"/>
                    <a:pt x="6376" y="747"/>
                  </a:cubicBezTo>
                  <a:cubicBezTo>
                    <a:pt x="6525" y="858"/>
                    <a:pt x="6600" y="1045"/>
                    <a:pt x="6823" y="126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7657800" y="3581600"/>
              <a:ext cx="74600" cy="178950"/>
            </a:xfrm>
            <a:custGeom>
              <a:avLst/>
              <a:gdLst/>
              <a:ahLst/>
              <a:cxnLst/>
              <a:rect l="l" t="t" r="r" b="b"/>
              <a:pathLst>
                <a:path w="2984" h="7158" extrusionOk="0">
                  <a:moveTo>
                    <a:pt x="2983" y="7158"/>
                  </a:moveTo>
                  <a:cubicBezTo>
                    <a:pt x="2499" y="7083"/>
                    <a:pt x="2089" y="6822"/>
                    <a:pt x="1790" y="6449"/>
                  </a:cubicBezTo>
                  <a:cubicBezTo>
                    <a:pt x="1082" y="5704"/>
                    <a:pt x="523" y="4809"/>
                    <a:pt x="225" y="3840"/>
                  </a:cubicBezTo>
                  <a:cubicBezTo>
                    <a:pt x="38" y="3132"/>
                    <a:pt x="1" y="2423"/>
                    <a:pt x="113" y="1752"/>
                  </a:cubicBezTo>
                  <a:cubicBezTo>
                    <a:pt x="113" y="1529"/>
                    <a:pt x="187" y="1342"/>
                    <a:pt x="262" y="1156"/>
                  </a:cubicBezTo>
                  <a:cubicBezTo>
                    <a:pt x="560" y="522"/>
                    <a:pt x="1119" y="0"/>
                    <a:pt x="2051" y="373"/>
                  </a:cubicBezTo>
                  <a:cubicBezTo>
                    <a:pt x="2424" y="522"/>
                    <a:pt x="2760" y="708"/>
                    <a:pt x="2983" y="1007"/>
                  </a:cubicBezTo>
                  <a:cubicBezTo>
                    <a:pt x="2834" y="2013"/>
                    <a:pt x="2797" y="3020"/>
                    <a:pt x="2834" y="4064"/>
                  </a:cubicBezTo>
                  <a:cubicBezTo>
                    <a:pt x="2909" y="5033"/>
                    <a:pt x="2946" y="6039"/>
                    <a:pt x="2983" y="715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816250" y="4811825"/>
              <a:ext cx="129575" cy="60600"/>
            </a:xfrm>
            <a:custGeom>
              <a:avLst/>
              <a:gdLst/>
              <a:ahLst/>
              <a:cxnLst/>
              <a:rect l="l" t="t" r="r" b="b"/>
              <a:pathLst>
                <a:path w="5183" h="2424" extrusionOk="0">
                  <a:moveTo>
                    <a:pt x="2051" y="0"/>
                  </a:moveTo>
                  <a:cubicBezTo>
                    <a:pt x="2946" y="38"/>
                    <a:pt x="3840" y="336"/>
                    <a:pt x="4586" y="821"/>
                  </a:cubicBezTo>
                  <a:cubicBezTo>
                    <a:pt x="4698" y="858"/>
                    <a:pt x="4810" y="970"/>
                    <a:pt x="4921" y="1044"/>
                  </a:cubicBezTo>
                  <a:cubicBezTo>
                    <a:pt x="5182" y="1343"/>
                    <a:pt x="5071" y="1790"/>
                    <a:pt x="4735" y="1976"/>
                  </a:cubicBezTo>
                  <a:cubicBezTo>
                    <a:pt x="4362" y="2163"/>
                    <a:pt x="3989" y="2275"/>
                    <a:pt x="3579" y="2349"/>
                  </a:cubicBezTo>
                  <a:cubicBezTo>
                    <a:pt x="2796" y="2424"/>
                    <a:pt x="1976" y="2424"/>
                    <a:pt x="1193" y="2386"/>
                  </a:cubicBezTo>
                  <a:cubicBezTo>
                    <a:pt x="336" y="2312"/>
                    <a:pt x="1" y="1678"/>
                    <a:pt x="373" y="895"/>
                  </a:cubicBezTo>
                  <a:cubicBezTo>
                    <a:pt x="672" y="299"/>
                    <a:pt x="1193" y="0"/>
                    <a:pt x="2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8457475" y="4731675"/>
              <a:ext cx="71775" cy="97875"/>
            </a:xfrm>
            <a:custGeom>
              <a:avLst/>
              <a:gdLst/>
              <a:ahLst/>
              <a:cxnLst/>
              <a:rect l="l" t="t" r="r" b="b"/>
              <a:pathLst>
                <a:path w="2871" h="3915" extrusionOk="0">
                  <a:moveTo>
                    <a:pt x="2460" y="38"/>
                  </a:moveTo>
                  <a:cubicBezTo>
                    <a:pt x="2871" y="1044"/>
                    <a:pt x="2759" y="2200"/>
                    <a:pt x="2125" y="3095"/>
                  </a:cubicBezTo>
                  <a:cubicBezTo>
                    <a:pt x="1752" y="3691"/>
                    <a:pt x="1007" y="3915"/>
                    <a:pt x="336" y="3691"/>
                  </a:cubicBezTo>
                  <a:cubicBezTo>
                    <a:pt x="149" y="3654"/>
                    <a:pt x="0" y="3430"/>
                    <a:pt x="0" y="3244"/>
                  </a:cubicBezTo>
                  <a:cubicBezTo>
                    <a:pt x="75" y="2386"/>
                    <a:pt x="373" y="1566"/>
                    <a:pt x="857" y="895"/>
                  </a:cubicBezTo>
                  <a:cubicBezTo>
                    <a:pt x="1156" y="410"/>
                    <a:pt x="1678" y="75"/>
                    <a:pt x="2237" y="0"/>
                  </a:cubicBezTo>
                  <a:cubicBezTo>
                    <a:pt x="2311" y="0"/>
                    <a:pt x="2386" y="38"/>
                    <a:pt x="2460" y="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7614950" y="4087650"/>
              <a:ext cx="80175" cy="82975"/>
            </a:xfrm>
            <a:custGeom>
              <a:avLst/>
              <a:gdLst/>
              <a:ahLst/>
              <a:cxnLst/>
              <a:rect l="l" t="t" r="r" b="b"/>
              <a:pathLst>
                <a:path w="3207" h="3319" extrusionOk="0">
                  <a:moveTo>
                    <a:pt x="2982" y="2760"/>
                  </a:moveTo>
                  <a:cubicBezTo>
                    <a:pt x="2610" y="2909"/>
                    <a:pt x="2200" y="3058"/>
                    <a:pt x="1789" y="3170"/>
                  </a:cubicBezTo>
                  <a:cubicBezTo>
                    <a:pt x="1379" y="3319"/>
                    <a:pt x="895" y="3244"/>
                    <a:pt x="522" y="3058"/>
                  </a:cubicBezTo>
                  <a:cubicBezTo>
                    <a:pt x="186" y="2946"/>
                    <a:pt x="0" y="2536"/>
                    <a:pt x="186" y="2238"/>
                  </a:cubicBezTo>
                  <a:cubicBezTo>
                    <a:pt x="261" y="2014"/>
                    <a:pt x="373" y="1865"/>
                    <a:pt x="485" y="1679"/>
                  </a:cubicBezTo>
                  <a:cubicBezTo>
                    <a:pt x="969" y="1716"/>
                    <a:pt x="1379" y="1753"/>
                    <a:pt x="1789" y="1790"/>
                  </a:cubicBezTo>
                  <a:cubicBezTo>
                    <a:pt x="2162" y="1902"/>
                    <a:pt x="2498" y="1529"/>
                    <a:pt x="2349" y="1157"/>
                  </a:cubicBezTo>
                  <a:cubicBezTo>
                    <a:pt x="2162" y="784"/>
                    <a:pt x="2125" y="374"/>
                    <a:pt x="2237" y="1"/>
                  </a:cubicBezTo>
                  <a:cubicBezTo>
                    <a:pt x="2908" y="747"/>
                    <a:pt x="3206" y="1790"/>
                    <a:pt x="2982" y="2760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146175" y="4104450"/>
              <a:ext cx="83900" cy="58725"/>
            </a:xfrm>
            <a:custGeom>
              <a:avLst/>
              <a:gdLst/>
              <a:ahLst/>
              <a:cxnLst/>
              <a:rect l="l" t="t" r="r" b="b"/>
              <a:pathLst>
                <a:path w="3356" h="2349" extrusionOk="0">
                  <a:moveTo>
                    <a:pt x="3356" y="112"/>
                  </a:moveTo>
                  <a:lnTo>
                    <a:pt x="2088" y="2349"/>
                  </a:lnTo>
                  <a:cubicBezTo>
                    <a:pt x="1119" y="1901"/>
                    <a:pt x="373" y="1118"/>
                    <a:pt x="1" y="186"/>
                  </a:cubicBezTo>
                  <a:cubicBezTo>
                    <a:pt x="1119" y="0"/>
                    <a:pt x="2237" y="0"/>
                    <a:pt x="3356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8021300" y="4093250"/>
              <a:ext cx="64325" cy="65275"/>
            </a:xfrm>
            <a:custGeom>
              <a:avLst/>
              <a:gdLst/>
              <a:ahLst/>
              <a:cxnLst/>
              <a:rect l="l" t="t" r="r" b="b"/>
              <a:pathLst>
                <a:path w="2573" h="2611" extrusionOk="0">
                  <a:moveTo>
                    <a:pt x="634" y="2610"/>
                  </a:moveTo>
                  <a:cubicBezTo>
                    <a:pt x="186" y="1865"/>
                    <a:pt x="0" y="970"/>
                    <a:pt x="112" y="113"/>
                  </a:cubicBezTo>
                  <a:cubicBezTo>
                    <a:pt x="1007" y="1"/>
                    <a:pt x="1752" y="336"/>
                    <a:pt x="2572" y="373"/>
                  </a:cubicBezTo>
                  <a:cubicBezTo>
                    <a:pt x="2125" y="1268"/>
                    <a:pt x="1454" y="2014"/>
                    <a:pt x="634" y="2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7383800" y="4233050"/>
              <a:ext cx="248875" cy="69000"/>
            </a:xfrm>
            <a:custGeom>
              <a:avLst/>
              <a:gdLst/>
              <a:ahLst/>
              <a:cxnLst/>
              <a:rect l="l" t="t" r="r" b="b"/>
              <a:pathLst>
                <a:path w="9955" h="2760" extrusionOk="0">
                  <a:moveTo>
                    <a:pt x="9954" y="1"/>
                  </a:moveTo>
                  <a:cubicBezTo>
                    <a:pt x="8985" y="448"/>
                    <a:pt x="8016" y="784"/>
                    <a:pt x="6972" y="933"/>
                  </a:cubicBezTo>
                  <a:cubicBezTo>
                    <a:pt x="4847" y="1268"/>
                    <a:pt x="2797" y="1865"/>
                    <a:pt x="784" y="2685"/>
                  </a:cubicBezTo>
                  <a:cubicBezTo>
                    <a:pt x="634" y="2722"/>
                    <a:pt x="485" y="2759"/>
                    <a:pt x="336" y="2759"/>
                  </a:cubicBezTo>
                  <a:cubicBezTo>
                    <a:pt x="224" y="2759"/>
                    <a:pt x="150" y="2610"/>
                    <a:pt x="1" y="2498"/>
                  </a:cubicBezTo>
                  <a:cubicBezTo>
                    <a:pt x="3244" y="1380"/>
                    <a:pt x="6562" y="560"/>
                    <a:pt x="99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33200" y="4274050"/>
              <a:ext cx="141700" cy="42900"/>
            </a:xfrm>
            <a:custGeom>
              <a:avLst/>
              <a:gdLst/>
              <a:ahLst/>
              <a:cxnLst/>
              <a:rect l="l" t="t" r="r" b="b"/>
              <a:pathLst>
                <a:path w="5668" h="1716" extrusionOk="0">
                  <a:moveTo>
                    <a:pt x="5667" y="1"/>
                  </a:moveTo>
                  <a:cubicBezTo>
                    <a:pt x="5630" y="76"/>
                    <a:pt x="5630" y="262"/>
                    <a:pt x="5592" y="262"/>
                  </a:cubicBezTo>
                  <a:cubicBezTo>
                    <a:pt x="3840" y="896"/>
                    <a:pt x="2088" y="1604"/>
                    <a:pt x="187" y="1716"/>
                  </a:cubicBezTo>
                  <a:cubicBezTo>
                    <a:pt x="112" y="1716"/>
                    <a:pt x="75" y="1716"/>
                    <a:pt x="0" y="1679"/>
                  </a:cubicBezTo>
                  <a:cubicBezTo>
                    <a:pt x="75" y="1418"/>
                    <a:pt x="261" y="1418"/>
                    <a:pt x="485" y="1343"/>
                  </a:cubicBezTo>
                  <a:cubicBezTo>
                    <a:pt x="1753" y="896"/>
                    <a:pt x="3095" y="560"/>
                    <a:pt x="4437" y="299"/>
                  </a:cubicBezTo>
                  <a:cubicBezTo>
                    <a:pt x="4847" y="225"/>
                    <a:pt x="5257" y="113"/>
                    <a:pt x="5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574875" y="4274050"/>
              <a:ext cx="9325" cy="1900"/>
            </a:xfrm>
            <a:custGeom>
              <a:avLst/>
              <a:gdLst/>
              <a:ahLst/>
              <a:cxnLst/>
              <a:rect l="l" t="t" r="r" b="b"/>
              <a:pathLst>
                <a:path w="373" h="76" extrusionOk="0">
                  <a:moveTo>
                    <a:pt x="0" y="1"/>
                  </a:moveTo>
                  <a:cubicBezTo>
                    <a:pt x="112" y="1"/>
                    <a:pt x="186" y="1"/>
                    <a:pt x="298" y="1"/>
                  </a:cubicBezTo>
                  <a:cubicBezTo>
                    <a:pt x="336" y="1"/>
                    <a:pt x="336" y="38"/>
                    <a:pt x="373" y="76"/>
                  </a:cubicBezTo>
                  <a:cubicBezTo>
                    <a:pt x="336" y="76"/>
                    <a:pt x="298" y="76"/>
                    <a:pt x="298" y="76"/>
                  </a:cubicBezTo>
                  <a:cubicBezTo>
                    <a:pt x="186" y="76"/>
                    <a:pt x="11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651275" y="4228400"/>
              <a:ext cx="3775" cy="1875"/>
            </a:xfrm>
            <a:custGeom>
              <a:avLst/>
              <a:gdLst/>
              <a:ahLst/>
              <a:cxnLst/>
              <a:rect l="l" t="t" r="r" b="b"/>
              <a:pathLst>
                <a:path w="151" h="75" extrusionOk="0">
                  <a:moveTo>
                    <a:pt x="76" y="0"/>
                  </a:moveTo>
                  <a:lnTo>
                    <a:pt x="150" y="38"/>
                  </a:lnTo>
                  <a:cubicBezTo>
                    <a:pt x="113" y="38"/>
                    <a:pt x="113" y="75"/>
                    <a:pt x="76" y="75"/>
                  </a:cubicBezTo>
                  <a:cubicBezTo>
                    <a:pt x="38" y="75"/>
                    <a:pt x="1" y="75"/>
                    <a:pt x="1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089325" y="4340225"/>
              <a:ext cx="47550" cy="38250"/>
            </a:xfrm>
            <a:custGeom>
              <a:avLst/>
              <a:gdLst/>
              <a:ahLst/>
              <a:cxnLst/>
              <a:rect l="l" t="t" r="r" b="b"/>
              <a:pathLst>
                <a:path w="1902" h="1530" extrusionOk="0">
                  <a:moveTo>
                    <a:pt x="858" y="1529"/>
                  </a:moveTo>
                  <a:cubicBezTo>
                    <a:pt x="746" y="1529"/>
                    <a:pt x="634" y="1492"/>
                    <a:pt x="522" y="1492"/>
                  </a:cubicBezTo>
                  <a:cubicBezTo>
                    <a:pt x="224" y="1380"/>
                    <a:pt x="38" y="1119"/>
                    <a:pt x="0" y="821"/>
                  </a:cubicBezTo>
                  <a:cubicBezTo>
                    <a:pt x="0" y="448"/>
                    <a:pt x="261" y="113"/>
                    <a:pt x="672" y="75"/>
                  </a:cubicBezTo>
                  <a:cubicBezTo>
                    <a:pt x="1044" y="1"/>
                    <a:pt x="1454" y="187"/>
                    <a:pt x="1678" y="560"/>
                  </a:cubicBezTo>
                  <a:cubicBezTo>
                    <a:pt x="1902" y="1045"/>
                    <a:pt x="1529" y="1529"/>
                    <a:pt x="858" y="15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098650" y="4205100"/>
              <a:ext cx="37300" cy="34500"/>
            </a:xfrm>
            <a:custGeom>
              <a:avLst/>
              <a:gdLst/>
              <a:ahLst/>
              <a:cxnLst/>
              <a:rect l="l" t="t" r="r" b="b"/>
              <a:pathLst>
                <a:path w="1492" h="1380" extrusionOk="0">
                  <a:moveTo>
                    <a:pt x="224" y="1380"/>
                  </a:moveTo>
                  <a:cubicBezTo>
                    <a:pt x="38" y="1081"/>
                    <a:pt x="0" y="709"/>
                    <a:pt x="187" y="373"/>
                  </a:cubicBezTo>
                  <a:cubicBezTo>
                    <a:pt x="261" y="112"/>
                    <a:pt x="485" y="75"/>
                    <a:pt x="746" y="38"/>
                  </a:cubicBezTo>
                  <a:cubicBezTo>
                    <a:pt x="970" y="0"/>
                    <a:pt x="1081" y="149"/>
                    <a:pt x="1193" y="336"/>
                  </a:cubicBezTo>
                  <a:cubicBezTo>
                    <a:pt x="1491" y="1044"/>
                    <a:pt x="1193" y="1380"/>
                    <a:pt x="224" y="13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7361425" y="3905925"/>
              <a:ext cx="194825" cy="99750"/>
            </a:xfrm>
            <a:custGeom>
              <a:avLst/>
              <a:gdLst/>
              <a:ahLst/>
              <a:cxnLst/>
              <a:rect l="l" t="t" r="r" b="b"/>
              <a:pathLst>
                <a:path w="7793" h="3990" extrusionOk="0">
                  <a:moveTo>
                    <a:pt x="7643" y="187"/>
                  </a:moveTo>
                  <a:lnTo>
                    <a:pt x="7792" y="2275"/>
                  </a:lnTo>
                  <a:cubicBezTo>
                    <a:pt x="7681" y="2349"/>
                    <a:pt x="7606" y="2461"/>
                    <a:pt x="7531" y="2461"/>
                  </a:cubicBezTo>
                  <a:cubicBezTo>
                    <a:pt x="5891" y="2796"/>
                    <a:pt x="4251" y="3206"/>
                    <a:pt x="2685" y="3728"/>
                  </a:cubicBezTo>
                  <a:cubicBezTo>
                    <a:pt x="2089" y="3915"/>
                    <a:pt x="1418" y="3989"/>
                    <a:pt x="821" y="3915"/>
                  </a:cubicBezTo>
                  <a:cubicBezTo>
                    <a:pt x="635" y="3915"/>
                    <a:pt x="486" y="3840"/>
                    <a:pt x="336" y="3803"/>
                  </a:cubicBezTo>
                  <a:cubicBezTo>
                    <a:pt x="38" y="3430"/>
                    <a:pt x="187" y="2946"/>
                    <a:pt x="113" y="2535"/>
                  </a:cubicBezTo>
                  <a:cubicBezTo>
                    <a:pt x="76" y="2125"/>
                    <a:pt x="38" y="1753"/>
                    <a:pt x="1" y="1305"/>
                  </a:cubicBezTo>
                  <a:cubicBezTo>
                    <a:pt x="225" y="1231"/>
                    <a:pt x="448" y="1119"/>
                    <a:pt x="672" y="1044"/>
                  </a:cubicBezTo>
                  <a:cubicBezTo>
                    <a:pt x="1604" y="821"/>
                    <a:pt x="2499" y="597"/>
                    <a:pt x="3431" y="373"/>
                  </a:cubicBezTo>
                  <a:cubicBezTo>
                    <a:pt x="4624" y="75"/>
                    <a:pt x="5891" y="0"/>
                    <a:pt x="7121" y="75"/>
                  </a:cubicBezTo>
                  <a:cubicBezTo>
                    <a:pt x="7308" y="112"/>
                    <a:pt x="7457" y="150"/>
                    <a:pt x="7643" y="187"/>
                  </a:cubicBezTo>
                  <a:close/>
                  <a:moveTo>
                    <a:pt x="4214" y="1007"/>
                  </a:moveTo>
                  <a:cubicBezTo>
                    <a:pt x="3953" y="1007"/>
                    <a:pt x="3729" y="1193"/>
                    <a:pt x="3692" y="1454"/>
                  </a:cubicBezTo>
                  <a:cubicBezTo>
                    <a:pt x="3654" y="1678"/>
                    <a:pt x="3766" y="1902"/>
                    <a:pt x="3990" y="2051"/>
                  </a:cubicBezTo>
                  <a:cubicBezTo>
                    <a:pt x="4176" y="2200"/>
                    <a:pt x="4475" y="2237"/>
                    <a:pt x="4735" y="2125"/>
                  </a:cubicBezTo>
                  <a:cubicBezTo>
                    <a:pt x="4922" y="2014"/>
                    <a:pt x="4996" y="1790"/>
                    <a:pt x="4922" y="1603"/>
                  </a:cubicBezTo>
                  <a:cubicBezTo>
                    <a:pt x="4773" y="1305"/>
                    <a:pt x="4512" y="1082"/>
                    <a:pt x="4214" y="1007"/>
                  </a:cubicBezTo>
                  <a:close/>
                  <a:moveTo>
                    <a:pt x="1529" y="2014"/>
                  </a:moveTo>
                  <a:cubicBezTo>
                    <a:pt x="1529" y="2051"/>
                    <a:pt x="1529" y="2088"/>
                    <a:pt x="1529" y="2163"/>
                  </a:cubicBezTo>
                  <a:cubicBezTo>
                    <a:pt x="1567" y="2386"/>
                    <a:pt x="1716" y="2573"/>
                    <a:pt x="1939" y="2647"/>
                  </a:cubicBezTo>
                  <a:cubicBezTo>
                    <a:pt x="2200" y="2796"/>
                    <a:pt x="2499" y="2759"/>
                    <a:pt x="2685" y="2573"/>
                  </a:cubicBezTo>
                  <a:cubicBezTo>
                    <a:pt x="2871" y="2424"/>
                    <a:pt x="2871" y="2051"/>
                    <a:pt x="2685" y="1976"/>
                  </a:cubicBezTo>
                  <a:cubicBezTo>
                    <a:pt x="2424" y="1864"/>
                    <a:pt x="2163" y="1790"/>
                    <a:pt x="1865" y="1753"/>
                  </a:cubicBezTo>
                  <a:cubicBezTo>
                    <a:pt x="1753" y="1753"/>
                    <a:pt x="1604" y="1939"/>
                    <a:pt x="1529" y="2014"/>
                  </a:cubicBezTo>
                  <a:close/>
                  <a:moveTo>
                    <a:pt x="6115" y="1902"/>
                  </a:moveTo>
                  <a:cubicBezTo>
                    <a:pt x="6413" y="1902"/>
                    <a:pt x="6674" y="1641"/>
                    <a:pt x="6674" y="1305"/>
                  </a:cubicBezTo>
                  <a:cubicBezTo>
                    <a:pt x="6674" y="1082"/>
                    <a:pt x="6525" y="895"/>
                    <a:pt x="6264" y="821"/>
                  </a:cubicBezTo>
                  <a:cubicBezTo>
                    <a:pt x="5928" y="821"/>
                    <a:pt x="5667" y="1082"/>
                    <a:pt x="5667" y="1454"/>
                  </a:cubicBezTo>
                  <a:cubicBezTo>
                    <a:pt x="5667" y="1678"/>
                    <a:pt x="5854" y="1864"/>
                    <a:pt x="6115" y="19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7819975" y="3888225"/>
              <a:ext cx="6550" cy="950"/>
            </a:xfrm>
            <a:custGeom>
              <a:avLst/>
              <a:gdLst/>
              <a:ahLst/>
              <a:cxnLst/>
              <a:rect l="l" t="t" r="r" b="b"/>
              <a:pathLst>
                <a:path w="262" h="38" extrusionOk="0">
                  <a:moveTo>
                    <a:pt x="262" y="0"/>
                  </a:moveTo>
                  <a:lnTo>
                    <a:pt x="187" y="0"/>
                  </a:lnTo>
                  <a:cubicBezTo>
                    <a:pt x="1" y="37"/>
                    <a:pt x="112" y="37"/>
                    <a:pt x="262" y="0"/>
                  </a:cubicBezTo>
                  <a:close/>
                </a:path>
              </a:pathLst>
            </a:custGeom>
            <a:solidFill>
              <a:srgbClr val="FF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7750075" y="3752150"/>
              <a:ext cx="148225" cy="137025"/>
            </a:xfrm>
            <a:custGeom>
              <a:avLst/>
              <a:gdLst/>
              <a:ahLst/>
              <a:cxnLst/>
              <a:rect l="l" t="t" r="r" b="b"/>
              <a:pathLst>
                <a:path w="5929" h="5481" extrusionOk="0">
                  <a:moveTo>
                    <a:pt x="4847" y="932"/>
                  </a:moveTo>
                  <a:cubicBezTo>
                    <a:pt x="3878" y="0"/>
                    <a:pt x="2498" y="187"/>
                    <a:pt x="1529" y="970"/>
                  </a:cubicBezTo>
                  <a:cubicBezTo>
                    <a:pt x="1" y="2162"/>
                    <a:pt x="560" y="5331"/>
                    <a:pt x="2648" y="5443"/>
                  </a:cubicBezTo>
                  <a:cubicBezTo>
                    <a:pt x="2685" y="5443"/>
                    <a:pt x="2722" y="5443"/>
                    <a:pt x="2797" y="5443"/>
                  </a:cubicBezTo>
                  <a:lnTo>
                    <a:pt x="2908" y="5443"/>
                  </a:lnTo>
                  <a:lnTo>
                    <a:pt x="2983" y="5443"/>
                  </a:lnTo>
                  <a:lnTo>
                    <a:pt x="3095" y="5406"/>
                  </a:lnTo>
                  <a:cubicBezTo>
                    <a:pt x="3281" y="5406"/>
                    <a:pt x="3169" y="5406"/>
                    <a:pt x="3058" y="5443"/>
                  </a:cubicBezTo>
                  <a:cubicBezTo>
                    <a:pt x="4027" y="5480"/>
                    <a:pt x="4959" y="4921"/>
                    <a:pt x="5406" y="4064"/>
                  </a:cubicBezTo>
                  <a:cubicBezTo>
                    <a:pt x="5928" y="2983"/>
                    <a:pt x="5704" y="1715"/>
                    <a:pt x="4847" y="932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8360525" y="3773575"/>
              <a:ext cx="161275" cy="156600"/>
            </a:xfrm>
            <a:custGeom>
              <a:avLst/>
              <a:gdLst/>
              <a:ahLst/>
              <a:cxnLst/>
              <a:rect l="l" t="t" r="r" b="b"/>
              <a:pathLst>
                <a:path w="6451" h="6264" extrusionOk="0">
                  <a:moveTo>
                    <a:pt x="4176" y="970"/>
                  </a:moveTo>
                  <a:cubicBezTo>
                    <a:pt x="3878" y="746"/>
                    <a:pt x="3543" y="560"/>
                    <a:pt x="3207" y="448"/>
                  </a:cubicBezTo>
                  <a:cubicBezTo>
                    <a:pt x="1865" y="1"/>
                    <a:pt x="747" y="1082"/>
                    <a:pt x="411" y="2275"/>
                  </a:cubicBezTo>
                  <a:cubicBezTo>
                    <a:pt x="1" y="3654"/>
                    <a:pt x="486" y="4996"/>
                    <a:pt x="1828" y="5555"/>
                  </a:cubicBezTo>
                  <a:cubicBezTo>
                    <a:pt x="3505" y="6264"/>
                    <a:pt x="6450" y="4773"/>
                    <a:pt x="6264" y="2759"/>
                  </a:cubicBezTo>
                  <a:cubicBezTo>
                    <a:pt x="6152" y="1716"/>
                    <a:pt x="5220" y="895"/>
                    <a:pt x="4176" y="970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7278500" y="3258175"/>
              <a:ext cx="1435275" cy="1639425"/>
            </a:xfrm>
            <a:custGeom>
              <a:avLst/>
              <a:gdLst/>
              <a:ahLst/>
              <a:cxnLst/>
              <a:rect l="l" t="t" r="r" b="b"/>
              <a:pathLst>
                <a:path w="57411" h="65577" extrusionOk="0">
                  <a:moveTo>
                    <a:pt x="50663" y="25612"/>
                  </a:moveTo>
                  <a:cubicBezTo>
                    <a:pt x="49918" y="26842"/>
                    <a:pt x="48986" y="28035"/>
                    <a:pt x="47979" y="29079"/>
                  </a:cubicBezTo>
                  <a:cubicBezTo>
                    <a:pt x="47010" y="30123"/>
                    <a:pt x="45892" y="30980"/>
                    <a:pt x="44699" y="31726"/>
                  </a:cubicBezTo>
                  <a:cubicBezTo>
                    <a:pt x="43431" y="32472"/>
                    <a:pt x="42089" y="33031"/>
                    <a:pt x="40672" y="33441"/>
                  </a:cubicBezTo>
                  <a:cubicBezTo>
                    <a:pt x="40896" y="33739"/>
                    <a:pt x="41008" y="34000"/>
                    <a:pt x="41194" y="34224"/>
                  </a:cubicBezTo>
                  <a:cubicBezTo>
                    <a:pt x="42126" y="35380"/>
                    <a:pt x="43096" y="36498"/>
                    <a:pt x="44028" y="37654"/>
                  </a:cubicBezTo>
                  <a:cubicBezTo>
                    <a:pt x="46712" y="40860"/>
                    <a:pt x="49172" y="44289"/>
                    <a:pt x="51372" y="47868"/>
                  </a:cubicBezTo>
                  <a:cubicBezTo>
                    <a:pt x="51446" y="48017"/>
                    <a:pt x="51595" y="48166"/>
                    <a:pt x="51707" y="48316"/>
                  </a:cubicBezTo>
                  <a:cubicBezTo>
                    <a:pt x="52304" y="48278"/>
                    <a:pt x="52863" y="48204"/>
                    <a:pt x="53422" y="48166"/>
                  </a:cubicBezTo>
                  <a:cubicBezTo>
                    <a:pt x="54354" y="48166"/>
                    <a:pt x="55286" y="48465"/>
                    <a:pt x="56069" y="48987"/>
                  </a:cubicBezTo>
                  <a:lnTo>
                    <a:pt x="56143" y="49024"/>
                  </a:lnTo>
                  <a:cubicBezTo>
                    <a:pt x="57150" y="49770"/>
                    <a:pt x="57187" y="50478"/>
                    <a:pt x="56255" y="51373"/>
                  </a:cubicBezTo>
                  <a:cubicBezTo>
                    <a:pt x="56293" y="51745"/>
                    <a:pt x="56367" y="52118"/>
                    <a:pt x="56367" y="52528"/>
                  </a:cubicBezTo>
                  <a:cubicBezTo>
                    <a:pt x="56404" y="53386"/>
                    <a:pt x="55957" y="53833"/>
                    <a:pt x="55100" y="53833"/>
                  </a:cubicBezTo>
                  <a:cubicBezTo>
                    <a:pt x="54951" y="53833"/>
                    <a:pt x="54839" y="53833"/>
                    <a:pt x="54652" y="53796"/>
                  </a:cubicBezTo>
                  <a:cubicBezTo>
                    <a:pt x="54615" y="53870"/>
                    <a:pt x="54540" y="53945"/>
                    <a:pt x="54503" y="54019"/>
                  </a:cubicBezTo>
                  <a:cubicBezTo>
                    <a:pt x="54093" y="54690"/>
                    <a:pt x="53720" y="54840"/>
                    <a:pt x="53049" y="54504"/>
                  </a:cubicBezTo>
                  <a:cubicBezTo>
                    <a:pt x="52751" y="54355"/>
                    <a:pt x="52490" y="54169"/>
                    <a:pt x="52229" y="53982"/>
                  </a:cubicBezTo>
                  <a:cubicBezTo>
                    <a:pt x="52043" y="54206"/>
                    <a:pt x="51856" y="54430"/>
                    <a:pt x="51670" y="54616"/>
                  </a:cubicBezTo>
                  <a:cubicBezTo>
                    <a:pt x="51334" y="54989"/>
                    <a:pt x="50775" y="54914"/>
                    <a:pt x="50551" y="54467"/>
                  </a:cubicBezTo>
                  <a:cubicBezTo>
                    <a:pt x="50365" y="54131"/>
                    <a:pt x="50216" y="53721"/>
                    <a:pt x="50067" y="53348"/>
                  </a:cubicBezTo>
                  <a:cubicBezTo>
                    <a:pt x="49843" y="53460"/>
                    <a:pt x="49619" y="53572"/>
                    <a:pt x="49359" y="53647"/>
                  </a:cubicBezTo>
                  <a:cubicBezTo>
                    <a:pt x="48837" y="53833"/>
                    <a:pt x="48315" y="53423"/>
                    <a:pt x="48352" y="52864"/>
                  </a:cubicBezTo>
                  <a:cubicBezTo>
                    <a:pt x="48352" y="52454"/>
                    <a:pt x="48464" y="52044"/>
                    <a:pt x="48613" y="51671"/>
                  </a:cubicBezTo>
                  <a:cubicBezTo>
                    <a:pt x="48948" y="50851"/>
                    <a:pt x="49470" y="50105"/>
                    <a:pt x="50141" y="49471"/>
                  </a:cubicBezTo>
                  <a:cubicBezTo>
                    <a:pt x="50365" y="49285"/>
                    <a:pt x="50589" y="49061"/>
                    <a:pt x="50850" y="48838"/>
                  </a:cubicBezTo>
                  <a:cubicBezTo>
                    <a:pt x="50775" y="48651"/>
                    <a:pt x="50738" y="48539"/>
                    <a:pt x="50663" y="48390"/>
                  </a:cubicBezTo>
                  <a:cubicBezTo>
                    <a:pt x="49284" y="46116"/>
                    <a:pt x="47793" y="43917"/>
                    <a:pt x="46190" y="41792"/>
                  </a:cubicBezTo>
                  <a:cubicBezTo>
                    <a:pt x="44624" y="39816"/>
                    <a:pt x="43021" y="37840"/>
                    <a:pt x="41455" y="35901"/>
                  </a:cubicBezTo>
                  <a:cubicBezTo>
                    <a:pt x="41232" y="35603"/>
                    <a:pt x="40971" y="35380"/>
                    <a:pt x="40672" y="35230"/>
                  </a:cubicBezTo>
                  <a:cubicBezTo>
                    <a:pt x="40747" y="35529"/>
                    <a:pt x="40784" y="35827"/>
                    <a:pt x="40896" y="36162"/>
                  </a:cubicBezTo>
                  <a:cubicBezTo>
                    <a:pt x="41567" y="38362"/>
                    <a:pt x="42089" y="40636"/>
                    <a:pt x="42499" y="42910"/>
                  </a:cubicBezTo>
                  <a:cubicBezTo>
                    <a:pt x="42835" y="44588"/>
                    <a:pt x="43058" y="46265"/>
                    <a:pt x="43133" y="47980"/>
                  </a:cubicBezTo>
                  <a:cubicBezTo>
                    <a:pt x="43245" y="48949"/>
                    <a:pt x="43096" y="49919"/>
                    <a:pt x="42685" y="50776"/>
                  </a:cubicBezTo>
                  <a:cubicBezTo>
                    <a:pt x="42835" y="51149"/>
                    <a:pt x="42984" y="51522"/>
                    <a:pt x="43133" y="51894"/>
                  </a:cubicBezTo>
                  <a:cubicBezTo>
                    <a:pt x="43729" y="53087"/>
                    <a:pt x="44177" y="54355"/>
                    <a:pt x="44363" y="55697"/>
                  </a:cubicBezTo>
                  <a:cubicBezTo>
                    <a:pt x="44363" y="55883"/>
                    <a:pt x="44438" y="56107"/>
                    <a:pt x="44438" y="56294"/>
                  </a:cubicBezTo>
                  <a:cubicBezTo>
                    <a:pt x="44549" y="56815"/>
                    <a:pt x="44438" y="57225"/>
                    <a:pt x="43841" y="57412"/>
                  </a:cubicBezTo>
                  <a:cubicBezTo>
                    <a:pt x="43692" y="57449"/>
                    <a:pt x="43580" y="57524"/>
                    <a:pt x="43468" y="57598"/>
                  </a:cubicBezTo>
                  <a:cubicBezTo>
                    <a:pt x="43617" y="57971"/>
                    <a:pt x="43729" y="58307"/>
                    <a:pt x="43878" y="58642"/>
                  </a:cubicBezTo>
                  <a:cubicBezTo>
                    <a:pt x="44251" y="59388"/>
                    <a:pt x="44587" y="59611"/>
                    <a:pt x="45407" y="59500"/>
                  </a:cubicBezTo>
                  <a:cubicBezTo>
                    <a:pt x="46264" y="59350"/>
                    <a:pt x="47122" y="59052"/>
                    <a:pt x="47830" y="58605"/>
                  </a:cubicBezTo>
                  <a:cubicBezTo>
                    <a:pt x="48128" y="58381"/>
                    <a:pt x="48464" y="58195"/>
                    <a:pt x="48762" y="58046"/>
                  </a:cubicBezTo>
                  <a:cubicBezTo>
                    <a:pt x="49396" y="57673"/>
                    <a:pt x="50216" y="58008"/>
                    <a:pt x="50402" y="58679"/>
                  </a:cubicBezTo>
                  <a:cubicBezTo>
                    <a:pt x="50551" y="58940"/>
                    <a:pt x="50626" y="59201"/>
                    <a:pt x="50663" y="59462"/>
                  </a:cubicBezTo>
                  <a:cubicBezTo>
                    <a:pt x="50775" y="60357"/>
                    <a:pt x="50626" y="61289"/>
                    <a:pt x="50253" y="62109"/>
                  </a:cubicBezTo>
                  <a:cubicBezTo>
                    <a:pt x="49545" y="63600"/>
                    <a:pt x="48389" y="63712"/>
                    <a:pt x="47234" y="63526"/>
                  </a:cubicBezTo>
                  <a:cubicBezTo>
                    <a:pt x="46637" y="63414"/>
                    <a:pt x="46227" y="62892"/>
                    <a:pt x="46227" y="62296"/>
                  </a:cubicBezTo>
                  <a:cubicBezTo>
                    <a:pt x="46264" y="61923"/>
                    <a:pt x="46302" y="61550"/>
                    <a:pt x="46413" y="61214"/>
                  </a:cubicBezTo>
                  <a:cubicBezTo>
                    <a:pt x="46488" y="60879"/>
                    <a:pt x="46600" y="60543"/>
                    <a:pt x="46749" y="60171"/>
                  </a:cubicBezTo>
                  <a:lnTo>
                    <a:pt x="46190" y="60208"/>
                  </a:lnTo>
                  <a:cubicBezTo>
                    <a:pt x="45780" y="60282"/>
                    <a:pt x="45332" y="60357"/>
                    <a:pt x="44922" y="60357"/>
                  </a:cubicBezTo>
                  <a:cubicBezTo>
                    <a:pt x="44177" y="60394"/>
                    <a:pt x="43506" y="59984"/>
                    <a:pt x="43207" y="59313"/>
                  </a:cubicBezTo>
                  <a:cubicBezTo>
                    <a:pt x="43021" y="58940"/>
                    <a:pt x="42872" y="58605"/>
                    <a:pt x="42723" y="58232"/>
                  </a:cubicBezTo>
                  <a:cubicBezTo>
                    <a:pt x="42648" y="58083"/>
                    <a:pt x="42574" y="57897"/>
                    <a:pt x="42536" y="57747"/>
                  </a:cubicBezTo>
                  <a:cubicBezTo>
                    <a:pt x="42164" y="57710"/>
                    <a:pt x="41753" y="57785"/>
                    <a:pt x="41418" y="57971"/>
                  </a:cubicBezTo>
                  <a:cubicBezTo>
                    <a:pt x="39666" y="58530"/>
                    <a:pt x="39069" y="57785"/>
                    <a:pt x="38622" y="56666"/>
                  </a:cubicBezTo>
                  <a:cubicBezTo>
                    <a:pt x="38436" y="56219"/>
                    <a:pt x="38286" y="55734"/>
                    <a:pt x="38137" y="55250"/>
                  </a:cubicBezTo>
                  <a:cubicBezTo>
                    <a:pt x="38025" y="54840"/>
                    <a:pt x="37914" y="54392"/>
                    <a:pt x="37765" y="53982"/>
                  </a:cubicBezTo>
                  <a:cubicBezTo>
                    <a:pt x="37727" y="53908"/>
                    <a:pt x="37653" y="53833"/>
                    <a:pt x="37615" y="53758"/>
                  </a:cubicBezTo>
                  <a:cubicBezTo>
                    <a:pt x="35938" y="53833"/>
                    <a:pt x="34260" y="53945"/>
                    <a:pt x="32508" y="54094"/>
                  </a:cubicBezTo>
                  <a:cubicBezTo>
                    <a:pt x="32433" y="54280"/>
                    <a:pt x="32359" y="54467"/>
                    <a:pt x="32322" y="54653"/>
                  </a:cubicBezTo>
                  <a:cubicBezTo>
                    <a:pt x="32061" y="55548"/>
                    <a:pt x="31800" y="56443"/>
                    <a:pt x="31501" y="57337"/>
                  </a:cubicBezTo>
                  <a:cubicBezTo>
                    <a:pt x="31315" y="57971"/>
                    <a:pt x="31129" y="58083"/>
                    <a:pt x="30458" y="58083"/>
                  </a:cubicBezTo>
                  <a:cubicBezTo>
                    <a:pt x="29787" y="58083"/>
                    <a:pt x="29265" y="58008"/>
                    <a:pt x="28594" y="57971"/>
                  </a:cubicBezTo>
                  <a:cubicBezTo>
                    <a:pt x="28258" y="59015"/>
                    <a:pt x="28034" y="60096"/>
                    <a:pt x="27848" y="61177"/>
                  </a:cubicBezTo>
                  <a:cubicBezTo>
                    <a:pt x="27587" y="62258"/>
                    <a:pt x="27438" y="63339"/>
                    <a:pt x="27438" y="64421"/>
                  </a:cubicBezTo>
                  <a:cubicBezTo>
                    <a:pt x="26506" y="65129"/>
                    <a:pt x="25425" y="65502"/>
                    <a:pt x="24269" y="65502"/>
                  </a:cubicBezTo>
                  <a:cubicBezTo>
                    <a:pt x="23635" y="65576"/>
                    <a:pt x="23002" y="65539"/>
                    <a:pt x="22368" y="65427"/>
                  </a:cubicBezTo>
                  <a:cubicBezTo>
                    <a:pt x="21026" y="65166"/>
                    <a:pt x="20429" y="64010"/>
                    <a:pt x="21026" y="62780"/>
                  </a:cubicBezTo>
                  <a:cubicBezTo>
                    <a:pt x="21361" y="61848"/>
                    <a:pt x="22256" y="61289"/>
                    <a:pt x="23225" y="61289"/>
                  </a:cubicBezTo>
                  <a:cubicBezTo>
                    <a:pt x="24120" y="61289"/>
                    <a:pt x="25015" y="61475"/>
                    <a:pt x="25835" y="61885"/>
                  </a:cubicBezTo>
                  <a:cubicBezTo>
                    <a:pt x="26096" y="61997"/>
                    <a:pt x="26320" y="62072"/>
                    <a:pt x="26618" y="62221"/>
                  </a:cubicBezTo>
                  <a:cubicBezTo>
                    <a:pt x="26692" y="62109"/>
                    <a:pt x="26767" y="61997"/>
                    <a:pt x="26804" y="61848"/>
                  </a:cubicBezTo>
                  <a:cubicBezTo>
                    <a:pt x="27065" y="60581"/>
                    <a:pt x="27326" y="59313"/>
                    <a:pt x="27587" y="58008"/>
                  </a:cubicBezTo>
                  <a:cubicBezTo>
                    <a:pt x="27587" y="57971"/>
                    <a:pt x="27550" y="57897"/>
                    <a:pt x="27550" y="57785"/>
                  </a:cubicBezTo>
                  <a:lnTo>
                    <a:pt x="26692" y="57561"/>
                  </a:lnTo>
                  <a:cubicBezTo>
                    <a:pt x="26469" y="57524"/>
                    <a:pt x="26245" y="57449"/>
                    <a:pt x="26021" y="57375"/>
                  </a:cubicBezTo>
                  <a:cubicBezTo>
                    <a:pt x="25611" y="57300"/>
                    <a:pt x="25313" y="56890"/>
                    <a:pt x="25425" y="56443"/>
                  </a:cubicBezTo>
                  <a:cubicBezTo>
                    <a:pt x="25425" y="56107"/>
                    <a:pt x="25499" y="55772"/>
                    <a:pt x="25574" y="55473"/>
                  </a:cubicBezTo>
                  <a:cubicBezTo>
                    <a:pt x="25872" y="54206"/>
                    <a:pt x="26208" y="52938"/>
                    <a:pt x="26543" y="51671"/>
                  </a:cubicBezTo>
                  <a:cubicBezTo>
                    <a:pt x="26581" y="51522"/>
                    <a:pt x="26618" y="51410"/>
                    <a:pt x="26618" y="51298"/>
                  </a:cubicBezTo>
                  <a:cubicBezTo>
                    <a:pt x="25947" y="50590"/>
                    <a:pt x="25910" y="50515"/>
                    <a:pt x="25872" y="49509"/>
                  </a:cubicBezTo>
                  <a:cubicBezTo>
                    <a:pt x="25760" y="46377"/>
                    <a:pt x="25984" y="43246"/>
                    <a:pt x="26543" y="40189"/>
                  </a:cubicBezTo>
                  <a:cubicBezTo>
                    <a:pt x="26879" y="38362"/>
                    <a:pt x="27177" y="36535"/>
                    <a:pt x="27475" y="34708"/>
                  </a:cubicBezTo>
                  <a:cubicBezTo>
                    <a:pt x="27513" y="34559"/>
                    <a:pt x="27513" y="34410"/>
                    <a:pt x="27550" y="34261"/>
                  </a:cubicBezTo>
                  <a:cubicBezTo>
                    <a:pt x="27214" y="34112"/>
                    <a:pt x="27065" y="34336"/>
                    <a:pt x="26916" y="34485"/>
                  </a:cubicBezTo>
                  <a:cubicBezTo>
                    <a:pt x="25686" y="35380"/>
                    <a:pt x="24381" y="36125"/>
                    <a:pt x="22964" y="36684"/>
                  </a:cubicBezTo>
                  <a:cubicBezTo>
                    <a:pt x="21958" y="37094"/>
                    <a:pt x="20877" y="37393"/>
                    <a:pt x="19758" y="37504"/>
                  </a:cubicBezTo>
                  <a:cubicBezTo>
                    <a:pt x="18938" y="37654"/>
                    <a:pt x="18081" y="37579"/>
                    <a:pt x="17261" y="37355"/>
                  </a:cubicBezTo>
                  <a:cubicBezTo>
                    <a:pt x="16701" y="37169"/>
                    <a:pt x="16478" y="37355"/>
                    <a:pt x="16440" y="37952"/>
                  </a:cubicBezTo>
                  <a:cubicBezTo>
                    <a:pt x="16403" y="38138"/>
                    <a:pt x="16403" y="38362"/>
                    <a:pt x="16440" y="38548"/>
                  </a:cubicBezTo>
                  <a:cubicBezTo>
                    <a:pt x="16515" y="39443"/>
                    <a:pt x="15993" y="40002"/>
                    <a:pt x="15359" y="40487"/>
                  </a:cubicBezTo>
                  <a:cubicBezTo>
                    <a:pt x="15210" y="40561"/>
                    <a:pt x="15061" y="40636"/>
                    <a:pt x="14875" y="40711"/>
                  </a:cubicBezTo>
                  <a:cubicBezTo>
                    <a:pt x="12712" y="41643"/>
                    <a:pt x="10438" y="42425"/>
                    <a:pt x="8127" y="43022"/>
                  </a:cubicBezTo>
                  <a:cubicBezTo>
                    <a:pt x="6971" y="43283"/>
                    <a:pt x="5816" y="43395"/>
                    <a:pt x="4623" y="43357"/>
                  </a:cubicBezTo>
                  <a:cubicBezTo>
                    <a:pt x="4325" y="43357"/>
                    <a:pt x="4064" y="43283"/>
                    <a:pt x="3989" y="42985"/>
                  </a:cubicBezTo>
                  <a:cubicBezTo>
                    <a:pt x="3914" y="42686"/>
                    <a:pt x="3691" y="42388"/>
                    <a:pt x="3393" y="42239"/>
                  </a:cubicBezTo>
                  <a:cubicBezTo>
                    <a:pt x="3206" y="42090"/>
                    <a:pt x="3057" y="41903"/>
                    <a:pt x="2871" y="41754"/>
                  </a:cubicBezTo>
                  <a:cubicBezTo>
                    <a:pt x="2647" y="41605"/>
                    <a:pt x="2498" y="41382"/>
                    <a:pt x="2461" y="41083"/>
                  </a:cubicBezTo>
                  <a:cubicBezTo>
                    <a:pt x="2423" y="40785"/>
                    <a:pt x="2349" y="40524"/>
                    <a:pt x="2311" y="40189"/>
                  </a:cubicBezTo>
                  <a:cubicBezTo>
                    <a:pt x="2162" y="38809"/>
                    <a:pt x="1864" y="37430"/>
                    <a:pt x="1491" y="36051"/>
                  </a:cubicBezTo>
                  <a:cubicBezTo>
                    <a:pt x="1193" y="34746"/>
                    <a:pt x="969" y="33441"/>
                    <a:pt x="820" y="32099"/>
                  </a:cubicBezTo>
                  <a:cubicBezTo>
                    <a:pt x="559" y="30272"/>
                    <a:pt x="336" y="28445"/>
                    <a:pt x="112" y="26619"/>
                  </a:cubicBezTo>
                  <a:cubicBezTo>
                    <a:pt x="37" y="26022"/>
                    <a:pt x="37" y="25463"/>
                    <a:pt x="37" y="24904"/>
                  </a:cubicBezTo>
                  <a:cubicBezTo>
                    <a:pt x="0" y="24531"/>
                    <a:pt x="224" y="24158"/>
                    <a:pt x="559" y="24009"/>
                  </a:cubicBezTo>
                  <a:cubicBezTo>
                    <a:pt x="1193" y="23636"/>
                    <a:pt x="1901" y="23375"/>
                    <a:pt x="2647" y="23301"/>
                  </a:cubicBezTo>
                  <a:cubicBezTo>
                    <a:pt x="3504" y="23189"/>
                    <a:pt x="4362" y="23003"/>
                    <a:pt x="5182" y="22742"/>
                  </a:cubicBezTo>
                  <a:cubicBezTo>
                    <a:pt x="7270" y="22220"/>
                    <a:pt x="9395" y="21921"/>
                    <a:pt x="11557" y="21884"/>
                  </a:cubicBezTo>
                  <a:cubicBezTo>
                    <a:pt x="12638" y="21847"/>
                    <a:pt x="13421" y="22369"/>
                    <a:pt x="14166" y="22965"/>
                  </a:cubicBezTo>
                  <a:cubicBezTo>
                    <a:pt x="14278" y="23114"/>
                    <a:pt x="14353" y="23264"/>
                    <a:pt x="14353" y="23450"/>
                  </a:cubicBezTo>
                  <a:cubicBezTo>
                    <a:pt x="14502" y="24345"/>
                    <a:pt x="14614" y="25239"/>
                    <a:pt x="14726" y="26134"/>
                  </a:cubicBezTo>
                  <a:cubicBezTo>
                    <a:pt x="14837" y="26992"/>
                    <a:pt x="14949" y="27849"/>
                    <a:pt x="15061" y="28706"/>
                  </a:cubicBezTo>
                  <a:cubicBezTo>
                    <a:pt x="15173" y="29564"/>
                    <a:pt x="15285" y="30496"/>
                    <a:pt x="15397" y="31428"/>
                  </a:cubicBezTo>
                  <a:cubicBezTo>
                    <a:pt x="16813" y="32658"/>
                    <a:pt x="17559" y="34485"/>
                    <a:pt x="17372" y="36349"/>
                  </a:cubicBezTo>
                  <a:cubicBezTo>
                    <a:pt x="17745" y="36610"/>
                    <a:pt x="18193" y="36759"/>
                    <a:pt x="18640" y="36684"/>
                  </a:cubicBezTo>
                  <a:cubicBezTo>
                    <a:pt x="19647" y="36722"/>
                    <a:pt x="20653" y="36535"/>
                    <a:pt x="21585" y="36237"/>
                  </a:cubicBezTo>
                  <a:cubicBezTo>
                    <a:pt x="23524" y="35640"/>
                    <a:pt x="25313" y="34671"/>
                    <a:pt x="26879" y="33366"/>
                  </a:cubicBezTo>
                  <a:cubicBezTo>
                    <a:pt x="27028" y="33292"/>
                    <a:pt x="27140" y="33143"/>
                    <a:pt x="27252" y="33031"/>
                  </a:cubicBezTo>
                  <a:cubicBezTo>
                    <a:pt x="27289" y="32956"/>
                    <a:pt x="27326" y="32882"/>
                    <a:pt x="27363" y="32807"/>
                  </a:cubicBezTo>
                  <a:cubicBezTo>
                    <a:pt x="27140" y="32695"/>
                    <a:pt x="26879" y="32546"/>
                    <a:pt x="26655" y="32472"/>
                  </a:cubicBezTo>
                  <a:cubicBezTo>
                    <a:pt x="22107" y="30496"/>
                    <a:pt x="19497" y="26954"/>
                    <a:pt x="18454" y="22220"/>
                  </a:cubicBezTo>
                  <a:cubicBezTo>
                    <a:pt x="18416" y="22071"/>
                    <a:pt x="18416" y="21959"/>
                    <a:pt x="18379" y="21810"/>
                  </a:cubicBezTo>
                  <a:cubicBezTo>
                    <a:pt x="18379" y="21474"/>
                    <a:pt x="18155" y="21176"/>
                    <a:pt x="17820" y="21064"/>
                  </a:cubicBezTo>
                  <a:cubicBezTo>
                    <a:pt x="15695" y="20095"/>
                    <a:pt x="14726" y="18305"/>
                    <a:pt x="14278" y="16106"/>
                  </a:cubicBezTo>
                  <a:cubicBezTo>
                    <a:pt x="14204" y="15472"/>
                    <a:pt x="14241" y="14838"/>
                    <a:pt x="14427" y="14205"/>
                  </a:cubicBezTo>
                  <a:cubicBezTo>
                    <a:pt x="14539" y="13869"/>
                    <a:pt x="14688" y="13534"/>
                    <a:pt x="14912" y="13235"/>
                  </a:cubicBezTo>
                  <a:cubicBezTo>
                    <a:pt x="15397" y="12452"/>
                    <a:pt x="16366" y="12154"/>
                    <a:pt x="17223" y="12452"/>
                  </a:cubicBezTo>
                  <a:cubicBezTo>
                    <a:pt x="17633" y="12564"/>
                    <a:pt x="17969" y="12751"/>
                    <a:pt x="18416" y="12937"/>
                  </a:cubicBezTo>
                  <a:cubicBezTo>
                    <a:pt x="18640" y="12676"/>
                    <a:pt x="18789" y="12341"/>
                    <a:pt x="18864" y="12005"/>
                  </a:cubicBezTo>
                  <a:cubicBezTo>
                    <a:pt x="19013" y="11707"/>
                    <a:pt x="19162" y="11409"/>
                    <a:pt x="19199" y="11073"/>
                  </a:cubicBezTo>
                  <a:cubicBezTo>
                    <a:pt x="19274" y="10775"/>
                    <a:pt x="19348" y="10477"/>
                    <a:pt x="19497" y="10216"/>
                  </a:cubicBezTo>
                  <a:cubicBezTo>
                    <a:pt x="20504" y="8389"/>
                    <a:pt x="21734" y="6711"/>
                    <a:pt x="23188" y="5220"/>
                  </a:cubicBezTo>
                  <a:cubicBezTo>
                    <a:pt x="23971" y="4325"/>
                    <a:pt x="24866" y="3580"/>
                    <a:pt x="25835" y="2946"/>
                  </a:cubicBezTo>
                  <a:cubicBezTo>
                    <a:pt x="27811" y="1716"/>
                    <a:pt x="29973" y="933"/>
                    <a:pt x="32210" y="523"/>
                  </a:cubicBezTo>
                  <a:cubicBezTo>
                    <a:pt x="33589" y="299"/>
                    <a:pt x="35006" y="150"/>
                    <a:pt x="36422" y="113"/>
                  </a:cubicBezTo>
                  <a:cubicBezTo>
                    <a:pt x="39144" y="1"/>
                    <a:pt x="41791" y="821"/>
                    <a:pt x="43990" y="2461"/>
                  </a:cubicBezTo>
                  <a:cubicBezTo>
                    <a:pt x="48128" y="5257"/>
                    <a:pt x="51073" y="9507"/>
                    <a:pt x="52229" y="14391"/>
                  </a:cubicBezTo>
                  <a:cubicBezTo>
                    <a:pt x="52341" y="15099"/>
                    <a:pt x="52453" y="15770"/>
                    <a:pt x="52490" y="16479"/>
                  </a:cubicBezTo>
                  <a:cubicBezTo>
                    <a:pt x="52565" y="16889"/>
                    <a:pt x="52565" y="17262"/>
                    <a:pt x="52602" y="17746"/>
                  </a:cubicBezTo>
                  <a:cubicBezTo>
                    <a:pt x="52826" y="17709"/>
                    <a:pt x="52975" y="17672"/>
                    <a:pt x="53124" y="17597"/>
                  </a:cubicBezTo>
                  <a:cubicBezTo>
                    <a:pt x="53534" y="17448"/>
                    <a:pt x="53944" y="17299"/>
                    <a:pt x="54354" y="17187"/>
                  </a:cubicBezTo>
                  <a:cubicBezTo>
                    <a:pt x="55249" y="16889"/>
                    <a:pt x="56255" y="17299"/>
                    <a:pt x="56665" y="18156"/>
                  </a:cubicBezTo>
                  <a:cubicBezTo>
                    <a:pt x="57225" y="19014"/>
                    <a:pt x="57411" y="20057"/>
                    <a:pt x="57262" y="21064"/>
                  </a:cubicBezTo>
                  <a:cubicBezTo>
                    <a:pt x="57075" y="22145"/>
                    <a:pt x="56554" y="23114"/>
                    <a:pt x="55808" y="23897"/>
                  </a:cubicBezTo>
                  <a:cubicBezTo>
                    <a:pt x="55025" y="24792"/>
                    <a:pt x="53981" y="25426"/>
                    <a:pt x="52826" y="25687"/>
                  </a:cubicBezTo>
                  <a:cubicBezTo>
                    <a:pt x="52117" y="25836"/>
                    <a:pt x="51372" y="25799"/>
                    <a:pt x="50663" y="25612"/>
                  </a:cubicBezTo>
                  <a:close/>
                  <a:moveTo>
                    <a:pt x="11855" y="40636"/>
                  </a:moveTo>
                  <a:cubicBezTo>
                    <a:pt x="11445" y="40748"/>
                    <a:pt x="11035" y="40860"/>
                    <a:pt x="10625" y="40934"/>
                  </a:cubicBezTo>
                  <a:cubicBezTo>
                    <a:pt x="9283" y="41195"/>
                    <a:pt x="7941" y="41531"/>
                    <a:pt x="6636" y="41978"/>
                  </a:cubicBezTo>
                  <a:cubicBezTo>
                    <a:pt x="6487" y="42053"/>
                    <a:pt x="6263" y="42053"/>
                    <a:pt x="6188" y="42314"/>
                  </a:cubicBezTo>
                  <a:cubicBezTo>
                    <a:pt x="6263" y="42314"/>
                    <a:pt x="6300" y="42351"/>
                    <a:pt x="6375" y="42351"/>
                  </a:cubicBezTo>
                  <a:cubicBezTo>
                    <a:pt x="8276" y="42239"/>
                    <a:pt x="9991" y="41531"/>
                    <a:pt x="11743" y="40897"/>
                  </a:cubicBezTo>
                  <a:cubicBezTo>
                    <a:pt x="11818" y="40897"/>
                    <a:pt x="11818" y="40711"/>
                    <a:pt x="11855" y="40636"/>
                  </a:cubicBezTo>
                  <a:cubicBezTo>
                    <a:pt x="11967" y="40673"/>
                    <a:pt x="12041" y="40673"/>
                    <a:pt x="12116" y="40711"/>
                  </a:cubicBezTo>
                  <a:cubicBezTo>
                    <a:pt x="12153" y="40711"/>
                    <a:pt x="12191" y="40711"/>
                    <a:pt x="12228" y="40711"/>
                  </a:cubicBezTo>
                  <a:cubicBezTo>
                    <a:pt x="12191" y="40673"/>
                    <a:pt x="12153" y="40636"/>
                    <a:pt x="12153" y="40636"/>
                  </a:cubicBezTo>
                  <a:cubicBezTo>
                    <a:pt x="12041" y="40636"/>
                    <a:pt x="11967" y="40636"/>
                    <a:pt x="11855" y="40636"/>
                  </a:cubicBezTo>
                  <a:close/>
                  <a:moveTo>
                    <a:pt x="19050" y="15360"/>
                  </a:moveTo>
                  <a:cubicBezTo>
                    <a:pt x="18826" y="15547"/>
                    <a:pt x="18864" y="15770"/>
                    <a:pt x="18864" y="15957"/>
                  </a:cubicBezTo>
                  <a:cubicBezTo>
                    <a:pt x="18901" y="17522"/>
                    <a:pt x="18789" y="19088"/>
                    <a:pt x="19162" y="20654"/>
                  </a:cubicBezTo>
                  <a:cubicBezTo>
                    <a:pt x="19199" y="20803"/>
                    <a:pt x="19199" y="20989"/>
                    <a:pt x="19236" y="21139"/>
                  </a:cubicBezTo>
                  <a:cubicBezTo>
                    <a:pt x="19460" y="23003"/>
                    <a:pt x="20094" y="24755"/>
                    <a:pt x="21026" y="26358"/>
                  </a:cubicBezTo>
                  <a:cubicBezTo>
                    <a:pt x="22778" y="29340"/>
                    <a:pt x="25686" y="31502"/>
                    <a:pt x="29078" y="32285"/>
                  </a:cubicBezTo>
                  <a:cubicBezTo>
                    <a:pt x="30532" y="32658"/>
                    <a:pt x="32023" y="32882"/>
                    <a:pt x="33552" y="32956"/>
                  </a:cubicBezTo>
                  <a:cubicBezTo>
                    <a:pt x="35155" y="33105"/>
                    <a:pt x="36758" y="33068"/>
                    <a:pt x="38361" y="32919"/>
                  </a:cubicBezTo>
                  <a:cubicBezTo>
                    <a:pt x="40374" y="32733"/>
                    <a:pt x="42313" y="32099"/>
                    <a:pt x="44065" y="31092"/>
                  </a:cubicBezTo>
                  <a:cubicBezTo>
                    <a:pt x="45892" y="29974"/>
                    <a:pt x="47532" y="28483"/>
                    <a:pt x="48799" y="26768"/>
                  </a:cubicBezTo>
                  <a:cubicBezTo>
                    <a:pt x="50067" y="25165"/>
                    <a:pt x="50962" y="23301"/>
                    <a:pt x="51409" y="21288"/>
                  </a:cubicBezTo>
                  <a:cubicBezTo>
                    <a:pt x="51483" y="21027"/>
                    <a:pt x="51521" y="20766"/>
                    <a:pt x="51558" y="20505"/>
                  </a:cubicBezTo>
                  <a:cubicBezTo>
                    <a:pt x="51558" y="20207"/>
                    <a:pt x="51744" y="19908"/>
                    <a:pt x="51595" y="19610"/>
                  </a:cubicBezTo>
                  <a:cubicBezTo>
                    <a:pt x="50551" y="19610"/>
                    <a:pt x="49508" y="19871"/>
                    <a:pt x="48576" y="20356"/>
                  </a:cubicBezTo>
                  <a:cubicBezTo>
                    <a:pt x="48501" y="20878"/>
                    <a:pt x="48427" y="21400"/>
                    <a:pt x="48277" y="21921"/>
                  </a:cubicBezTo>
                  <a:cubicBezTo>
                    <a:pt x="47830" y="23823"/>
                    <a:pt x="46749" y="25277"/>
                    <a:pt x="44810" y="25910"/>
                  </a:cubicBezTo>
                  <a:cubicBezTo>
                    <a:pt x="44475" y="26022"/>
                    <a:pt x="44102" y="26097"/>
                    <a:pt x="43729" y="26171"/>
                  </a:cubicBezTo>
                  <a:cubicBezTo>
                    <a:pt x="41381" y="26581"/>
                    <a:pt x="39032" y="25687"/>
                    <a:pt x="37504" y="23897"/>
                  </a:cubicBezTo>
                  <a:cubicBezTo>
                    <a:pt x="36385" y="22704"/>
                    <a:pt x="35789" y="21176"/>
                    <a:pt x="35826" y="19573"/>
                  </a:cubicBezTo>
                  <a:cubicBezTo>
                    <a:pt x="35826" y="19386"/>
                    <a:pt x="35789" y="19200"/>
                    <a:pt x="35751" y="19051"/>
                  </a:cubicBezTo>
                  <a:cubicBezTo>
                    <a:pt x="34969" y="18902"/>
                    <a:pt x="34148" y="18715"/>
                    <a:pt x="33365" y="18566"/>
                  </a:cubicBezTo>
                  <a:cubicBezTo>
                    <a:pt x="33291" y="18566"/>
                    <a:pt x="33216" y="18641"/>
                    <a:pt x="33067" y="18678"/>
                  </a:cubicBezTo>
                  <a:cubicBezTo>
                    <a:pt x="33030" y="18865"/>
                    <a:pt x="32993" y="19051"/>
                    <a:pt x="32955" y="19237"/>
                  </a:cubicBezTo>
                  <a:cubicBezTo>
                    <a:pt x="32769" y="19983"/>
                    <a:pt x="32545" y="20654"/>
                    <a:pt x="32247" y="21362"/>
                  </a:cubicBezTo>
                  <a:cubicBezTo>
                    <a:pt x="31017" y="24009"/>
                    <a:pt x="28109" y="25463"/>
                    <a:pt x="25238" y="24829"/>
                  </a:cubicBezTo>
                  <a:cubicBezTo>
                    <a:pt x="24083" y="24531"/>
                    <a:pt x="23039" y="24009"/>
                    <a:pt x="22144" y="23226"/>
                  </a:cubicBezTo>
                  <a:cubicBezTo>
                    <a:pt x="21846" y="22965"/>
                    <a:pt x="21511" y="22704"/>
                    <a:pt x="21212" y="22481"/>
                  </a:cubicBezTo>
                  <a:cubicBezTo>
                    <a:pt x="20951" y="22332"/>
                    <a:pt x="20728" y="22071"/>
                    <a:pt x="20616" y="21810"/>
                  </a:cubicBezTo>
                  <a:cubicBezTo>
                    <a:pt x="19907" y="20393"/>
                    <a:pt x="19647" y="18790"/>
                    <a:pt x="19907" y="17224"/>
                  </a:cubicBezTo>
                  <a:cubicBezTo>
                    <a:pt x="20019" y="16330"/>
                    <a:pt x="19535" y="15882"/>
                    <a:pt x="19050" y="15360"/>
                  </a:cubicBezTo>
                  <a:close/>
                  <a:moveTo>
                    <a:pt x="26916" y="50254"/>
                  </a:moveTo>
                  <a:cubicBezTo>
                    <a:pt x="27438" y="50329"/>
                    <a:pt x="27848" y="50403"/>
                    <a:pt x="28295" y="50478"/>
                  </a:cubicBezTo>
                  <a:cubicBezTo>
                    <a:pt x="31762" y="50776"/>
                    <a:pt x="35267" y="50925"/>
                    <a:pt x="38771" y="50851"/>
                  </a:cubicBezTo>
                  <a:cubicBezTo>
                    <a:pt x="39666" y="50813"/>
                    <a:pt x="40560" y="50664"/>
                    <a:pt x="41418" y="50366"/>
                  </a:cubicBezTo>
                  <a:cubicBezTo>
                    <a:pt x="41903" y="50291"/>
                    <a:pt x="42238" y="49844"/>
                    <a:pt x="42201" y="49359"/>
                  </a:cubicBezTo>
                  <a:cubicBezTo>
                    <a:pt x="42238" y="48353"/>
                    <a:pt x="42201" y="47346"/>
                    <a:pt x="42126" y="46340"/>
                  </a:cubicBezTo>
                  <a:cubicBezTo>
                    <a:pt x="41679" y="42500"/>
                    <a:pt x="40821" y="38697"/>
                    <a:pt x="39628" y="35044"/>
                  </a:cubicBezTo>
                  <a:cubicBezTo>
                    <a:pt x="39554" y="34708"/>
                    <a:pt x="39405" y="34410"/>
                    <a:pt x="39256" y="34112"/>
                  </a:cubicBezTo>
                  <a:cubicBezTo>
                    <a:pt x="38883" y="34261"/>
                    <a:pt x="38771" y="34559"/>
                    <a:pt x="38622" y="34783"/>
                  </a:cubicBezTo>
                  <a:cubicBezTo>
                    <a:pt x="38249" y="35417"/>
                    <a:pt x="37951" y="36013"/>
                    <a:pt x="37578" y="36647"/>
                  </a:cubicBezTo>
                  <a:cubicBezTo>
                    <a:pt x="37354" y="37169"/>
                    <a:pt x="36758" y="37318"/>
                    <a:pt x="36311" y="37057"/>
                  </a:cubicBezTo>
                  <a:cubicBezTo>
                    <a:pt x="36087" y="36945"/>
                    <a:pt x="35901" y="36833"/>
                    <a:pt x="35714" y="36684"/>
                  </a:cubicBezTo>
                  <a:cubicBezTo>
                    <a:pt x="35192" y="36274"/>
                    <a:pt x="34708" y="35790"/>
                    <a:pt x="34297" y="35230"/>
                  </a:cubicBezTo>
                  <a:cubicBezTo>
                    <a:pt x="34074" y="34858"/>
                    <a:pt x="33776" y="34485"/>
                    <a:pt x="33440" y="34224"/>
                  </a:cubicBezTo>
                  <a:cubicBezTo>
                    <a:pt x="33216" y="34410"/>
                    <a:pt x="32993" y="34597"/>
                    <a:pt x="32769" y="34820"/>
                  </a:cubicBezTo>
                  <a:cubicBezTo>
                    <a:pt x="32471" y="35156"/>
                    <a:pt x="32173" y="35566"/>
                    <a:pt x="31837" y="35901"/>
                  </a:cubicBezTo>
                  <a:cubicBezTo>
                    <a:pt x="31613" y="36162"/>
                    <a:pt x="31352" y="36423"/>
                    <a:pt x="31054" y="36684"/>
                  </a:cubicBezTo>
                  <a:cubicBezTo>
                    <a:pt x="30532" y="37169"/>
                    <a:pt x="29712" y="36983"/>
                    <a:pt x="29451" y="36349"/>
                  </a:cubicBezTo>
                  <a:cubicBezTo>
                    <a:pt x="29302" y="36125"/>
                    <a:pt x="29190" y="35864"/>
                    <a:pt x="29116" y="35603"/>
                  </a:cubicBezTo>
                  <a:cubicBezTo>
                    <a:pt x="29004" y="35081"/>
                    <a:pt x="28966" y="34559"/>
                    <a:pt x="28892" y="34037"/>
                  </a:cubicBezTo>
                  <a:cubicBezTo>
                    <a:pt x="28892" y="33888"/>
                    <a:pt x="28966" y="33702"/>
                    <a:pt x="28706" y="33553"/>
                  </a:cubicBezTo>
                  <a:cubicBezTo>
                    <a:pt x="28631" y="33739"/>
                    <a:pt x="28556" y="33926"/>
                    <a:pt x="28519" y="34112"/>
                  </a:cubicBezTo>
                  <a:cubicBezTo>
                    <a:pt x="28184" y="35901"/>
                    <a:pt x="27848" y="37728"/>
                    <a:pt x="27550" y="39555"/>
                  </a:cubicBezTo>
                  <a:cubicBezTo>
                    <a:pt x="27140" y="41754"/>
                    <a:pt x="26879" y="43991"/>
                    <a:pt x="26767" y="46265"/>
                  </a:cubicBezTo>
                  <a:cubicBezTo>
                    <a:pt x="26692" y="47607"/>
                    <a:pt x="26767" y="48949"/>
                    <a:pt x="26916" y="50254"/>
                  </a:cubicBezTo>
                  <a:close/>
                  <a:moveTo>
                    <a:pt x="33925" y="8948"/>
                  </a:moveTo>
                  <a:cubicBezTo>
                    <a:pt x="34670" y="9433"/>
                    <a:pt x="35528" y="9768"/>
                    <a:pt x="36460" y="9880"/>
                  </a:cubicBezTo>
                  <a:cubicBezTo>
                    <a:pt x="38025" y="10104"/>
                    <a:pt x="39666" y="10104"/>
                    <a:pt x="41269" y="9806"/>
                  </a:cubicBezTo>
                  <a:cubicBezTo>
                    <a:pt x="42424" y="9582"/>
                    <a:pt x="43655" y="9395"/>
                    <a:pt x="44810" y="9209"/>
                  </a:cubicBezTo>
                  <a:cubicBezTo>
                    <a:pt x="45295" y="9134"/>
                    <a:pt x="45519" y="9284"/>
                    <a:pt x="45481" y="9694"/>
                  </a:cubicBezTo>
                  <a:cubicBezTo>
                    <a:pt x="45481" y="10178"/>
                    <a:pt x="45593" y="10626"/>
                    <a:pt x="45854" y="11036"/>
                  </a:cubicBezTo>
                  <a:cubicBezTo>
                    <a:pt x="46824" y="12937"/>
                    <a:pt x="48240" y="14615"/>
                    <a:pt x="49955" y="15919"/>
                  </a:cubicBezTo>
                  <a:cubicBezTo>
                    <a:pt x="50328" y="16180"/>
                    <a:pt x="50738" y="16441"/>
                    <a:pt x="51148" y="16628"/>
                  </a:cubicBezTo>
                  <a:cubicBezTo>
                    <a:pt x="51297" y="16702"/>
                    <a:pt x="51446" y="16740"/>
                    <a:pt x="51595" y="16777"/>
                  </a:cubicBezTo>
                  <a:cubicBezTo>
                    <a:pt x="51595" y="16628"/>
                    <a:pt x="51633" y="16479"/>
                    <a:pt x="51633" y="16330"/>
                  </a:cubicBezTo>
                  <a:cubicBezTo>
                    <a:pt x="51483" y="14689"/>
                    <a:pt x="51073" y="13086"/>
                    <a:pt x="50402" y="11558"/>
                  </a:cubicBezTo>
                  <a:cubicBezTo>
                    <a:pt x="49172" y="8613"/>
                    <a:pt x="47234" y="6003"/>
                    <a:pt x="44773" y="3990"/>
                  </a:cubicBezTo>
                  <a:cubicBezTo>
                    <a:pt x="42275" y="1939"/>
                    <a:pt x="39554" y="784"/>
                    <a:pt x="36236" y="933"/>
                  </a:cubicBezTo>
                  <a:cubicBezTo>
                    <a:pt x="33254" y="1082"/>
                    <a:pt x="30383" y="1529"/>
                    <a:pt x="27662" y="2909"/>
                  </a:cubicBezTo>
                  <a:cubicBezTo>
                    <a:pt x="26618" y="3431"/>
                    <a:pt x="25574" y="3953"/>
                    <a:pt x="24828" y="4922"/>
                  </a:cubicBezTo>
                  <a:cubicBezTo>
                    <a:pt x="24567" y="5295"/>
                    <a:pt x="24232" y="5630"/>
                    <a:pt x="23859" y="5928"/>
                  </a:cubicBezTo>
                  <a:cubicBezTo>
                    <a:pt x="22815" y="6711"/>
                    <a:pt x="22144" y="7792"/>
                    <a:pt x="21473" y="8874"/>
                  </a:cubicBezTo>
                  <a:cubicBezTo>
                    <a:pt x="21324" y="9023"/>
                    <a:pt x="21324" y="9209"/>
                    <a:pt x="21436" y="9395"/>
                  </a:cubicBezTo>
                  <a:cubicBezTo>
                    <a:pt x="22182" y="9545"/>
                    <a:pt x="23002" y="9545"/>
                    <a:pt x="23747" y="9433"/>
                  </a:cubicBezTo>
                  <a:cubicBezTo>
                    <a:pt x="26208" y="9134"/>
                    <a:pt x="28631" y="8874"/>
                    <a:pt x="31054" y="8501"/>
                  </a:cubicBezTo>
                  <a:cubicBezTo>
                    <a:pt x="33664" y="8128"/>
                    <a:pt x="36199" y="7494"/>
                    <a:pt x="38659" y="6599"/>
                  </a:cubicBezTo>
                  <a:cubicBezTo>
                    <a:pt x="38734" y="6562"/>
                    <a:pt x="38846" y="6525"/>
                    <a:pt x="38957" y="6525"/>
                  </a:cubicBezTo>
                  <a:cubicBezTo>
                    <a:pt x="39181" y="6413"/>
                    <a:pt x="39442" y="6525"/>
                    <a:pt x="39554" y="6749"/>
                  </a:cubicBezTo>
                  <a:cubicBezTo>
                    <a:pt x="39628" y="6972"/>
                    <a:pt x="39517" y="7233"/>
                    <a:pt x="39293" y="7308"/>
                  </a:cubicBezTo>
                  <a:cubicBezTo>
                    <a:pt x="38771" y="7531"/>
                    <a:pt x="38212" y="7718"/>
                    <a:pt x="37690" y="7904"/>
                  </a:cubicBezTo>
                  <a:cubicBezTo>
                    <a:pt x="36646" y="8203"/>
                    <a:pt x="35602" y="8426"/>
                    <a:pt x="34558" y="8724"/>
                  </a:cubicBezTo>
                  <a:cubicBezTo>
                    <a:pt x="34335" y="8762"/>
                    <a:pt x="34148" y="8836"/>
                    <a:pt x="33925" y="8948"/>
                  </a:cubicBezTo>
                  <a:close/>
                  <a:moveTo>
                    <a:pt x="895" y="24867"/>
                  </a:moveTo>
                  <a:cubicBezTo>
                    <a:pt x="932" y="25389"/>
                    <a:pt x="969" y="25910"/>
                    <a:pt x="1007" y="26395"/>
                  </a:cubicBezTo>
                  <a:cubicBezTo>
                    <a:pt x="1193" y="27849"/>
                    <a:pt x="1342" y="29266"/>
                    <a:pt x="1566" y="30682"/>
                  </a:cubicBezTo>
                  <a:cubicBezTo>
                    <a:pt x="1752" y="32099"/>
                    <a:pt x="1939" y="33627"/>
                    <a:pt x="2237" y="35044"/>
                  </a:cubicBezTo>
                  <a:cubicBezTo>
                    <a:pt x="2610" y="36759"/>
                    <a:pt x="3057" y="38436"/>
                    <a:pt x="3281" y="40189"/>
                  </a:cubicBezTo>
                  <a:cubicBezTo>
                    <a:pt x="3281" y="40375"/>
                    <a:pt x="3281" y="40599"/>
                    <a:pt x="3504" y="40673"/>
                  </a:cubicBezTo>
                  <a:cubicBezTo>
                    <a:pt x="3728" y="40524"/>
                    <a:pt x="4026" y="40412"/>
                    <a:pt x="4325" y="40375"/>
                  </a:cubicBezTo>
                  <a:cubicBezTo>
                    <a:pt x="4884" y="40338"/>
                    <a:pt x="5443" y="40189"/>
                    <a:pt x="5965" y="40002"/>
                  </a:cubicBezTo>
                  <a:cubicBezTo>
                    <a:pt x="8537" y="39182"/>
                    <a:pt x="11147" y="38548"/>
                    <a:pt x="13794" y="38064"/>
                  </a:cubicBezTo>
                  <a:cubicBezTo>
                    <a:pt x="14353" y="37952"/>
                    <a:pt x="14949" y="37915"/>
                    <a:pt x="15583" y="37840"/>
                  </a:cubicBezTo>
                  <a:lnTo>
                    <a:pt x="15583" y="37281"/>
                  </a:lnTo>
                  <a:lnTo>
                    <a:pt x="14651" y="37281"/>
                  </a:lnTo>
                  <a:cubicBezTo>
                    <a:pt x="14241" y="37281"/>
                    <a:pt x="13831" y="37169"/>
                    <a:pt x="13495" y="36983"/>
                  </a:cubicBezTo>
                  <a:cubicBezTo>
                    <a:pt x="12638" y="36461"/>
                    <a:pt x="12452" y="35864"/>
                    <a:pt x="12862" y="34932"/>
                  </a:cubicBezTo>
                  <a:cubicBezTo>
                    <a:pt x="12936" y="34746"/>
                    <a:pt x="13048" y="34597"/>
                    <a:pt x="13160" y="34410"/>
                  </a:cubicBezTo>
                  <a:cubicBezTo>
                    <a:pt x="13383" y="34037"/>
                    <a:pt x="13831" y="33814"/>
                    <a:pt x="14278" y="33888"/>
                  </a:cubicBezTo>
                  <a:cubicBezTo>
                    <a:pt x="14427" y="33926"/>
                    <a:pt x="14614" y="34037"/>
                    <a:pt x="14763" y="33739"/>
                  </a:cubicBezTo>
                  <a:cubicBezTo>
                    <a:pt x="14614" y="32285"/>
                    <a:pt x="14465" y="30757"/>
                    <a:pt x="14315" y="29228"/>
                  </a:cubicBezTo>
                  <a:cubicBezTo>
                    <a:pt x="14129" y="27700"/>
                    <a:pt x="13831" y="26060"/>
                    <a:pt x="13644" y="24457"/>
                  </a:cubicBezTo>
                  <a:cubicBezTo>
                    <a:pt x="13570" y="23897"/>
                    <a:pt x="13309" y="23413"/>
                    <a:pt x="12936" y="23040"/>
                  </a:cubicBezTo>
                  <a:cubicBezTo>
                    <a:pt x="12601" y="22779"/>
                    <a:pt x="12191" y="22667"/>
                    <a:pt x="11780" y="22704"/>
                  </a:cubicBezTo>
                  <a:lnTo>
                    <a:pt x="10886" y="22704"/>
                  </a:lnTo>
                  <a:cubicBezTo>
                    <a:pt x="9059" y="22779"/>
                    <a:pt x="7232" y="23040"/>
                    <a:pt x="5443" y="23525"/>
                  </a:cubicBezTo>
                  <a:cubicBezTo>
                    <a:pt x="4511" y="23785"/>
                    <a:pt x="3542" y="24009"/>
                    <a:pt x="2572" y="24158"/>
                  </a:cubicBezTo>
                  <a:cubicBezTo>
                    <a:pt x="1976" y="24233"/>
                    <a:pt x="1417" y="24494"/>
                    <a:pt x="895" y="24867"/>
                  </a:cubicBezTo>
                  <a:close/>
                  <a:moveTo>
                    <a:pt x="26581" y="24084"/>
                  </a:moveTo>
                  <a:cubicBezTo>
                    <a:pt x="27065" y="24009"/>
                    <a:pt x="27513" y="23972"/>
                    <a:pt x="27997" y="23860"/>
                  </a:cubicBezTo>
                  <a:cubicBezTo>
                    <a:pt x="30458" y="23264"/>
                    <a:pt x="31800" y="21139"/>
                    <a:pt x="32173" y="18753"/>
                  </a:cubicBezTo>
                  <a:cubicBezTo>
                    <a:pt x="32210" y="18417"/>
                    <a:pt x="32023" y="18156"/>
                    <a:pt x="32023" y="17858"/>
                  </a:cubicBezTo>
                  <a:cubicBezTo>
                    <a:pt x="31986" y="17597"/>
                    <a:pt x="32210" y="17224"/>
                    <a:pt x="32135" y="16889"/>
                  </a:cubicBezTo>
                  <a:cubicBezTo>
                    <a:pt x="32023" y="15248"/>
                    <a:pt x="31091" y="13794"/>
                    <a:pt x="29675" y="12974"/>
                  </a:cubicBezTo>
                  <a:cubicBezTo>
                    <a:pt x="28295" y="12154"/>
                    <a:pt x="26655" y="11893"/>
                    <a:pt x="25089" y="12229"/>
                  </a:cubicBezTo>
                  <a:cubicBezTo>
                    <a:pt x="24344" y="12415"/>
                    <a:pt x="23635" y="12788"/>
                    <a:pt x="23076" y="13310"/>
                  </a:cubicBezTo>
                  <a:cubicBezTo>
                    <a:pt x="22442" y="13944"/>
                    <a:pt x="21883" y="14689"/>
                    <a:pt x="21511" y="15509"/>
                  </a:cubicBezTo>
                  <a:cubicBezTo>
                    <a:pt x="20802" y="16777"/>
                    <a:pt x="20579" y="18268"/>
                    <a:pt x="20839" y="19685"/>
                  </a:cubicBezTo>
                  <a:cubicBezTo>
                    <a:pt x="20951" y="20430"/>
                    <a:pt x="21287" y="21101"/>
                    <a:pt x="21771" y="21661"/>
                  </a:cubicBezTo>
                  <a:cubicBezTo>
                    <a:pt x="22405" y="22369"/>
                    <a:pt x="23188" y="23003"/>
                    <a:pt x="24046" y="23450"/>
                  </a:cubicBezTo>
                  <a:cubicBezTo>
                    <a:pt x="24828" y="23860"/>
                    <a:pt x="25686" y="24084"/>
                    <a:pt x="26581" y="24084"/>
                  </a:cubicBezTo>
                  <a:close/>
                  <a:moveTo>
                    <a:pt x="20429" y="15509"/>
                  </a:moveTo>
                  <a:cubicBezTo>
                    <a:pt x="20541" y="15360"/>
                    <a:pt x="20616" y="15248"/>
                    <a:pt x="20690" y="15137"/>
                  </a:cubicBezTo>
                  <a:cubicBezTo>
                    <a:pt x="20989" y="14652"/>
                    <a:pt x="21250" y="14167"/>
                    <a:pt x="21548" y="13683"/>
                  </a:cubicBezTo>
                  <a:cubicBezTo>
                    <a:pt x="22331" y="12452"/>
                    <a:pt x="23561" y="11632"/>
                    <a:pt x="24978" y="11371"/>
                  </a:cubicBezTo>
                  <a:cubicBezTo>
                    <a:pt x="26170" y="11148"/>
                    <a:pt x="27401" y="11185"/>
                    <a:pt x="28556" y="11558"/>
                  </a:cubicBezTo>
                  <a:cubicBezTo>
                    <a:pt x="31129" y="12341"/>
                    <a:pt x="32620" y="14055"/>
                    <a:pt x="33030" y="16702"/>
                  </a:cubicBezTo>
                  <a:cubicBezTo>
                    <a:pt x="33067" y="17001"/>
                    <a:pt x="33105" y="17262"/>
                    <a:pt x="33179" y="17522"/>
                  </a:cubicBezTo>
                  <a:cubicBezTo>
                    <a:pt x="33999" y="17858"/>
                    <a:pt x="34931" y="18007"/>
                    <a:pt x="35826" y="18007"/>
                  </a:cubicBezTo>
                  <a:cubicBezTo>
                    <a:pt x="35863" y="17858"/>
                    <a:pt x="35901" y="17746"/>
                    <a:pt x="35975" y="17597"/>
                  </a:cubicBezTo>
                  <a:cubicBezTo>
                    <a:pt x="36311" y="15770"/>
                    <a:pt x="37615" y="14279"/>
                    <a:pt x="39405" y="13720"/>
                  </a:cubicBezTo>
                  <a:cubicBezTo>
                    <a:pt x="40710" y="13273"/>
                    <a:pt x="42089" y="13086"/>
                    <a:pt x="43468" y="13161"/>
                  </a:cubicBezTo>
                  <a:cubicBezTo>
                    <a:pt x="44139" y="13198"/>
                    <a:pt x="44810" y="13384"/>
                    <a:pt x="45370" y="13794"/>
                  </a:cubicBezTo>
                  <a:cubicBezTo>
                    <a:pt x="47122" y="14950"/>
                    <a:pt x="48277" y="16516"/>
                    <a:pt x="48501" y="18678"/>
                  </a:cubicBezTo>
                  <a:cubicBezTo>
                    <a:pt x="48501" y="18865"/>
                    <a:pt x="48576" y="19014"/>
                    <a:pt x="48613" y="19237"/>
                  </a:cubicBezTo>
                  <a:cubicBezTo>
                    <a:pt x="49545" y="19014"/>
                    <a:pt x="50440" y="18827"/>
                    <a:pt x="51297" y="18604"/>
                  </a:cubicBezTo>
                  <a:cubicBezTo>
                    <a:pt x="51670" y="18492"/>
                    <a:pt x="51707" y="18343"/>
                    <a:pt x="51633" y="17821"/>
                  </a:cubicBezTo>
                  <a:cubicBezTo>
                    <a:pt x="48128" y="16330"/>
                    <a:pt x="46003" y="13534"/>
                    <a:pt x="44475" y="10141"/>
                  </a:cubicBezTo>
                  <a:cubicBezTo>
                    <a:pt x="43543" y="10290"/>
                    <a:pt x="42611" y="10439"/>
                    <a:pt x="41679" y="10626"/>
                  </a:cubicBezTo>
                  <a:cubicBezTo>
                    <a:pt x="40374" y="10887"/>
                    <a:pt x="39069" y="10961"/>
                    <a:pt x="37765" y="10887"/>
                  </a:cubicBezTo>
                  <a:cubicBezTo>
                    <a:pt x="36572" y="10849"/>
                    <a:pt x="35416" y="10588"/>
                    <a:pt x="34335" y="10141"/>
                  </a:cubicBezTo>
                  <a:cubicBezTo>
                    <a:pt x="33701" y="9843"/>
                    <a:pt x="33105" y="9507"/>
                    <a:pt x="32433" y="9134"/>
                  </a:cubicBezTo>
                  <a:cubicBezTo>
                    <a:pt x="32135" y="9209"/>
                    <a:pt x="31837" y="9284"/>
                    <a:pt x="31501" y="9321"/>
                  </a:cubicBezTo>
                  <a:cubicBezTo>
                    <a:pt x="29675" y="9582"/>
                    <a:pt x="27848" y="9843"/>
                    <a:pt x="26021" y="10066"/>
                  </a:cubicBezTo>
                  <a:cubicBezTo>
                    <a:pt x="24754" y="10253"/>
                    <a:pt x="23486" y="10365"/>
                    <a:pt x="22219" y="10327"/>
                  </a:cubicBezTo>
                  <a:lnTo>
                    <a:pt x="20802" y="10253"/>
                  </a:lnTo>
                  <a:cubicBezTo>
                    <a:pt x="20131" y="11297"/>
                    <a:pt x="19609" y="12378"/>
                    <a:pt x="19274" y="13571"/>
                  </a:cubicBezTo>
                  <a:cubicBezTo>
                    <a:pt x="19236" y="13720"/>
                    <a:pt x="19274" y="13869"/>
                    <a:pt x="19348" y="14018"/>
                  </a:cubicBezTo>
                  <a:cubicBezTo>
                    <a:pt x="19647" y="14577"/>
                    <a:pt x="19982" y="15062"/>
                    <a:pt x="20392" y="15509"/>
                  </a:cubicBezTo>
                  <a:close/>
                  <a:moveTo>
                    <a:pt x="36795" y="19014"/>
                  </a:moveTo>
                  <a:cubicBezTo>
                    <a:pt x="36646" y="20244"/>
                    <a:pt x="36982" y="21511"/>
                    <a:pt x="37727" y="22518"/>
                  </a:cubicBezTo>
                  <a:cubicBezTo>
                    <a:pt x="37839" y="22593"/>
                    <a:pt x="37914" y="22742"/>
                    <a:pt x="37951" y="22853"/>
                  </a:cubicBezTo>
                  <a:cubicBezTo>
                    <a:pt x="38100" y="23301"/>
                    <a:pt x="38398" y="23674"/>
                    <a:pt x="38808" y="23935"/>
                  </a:cubicBezTo>
                  <a:cubicBezTo>
                    <a:pt x="40188" y="25053"/>
                    <a:pt x="41977" y="25538"/>
                    <a:pt x="43729" y="25239"/>
                  </a:cubicBezTo>
                  <a:cubicBezTo>
                    <a:pt x="46152" y="24867"/>
                    <a:pt x="47867" y="22630"/>
                    <a:pt x="47532" y="20169"/>
                  </a:cubicBezTo>
                  <a:cubicBezTo>
                    <a:pt x="47495" y="20057"/>
                    <a:pt x="47495" y="19908"/>
                    <a:pt x="47569" y="19797"/>
                  </a:cubicBezTo>
                  <a:cubicBezTo>
                    <a:pt x="47718" y="19386"/>
                    <a:pt x="47718" y="18939"/>
                    <a:pt x="47606" y="18492"/>
                  </a:cubicBezTo>
                  <a:cubicBezTo>
                    <a:pt x="47383" y="17001"/>
                    <a:pt x="46525" y="15658"/>
                    <a:pt x="45295" y="14764"/>
                  </a:cubicBezTo>
                  <a:cubicBezTo>
                    <a:pt x="44699" y="14316"/>
                    <a:pt x="43990" y="14055"/>
                    <a:pt x="43245" y="14055"/>
                  </a:cubicBezTo>
                  <a:cubicBezTo>
                    <a:pt x="42499" y="14055"/>
                    <a:pt x="41753" y="14130"/>
                    <a:pt x="41008" y="14205"/>
                  </a:cubicBezTo>
                  <a:cubicBezTo>
                    <a:pt x="40113" y="14316"/>
                    <a:pt x="39256" y="14652"/>
                    <a:pt x="38510" y="15174"/>
                  </a:cubicBezTo>
                  <a:cubicBezTo>
                    <a:pt x="37429" y="15882"/>
                    <a:pt x="36758" y="17150"/>
                    <a:pt x="36795" y="18454"/>
                  </a:cubicBezTo>
                  <a:cubicBezTo>
                    <a:pt x="36795" y="18641"/>
                    <a:pt x="36795" y="18827"/>
                    <a:pt x="36795" y="19014"/>
                  </a:cubicBezTo>
                  <a:close/>
                  <a:moveTo>
                    <a:pt x="30681" y="57076"/>
                  </a:moveTo>
                  <a:cubicBezTo>
                    <a:pt x="30793" y="56815"/>
                    <a:pt x="30868" y="56592"/>
                    <a:pt x="30942" y="56368"/>
                  </a:cubicBezTo>
                  <a:cubicBezTo>
                    <a:pt x="31166" y="55548"/>
                    <a:pt x="31390" y="54728"/>
                    <a:pt x="31576" y="53945"/>
                  </a:cubicBezTo>
                  <a:cubicBezTo>
                    <a:pt x="31613" y="53498"/>
                    <a:pt x="31949" y="53199"/>
                    <a:pt x="32396" y="53199"/>
                  </a:cubicBezTo>
                  <a:cubicBezTo>
                    <a:pt x="32806" y="53162"/>
                    <a:pt x="33179" y="53087"/>
                    <a:pt x="33589" y="53050"/>
                  </a:cubicBezTo>
                  <a:cubicBezTo>
                    <a:pt x="34596" y="53013"/>
                    <a:pt x="35602" y="52938"/>
                    <a:pt x="36609" y="52864"/>
                  </a:cubicBezTo>
                  <a:cubicBezTo>
                    <a:pt x="37019" y="52864"/>
                    <a:pt x="37466" y="52826"/>
                    <a:pt x="37914" y="52826"/>
                  </a:cubicBezTo>
                  <a:cubicBezTo>
                    <a:pt x="38324" y="52826"/>
                    <a:pt x="38473" y="52938"/>
                    <a:pt x="38622" y="53386"/>
                  </a:cubicBezTo>
                  <a:cubicBezTo>
                    <a:pt x="38808" y="54131"/>
                    <a:pt x="39032" y="54877"/>
                    <a:pt x="39218" y="55622"/>
                  </a:cubicBezTo>
                  <a:cubicBezTo>
                    <a:pt x="39330" y="55921"/>
                    <a:pt x="39442" y="56256"/>
                    <a:pt x="39591" y="56554"/>
                  </a:cubicBezTo>
                  <a:cubicBezTo>
                    <a:pt x="39964" y="57225"/>
                    <a:pt x="40262" y="57337"/>
                    <a:pt x="41008" y="57151"/>
                  </a:cubicBezTo>
                  <a:cubicBezTo>
                    <a:pt x="41753" y="56965"/>
                    <a:pt x="42499" y="56778"/>
                    <a:pt x="43245" y="56592"/>
                  </a:cubicBezTo>
                  <a:cubicBezTo>
                    <a:pt x="43356" y="56554"/>
                    <a:pt x="43468" y="56480"/>
                    <a:pt x="43580" y="56443"/>
                  </a:cubicBezTo>
                  <a:cubicBezTo>
                    <a:pt x="43468" y="54579"/>
                    <a:pt x="42574" y="52155"/>
                    <a:pt x="41679" y="51186"/>
                  </a:cubicBezTo>
                  <a:cubicBezTo>
                    <a:pt x="40188" y="51634"/>
                    <a:pt x="38659" y="51820"/>
                    <a:pt x="37131" y="51708"/>
                  </a:cubicBezTo>
                  <a:cubicBezTo>
                    <a:pt x="34186" y="51671"/>
                    <a:pt x="31203" y="51596"/>
                    <a:pt x="28258" y="51335"/>
                  </a:cubicBezTo>
                  <a:lnTo>
                    <a:pt x="27699" y="51335"/>
                  </a:lnTo>
                  <a:cubicBezTo>
                    <a:pt x="27102" y="52976"/>
                    <a:pt x="26692" y="54690"/>
                    <a:pt x="26431" y="56405"/>
                  </a:cubicBezTo>
                  <a:cubicBezTo>
                    <a:pt x="27774" y="56927"/>
                    <a:pt x="29227" y="57151"/>
                    <a:pt x="30681" y="57076"/>
                  </a:cubicBezTo>
                  <a:close/>
                  <a:moveTo>
                    <a:pt x="51223" y="24755"/>
                  </a:moveTo>
                  <a:cubicBezTo>
                    <a:pt x="51782" y="24904"/>
                    <a:pt x="52378" y="24904"/>
                    <a:pt x="52975" y="24717"/>
                  </a:cubicBezTo>
                  <a:cubicBezTo>
                    <a:pt x="54503" y="24233"/>
                    <a:pt x="55696" y="23077"/>
                    <a:pt x="56218" y="21549"/>
                  </a:cubicBezTo>
                  <a:cubicBezTo>
                    <a:pt x="56554" y="20617"/>
                    <a:pt x="56479" y="19573"/>
                    <a:pt x="55994" y="18715"/>
                  </a:cubicBezTo>
                  <a:cubicBezTo>
                    <a:pt x="55771" y="18082"/>
                    <a:pt x="55025" y="17783"/>
                    <a:pt x="54429" y="18044"/>
                  </a:cubicBezTo>
                  <a:cubicBezTo>
                    <a:pt x="54168" y="18119"/>
                    <a:pt x="53907" y="18231"/>
                    <a:pt x="53683" y="18305"/>
                  </a:cubicBezTo>
                  <a:cubicBezTo>
                    <a:pt x="52975" y="18566"/>
                    <a:pt x="52527" y="19200"/>
                    <a:pt x="52490" y="19908"/>
                  </a:cubicBezTo>
                  <a:cubicBezTo>
                    <a:pt x="52378" y="21400"/>
                    <a:pt x="52005" y="22816"/>
                    <a:pt x="51409" y="24196"/>
                  </a:cubicBezTo>
                  <a:cubicBezTo>
                    <a:pt x="51334" y="24382"/>
                    <a:pt x="51260" y="24568"/>
                    <a:pt x="51223" y="24792"/>
                  </a:cubicBezTo>
                  <a:close/>
                  <a:moveTo>
                    <a:pt x="56106" y="50291"/>
                  </a:moveTo>
                  <a:cubicBezTo>
                    <a:pt x="55883" y="50030"/>
                    <a:pt x="55808" y="49844"/>
                    <a:pt x="55622" y="49732"/>
                  </a:cubicBezTo>
                  <a:cubicBezTo>
                    <a:pt x="54876" y="49248"/>
                    <a:pt x="53981" y="48987"/>
                    <a:pt x="53049" y="49024"/>
                  </a:cubicBezTo>
                  <a:cubicBezTo>
                    <a:pt x="52676" y="48987"/>
                    <a:pt x="52341" y="49173"/>
                    <a:pt x="52117" y="49471"/>
                  </a:cubicBezTo>
                  <a:cubicBezTo>
                    <a:pt x="52043" y="49620"/>
                    <a:pt x="51894" y="49695"/>
                    <a:pt x="51744" y="49695"/>
                  </a:cubicBezTo>
                  <a:cubicBezTo>
                    <a:pt x="51334" y="49509"/>
                    <a:pt x="51073" y="49732"/>
                    <a:pt x="50850" y="49993"/>
                  </a:cubicBezTo>
                  <a:cubicBezTo>
                    <a:pt x="50216" y="50552"/>
                    <a:pt x="49731" y="51261"/>
                    <a:pt x="49433" y="52044"/>
                  </a:cubicBezTo>
                  <a:cubicBezTo>
                    <a:pt x="49359" y="52267"/>
                    <a:pt x="49321" y="52454"/>
                    <a:pt x="49321" y="52677"/>
                  </a:cubicBezTo>
                  <a:cubicBezTo>
                    <a:pt x="49582" y="52379"/>
                    <a:pt x="49769" y="52193"/>
                    <a:pt x="49880" y="52044"/>
                  </a:cubicBezTo>
                  <a:cubicBezTo>
                    <a:pt x="50030" y="51857"/>
                    <a:pt x="50179" y="51671"/>
                    <a:pt x="50328" y="51484"/>
                  </a:cubicBezTo>
                  <a:cubicBezTo>
                    <a:pt x="50477" y="51298"/>
                    <a:pt x="50738" y="51186"/>
                    <a:pt x="50924" y="51261"/>
                  </a:cubicBezTo>
                  <a:cubicBezTo>
                    <a:pt x="51148" y="51373"/>
                    <a:pt x="51185" y="51559"/>
                    <a:pt x="51148" y="51783"/>
                  </a:cubicBezTo>
                  <a:cubicBezTo>
                    <a:pt x="51148" y="51969"/>
                    <a:pt x="51073" y="52305"/>
                    <a:pt x="51073" y="52566"/>
                  </a:cubicBezTo>
                  <a:cubicBezTo>
                    <a:pt x="51036" y="53050"/>
                    <a:pt x="51036" y="53050"/>
                    <a:pt x="51334" y="53684"/>
                  </a:cubicBezTo>
                  <a:cubicBezTo>
                    <a:pt x="51446" y="53274"/>
                    <a:pt x="51483" y="52938"/>
                    <a:pt x="51595" y="52640"/>
                  </a:cubicBezTo>
                  <a:cubicBezTo>
                    <a:pt x="51707" y="52305"/>
                    <a:pt x="52155" y="52230"/>
                    <a:pt x="52378" y="52491"/>
                  </a:cubicBezTo>
                  <a:cubicBezTo>
                    <a:pt x="52639" y="52789"/>
                    <a:pt x="52863" y="53162"/>
                    <a:pt x="53124" y="53460"/>
                  </a:cubicBezTo>
                  <a:cubicBezTo>
                    <a:pt x="53198" y="53535"/>
                    <a:pt x="53385" y="53572"/>
                    <a:pt x="53497" y="53647"/>
                  </a:cubicBezTo>
                  <a:cubicBezTo>
                    <a:pt x="53608" y="53348"/>
                    <a:pt x="53571" y="53050"/>
                    <a:pt x="53422" y="52826"/>
                  </a:cubicBezTo>
                  <a:cubicBezTo>
                    <a:pt x="53310" y="52454"/>
                    <a:pt x="53385" y="52230"/>
                    <a:pt x="53608" y="52118"/>
                  </a:cubicBezTo>
                  <a:cubicBezTo>
                    <a:pt x="53832" y="52006"/>
                    <a:pt x="54056" y="52155"/>
                    <a:pt x="54205" y="52342"/>
                  </a:cubicBezTo>
                  <a:cubicBezTo>
                    <a:pt x="54466" y="52715"/>
                    <a:pt x="54876" y="52901"/>
                    <a:pt x="55323" y="52864"/>
                  </a:cubicBezTo>
                  <a:cubicBezTo>
                    <a:pt x="55472" y="52640"/>
                    <a:pt x="55547" y="52379"/>
                    <a:pt x="55472" y="52081"/>
                  </a:cubicBezTo>
                  <a:cubicBezTo>
                    <a:pt x="55398" y="51783"/>
                    <a:pt x="55323" y="51522"/>
                    <a:pt x="55249" y="51223"/>
                  </a:cubicBezTo>
                  <a:cubicBezTo>
                    <a:pt x="55211" y="51037"/>
                    <a:pt x="55211" y="50851"/>
                    <a:pt x="55174" y="50627"/>
                  </a:cubicBezTo>
                  <a:close/>
                  <a:moveTo>
                    <a:pt x="18155" y="20095"/>
                  </a:moveTo>
                  <a:cubicBezTo>
                    <a:pt x="18118" y="18976"/>
                    <a:pt x="18081" y="17970"/>
                    <a:pt x="18043" y="16963"/>
                  </a:cubicBezTo>
                  <a:cubicBezTo>
                    <a:pt x="17969" y="15957"/>
                    <a:pt x="18043" y="14913"/>
                    <a:pt x="18193" y="13906"/>
                  </a:cubicBezTo>
                  <a:cubicBezTo>
                    <a:pt x="17932" y="13645"/>
                    <a:pt x="17633" y="13422"/>
                    <a:pt x="17261" y="13310"/>
                  </a:cubicBezTo>
                  <a:cubicBezTo>
                    <a:pt x="16291" y="12900"/>
                    <a:pt x="15769" y="13459"/>
                    <a:pt x="15471" y="14093"/>
                  </a:cubicBezTo>
                  <a:cubicBezTo>
                    <a:pt x="15397" y="14242"/>
                    <a:pt x="15322" y="14466"/>
                    <a:pt x="15285" y="14652"/>
                  </a:cubicBezTo>
                  <a:cubicBezTo>
                    <a:pt x="15173" y="15323"/>
                    <a:pt x="15210" y="16069"/>
                    <a:pt x="15397" y="16740"/>
                  </a:cubicBezTo>
                  <a:cubicBezTo>
                    <a:pt x="15732" y="17709"/>
                    <a:pt x="16291" y="18641"/>
                    <a:pt x="17000" y="19386"/>
                  </a:cubicBezTo>
                  <a:cubicBezTo>
                    <a:pt x="17298" y="19722"/>
                    <a:pt x="17708" y="19983"/>
                    <a:pt x="18155" y="20095"/>
                  </a:cubicBezTo>
                  <a:close/>
                  <a:moveTo>
                    <a:pt x="23598" y="62109"/>
                  </a:moveTo>
                  <a:cubicBezTo>
                    <a:pt x="22703" y="62109"/>
                    <a:pt x="22182" y="62407"/>
                    <a:pt x="21883" y="63004"/>
                  </a:cubicBezTo>
                  <a:cubicBezTo>
                    <a:pt x="21511" y="63787"/>
                    <a:pt x="21846" y="64458"/>
                    <a:pt x="22703" y="64532"/>
                  </a:cubicBezTo>
                  <a:cubicBezTo>
                    <a:pt x="23524" y="64570"/>
                    <a:pt x="24306" y="64532"/>
                    <a:pt x="25127" y="64458"/>
                  </a:cubicBezTo>
                  <a:cubicBezTo>
                    <a:pt x="25499" y="64421"/>
                    <a:pt x="25910" y="64271"/>
                    <a:pt x="26245" y="64122"/>
                  </a:cubicBezTo>
                  <a:cubicBezTo>
                    <a:pt x="26618" y="63936"/>
                    <a:pt x="26692" y="63451"/>
                    <a:pt x="26431" y="63190"/>
                  </a:cubicBezTo>
                  <a:cubicBezTo>
                    <a:pt x="26320" y="63078"/>
                    <a:pt x="26245" y="63004"/>
                    <a:pt x="26133" y="62929"/>
                  </a:cubicBezTo>
                  <a:cubicBezTo>
                    <a:pt x="25350" y="62445"/>
                    <a:pt x="24456" y="62184"/>
                    <a:pt x="23561" y="62146"/>
                  </a:cubicBezTo>
                  <a:close/>
                  <a:moveTo>
                    <a:pt x="49657" y="58978"/>
                  </a:moveTo>
                  <a:cubicBezTo>
                    <a:pt x="49545" y="58940"/>
                    <a:pt x="49470" y="58940"/>
                    <a:pt x="49396" y="58940"/>
                  </a:cubicBezTo>
                  <a:cubicBezTo>
                    <a:pt x="48837" y="59015"/>
                    <a:pt x="48315" y="59350"/>
                    <a:pt x="48016" y="59835"/>
                  </a:cubicBezTo>
                  <a:cubicBezTo>
                    <a:pt x="47532" y="60506"/>
                    <a:pt x="47234" y="61326"/>
                    <a:pt x="47159" y="62146"/>
                  </a:cubicBezTo>
                  <a:cubicBezTo>
                    <a:pt x="47159" y="62370"/>
                    <a:pt x="47308" y="62557"/>
                    <a:pt x="47532" y="62631"/>
                  </a:cubicBezTo>
                  <a:cubicBezTo>
                    <a:pt x="48166" y="62855"/>
                    <a:pt x="48911" y="62631"/>
                    <a:pt x="49284" y="62035"/>
                  </a:cubicBezTo>
                  <a:cubicBezTo>
                    <a:pt x="49918" y="61140"/>
                    <a:pt x="50030" y="59984"/>
                    <a:pt x="49619" y="58978"/>
                  </a:cubicBezTo>
                  <a:close/>
                  <a:moveTo>
                    <a:pt x="38063" y="33926"/>
                  </a:moveTo>
                  <a:cubicBezTo>
                    <a:pt x="36944" y="33814"/>
                    <a:pt x="35826" y="33851"/>
                    <a:pt x="34708" y="34000"/>
                  </a:cubicBezTo>
                  <a:cubicBezTo>
                    <a:pt x="35118" y="34969"/>
                    <a:pt x="35863" y="35752"/>
                    <a:pt x="36795" y="36200"/>
                  </a:cubicBezTo>
                  <a:close/>
                  <a:moveTo>
                    <a:pt x="16440" y="35901"/>
                  </a:moveTo>
                  <a:cubicBezTo>
                    <a:pt x="16664" y="34932"/>
                    <a:pt x="16403" y="33888"/>
                    <a:pt x="15695" y="33180"/>
                  </a:cubicBezTo>
                  <a:cubicBezTo>
                    <a:pt x="15583" y="33553"/>
                    <a:pt x="15620" y="33963"/>
                    <a:pt x="15807" y="34336"/>
                  </a:cubicBezTo>
                  <a:cubicBezTo>
                    <a:pt x="15956" y="34671"/>
                    <a:pt x="15620" y="35044"/>
                    <a:pt x="15247" y="34969"/>
                  </a:cubicBezTo>
                  <a:cubicBezTo>
                    <a:pt x="14837" y="34932"/>
                    <a:pt x="14390" y="34895"/>
                    <a:pt x="13980" y="34858"/>
                  </a:cubicBezTo>
                  <a:cubicBezTo>
                    <a:pt x="13831" y="35007"/>
                    <a:pt x="13719" y="35193"/>
                    <a:pt x="13644" y="35380"/>
                  </a:cubicBezTo>
                  <a:cubicBezTo>
                    <a:pt x="13495" y="35715"/>
                    <a:pt x="13644" y="36088"/>
                    <a:pt x="13980" y="36200"/>
                  </a:cubicBezTo>
                  <a:cubicBezTo>
                    <a:pt x="14353" y="36423"/>
                    <a:pt x="14837" y="36461"/>
                    <a:pt x="15247" y="36349"/>
                  </a:cubicBezTo>
                  <a:cubicBezTo>
                    <a:pt x="15658" y="36237"/>
                    <a:pt x="16068" y="36088"/>
                    <a:pt x="16440" y="35939"/>
                  </a:cubicBezTo>
                  <a:close/>
                  <a:moveTo>
                    <a:pt x="30346" y="35976"/>
                  </a:moveTo>
                  <a:cubicBezTo>
                    <a:pt x="31166" y="35417"/>
                    <a:pt x="31837" y="34634"/>
                    <a:pt x="32322" y="33739"/>
                  </a:cubicBezTo>
                  <a:cubicBezTo>
                    <a:pt x="31501" y="33702"/>
                    <a:pt x="30719" y="33366"/>
                    <a:pt x="29861" y="33516"/>
                  </a:cubicBezTo>
                  <a:cubicBezTo>
                    <a:pt x="29712" y="34373"/>
                    <a:pt x="29898" y="35268"/>
                    <a:pt x="30346" y="36013"/>
                  </a:cubicBezTo>
                  <a:close/>
                  <a:moveTo>
                    <a:pt x="14166" y="38996"/>
                  </a:moveTo>
                  <a:cubicBezTo>
                    <a:pt x="10774" y="39555"/>
                    <a:pt x="7419" y="40375"/>
                    <a:pt x="4175" y="41493"/>
                  </a:cubicBezTo>
                  <a:cubicBezTo>
                    <a:pt x="4362" y="41605"/>
                    <a:pt x="4436" y="41754"/>
                    <a:pt x="4548" y="41754"/>
                  </a:cubicBezTo>
                  <a:cubicBezTo>
                    <a:pt x="4697" y="41754"/>
                    <a:pt x="4846" y="41717"/>
                    <a:pt x="4996" y="41680"/>
                  </a:cubicBezTo>
                  <a:cubicBezTo>
                    <a:pt x="6971" y="40860"/>
                    <a:pt x="9059" y="40263"/>
                    <a:pt x="11184" y="39928"/>
                  </a:cubicBezTo>
                  <a:cubicBezTo>
                    <a:pt x="12228" y="39779"/>
                    <a:pt x="13197" y="39443"/>
                    <a:pt x="14166" y="38996"/>
                  </a:cubicBezTo>
                  <a:close/>
                  <a:moveTo>
                    <a:pt x="14987" y="38809"/>
                  </a:moveTo>
                  <a:lnTo>
                    <a:pt x="14912" y="38847"/>
                  </a:lnTo>
                  <a:cubicBezTo>
                    <a:pt x="14912" y="38847"/>
                    <a:pt x="14949" y="38884"/>
                    <a:pt x="14987" y="38884"/>
                  </a:cubicBezTo>
                  <a:cubicBezTo>
                    <a:pt x="14987" y="38884"/>
                    <a:pt x="15024" y="38884"/>
                    <a:pt x="15061" y="38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8057625" y="3886350"/>
              <a:ext cx="137050" cy="102550"/>
            </a:xfrm>
            <a:custGeom>
              <a:avLst/>
              <a:gdLst/>
              <a:ahLst/>
              <a:cxnLst/>
              <a:rect l="l" t="t" r="r" b="b"/>
              <a:pathLst>
                <a:path w="5482" h="4102" extrusionOk="0">
                  <a:moveTo>
                    <a:pt x="5444" y="1119"/>
                  </a:moveTo>
                  <a:cubicBezTo>
                    <a:pt x="5444" y="2051"/>
                    <a:pt x="5034" y="2946"/>
                    <a:pt x="4363" y="3579"/>
                  </a:cubicBezTo>
                  <a:cubicBezTo>
                    <a:pt x="3953" y="3915"/>
                    <a:pt x="3468" y="4101"/>
                    <a:pt x="2946" y="4027"/>
                  </a:cubicBezTo>
                  <a:cubicBezTo>
                    <a:pt x="1828" y="3878"/>
                    <a:pt x="858" y="3207"/>
                    <a:pt x="374" y="2237"/>
                  </a:cubicBezTo>
                  <a:cubicBezTo>
                    <a:pt x="76" y="1641"/>
                    <a:pt x="1" y="970"/>
                    <a:pt x="187" y="373"/>
                  </a:cubicBezTo>
                  <a:cubicBezTo>
                    <a:pt x="187" y="262"/>
                    <a:pt x="262" y="187"/>
                    <a:pt x="336" y="112"/>
                  </a:cubicBezTo>
                  <a:cubicBezTo>
                    <a:pt x="448" y="38"/>
                    <a:pt x="560" y="1"/>
                    <a:pt x="672" y="1"/>
                  </a:cubicBezTo>
                  <a:cubicBezTo>
                    <a:pt x="821" y="38"/>
                    <a:pt x="896" y="150"/>
                    <a:pt x="970" y="262"/>
                  </a:cubicBezTo>
                  <a:cubicBezTo>
                    <a:pt x="970" y="485"/>
                    <a:pt x="970" y="709"/>
                    <a:pt x="970" y="970"/>
                  </a:cubicBezTo>
                  <a:cubicBezTo>
                    <a:pt x="1008" y="2051"/>
                    <a:pt x="1865" y="2983"/>
                    <a:pt x="2946" y="3132"/>
                  </a:cubicBezTo>
                  <a:cubicBezTo>
                    <a:pt x="3319" y="3207"/>
                    <a:pt x="3692" y="3058"/>
                    <a:pt x="3915" y="2759"/>
                  </a:cubicBezTo>
                  <a:cubicBezTo>
                    <a:pt x="4214" y="2461"/>
                    <a:pt x="4437" y="2051"/>
                    <a:pt x="4512" y="1604"/>
                  </a:cubicBezTo>
                  <a:cubicBezTo>
                    <a:pt x="4512" y="1343"/>
                    <a:pt x="4549" y="1082"/>
                    <a:pt x="4624" y="821"/>
                  </a:cubicBezTo>
                  <a:cubicBezTo>
                    <a:pt x="4661" y="634"/>
                    <a:pt x="4885" y="485"/>
                    <a:pt x="5071" y="522"/>
                  </a:cubicBezTo>
                  <a:cubicBezTo>
                    <a:pt x="5295" y="522"/>
                    <a:pt x="5444" y="672"/>
                    <a:pt x="5481" y="895"/>
                  </a:cubicBezTo>
                  <a:cubicBezTo>
                    <a:pt x="5481" y="970"/>
                    <a:pt x="5444" y="1044"/>
                    <a:pt x="5444" y="1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8065100" y="4312275"/>
              <a:ext cx="90425" cy="88575"/>
            </a:xfrm>
            <a:custGeom>
              <a:avLst/>
              <a:gdLst/>
              <a:ahLst/>
              <a:cxnLst/>
              <a:rect l="l" t="t" r="r" b="b"/>
              <a:pathLst>
                <a:path w="3617" h="3543" extrusionOk="0">
                  <a:moveTo>
                    <a:pt x="1827" y="3542"/>
                  </a:moveTo>
                  <a:lnTo>
                    <a:pt x="1641" y="3542"/>
                  </a:lnTo>
                  <a:cubicBezTo>
                    <a:pt x="895" y="3467"/>
                    <a:pt x="298" y="2983"/>
                    <a:pt x="112" y="2275"/>
                  </a:cubicBezTo>
                  <a:cubicBezTo>
                    <a:pt x="0" y="1492"/>
                    <a:pt x="373" y="709"/>
                    <a:pt x="1081" y="336"/>
                  </a:cubicBezTo>
                  <a:cubicBezTo>
                    <a:pt x="1156" y="299"/>
                    <a:pt x="1193" y="299"/>
                    <a:pt x="1268" y="261"/>
                  </a:cubicBezTo>
                  <a:cubicBezTo>
                    <a:pt x="2088" y="0"/>
                    <a:pt x="3505" y="858"/>
                    <a:pt x="3542" y="1715"/>
                  </a:cubicBezTo>
                  <a:cubicBezTo>
                    <a:pt x="3616" y="2834"/>
                    <a:pt x="2983" y="3542"/>
                    <a:pt x="1827" y="3542"/>
                  </a:cubicBezTo>
                  <a:close/>
                  <a:moveTo>
                    <a:pt x="1827" y="2647"/>
                  </a:moveTo>
                  <a:cubicBezTo>
                    <a:pt x="2535" y="2647"/>
                    <a:pt x="2908" y="2163"/>
                    <a:pt x="2647" y="1678"/>
                  </a:cubicBezTo>
                  <a:cubicBezTo>
                    <a:pt x="2461" y="1305"/>
                    <a:pt x="2051" y="1119"/>
                    <a:pt x="1641" y="1156"/>
                  </a:cubicBezTo>
                  <a:cubicBezTo>
                    <a:pt x="1268" y="1231"/>
                    <a:pt x="1007" y="1566"/>
                    <a:pt x="1007" y="1939"/>
                  </a:cubicBezTo>
                  <a:cubicBezTo>
                    <a:pt x="1007" y="2237"/>
                    <a:pt x="1230" y="2498"/>
                    <a:pt x="1529" y="2573"/>
                  </a:cubicBezTo>
                  <a:cubicBezTo>
                    <a:pt x="1641" y="2610"/>
                    <a:pt x="1715" y="2610"/>
                    <a:pt x="1827" y="26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073475" y="4176200"/>
              <a:ext cx="84850" cy="89500"/>
            </a:xfrm>
            <a:custGeom>
              <a:avLst/>
              <a:gdLst/>
              <a:ahLst/>
              <a:cxnLst/>
              <a:rect l="l" t="t" r="r" b="b"/>
              <a:pathLst>
                <a:path w="3394" h="3580" extrusionOk="0">
                  <a:moveTo>
                    <a:pt x="1455" y="3505"/>
                  </a:moveTo>
                  <a:cubicBezTo>
                    <a:pt x="895" y="3579"/>
                    <a:pt x="374" y="3244"/>
                    <a:pt x="262" y="2685"/>
                  </a:cubicBezTo>
                  <a:cubicBezTo>
                    <a:pt x="1" y="1790"/>
                    <a:pt x="336" y="821"/>
                    <a:pt x="1119" y="336"/>
                  </a:cubicBezTo>
                  <a:cubicBezTo>
                    <a:pt x="1566" y="1"/>
                    <a:pt x="2163" y="75"/>
                    <a:pt x="2573" y="485"/>
                  </a:cubicBezTo>
                  <a:cubicBezTo>
                    <a:pt x="2648" y="560"/>
                    <a:pt x="2685" y="634"/>
                    <a:pt x="2759" y="709"/>
                  </a:cubicBezTo>
                  <a:cubicBezTo>
                    <a:pt x="3132" y="1305"/>
                    <a:pt x="3393" y="1902"/>
                    <a:pt x="3058" y="2573"/>
                  </a:cubicBezTo>
                  <a:cubicBezTo>
                    <a:pt x="2722" y="3169"/>
                    <a:pt x="2126" y="3505"/>
                    <a:pt x="1455" y="3505"/>
                  </a:cubicBezTo>
                  <a:close/>
                  <a:moveTo>
                    <a:pt x="1231" y="2573"/>
                  </a:moveTo>
                  <a:cubicBezTo>
                    <a:pt x="2200" y="2573"/>
                    <a:pt x="2498" y="2200"/>
                    <a:pt x="2163" y="1492"/>
                  </a:cubicBezTo>
                  <a:cubicBezTo>
                    <a:pt x="2088" y="1305"/>
                    <a:pt x="1977" y="1156"/>
                    <a:pt x="1716" y="1194"/>
                  </a:cubicBezTo>
                  <a:cubicBezTo>
                    <a:pt x="1455" y="1231"/>
                    <a:pt x="1231" y="1268"/>
                    <a:pt x="1156" y="1529"/>
                  </a:cubicBezTo>
                  <a:cubicBezTo>
                    <a:pt x="970" y="1865"/>
                    <a:pt x="1007" y="2237"/>
                    <a:pt x="1231" y="2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337200" y="3885425"/>
              <a:ext cx="243275" cy="142625"/>
            </a:xfrm>
            <a:custGeom>
              <a:avLst/>
              <a:gdLst/>
              <a:ahLst/>
              <a:cxnLst/>
              <a:rect l="l" t="t" r="r" b="b"/>
              <a:pathLst>
                <a:path w="9731" h="5705" extrusionOk="0">
                  <a:moveTo>
                    <a:pt x="1" y="1715"/>
                  </a:moveTo>
                  <a:cubicBezTo>
                    <a:pt x="299" y="1417"/>
                    <a:pt x="672" y="1193"/>
                    <a:pt x="1119" y="1081"/>
                  </a:cubicBezTo>
                  <a:cubicBezTo>
                    <a:pt x="2722" y="709"/>
                    <a:pt x="4288" y="187"/>
                    <a:pt x="5928" y="38"/>
                  </a:cubicBezTo>
                  <a:cubicBezTo>
                    <a:pt x="6636" y="0"/>
                    <a:pt x="7382" y="0"/>
                    <a:pt x="8128" y="0"/>
                  </a:cubicBezTo>
                  <a:cubicBezTo>
                    <a:pt x="8426" y="38"/>
                    <a:pt x="8724" y="112"/>
                    <a:pt x="9022" y="187"/>
                  </a:cubicBezTo>
                  <a:cubicBezTo>
                    <a:pt x="9283" y="261"/>
                    <a:pt x="9507" y="485"/>
                    <a:pt x="9507" y="746"/>
                  </a:cubicBezTo>
                  <a:cubicBezTo>
                    <a:pt x="9582" y="1566"/>
                    <a:pt x="9656" y="2349"/>
                    <a:pt x="9656" y="3169"/>
                  </a:cubicBezTo>
                  <a:cubicBezTo>
                    <a:pt x="9731" y="3579"/>
                    <a:pt x="9432" y="3989"/>
                    <a:pt x="9022" y="4101"/>
                  </a:cubicBezTo>
                  <a:cubicBezTo>
                    <a:pt x="8948" y="4138"/>
                    <a:pt x="8911" y="4138"/>
                    <a:pt x="8836" y="4138"/>
                  </a:cubicBezTo>
                  <a:cubicBezTo>
                    <a:pt x="7047" y="4399"/>
                    <a:pt x="5332" y="5033"/>
                    <a:pt x="3580" y="5480"/>
                  </a:cubicBezTo>
                  <a:cubicBezTo>
                    <a:pt x="2797" y="5704"/>
                    <a:pt x="1977" y="5704"/>
                    <a:pt x="1194" y="5555"/>
                  </a:cubicBezTo>
                  <a:cubicBezTo>
                    <a:pt x="597" y="5480"/>
                    <a:pt x="336" y="5257"/>
                    <a:pt x="262" y="4660"/>
                  </a:cubicBezTo>
                  <a:cubicBezTo>
                    <a:pt x="150" y="3691"/>
                    <a:pt x="75" y="2722"/>
                    <a:pt x="1" y="1715"/>
                  </a:cubicBezTo>
                  <a:close/>
                  <a:moveTo>
                    <a:pt x="8612" y="1007"/>
                  </a:moveTo>
                  <a:cubicBezTo>
                    <a:pt x="8426" y="970"/>
                    <a:pt x="8240" y="932"/>
                    <a:pt x="8053" y="932"/>
                  </a:cubicBezTo>
                  <a:cubicBezTo>
                    <a:pt x="6823" y="820"/>
                    <a:pt x="5555" y="932"/>
                    <a:pt x="4362" y="1193"/>
                  </a:cubicBezTo>
                  <a:cubicBezTo>
                    <a:pt x="3430" y="1417"/>
                    <a:pt x="2536" y="1641"/>
                    <a:pt x="1604" y="1864"/>
                  </a:cubicBezTo>
                  <a:cubicBezTo>
                    <a:pt x="1380" y="1939"/>
                    <a:pt x="1156" y="2051"/>
                    <a:pt x="933" y="2163"/>
                  </a:cubicBezTo>
                  <a:cubicBezTo>
                    <a:pt x="970" y="2573"/>
                    <a:pt x="1007" y="2983"/>
                    <a:pt x="1045" y="3355"/>
                  </a:cubicBezTo>
                  <a:cubicBezTo>
                    <a:pt x="1119" y="3766"/>
                    <a:pt x="970" y="4250"/>
                    <a:pt x="1268" y="4623"/>
                  </a:cubicBezTo>
                  <a:cubicBezTo>
                    <a:pt x="1417" y="4698"/>
                    <a:pt x="1566" y="4735"/>
                    <a:pt x="1753" y="4772"/>
                  </a:cubicBezTo>
                  <a:cubicBezTo>
                    <a:pt x="2349" y="4809"/>
                    <a:pt x="3020" y="4735"/>
                    <a:pt x="3617" y="4548"/>
                  </a:cubicBezTo>
                  <a:cubicBezTo>
                    <a:pt x="5183" y="4026"/>
                    <a:pt x="6823" y="3616"/>
                    <a:pt x="8463" y="3281"/>
                  </a:cubicBezTo>
                  <a:cubicBezTo>
                    <a:pt x="8538" y="3281"/>
                    <a:pt x="8612" y="3169"/>
                    <a:pt x="8724" y="30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7903850" y="3680375"/>
              <a:ext cx="78325" cy="86700"/>
            </a:xfrm>
            <a:custGeom>
              <a:avLst/>
              <a:gdLst/>
              <a:ahLst/>
              <a:cxnLst/>
              <a:rect l="l" t="t" r="r" b="b"/>
              <a:pathLst>
                <a:path w="3133" h="3468" extrusionOk="0">
                  <a:moveTo>
                    <a:pt x="75" y="1604"/>
                  </a:moveTo>
                  <a:cubicBezTo>
                    <a:pt x="1" y="933"/>
                    <a:pt x="448" y="299"/>
                    <a:pt x="1082" y="150"/>
                  </a:cubicBezTo>
                  <a:cubicBezTo>
                    <a:pt x="1753" y="1"/>
                    <a:pt x="2461" y="299"/>
                    <a:pt x="2797" y="895"/>
                  </a:cubicBezTo>
                  <a:cubicBezTo>
                    <a:pt x="3132" y="1455"/>
                    <a:pt x="3020" y="2200"/>
                    <a:pt x="2536" y="2610"/>
                  </a:cubicBezTo>
                  <a:cubicBezTo>
                    <a:pt x="2424" y="2722"/>
                    <a:pt x="2275" y="2834"/>
                    <a:pt x="2126" y="2909"/>
                  </a:cubicBezTo>
                  <a:cubicBezTo>
                    <a:pt x="1119" y="3468"/>
                    <a:pt x="224" y="2983"/>
                    <a:pt x="113" y="1865"/>
                  </a:cubicBezTo>
                  <a:cubicBezTo>
                    <a:pt x="75" y="1753"/>
                    <a:pt x="75" y="1678"/>
                    <a:pt x="75" y="1604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259875" y="3720450"/>
              <a:ext cx="78325" cy="77375"/>
            </a:xfrm>
            <a:custGeom>
              <a:avLst/>
              <a:gdLst/>
              <a:ahLst/>
              <a:cxnLst/>
              <a:rect l="l" t="t" r="r" b="b"/>
              <a:pathLst>
                <a:path w="3133" h="3095" extrusionOk="0">
                  <a:moveTo>
                    <a:pt x="1492" y="3095"/>
                  </a:moveTo>
                  <a:cubicBezTo>
                    <a:pt x="672" y="3020"/>
                    <a:pt x="38" y="2349"/>
                    <a:pt x="1" y="1529"/>
                  </a:cubicBezTo>
                  <a:cubicBezTo>
                    <a:pt x="38" y="821"/>
                    <a:pt x="1007" y="1"/>
                    <a:pt x="1753" y="38"/>
                  </a:cubicBezTo>
                  <a:cubicBezTo>
                    <a:pt x="2573" y="150"/>
                    <a:pt x="3132" y="895"/>
                    <a:pt x="3020" y="1678"/>
                  </a:cubicBezTo>
                  <a:cubicBezTo>
                    <a:pt x="2946" y="2498"/>
                    <a:pt x="2275" y="3095"/>
                    <a:pt x="1492" y="30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7452775" y="3931075"/>
              <a:ext cx="33575" cy="30800"/>
            </a:xfrm>
            <a:custGeom>
              <a:avLst/>
              <a:gdLst/>
              <a:ahLst/>
              <a:cxnLst/>
              <a:rect l="l" t="t" r="r" b="b"/>
              <a:pathLst>
                <a:path w="1343" h="1232" extrusionOk="0">
                  <a:moveTo>
                    <a:pt x="560" y="1"/>
                  </a:moveTo>
                  <a:cubicBezTo>
                    <a:pt x="858" y="76"/>
                    <a:pt x="1119" y="299"/>
                    <a:pt x="1268" y="597"/>
                  </a:cubicBezTo>
                  <a:cubicBezTo>
                    <a:pt x="1342" y="784"/>
                    <a:pt x="1231" y="1008"/>
                    <a:pt x="1081" y="1119"/>
                  </a:cubicBezTo>
                  <a:cubicBezTo>
                    <a:pt x="821" y="1231"/>
                    <a:pt x="522" y="1194"/>
                    <a:pt x="299" y="1045"/>
                  </a:cubicBezTo>
                  <a:cubicBezTo>
                    <a:pt x="112" y="896"/>
                    <a:pt x="0" y="672"/>
                    <a:pt x="38" y="448"/>
                  </a:cubicBezTo>
                  <a:cubicBezTo>
                    <a:pt x="75" y="187"/>
                    <a:pt x="29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7399650" y="3949725"/>
              <a:ext cx="33575" cy="26125"/>
            </a:xfrm>
            <a:custGeom>
              <a:avLst/>
              <a:gdLst/>
              <a:ahLst/>
              <a:cxnLst/>
              <a:rect l="l" t="t" r="r" b="b"/>
              <a:pathLst>
                <a:path w="1343" h="1045" extrusionOk="0">
                  <a:moveTo>
                    <a:pt x="0" y="262"/>
                  </a:moveTo>
                  <a:cubicBezTo>
                    <a:pt x="75" y="187"/>
                    <a:pt x="224" y="1"/>
                    <a:pt x="336" y="1"/>
                  </a:cubicBezTo>
                  <a:cubicBezTo>
                    <a:pt x="597" y="38"/>
                    <a:pt x="895" y="112"/>
                    <a:pt x="1156" y="224"/>
                  </a:cubicBezTo>
                  <a:cubicBezTo>
                    <a:pt x="1342" y="299"/>
                    <a:pt x="1342" y="709"/>
                    <a:pt x="1156" y="821"/>
                  </a:cubicBezTo>
                  <a:cubicBezTo>
                    <a:pt x="932" y="1007"/>
                    <a:pt x="671" y="1044"/>
                    <a:pt x="410" y="895"/>
                  </a:cubicBezTo>
                  <a:cubicBezTo>
                    <a:pt x="187" y="821"/>
                    <a:pt x="38" y="634"/>
                    <a:pt x="0" y="411"/>
                  </a:cubicBezTo>
                  <a:cubicBezTo>
                    <a:pt x="0" y="336"/>
                    <a:pt x="0" y="299"/>
                    <a:pt x="0" y="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7502175" y="3926425"/>
              <a:ext cx="26125" cy="27050"/>
            </a:xfrm>
            <a:custGeom>
              <a:avLst/>
              <a:gdLst/>
              <a:ahLst/>
              <a:cxnLst/>
              <a:rect l="l" t="t" r="r" b="b"/>
              <a:pathLst>
                <a:path w="1045" h="1082" extrusionOk="0">
                  <a:moveTo>
                    <a:pt x="485" y="1082"/>
                  </a:moveTo>
                  <a:cubicBezTo>
                    <a:pt x="224" y="1082"/>
                    <a:pt x="37" y="858"/>
                    <a:pt x="0" y="634"/>
                  </a:cubicBezTo>
                  <a:cubicBezTo>
                    <a:pt x="0" y="262"/>
                    <a:pt x="298" y="1"/>
                    <a:pt x="634" y="1"/>
                  </a:cubicBezTo>
                  <a:cubicBezTo>
                    <a:pt x="858" y="38"/>
                    <a:pt x="1007" y="262"/>
                    <a:pt x="1007" y="485"/>
                  </a:cubicBezTo>
                  <a:cubicBezTo>
                    <a:pt x="1044" y="821"/>
                    <a:pt x="783" y="1082"/>
                    <a:pt x="485" y="10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31"/>
          <p:cNvGrpSpPr/>
          <p:nvPr/>
        </p:nvGrpSpPr>
        <p:grpSpPr>
          <a:xfrm>
            <a:off x="7011738" y="424350"/>
            <a:ext cx="1753638" cy="3084555"/>
            <a:chOff x="7011738" y="424350"/>
            <a:chExt cx="1753638" cy="3084555"/>
          </a:xfrm>
        </p:grpSpPr>
        <p:grpSp>
          <p:nvGrpSpPr>
            <p:cNvPr id="600" name="Google Shape;600;p31"/>
            <p:cNvGrpSpPr/>
            <p:nvPr/>
          </p:nvGrpSpPr>
          <p:grpSpPr>
            <a:xfrm>
              <a:off x="7479588" y="424350"/>
              <a:ext cx="1033100" cy="1029175"/>
              <a:chOff x="7479588" y="424350"/>
              <a:chExt cx="1033100" cy="1029175"/>
            </a:xfrm>
          </p:grpSpPr>
          <p:sp>
            <p:nvSpPr>
              <p:cNvPr id="601" name="Google Shape;601;p31"/>
              <p:cNvSpPr/>
              <p:nvPr/>
            </p:nvSpPr>
            <p:spPr>
              <a:xfrm flipH="1">
                <a:off x="7730913" y="691975"/>
                <a:ext cx="528650" cy="5241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20964" extrusionOk="0">
                    <a:moveTo>
                      <a:pt x="11197" y="0"/>
                    </a:moveTo>
                    <a:cubicBezTo>
                      <a:pt x="10229" y="0"/>
                      <a:pt x="9260" y="147"/>
                      <a:pt x="8301" y="372"/>
                    </a:cubicBezTo>
                    <a:cubicBezTo>
                      <a:pt x="6369" y="802"/>
                      <a:pt x="4616" y="1804"/>
                      <a:pt x="3328" y="3270"/>
                    </a:cubicBezTo>
                    <a:cubicBezTo>
                      <a:pt x="2791" y="3879"/>
                      <a:pt x="2291" y="4487"/>
                      <a:pt x="1790" y="5131"/>
                    </a:cubicBezTo>
                    <a:cubicBezTo>
                      <a:pt x="1718" y="5202"/>
                      <a:pt x="1647" y="5310"/>
                      <a:pt x="1611" y="5417"/>
                    </a:cubicBezTo>
                    <a:cubicBezTo>
                      <a:pt x="1146" y="6419"/>
                      <a:pt x="716" y="7492"/>
                      <a:pt x="430" y="8566"/>
                    </a:cubicBezTo>
                    <a:cubicBezTo>
                      <a:pt x="1" y="10211"/>
                      <a:pt x="1" y="11893"/>
                      <a:pt x="466" y="13503"/>
                    </a:cubicBezTo>
                    <a:cubicBezTo>
                      <a:pt x="1003" y="15256"/>
                      <a:pt x="1897" y="16902"/>
                      <a:pt x="3113" y="18333"/>
                    </a:cubicBezTo>
                    <a:cubicBezTo>
                      <a:pt x="3507" y="18834"/>
                      <a:pt x="3972" y="19263"/>
                      <a:pt x="4473" y="19657"/>
                    </a:cubicBezTo>
                    <a:cubicBezTo>
                      <a:pt x="5511" y="20372"/>
                      <a:pt x="6727" y="20837"/>
                      <a:pt x="7979" y="20945"/>
                    </a:cubicBezTo>
                    <a:cubicBezTo>
                      <a:pt x="8195" y="20957"/>
                      <a:pt x="8410" y="20963"/>
                      <a:pt x="8626" y="20963"/>
                    </a:cubicBezTo>
                    <a:cubicBezTo>
                      <a:pt x="10268" y="20963"/>
                      <a:pt x="11895" y="20603"/>
                      <a:pt x="13382" y="19907"/>
                    </a:cubicBezTo>
                    <a:cubicBezTo>
                      <a:pt x="15421" y="19013"/>
                      <a:pt x="17246" y="17760"/>
                      <a:pt x="18820" y="16150"/>
                    </a:cubicBezTo>
                    <a:cubicBezTo>
                      <a:pt x="19678" y="15327"/>
                      <a:pt x="20322" y="14290"/>
                      <a:pt x="20680" y="13181"/>
                    </a:cubicBezTo>
                    <a:cubicBezTo>
                      <a:pt x="21002" y="12179"/>
                      <a:pt x="21145" y="11177"/>
                      <a:pt x="21074" y="10140"/>
                    </a:cubicBezTo>
                    <a:cubicBezTo>
                      <a:pt x="21110" y="9174"/>
                      <a:pt x="21038" y="8208"/>
                      <a:pt x="20823" y="7278"/>
                    </a:cubicBezTo>
                    <a:cubicBezTo>
                      <a:pt x="20537" y="6025"/>
                      <a:pt x="19929" y="4845"/>
                      <a:pt x="19070" y="3879"/>
                    </a:cubicBezTo>
                    <a:cubicBezTo>
                      <a:pt x="17639" y="2269"/>
                      <a:pt x="15814" y="1088"/>
                      <a:pt x="13811" y="408"/>
                    </a:cubicBezTo>
                    <a:cubicBezTo>
                      <a:pt x="12945" y="120"/>
                      <a:pt x="12072" y="0"/>
                      <a:pt x="11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1"/>
              <p:cNvSpPr/>
              <p:nvPr/>
            </p:nvSpPr>
            <p:spPr>
              <a:xfrm flipH="1">
                <a:off x="8070813" y="991975"/>
                <a:ext cx="957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3274" extrusionOk="0">
                    <a:moveTo>
                      <a:pt x="2183" y="0"/>
                    </a:moveTo>
                    <a:cubicBezTo>
                      <a:pt x="716" y="0"/>
                      <a:pt x="1" y="1753"/>
                      <a:pt x="1002" y="2791"/>
                    </a:cubicBezTo>
                    <a:cubicBezTo>
                      <a:pt x="1337" y="3125"/>
                      <a:pt x="1745" y="3274"/>
                      <a:pt x="2147" y="3274"/>
                    </a:cubicBezTo>
                    <a:cubicBezTo>
                      <a:pt x="2991" y="3274"/>
                      <a:pt x="3805" y="2616"/>
                      <a:pt x="3829" y="1646"/>
                    </a:cubicBezTo>
                    <a:cubicBezTo>
                      <a:pt x="3793" y="716"/>
                      <a:pt x="3078" y="0"/>
                      <a:pt x="2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 flipH="1">
                <a:off x="7744338" y="842600"/>
                <a:ext cx="10735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681" extrusionOk="0">
                    <a:moveTo>
                      <a:pt x="2469" y="0"/>
                    </a:moveTo>
                    <a:cubicBezTo>
                      <a:pt x="823" y="0"/>
                      <a:pt x="0" y="1968"/>
                      <a:pt x="1145" y="3149"/>
                    </a:cubicBezTo>
                    <a:cubicBezTo>
                      <a:pt x="1524" y="3516"/>
                      <a:pt x="1984" y="3681"/>
                      <a:pt x="2434" y="3681"/>
                    </a:cubicBezTo>
                    <a:cubicBezTo>
                      <a:pt x="3386" y="3681"/>
                      <a:pt x="4294" y="2943"/>
                      <a:pt x="4294" y="1825"/>
                    </a:cubicBezTo>
                    <a:cubicBezTo>
                      <a:pt x="4294" y="823"/>
                      <a:pt x="3471" y="0"/>
                      <a:pt x="24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 flipH="1">
                <a:off x="7980463" y="424350"/>
                <a:ext cx="75150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6118" extrusionOk="0">
                    <a:moveTo>
                      <a:pt x="1042" y="1"/>
                    </a:moveTo>
                    <a:cubicBezTo>
                      <a:pt x="809" y="1"/>
                      <a:pt x="580" y="115"/>
                      <a:pt x="465" y="344"/>
                    </a:cubicBezTo>
                    <a:cubicBezTo>
                      <a:pt x="0" y="1131"/>
                      <a:pt x="286" y="2240"/>
                      <a:pt x="394" y="3099"/>
                    </a:cubicBezTo>
                    <a:cubicBezTo>
                      <a:pt x="465" y="4065"/>
                      <a:pt x="537" y="5174"/>
                      <a:pt x="1288" y="5854"/>
                    </a:cubicBezTo>
                    <a:cubicBezTo>
                      <a:pt x="1460" y="6026"/>
                      <a:pt x="1729" y="6117"/>
                      <a:pt x="1997" y="6117"/>
                    </a:cubicBezTo>
                    <a:cubicBezTo>
                      <a:pt x="2399" y="6117"/>
                      <a:pt x="2798" y="5911"/>
                      <a:pt x="2862" y="5460"/>
                    </a:cubicBezTo>
                    <a:cubicBezTo>
                      <a:pt x="3005" y="4459"/>
                      <a:pt x="2683" y="3457"/>
                      <a:pt x="2540" y="2491"/>
                    </a:cubicBezTo>
                    <a:cubicBezTo>
                      <a:pt x="2397" y="1525"/>
                      <a:pt x="2218" y="416"/>
                      <a:pt x="1217" y="22"/>
                    </a:cubicBezTo>
                    <a:cubicBezTo>
                      <a:pt x="1159" y="8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1"/>
              <p:cNvSpPr/>
              <p:nvPr/>
            </p:nvSpPr>
            <p:spPr>
              <a:xfrm flipH="1">
                <a:off x="8299788" y="644800"/>
                <a:ext cx="147325" cy="102075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083" extrusionOk="0">
                    <a:moveTo>
                      <a:pt x="814" y="0"/>
                    </a:moveTo>
                    <a:cubicBezTo>
                      <a:pt x="422" y="0"/>
                      <a:pt x="1" y="335"/>
                      <a:pt x="25" y="757"/>
                    </a:cubicBezTo>
                    <a:cubicBezTo>
                      <a:pt x="97" y="1937"/>
                      <a:pt x="1134" y="2438"/>
                      <a:pt x="2100" y="2832"/>
                    </a:cubicBezTo>
                    <a:cubicBezTo>
                      <a:pt x="3028" y="3203"/>
                      <a:pt x="4063" y="4082"/>
                      <a:pt x="5136" y="4082"/>
                    </a:cubicBezTo>
                    <a:cubicBezTo>
                      <a:pt x="5304" y="4082"/>
                      <a:pt x="5473" y="4061"/>
                      <a:pt x="5642" y="4013"/>
                    </a:cubicBezTo>
                    <a:cubicBezTo>
                      <a:pt x="5785" y="3977"/>
                      <a:pt x="5893" y="3834"/>
                      <a:pt x="5893" y="3691"/>
                    </a:cubicBezTo>
                    <a:cubicBezTo>
                      <a:pt x="5893" y="2510"/>
                      <a:pt x="4712" y="1723"/>
                      <a:pt x="3746" y="1293"/>
                    </a:cubicBezTo>
                    <a:cubicBezTo>
                      <a:pt x="3353" y="1079"/>
                      <a:pt x="2923" y="936"/>
                      <a:pt x="2458" y="793"/>
                    </a:cubicBezTo>
                    <a:cubicBezTo>
                      <a:pt x="2136" y="649"/>
                      <a:pt x="1492" y="506"/>
                      <a:pt x="1278" y="220"/>
                    </a:cubicBezTo>
                    <a:cubicBezTo>
                      <a:pt x="1157" y="66"/>
                      <a:pt x="988" y="0"/>
                      <a:pt x="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1"/>
              <p:cNvSpPr/>
              <p:nvPr/>
            </p:nvSpPr>
            <p:spPr>
              <a:xfrm flipH="1">
                <a:off x="8356138" y="986600"/>
                <a:ext cx="1565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2364" extrusionOk="0">
                    <a:moveTo>
                      <a:pt x="5117" y="0"/>
                    </a:moveTo>
                    <a:cubicBezTo>
                      <a:pt x="4258" y="0"/>
                      <a:pt x="3400" y="36"/>
                      <a:pt x="2577" y="179"/>
                    </a:cubicBezTo>
                    <a:cubicBezTo>
                      <a:pt x="2219" y="215"/>
                      <a:pt x="1897" y="287"/>
                      <a:pt x="1575" y="430"/>
                    </a:cubicBezTo>
                    <a:cubicBezTo>
                      <a:pt x="1432" y="501"/>
                      <a:pt x="788" y="788"/>
                      <a:pt x="895" y="788"/>
                    </a:cubicBezTo>
                    <a:cubicBezTo>
                      <a:pt x="323" y="788"/>
                      <a:pt x="1" y="1539"/>
                      <a:pt x="430" y="1968"/>
                    </a:cubicBezTo>
                    <a:cubicBezTo>
                      <a:pt x="832" y="2228"/>
                      <a:pt x="1280" y="2363"/>
                      <a:pt x="1734" y="2363"/>
                    </a:cubicBezTo>
                    <a:cubicBezTo>
                      <a:pt x="1968" y="2363"/>
                      <a:pt x="2203" y="2327"/>
                      <a:pt x="2434" y="2254"/>
                    </a:cubicBezTo>
                    <a:cubicBezTo>
                      <a:pt x="3507" y="2004"/>
                      <a:pt x="4580" y="2254"/>
                      <a:pt x="5546" y="1610"/>
                    </a:cubicBezTo>
                    <a:cubicBezTo>
                      <a:pt x="6262" y="1145"/>
                      <a:pt x="5940" y="36"/>
                      <a:pt x="51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1"/>
              <p:cNvSpPr/>
              <p:nvPr/>
            </p:nvSpPr>
            <p:spPr>
              <a:xfrm flipH="1">
                <a:off x="8244313" y="1269825"/>
                <a:ext cx="123975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4044" extrusionOk="0">
                    <a:moveTo>
                      <a:pt x="3642" y="1"/>
                    </a:moveTo>
                    <a:cubicBezTo>
                      <a:pt x="2838" y="1"/>
                      <a:pt x="2153" y="559"/>
                      <a:pt x="1559" y="1086"/>
                    </a:cubicBezTo>
                    <a:cubicBezTo>
                      <a:pt x="879" y="1659"/>
                      <a:pt x="271" y="2195"/>
                      <a:pt x="128" y="3054"/>
                    </a:cubicBezTo>
                    <a:cubicBezTo>
                      <a:pt x="1" y="3563"/>
                      <a:pt x="382" y="4044"/>
                      <a:pt x="896" y="4044"/>
                    </a:cubicBezTo>
                    <a:cubicBezTo>
                      <a:pt x="960" y="4044"/>
                      <a:pt x="1026" y="4036"/>
                      <a:pt x="1094" y="4020"/>
                    </a:cubicBezTo>
                    <a:cubicBezTo>
                      <a:pt x="1845" y="3913"/>
                      <a:pt x="2418" y="3376"/>
                      <a:pt x="3026" y="2875"/>
                    </a:cubicBezTo>
                    <a:cubicBezTo>
                      <a:pt x="3598" y="2374"/>
                      <a:pt x="4278" y="2052"/>
                      <a:pt x="4600" y="1337"/>
                    </a:cubicBezTo>
                    <a:cubicBezTo>
                      <a:pt x="4958" y="764"/>
                      <a:pt x="4529" y="13"/>
                      <a:pt x="3849" y="13"/>
                    </a:cubicBezTo>
                    <a:cubicBezTo>
                      <a:pt x="3779" y="5"/>
                      <a:pt x="3710" y="1"/>
                      <a:pt x="36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1"/>
              <p:cNvSpPr/>
              <p:nvPr/>
            </p:nvSpPr>
            <p:spPr>
              <a:xfrm flipH="1">
                <a:off x="7949163" y="1328650"/>
                <a:ext cx="653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890" extrusionOk="0">
                    <a:moveTo>
                      <a:pt x="1208" y="0"/>
                    </a:moveTo>
                    <a:cubicBezTo>
                      <a:pt x="1029" y="0"/>
                      <a:pt x="851" y="66"/>
                      <a:pt x="716" y="200"/>
                    </a:cubicBezTo>
                    <a:cubicBezTo>
                      <a:pt x="659" y="258"/>
                      <a:pt x="558" y="359"/>
                      <a:pt x="538" y="379"/>
                    </a:cubicBezTo>
                    <a:cubicBezTo>
                      <a:pt x="394" y="594"/>
                      <a:pt x="251" y="808"/>
                      <a:pt x="180" y="1059"/>
                    </a:cubicBezTo>
                    <a:cubicBezTo>
                      <a:pt x="37" y="1524"/>
                      <a:pt x="1" y="1989"/>
                      <a:pt x="72" y="2454"/>
                    </a:cubicBezTo>
                    <a:cubicBezTo>
                      <a:pt x="144" y="3206"/>
                      <a:pt x="37" y="4100"/>
                      <a:pt x="645" y="4637"/>
                    </a:cubicBezTo>
                    <a:cubicBezTo>
                      <a:pt x="816" y="4808"/>
                      <a:pt x="1050" y="4889"/>
                      <a:pt x="1295" y="4889"/>
                    </a:cubicBezTo>
                    <a:cubicBezTo>
                      <a:pt x="1461" y="4889"/>
                      <a:pt x="1631" y="4852"/>
                      <a:pt x="1790" y="4780"/>
                    </a:cubicBezTo>
                    <a:cubicBezTo>
                      <a:pt x="2613" y="4386"/>
                      <a:pt x="2541" y="3384"/>
                      <a:pt x="2505" y="2633"/>
                    </a:cubicBezTo>
                    <a:cubicBezTo>
                      <a:pt x="2470" y="2132"/>
                      <a:pt x="2434" y="1667"/>
                      <a:pt x="2326" y="1202"/>
                    </a:cubicBezTo>
                    <a:cubicBezTo>
                      <a:pt x="2291" y="987"/>
                      <a:pt x="2183" y="773"/>
                      <a:pt x="2076" y="594"/>
                    </a:cubicBezTo>
                    <a:cubicBezTo>
                      <a:pt x="2050" y="542"/>
                      <a:pt x="1729" y="159"/>
                      <a:pt x="1709" y="159"/>
                    </a:cubicBezTo>
                    <a:cubicBezTo>
                      <a:pt x="1704" y="159"/>
                      <a:pt x="1719" y="183"/>
                      <a:pt x="1762" y="245"/>
                    </a:cubicBezTo>
                    <a:lnTo>
                      <a:pt x="1762" y="245"/>
                    </a:lnTo>
                    <a:cubicBezTo>
                      <a:pt x="1614" y="83"/>
                      <a:pt x="1410" y="0"/>
                      <a:pt x="1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1"/>
              <p:cNvSpPr/>
              <p:nvPr/>
            </p:nvSpPr>
            <p:spPr>
              <a:xfrm flipH="1">
                <a:off x="7564563" y="1172950"/>
                <a:ext cx="113600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665" extrusionOk="0">
                    <a:moveTo>
                      <a:pt x="908" y="1"/>
                    </a:moveTo>
                    <a:cubicBezTo>
                      <a:pt x="441" y="1"/>
                      <a:pt x="28" y="349"/>
                      <a:pt x="0" y="847"/>
                    </a:cubicBezTo>
                    <a:cubicBezTo>
                      <a:pt x="72" y="1884"/>
                      <a:pt x="608" y="2493"/>
                      <a:pt x="1360" y="3137"/>
                    </a:cubicBezTo>
                    <a:cubicBezTo>
                      <a:pt x="1968" y="3673"/>
                      <a:pt x="2576" y="4425"/>
                      <a:pt x="3399" y="4639"/>
                    </a:cubicBezTo>
                    <a:cubicBezTo>
                      <a:pt x="3466" y="4656"/>
                      <a:pt x="3534" y="4664"/>
                      <a:pt x="3601" y="4664"/>
                    </a:cubicBezTo>
                    <a:cubicBezTo>
                      <a:pt x="3965" y="4664"/>
                      <a:pt x="4310" y="4429"/>
                      <a:pt x="4401" y="4067"/>
                    </a:cubicBezTo>
                    <a:cubicBezTo>
                      <a:pt x="4544" y="3065"/>
                      <a:pt x="3972" y="2385"/>
                      <a:pt x="3256" y="1741"/>
                    </a:cubicBezTo>
                    <a:cubicBezTo>
                      <a:pt x="2648" y="1169"/>
                      <a:pt x="2004" y="596"/>
                      <a:pt x="1324" y="96"/>
                    </a:cubicBezTo>
                    <a:cubicBezTo>
                      <a:pt x="1186" y="31"/>
                      <a:pt x="1044" y="1"/>
                      <a:pt x="9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1"/>
              <p:cNvSpPr/>
              <p:nvPr/>
            </p:nvSpPr>
            <p:spPr>
              <a:xfrm flipH="1">
                <a:off x="7479588" y="819775"/>
                <a:ext cx="12345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2545" extrusionOk="0">
                    <a:moveTo>
                      <a:pt x="3271" y="1"/>
                    </a:moveTo>
                    <a:cubicBezTo>
                      <a:pt x="2375" y="1"/>
                      <a:pt x="1369" y="81"/>
                      <a:pt x="645" y="484"/>
                    </a:cubicBezTo>
                    <a:cubicBezTo>
                      <a:pt x="1" y="878"/>
                      <a:pt x="1" y="1808"/>
                      <a:pt x="645" y="2201"/>
                    </a:cubicBezTo>
                    <a:cubicBezTo>
                      <a:pt x="1057" y="2425"/>
                      <a:pt x="1610" y="2545"/>
                      <a:pt x="2180" y="2545"/>
                    </a:cubicBezTo>
                    <a:cubicBezTo>
                      <a:pt x="3338" y="2545"/>
                      <a:pt x="4567" y="2052"/>
                      <a:pt x="4831" y="949"/>
                    </a:cubicBezTo>
                    <a:cubicBezTo>
                      <a:pt x="4938" y="484"/>
                      <a:pt x="4580" y="55"/>
                      <a:pt x="4115" y="19"/>
                    </a:cubicBezTo>
                    <a:cubicBezTo>
                      <a:pt x="3856" y="10"/>
                      <a:pt x="3569" y="1"/>
                      <a:pt x="3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 flipH="1">
                <a:off x="7626263" y="597950"/>
                <a:ext cx="100450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3870" extrusionOk="0">
                    <a:moveTo>
                      <a:pt x="3023" y="1"/>
                    </a:moveTo>
                    <a:cubicBezTo>
                      <a:pt x="2450" y="1"/>
                      <a:pt x="1928" y="373"/>
                      <a:pt x="1549" y="806"/>
                    </a:cubicBezTo>
                    <a:cubicBezTo>
                      <a:pt x="1441" y="949"/>
                      <a:pt x="1334" y="1057"/>
                      <a:pt x="1227" y="1200"/>
                    </a:cubicBezTo>
                    <a:cubicBezTo>
                      <a:pt x="1119" y="1307"/>
                      <a:pt x="1048" y="1414"/>
                      <a:pt x="940" y="1522"/>
                    </a:cubicBezTo>
                    <a:lnTo>
                      <a:pt x="905" y="1593"/>
                    </a:lnTo>
                    <a:cubicBezTo>
                      <a:pt x="618" y="1879"/>
                      <a:pt x="404" y="2237"/>
                      <a:pt x="225" y="2631"/>
                    </a:cubicBezTo>
                    <a:cubicBezTo>
                      <a:pt x="0" y="3336"/>
                      <a:pt x="609" y="3869"/>
                      <a:pt x="1228" y="3869"/>
                    </a:cubicBezTo>
                    <a:cubicBezTo>
                      <a:pt x="1299" y="3869"/>
                      <a:pt x="1371" y="3862"/>
                      <a:pt x="1441" y="3847"/>
                    </a:cubicBezTo>
                    <a:cubicBezTo>
                      <a:pt x="2157" y="3740"/>
                      <a:pt x="2658" y="3024"/>
                      <a:pt x="3016" y="2416"/>
                    </a:cubicBezTo>
                    <a:cubicBezTo>
                      <a:pt x="3409" y="1987"/>
                      <a:pt x="3695" y="1486"/>
                      <a:pt x="3910" y="949"/>
                    </a:cubicBezTo>
                    <a:cubicBezTo>
                      <a:pt x="4017" y="627"/>
                      <a:pt x="3874" y="269"/>
                      <a:pt x="3588" y="126"/>
                    </a:cubicBezTo>
                    <a:cubicBezTo>
                      <a:pt x="3397" y="39"/>
                      <a:pt x="3207" y="1"/>
                      <a:pt x="30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1"/>
              <p:cNvSpPr/>
              <p:nvPr/>
            </p:nvSpPr>
            <p:spPr>
              <a:xfrm flipH="1">
                <a:off x="7704088" y="669075"/>
                <a:ext cx="583200" cy="577825"/>
              </a:xfrm>
              <a:custGeom>
                <a:avLst/>
                <a:gdLst/>
                <a:ahLst/>
                <a:cxnLst/>
                <a:rect l="l" t="t" r="r" b="b"/>
                <a:pathLst>
                  <a:path w="23328" h="23113" extrusionOk="0">
                    <a:moveTo>
                      <a:pt x="9768" y="23077"/>
                    </a:moveTo>
                    <a:cubicBezTo>
                      <a:pt x="7371" y="23113"/>
                      <a:pt x="5081" y="22111"/>
                      <a:pt x="3543" y="20286"/>
                    </a:cubicBezTo>
                    <a:cubicBezTo>
                      <a:pt x="2076" y="18641"/>
                      <a:pt x="1038" y="16709"/>
                      <a:pt x="430" y="14598"/>
                    </a:cubicBezTo>
                    <a:cubicBezTo>
                      <a:pt x="251" y="13989"/>
                      <a:pt x="180" y="13345"/>
                      <a:pt x="144" y="12701"/>
                    </a:cubicBezTo>
                    <a:cubicBezTo>
                      <a:pt x="1" y="10877"/>
                      <a:pt x="358" y="9016"/>
                      <a:pt x="1217" y="7335"/>
                    </a:cubicBezTo>
                    <a:cubicBezTo>
                      <a:pt x="1718" y="6262"/>
                      <a:pt x="2326" y="5188"/>
                      <a:pt x="3042" y="4222"/>
                    </a:cubicBezTo>
                    <a:cubicBezTo>
                      <a:pt x="3292" y="3829"/>
                      <a:pt x="3650" y="3507"/>
                      <a:pt x="4079" y="3292"/>
                    </a:cubicBezTo>
                    <a:cubicBezTo>
                      <a:pt x="4294" y="3149"/>
                      <a:pt x="4473" y="2970"/>
                      <a:pt x="4652" y="2791"/>
                    </a:cubicBezTo>
                    <a:cubicBezTo>
                      <a:pt x="6262" y="1288"/>
                      <a:pt x="8373" y="358"/>
                      <a:pt x="10591" y="144"/>
                    </a:cubicBezTo>
                    <a:cubicBezTo>
                      <a:pt x="11557" y="0"/>
                      <a:pt x="12559" y="0"/>
                      <a:pt x="13560" y="72"/>
                    </a:cubicBezTo>
                    <a:cubicBezTo>
                      <a:pt x="15099" y="287"/>
                      <a:pt x="16566" y="823"/>
                      <a:pt x="17889" y="1646"/>
                    </a:cubicBezTo>
                    <a:cubicBezTo>
                      <a:pt x="18784" y="2183"/>
                      <a:pt x="19607" y="2827"/>
                      <a:pt x="20358" y="3578"/>
                    </a:cubicBezTo>
                    <a:cubicBezTo>
                      <a:pt x="21968" y="5045"/>
                      <a:pt x="22970" y="7049"/>
                      <a:pt x="23185" y="9231"/>
                    </a:cubicBezTo>
                    <a:cubicBezTo>
                      <a:pt x="23328" y="10376"/>
                      <a:pt x="23328" y="11557"/>
                      <a:pt x="23220" y="12701"/>
                    </a:cubicBezTo>
                    <a:cubicBezTo>
                      <a:pt x="23041" y="14276"/>
                      <a:pt x="22469" y="15778"/>
                      <a:pt x="21467" y="17031"/>
                    </a:cubicBezTo>
                    <a:cubicBezTo>
                      <a:pt x="20787" y="17889"/>
                      <a:pt x="19965" y="18712"/>
                      <a:pt x="19070" y="19392"/>
                    </a:cubicBezTo>
                    <a:cubicBezTo>
                      <a:pt x="17997" y="20251"/>
                      <a:pt x="16816" y="21002"/>
                      <a:pt x="15564" y="21610"/>
                    </a:cubicBezTo>
                    <a:cubicBezTo>
                      <a:pt x="13775" y="22540"/>
                      <a:pt x="11772" y="23041"/>
                      <a:pt x="9768" y="23077"/>
                    </a:cubicBezTo>
                    <a:close/>
                    <a:moveTo>
                      <a:pt x="22183" y="11056"/>
                    </a:moveTo>
                    <a:cubicBezTo>
                      <a:pt x="22219" y="10090"/>
                      <a:pt x="22147" y="9124"/>
                      <a:pt x="21932" y="8194"/>
                    </a:cubicBezTo>
                    <a:cubicBezTo>
                      <a:pt x="21646" y="6941"/>
                      <a:pt x="21038" y="5761"/>
                      <a:pt x="20179" y="4795"/>
                    </a:cubicBezTo>
                    <a:cubicBezTo>
                      <a:pt x="18748" y="3185"/>
                      <a:pt x="16923" y="2004"/>
                      <a:pt x="14920" y="1324"/>
                    </a:cubicBezTo>
                    <a:cubicBezTo>
                      <a:pt x="13095" y="716"/>
                      <a:pt x="11235" y="859"/>
                      <a:pt x="9410" y="1288"/>
                    </a:cubicBezTo>
                    <a:cubicBezTo>
                      <a:pt x="7478" y="1718"/>
                      <a:pt x="5725" y="2720"/>
                      <a:pt x="4437" y="4186"/>
                    </a:cubicBezTo>
                    <a:cubicBezTo>
                      <a:pt x="3900" y="4795"/>
                      <a:pt x="3400" y="5403"/>
                      <a:pt x="2899" y="6047"/>
                    </a:cubicBezTo>
                    <a:cubicBezTo>
                      <a:pt x="2827" y="6118"/>
                      <a:pt x="2756" y="6226"/>
                      <a:pt x="2720" y="6333"/>
                    </a:cubicBezTo>
                    <a:cubicBezTo>
                      <a:pt x="2255" y="7335"/>
                      <a:pt x="1825" y="8408"/>
                      <a:pt x="1539" y="9482"/>
                    </a:cubicBezTo>
                    <a:cubicBezTo>
                      <a:pt x="1110" y="11127"/>
                      <a:pt x="1110" y="12809"/>
                      <a:pt x="1575" y="14419"/>
                    </a:cubicBezTo>
                    <a:cubicBezTo>
                      <a:pt x="2112" y="16172"/>
                      <a:pt x="3006" y="17818"/>
                      <a:pt x="4222" y="19249"/>
                    </a:cubicBezTo>
                    <a:cubicBezTo>
                      <a:pt x="4616" y="19750"/>
                      <a:pt x="5081" y="20179"/>
                      <a:pt x="5582" y="20573"/>
                    </a:cubicBezTo>
                    <a:cubicBezTo>
                      <a:pt x="6620" y="21288"/>
                      <a:pt x="7836" y="21753"/>
                      <a:pt x="9088" y="21861"/>
                    </a:cubicBezTo>
                    <a:cubicBezTo>
                      <a:pt x="10949" y="21968"/>
                      <a:pt x="12809" y="21610"/>
                      <a:pt x="14491" y="20823"/>
                    </a:cubicBezTo>
                    <a:cubicBezTo>
                      <a:pt x="16530" y="19929"/>
                      <a:pt x="18355" y="18676"/>
                      <a:pt x="19929" y="17066"/>
                    </a:cubicBezTo>
                    <a:cubicBezTo>
                      <a:pt x="20787" y="16243"/>
                      <a:pt x="21431" y="15206"/>
                      <a:pt x="21789" y="14097"/>
                    </a:cubicBezTo>
                    <a:cubicBezTo>
                      <a:pt x="22111" y="13095"/>
                      <a:pt x="22254" y="12093"/>
                      <a:pt x="22183" y="110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 flipH="1">
                <a:off x="8255963" y="1259400"/>
                <a:ext cx="115400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3579" extrusionOk="0">
                    <a:moveTo>
                      <a:pt x="4616" y="108"/>
                    </a:moveTo>
                    <a:cubicBezTo>
                      <a:pt x="4616" y="466"/>
                      <a:pt x="4473" y="788"/>
                      <a:pt x="4222" y="1002"/>
                    </a:cubicBezTo>
                    <a:cubicBezTo>
                      <a:pt x="3399" y="1861"/>
                      <a:pt x="2469" y="2648"/>
                      <a:pt x="1432" y="3292"/>
                    </a:cubicBezTo>
                    <a:cubicBezTo>
                      <a:pt x="1253" y="3400"/>
                      <a:pt x="1074" y="3471"/>
                      <a:pt x="895" y="3507"/>
                    </a:cubicBezTo>
                    <a:cubicBezTo>
                      <a:pt x="609" y="3578"/>
                      <a:pt x="287" y="3435"/>
                      <a:pt x="144" y="3149"/>
                    </a:cubicBezTo>
                    <a:cubicBezTo>
                      <a:pt x="1" y="2827"/>
                      <a:pt x="72" y="2469"/>
                      <a:pt x="358" y="2255"/>
                    </a:cubicBezTo>
                    <a:cubicBezTo>
                      <a:pt x="1289" y="1539"/>
                      <a:pt x="2219" y="716"/>
                      <a:pt x="3328" y="215"/>
                    </a:cubicBezTo>
                    <a:cubicBezTo>
                      <a:pt x="3578" y="108"/>
                      <a:pt x="3865" y="36"/>
                      <a:pt x="4115" y="1"/>
                    </a:cubicBezTo>
                    <a:cubicBezTo>
                      <a:pt x="4294" y="1"/>
                      <a:pt x="4437" y="36"/>
                      <a:pt x="4616" y="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1"/>
              <p:cNvSpPr/>
              <p:nvPr/>
            </p:nvSpPr>
            <p:spPr>
              <a:xfrm flipH="1">
                <a:off x="7981363" y="425775"/>
                <a:ext cx="48325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5583" extrusionOk="0">
                    <a:moveTo>
                      <a:pt x="1933" y="4115"/>
                    </a:moveTo>
                    <a:cubicBezTo>
                      <a:pt x="1861" y="4402"/>
                      <a:pt x="1825" y="4724"/>
                      <a:pt x="1790" y="5010"/>
                    </a:cubicBezTo>
                    <a:cubicBezTo>
                      <a:pt x="1754" y="5117"/>
                      <a:pt x="1718" y="5224"/>
                      <a:pt x="1646" y="5332"/>
                    </a:cubicBezTo>
                    <a:cubicBezTo>
                      <a:pt x="1539" y="5582"/>
                      <a:pt x="1146" y="5546"/>
                      <a:pt x="1038" y="5296"/>
                    </a:cubicBezTo>
                    <a:cubicBezTo>
                      <a:pt x="859" y="4831"/>
                      <a:pt x="716" y="4366"/>
                      <a:pt x="609" y="3865"/>
                    </a:cubicBezTo>
                    <a:cubicBezTo>
                      <a:pt x="394" y="2899"/>
                      <a:pt x="251" y="1933"/>
                      <a:pt x="72" y="931"/>
                    </a:cubicBezTo>
                    <a:cubicBezTo>
                      <a:pt x="36" y="752"/>
                      <a:pt x="1" y="573"/>
                      <a:pt x="1" y="394"/>
                    </a:cubicBezTo>
                    <a:cubicBezTo>
                      <a:pt x="1" y="216"/>
                      <a:pt x="144" y="37"/>
                      <a:pt x="323" y="37"/>
                    </a:cubicBezTo>
                    <a:cubicBezTo>
                      <a:pt x="430" y="1"/>
                      <a:pt x="573" y="37"/>
                      <a:pt x="680" y="108"/>
                    </a:cubicBezTo>
                    <a:cubicBezTo>
                      <a:pt x="824" y="180"/>
                      <a:pt x="895" y="287"/>
                      <a:pt x="967" y="394"/>
                    </a:cubicBezTo>
                    <a:cubicBezTo>
                      <a:pt x="1146" y="716"/>
                      <a:pt x="1324" y="1074"/>
                      <a:pt x="1468" y="1432"/>
                    </a:cubicBezTo>
                    <a:cubicBezTo>
                      <a:pt x="1718" y="2326"/>
                      <a:pt x="1861" y="3221"/>
                      <a:pt x="1933" y="4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1"/>
              <p:cNvSpPr/>
              <p:nvPr/>
            </p:nvSpPr>
            <p:spPr>
              <a:xfrm flipH="1">
                <a:off x="7579763" y="1200375"/>
                <a:ext cx="106450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901" extrusionOk="0">
                    <a:moveTo>
                      <a:pt x="4222" y="3041"/>
                    </a:moveTo>
                    <a:cubicBezTo>
                      <a:pt x="4258" y="3578"/>
                      <a:pt x="3864" y="3900"/>
                      <a:pt x="3471" y="3757"/>
                    </a:cubicBezTo>
                    <a:cubicBezTo>
                      <a:pt x="3292" y="3685"/>
                      <a:pt x="3113" y="3578"/>
                      <a:pt x="2970" y="3471"/>
                    </a:cubicBezTo>
                    <a:cubicBezTo>
                      <a:pt x="2254" y="2827"/>
                      <a:pt x="1539" y="2183"/>
                      <a:pt x="859" y="1539"/>
                    </a:cubicBezTo>
                    <a:cubicBezTo>
                      <a:pt x="537" y="1217"/>
                      <a:pt x="286" y="859"/>
                      <a:pt x="36" y="465"/>
                    </a:cubicBezTo>
                    <a:cubicBezTo>
                      <a:pt x="0" y="358"/>
                      <a:pt x="0" y="215"/>
                      <a:pt x="72" y="108"/>
                    </a:cubicBezTo>
                    <a:cubicBezTo>
                      <a:pt x="179" y="36"/>
                      <a:pt x="322" y="0"/>
                      <a:pt x="430" y="36"/>
                    </a:cubicBezTo>
                    <a:cubicBezTo>
                      <a:pt x="608" y="72"/>
                      <a:pt x="752" y="143"/>
                      <a:pt x="895" y="215"/>
                    </a:cubicBezTo>
                    <a:cubicBezTo>
                      <a:pt x="1718" y="787"/>
                      <a:pt x="2505" y="1360"/>
                      <a:pt x="3328" y="1932"/>
                    </a:cubicBezTo>
                    <a:cubicBezTo>
                      <a:pt x="3578" y="2111"/>
                      <a:pt x="3793" y="2326"/>
                      <a:pt x="3972" y="2576"/>
                    </a:cubicBezTo>
                    <a:cubicBezTo>
                      <a:pt x="4079" y="2719"/>
                      <a:pt x="4150" y="2863"/>
                      <a:pt x="4222" y="30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 flipH="1">
                <a:off x="8315888" y="649400"/>
                <a:ext cx="1145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4580" h="3149" extrusionOk="0">
                    <a:moveTo>
                      <a:pt x="4473" y="3113"/>
                    </a:moveTo>
                    <a:cubicBezTo>
                      <a:pt x="4186" y="3149"/>
                      <a:pt x="3864" y="3149"/>
                      <a:pt x="3578" y="3006"/>
                    </a:cubicBezTo>
                    <a:cubicBezTo>
                      <a:pt x="2576" y="2576"/>
                      <a:pt x="1646" y="2111"/>
                      <a:pt x="716" y="1539"/>
                    </a:cubicBezTo>
                    <a:cubicBezTo>
                      <a:pt x="573" y="1431"/>
                      <a:pt x="430" y="1288"/>
                      <a:pt x="287" y="1145"/>
                    </a:cubicBezTo>
                    <a:cubicBezTo>
                      <a:pt x="36" y="931"/>
                      <a:pt x="0" y="573"/>
                      <a:pt x="215" y="322"/>
                    </a:cubicBezTo>
                    <a:cubicBezTo>
                      <a:pt x="358" y="72"/>
                      <a:pt x="680" y="0"/>
                      <a:pt x="966" y="179"/>
                    </a:cubicBezTo>
                    <a:cubicBezTo>
                      <a:pt x="1897" y="680"/>
                      <a:pt x="2827" y="1217"/>
                      <a:pt x="3757" y="1753"/>
                    </a:cubicBezTo>
                    <a:cubicBezTo>
                      <a:pt x="3972" y="1897"/>
                      <a:pt x="4151" y="2111"/>
                      <a:pt x="4329" y="2326"/>
                    </a:cubicBezTo>
                    <a:cubicBezTo>
                      <a:pt x="4508" y="2541"/>
                      <a:pt x="4580" y="2827"/>
                      <a:pt x="4473" y="3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 flipH="1">
                <a:off x="8379388" y="991075"/>
                <a:ext cx="1252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2076" extrusionOk="0">
                    <a:moveTo>
                      <a:pt x="4044" y="0"/>
                    </a:moveTo>
                    <a:cubicBezTo>
                      <a:pt x="4294" y="36"/>
                      <a:pt x="4509" y="108"/>
                      <a:pt x="4759" y="179"/>
                    </a:cubicBezTo>
                    <a:cubicBezTo>
                      <a:pt x="4938" y="251"/>
                      <a:pt x="5010" y="501"/>
                      <a:pt x="4867" y="680"/>
                    </a:cubicBezTo>
                    <a:cubicBezTo>
                      <a:pt x="4759" y="787"/>
                      <a:pt x="4616" y="895"/>
                      <a:pt x="4473" y="966"/>
                    </a:cubicBezTo>
                    <a:cubicBezTo>
                      <a:pt x="4044" y="1145"/>
                      <a:pt x="3614" y="1324"/>
                      <a:pt x="3149" y="1467"/>
                    </a:cubicBezTo>
                    <a:cubicBezTo>
                      <a:pt x="2505" y="1646"/>
                      <a:pt x="1825" y="1753"/>
                      <a:pt x="1146" y="1932"/>
                    </a:cubicBezTo>
                    <a:cubicBezTo>
                      <a:pt x="1003" y="1968"/>
                      <a:pt x="859" y="2004"/>
                      <a:pt x="752" y="2004"/>
                    </a:cubicBezTo>
                    <a:cubicBezTo>
                      <a:pt x="466" y="2075"/>
                      <a:pt x="180" y="1897"/>
                      <a:pt x="72" y="1646"/>
                    </a:cubicBezTo>
                    <a:cubicBezTo>
                      <a:pt x="1" y="1360"/>
                      <a:pt x="108" y="1074"/>
                      <a:pt x="359" y="931"/>
                    </a:cubicBezTo>
                    <a:cubicBezTo>
                      <a:pt x="645" y="752"/>
                      <a:pt x="967" y="644"/>
                      <a:pt x="1253" y="537"/>
                    </a:cubicBezTo>
                    <a:cubicBezTo>
                      <a:pt x="1897" y="358"/>
                      <a:pt x="2541" y="251"/>
                      <a:pt x="3221" y="108"/>
                    </a:cubicBezTo>
                    <a:cubicBezTo>
                      <a:pt x="3471" y="36"/>
                      <a:pt x="3722" y="36"/>
                      <a:pt x="40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1"/>
              <p:cNvSpPr/>
              <p:nvPr/>
            </p:nvSpPr>
            <p:spPr>
              <a:xfrm flipH="1">
                <a:off x="7639688" y="589475"/>
                <a:ext cx="88575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3650" extrusionOk="0">
                    <a:moveTo>
                      <a:pt x="215" y="3614"/>
                    </a:moveTo>
                    <a:cubicBezTo>
                      <a:pt x="36" y="3471"/>
                      <a:pt x="1" y="3220"/>
                      <a:pt x="108" y="3006"/>
                    </a:cubicBezTo>
                    <a:cubicBezTo>
                      <a:pt x="287" y="2576"/>
                      <a:pt x="502" y="2183"/>
                      <a:pt x="788" y="1789"/>
                    </a:cubicBezTo>
                    <a:cubicBezTo>
                      <a:pt x="1253" y="1288"/>
                      <a:pt x="1754" y="823"/>
                      <a:pt x="2255" y="358"/>
                    </a:cubicBezTo>
                    <a:cubicBezTo>
                      <a:pt x="2434" y="251"/>
                      <a:pt x="2577" y="143"/>
                      <a:pt x="2756" y="108"/>
                    </a:cubicBezTo>
                    <a:cubicBezTo>
                      <a:pt x="2970" y="0"/>
                      <a:pt x="3221" y="72"/>
                      <a:pt x="3364" y="251"/>
                    </a:cubicBezTo>
                    <a:cubicBezTo>
                      <a:pt x="3507" y="394"/>
                      <a:pt x="3543" y="608"/>
                      <a:pt x="3471" y="787"/>
                    </a:cubicBezTo>
                    <a:cubicBezTo>
                      <a:pt x="3435" y="966"/>
                      <a:pt x="3364" y="1109"/>
                      <a:pt x="3256" y="1252"/>
                    </a:cubicBezTo>
                    <a:cubicBezTo>
                      <a:pt x="2577" y="2075"/>
                      <a:pt x="1790" y="2791"/>
                      <a:pt x="931" y="3435"/>
                    </a:cubicBezTo>
                    <a:cubicBezTo>
                      <a:pt x="716" y="3578"/>
                      <a:pt x="466" y="3650"/>
                      <a:pt x="215" y="36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1"/>
              <p:cNvSpPr/>
              <p:nvPr/>
            </p:nvSpPr>
            <p:spPr>
              <a:xfrm flipH="1">
                <a:off x="7975088" y="1342600"/>
                <a:ext cx="394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4437" extrusionOk="0">
                    <a:moveTo>
                      <a:pt x="1504" y="2898"/>
                    </a:moveTo>
                    <a:cubicBezTo>
                      <a:pt x="1539" y="3148"/>
                      <a:pt x="1539" y="3399"/>
                      <a:pt x="1504" y="3649"/>
                    </a:cubicBezTo>
                    <a:cubicBezTo>
                      <a:pt x="1504" y="3792"/>
                      <a:pt x="1432" y="3936"/>
                      <a:pt x="1360" y="4079"/>
                    </a:cubicBezTo>
                    <a:cubicBezTo>
                      <a:pt x="1146" y="4436"/>
                      <a:pt x="609" y="4436"/>
                      <a:pt x="394" y="4079"/>
                    </a:cubicBezTo>
                    <a:cubicBezTo>
                      <a:pt x="287" y="3936"/>
                      <a:pt x="251" y="3792"/>
                      <a:pt x="216" y="3649"/>
                    </a:cubicBezTo>
                    <a:cubicBezTo>
                      <a:pt x="1" y="2683"/>
                      <a:pt x="37" y="1717"/>
                      <a:pt x="251" y="751"/>
                    </a:cubicBezTo>
                    <a:cubicBezTo>
                      <a:pt x="323" y="537"/>
                      <a:pt x="430" y="358"/>
                      <a:pt x="538" y="179"/>
                    </a:cubicBezTo>
                    <a:cubicBezTo>
                      <a:pt x="645" y="0"/>
                      <a:pt x="895" y="0"/>
                      <a:pt x="1003" y="179"/>
                    </a:cubicBezTo>
                    <a:cubicBezTo>
                      <a:pt x="1110" y="358"/>
                      <a:pt x="1217" y="537"/>
                      <a:pt x="1253" y="751"/>
                    </a:cubicBezTo>
                    <a:cubicBezTo>
                      <a:pt x="1396" y="1467"/>
                      <a:pt x="1468" y="2182"/>
                      <a:pt x="1575" y="28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 flipH="1">
                <a:off x="7492113" y="820225"/>
                <a:ext cx="10287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1969" extrusionOk="0">
                    <a:moveTo>
                      <a:pt x="1" y="1897"/>
                    </a:moveTo>
                    <a:cubicBezTo>
                      <a:pt x="1" y="1539"/>
                      <a:pt x="144" y="1217"/>
                      <a:pt x="430" y="1038"/>
                    </a:cubicBezTo>
                    <a:cubicBezTo>
                      <a:pt x="680" y="860"/>
                      <a:pt x="967" y="681"/>
                      <a:pt x="1289" y="538"/>
                    </a:cubicBezTo>
                    <a:cubicBezTo>
                      <a:pt x="1718" y="359"/>
                      <a:pt x="2219" y="216"/>
                      <a:pt x="2684" y="108"/>
                    </a:cubicBezTo>
                    <a:cubicBezTo>
                      <a:pt x="3006" y="1"/>
                      <a:pt x="3364" y="37"/>
                      <a:pt x="3650" y="144"/>
                    </a:cubicBezTo>
                    <a:cubicBezTo>
                      <a:pt x="3900" y="216"/>
                      <a:pt x="4079" y="430"/>
                      <a:pt x="4115" y="716"/>
                    </a:cubicBezTo>
                    <a:cubicBezTo>
                      <a:pt x="4115" y="967"/>
                      <a:pt x="3972" y="1182"/>
                      <a:pt x="3721" y="1289"/>
                    </a:cubicBezTo>
                    <a:cubicBezTo>
                      <a:pt x="3614" y="1325"/>
                      <a:pt x="3507" y="1360"/>
                      <a:pt x="3399" y="1396"/>
                    </a:cubicBezTo>
                    <a:cubicBezTo>
                      <a:pt x="2934" y="1504"/>
                      <a:pt x="2469" y="1611"/>
                      <a:pt x="1968" y="1754"/>
                    </a:cubicBezTo>
                    <a:cubicBezTo>
                      <a:pt x="1324" y="1933"/>
                      <a:pt x="645" y="1969"/>
                      <a:pt x="1" y="1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 flipH="1">
                <a:off x="7862388" y="958875"/>
                <a:ext cx="161025" cy="11450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4580" extrusionOk="0">
                    <a:moveTo>
                      <a:pt x="3184" y="4508"/>
                    </a:moveTo>
                    <a:cubicBezTo>
                      <a:pt x="2397" y="4544"/>
                      <a:pt x="1610" y="4294"/>
                      <a:pt x="1002" y="3793"/>
                    </a:cubicBezTo>
                    <a:cubicBezTo>
                      <a:pt x="608" y="3542"/>
                      <a:pt x="322" y="3149"/>
                      <a:pt x="107" y="2719"/>
                    </a:cubicBezTo>
                    <a:cubicBezTo>
                      <a:pt x="36" y="2505"/>
                      <a:pt x="0" y="2254"/>
                      <a:pt x="72" y="2004"/>
                    </a:cubicBezTo>
                    <a:cubicBezTo>
                      <a:pt x="179" y="1753"/>
                      <a:pt x="501" y="1682"/>
                      <a:pt x="680" y="1897"/>
                    </a:cubicBezTo>
                    <a:cubicBezTo>
                      <a:pt x="787" y="2040"/>
                      <a:pt x="895" y="2219"/>
                      <a:pt x="1002" y="2362"/>
                    </a:cubicBezTo>
                    <a:cubicBezTo>
                      <a:pt x="1610" y="3185"/>
                      <a:pt x="2648" y="3542"/>
                      <a:pt x="3649" y="3328"/>
                    </a:cubicBezTo>
                    <a:cubicBezTo>
                      <a:pt x="4007" y="3256"/>
                      <a:pt x="4329" y="3077"/>
                      <a:pt x="4544" y="2791"/>
                    </a:cubicBezTo>
                    <a:cubicBezTo>
                      <a:pt x="4937" y="2362"/>
                      <a:pt x="5152" y="1789"/>
                      <a:pt x="5188" y="1217"/>
                    </a:cubicBezTo>
                    <a:cubicBezTo>
                      <a:pt x="5188" y="931"/>
                      <a:pt x="5188" y="644"/>
                      <a:pt x="5259" y="358"/>
                    </a:cubicBezTo>
                    <a:cubicBezTo>
                      <a:pt x="5295" y="108"/>
                      <a:pt x="5617" y="0"/>
                      <a:pt x="5832" y="215"/>
                    </a:cubicBezTo>
                    <a:cubicBezTo>
                      <a:pt x="6082" y="394"/>
                      <a:pt x="6261" y="716"/>
                      <a:pt x="6333" y="1038"/>
                    </a:cubicBezTo>
                    <a:cubicBezTo>
                      <a:pt x="6440" y="1431"/>
                      <a:pt x="6404" y="1861"/>
                      <a:pt x="6297" y="2254"/>
                    </a:cubicBezTo>
                    <a:cubicBezTo>
                      <a:pt x="6047" y="2970"/>
                      <a:pt x="5581" y="3614"/>
                      <a:pt x="4937" y="4079"/>
                    </a:cubicBezTo>
                    <a:cubicBezTo>
                      <a:pt x="4437" y="4437"/>
                      <a:pt x="3793" y="4580"/>
                      <a:pt x="3184" y="4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 flipH="1">
                <a:off x="8064538" y="918625"/>
                <a:ext cx="537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112" extrusionOk="0">
                    <a:moveTo>
                      <a:pt x="931" y="2111"/>
                    </a:moveTo>
                    <a:cubicBezTo>
                      <a:pt x="394" y="2111"/>
                      <a:pt x="1" y="1682"/>
                      <a:pt x="36" y="1145"/>
                    </a:cubicBezTo>
                    <a:cubicBezTo>
                      <a:pt x="36" y="501"/>
                      <a:pt x="573" y="0"/>
                      <a:pt x="1181" y="0"/>
                    </a:cubicBezTo>
                    <a:cubicBezTo>
                      <a:pt x="1718" y="36"/>
                      <a:pt x="2147" y="466"/>
                      <a:pt x="2112" y="966"/>
                    </a:cubicBezTo>
                    <a:cubicBezTo>
                      <a:pt x="2112" y="1610"/>
                      <a:pt x="1575" y="2111"/>
                      <a:pt x="931" y="2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 flipH="1">
                <a:off x="7848988" y="832750"/>
                <a:ext cx="52800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969" extrusionOk="0">
                    <a:moveTo>
                      <a:pt x="1074" y="72"/>
                    </a:moveTo>
                    <a:cubicBezTo>
                      <a:pt x="1468" y="1"/>
                      <a:pt x="1825" y="180"/>
                      <a:pt x="1969" y="537"/>
                    </a:cubicBezTo>
                    <a:cubicBezTo>
                      <a:pt x="2112" y="895"/>
                      <a:pt x="2004" y="1325"/>
                      <a:pt x="1718" y="1575"/>
                    </a:cubicBezTo>
                    <a:cubicBezTo>
                      <a:pt x="1611" y="1682"/>
                      <a:pt x="1503" y="1754"/>
                      <a:pt x="1360" y="1790"/>
                    </a:cubicBezTo>
                    <a:cubicBezTo>
                      <a:pt x="1038" y="1969"/>
                      <a:pt x="645" y="1933"/>
                      <a:pt x="394" y="1682"/>
                    </a:cubicBezTo>
                    <a:cubicBezTo>
                      <a:pt x="108" y="1468"/>
                      <a:pt x="1" y="1074"/>
                      <a:pt x="108" y="716"/>
                    </a:cubicBezTo>
                    <a:cubicBezTo>
                      <a:pt x="216" y="359"/>
                      <a:pt x="502" y="108"/>
                      <a:pt x="895" y="72"/>
                    </a:cubicBezTo>
                    <a:cubicBezTo>
                      <a:pt x="967" y="72"/>
                      <a:pt x="1038" y="72"/>
                      <a:pt x="1074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 flipH="1">
                <a:off x="7796288" y="503850"/>
                <a:ext cx="77775" cy="10022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009" extrusionOk="0">
                    <a:moveTo>
                      <a:pt x="2250" y="1"/>
                    </a:moveTo>
                    <a:cubicBezTo>
                      <a:pt x="2061" y="1"/>
                      <a:pt x="1875" y="92"/>
                      <a:pt x="1754" y="313"/>
                    </a:cubicBezTo>
                    <a:cubicBezTo>
                      <a:pt x="1253" y="1314"/>
                      <a:pt x="1" y="2781"/>
                      <a:pt x="824" y="3890"/>
                    </a:cubicBezTo>
                    <a:cubicBezTo>
                      <a:pt x="866" y="3974"/>
                      <a:pt x="944" y="4009"/>
                      <a:pt x="1024" y="4009"/>
                    </a:cubicBezTo>
                    <a:cubicBezTo>
                      <a:pt x="1080" y="4009"/>
                      <a:pt x="1137" y="3992"/>
                      <a:pt x="1182" y="3962"/>
                    </a:cubicBezTo>
                    <a:cubicBezTo>
                      <a:pt x="1933" y="3103"/>
                      <a:pt x="2362" y="1923"/>
                      <a:pt x="2863" y="957"/>
                    </a:cubicBezTo>
                    <a:cubicBezTo>
                      <a:pt x="3111" y="461"/>
                      <a:pt x="2673" y="1"/>
                      <a:pt x="2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1"/>
              <p:cNvSpPr/>
              <p:nvPr/>
            </p:nvSpPr>
            <p:spPr>
              <a:xfrm flipH="1">
                <a:off x="8161138" y="523325"/>
                <a:ext cx="7767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3629" extrusionOk="0">
                    <a:moveTo>
                      <a:pt x="984" y="1"/>
                    </a:moveTo>
                    <a:cubicBezTo>
                      <a:pt x="455" y="1"/>
                      <a:pt x="0" y="685"/>
                      <a:pt x="495" y="1179"/>
                    </a:cubicBezTo>
                    <a:cubicBezTo>
                      <a:pt x="1210" y="2002"/>
                      <a:pt x="1461" y="3254"/>
                      <a:pt x="2641" y="3612"/>
                    </a:cubicBezTo>
                    <a:cubicBezTo>
                      <a:pt x="2674" y="3623"/>
                      <a:pt x="2707" y="3628"/>
                      <a:pt x="2740" y="3628"/>
                    </a:cubicBezTo>
                    <a:cubicBezTo>
                      <a:pt x="2926" y="3628"/>
                      <a:pt x="3106" y="3467"/>
                      <a:pt x="3106" y="3254"/>
                    </a:cubicBezTo>
                    <a:cubicBezTo>
                      <a:pt x="2927" y="2074"/>
                      <a:pt x="2355" y="1000"/>
                      <a:pt x="1461" y="213"/>
                    </a:cubicBezTo>
                    <a:cubicBezTo>
                      <a:pt x="1311" y="64"/>
                      <a:pt x="1144" y="1"/>
                      <a:pt x="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 flipH="1">
                <a:off x="8349863" y="823800"/>
                <a:ext cx="948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1545" extrusionOk="0">
                    <a:moveTo>
                      <a:pt x="788" y="1"/>
                    </a:moveTo>
                    <a:cubicBezTo>
                      <a:pt x="1" y="1"/>
                      <a:pt x="1" y="1182"/>
                      <a:pt x="788" y="1217"/>
                    </a:cubicBezTo>
                    <a:cubicBezTo>
                      <a:pt x="1461" y="1242"/>
                      <a:pt x="2099" y="1545"/>
                      <a:pt x="2751" y="1545"/>
                    </a:cubicBezTo>
                    <a:cubicBezTo>
                      <a:pt x="3035" y="1545"/>
                      <a:pt x="3321" y="1488"/>
                      <a:pt x="3614" y="1325"/>
                    </a:cubicBezTo>
                    <a:cubicBezTo>
                      <a:pt x="3793" y="1217"/>
                      <a:pt x="3793" y="967"/>
                      <a:pt x="3614" y="860"/>
                    </a:cubicBezTo>
                    <a:cubicBezTo>
                      <a:pt x="2756" y="287"/>
                      <a:pt x="1790" y="1"/>
                      <a:pt x="7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 flipH="1">
                <a:off x="8304263" y="1158250"/>
                <a:ext cx="773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02" extrusionOk="0">
                    <a:moveTo>
                      <a:pt x="2472" y="1"/>
                    </a:moveTo>
                    <a:cubicBezTo>
                      <a:pt x="1579" y="1"/>
                      <a:pt x="630" y="827"/>
                      <a:pt x="232" y="1471"/>
                    </a:cubicBezTo>
                    <a:cubicBezTo>
                      <a:pt x="1" y="1875"/>
                      <a:pt x="305" y="2302"/>
                      <a:pt x="695" y="2302"/>
                    </a:cubicBezTo>
                    <a:cubicBezTo>
                      <a:pt x="788" y="2302"/>
                      <a:pt x="886" y="2277"/>
                      <a:pt x="983" y="2222"/>
                    </a:cubicBezTo>
                    <a:cubicBezTo>
                      <a:pt x="1699" y="1793"/>
                      <a:pt x="3022" y="1328"/>
                      <a:pt x="3094" y="362"/>
                    </a:cubicBezTo>
                    <a:cubicBezTo>
                      <a:pt x="3094" y="218"/>
                      <a:pt x="3022" y="111"/>
                      <a:pt x="2915" y="75"/>
                    </a:cubicBezTo>
                    <a:cubicBezTo>
                      <a:pt x="2771" y="24"/>
                      <a:pt x="2622" y="1"/>
                      <a:pt x="24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 flipH="1">
                <a:off x="8132513" y="1357550"/>
                <a:ext cx="5972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3285" extrusionOk="0">
                    <a:moveTo>
                      <a:pt x="2031" y="1"/>
                    </a:moveTo>
                    <a:cubicBezTo>
                      <a:pt x="2008" y="1"/>
                      <a:pt x="1984" y="4"/>
                      <a:pt x="1959" y="10"/>
                    </a:cubicBezTo>
                    <a:cubicBezTo>
                      <a:pt x="957" y="332"/>
                      <a:pt x="850" y="1406"/>
                      <a:pt x="349" y="2193"/>
                    </a:cubicBezTo>
                    <a:cubicBezTo>
                      <a:pt x="1" y="2764"/>
                      <a:pt x="499" y="3284"/>
                      <a:pt x="1004" y="3284"/>
                    </a:cubicBezTo>
                    <a:cubicBezTo>
                      <a:pt x="1226" y="3284"/>
                      <a:pt x="1448" y="3184"/>
                      <a:pt x="1601" y="2944"/>
                    </a:cubicBezTo>
                    <a:cubicBezTo>
                      <a:pt x="2174" y="2121"/>
                      <a:pt x="2388" y="1119"/>
                      <a:pt x="2245" y="153"/>
                    </a:cubicBezTo>
                    <a:cubicBezTo>
                      <a:pt x="2216" y="65"/>
                      <a:pt x="2138" y="1"/>
                      <a:pt x="20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 flipH="1">
                <a:off x="7769513" y="1318050"/>
                <a:ext cx="6340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930" extrusionOk="0">
                    <a:moveTo>
                      <a:pt x="318" y="0"/>
                    </a:moveTo>
                    <a:cubicBezTo>
                      <a:pt x="162" y="0"/>
                      <a:pt x="1" y="141"/>
                      <a:pt x="1" y="302"/>
                    </a:cubicBezTo>
                    <a:cubicBezTo>
                      <a:pt x="1" y="1483"/>
                      <a:pt x="537" y="2520"/>
                      <a:pt x="1146" y="3558"/>
                    </a:cubicBezTo>
                    <a:cubicBezTo>
                      <a:pt x="1258" y="3820"/>
                      <a:pt x="1474" y="3930"/>
                      <a:pt x="1695" y="3930"/>
                    </a:cubicBezTo>
                    <a:cubicBezTo>
                      <a:pt x="2108" y="3930"/>
                      <a:pt x="2536" y="3547"/>
                      <a:pt x="2326" y="3057"/>
                    </a:cubicBezTo>
                    <a:cubicBezTo>
                      <a:pt x="2076" y="1841"/>
                      <a:pt x="1432" y="803"/>
                      <a:pt x="466" y="52"/>
                    </a:cubicBezTo>
                    <a:cubicBezTo>
                      <a:pt x="421" y="16"/>
                      <a:pt x="370" y="0"/>
                      <a:pt x="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 flipH="1">
                <a:off x="7501988" y="1019700"/>
                <a:ext cx="106425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250" extrusionOk="0">
                    <a:moveTo>
                      <a:pt x="466" y="0"/>
                    </a:moveTo>
                    <a:cubicBezTo>
                      <a:pt x="180" y="0"/>
                      <a:pt x="1" y="322"/>
                      <a:pt x="144" y="573"/>
                    </a:cubicBezTo>
                    <a:cubicBezTo>
                      <a:pt x="752" y="1574"/>
                      <a:pt x="2040" y="1968"/>
                      <a:pt x="3114" y="2218"/>
                    </a:cubicBezTo>
                    <a:cubicBezTo>
                      <a:pt x="3187" y="2240"/>
                      <a:pt x="3257" y="2250"/>
                      <a:pt x="3323" y="2250"/>
                    </a:cubicBezTo>
                    <a:cubicBezTo>
                      <a:pt x="4025" y="2250"/>
                      <a:pt x="4256" y="1124"/>
                      <a:pt x="3471" y="895"/>
                    </a:cubicBezTo>
                    <a:cubicBezTo>
                      <a:pt x="2470" y="608"/>
                      <a:pt x="1504" y="0"/>
                      <a:pt x="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1"/>
              <p:cNvSpPr/>
              <p:nvPr/>
            </p:nvSpPr>
            <p:spPr>
              <a:xfrm flipH="1">
                <a:off x="7563138" y="720300"/>
                <a:ext cx="81275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456" extrusionOk="0">
                    <a:moveTo>
                      <a:pt x="2694" y="1"/>
                    </a:moveTo>
                    <a:cubicBezTo>
                      <a:pt x="2600" y="1"/>
                      <a:pt x="2500" y="30"/>
                      <a:pt x="2407" y="98"/>
                    </a:cubicBezTo>
                    <a:cubicBezTo>
                      <a:pt x="1799" y="742"/>
                      <a:pt x="690" y="778"/>
                      <a:pt x="189" y="1565"/>
                    </a:cubicBezTo>
                    <a:cubicBezTo>
                      <a:pt x="0" y="1942"/>
                      <a:pt x="280" y="2456"/>
                      <a:pt x="665" y="2456"/>
                    </a:cubicBezTo>
                    <a:cubicBezTo>
                      <a:pt x="719" y="2456"/>
                      <a:pt x="775" y="2446"/>
                      <a:pt x="833" y="2424"/>
                    </a:cubicBezTo>
                    <a:cubicBezTo>
                      <a:pt x="1262" y="2209"/>
                      <a:pt x="1691" y="1994"/>
                      <a:pt x="2049" y="1708"/>
                    </a:cubicBezTo>
                    <a:cubicBezTo>
                      <a:pt x="2514" y="1458"/>
                      <a:pt x="2872" y="1100"/>
                      <a:pt x="3087" y="635"/>
                    </a:cubicBezTo>
                    <a:cubicBezTo>
                      <a:pt x="3250" y="307"/>
                      <a:pt x="2998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2" name="Google Shape;632;p31"/>
            <p:cNvGrpSpPr/>
            <p:nvPr/>
          </p:nvGrpSpPr>
          <p:grpSpPr>
            <a:xfrm>
              <a:off x="8261775" y="1747400"/>
              <a:ext cx="503600" cy="371225"/>
              <a:chOff x="8261775" y="1880050"/>
              <a:chExt cx="503600" cy="371225"/>
            </a:xfrm>
          </p:grpSpPr>
          <p:sp>
            <p:nvSpPr>
              <p:cNvPr id="633" name="Google Shape;633;p31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5" name="Google Shape;635;p31"/>
            <p:cNvGrpSpPr/>
            <p:nvPr/>
          </p:nvGrpSpPr>
          <p:grpSpPr>
            <a:xfrm>
              <a:off x="7011738" y="1498550"/>
              <a:ext cx="699475" cy="1249550"/>
              <a:chOff x="6303800" y="2527250"/>
              <a:chExt cx="699475" cy="1249550"/>
            </a:xfrm>
          </p:grpSpPr>
          <p:sp>
            <p:nvSpPr>
              <p:cNvPr id="636" name="Google Shape;636;p31"/>
              <p:cNvSpPr/>
              <p:nvPr/>
            </p:nvSpPr>
            <p:spPr>
              <a:xfrm>
                <a:off x="6542625" y="2550500"/>
                <a:ext cx="25582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233" h="12774" extrusionOk="0">
                    <a:moveTo>
                      <a:pt x="251" y="6011"/>
                    </a:moveTo>
                    <a:cubicBezTo>
                      <a:pt x="36" y="5439"/>
                      <a:pt x="1" y="4830"/>
                      <a:pt x="179" y="4222"/>
                    </a:cubicBezTo>
                    <a:cubicBezTo>
                      <a:pt x="394" y="3364"/>
                      <a:pt x="752" y="2541"/>
                      <a:pt x="1253" y="1825"/>
                    </a:cubicBezTo>
                    <a:cubicBezTo>
                      <a:pt x="1718" y="1110"/>
                      <a:pt x="2398" y="537"/>
                      <a:pt x="3221" y="287"/>
                    </a:cubicBezTo>
                    <a:cubicBezTo>
                      <a:pt x="3435" y="215"/>
                      <a:pt x="3650" y="144"/>
                      <a:pt x="3865" y="144"/>
                    </a:cubicBezTo>
                    <a:cubicBezTo>
                      <a:pt x="4652" y="0"/>
                      <a:pt x="5439" y="430"/>
                      <a:pt x="5761" y="1145"/>
                    </a:cubicBezTo>
                    <a:cubicBezTo>
                      <a:pt x="6047" y="1682"/>
                      <a:pt x="6190" y="2254"/>
                      <a:pt x="6190" y="2827"/>
                    </a:cubicBezTo>
                    <a:cubicBezTo>
                      <a:pt x="6154" y="4580"/>
                      <a:pt x="5510" y="6262"/>
                      <a:pt x="4401" y="7621"/>
                    </a:cubicBezTo>
                    <a:cubicBezTo>
                      <a:pt x="4258" y="7728"/>
                      <a:pt x="4187" y="7872"/>
                      <a:pt x="4079" y="8015"/>
                    </a:cubicBezTo>
                    <a:cubicBezTo>
                      <a:pt x="3972" y="8194"/>
                      <a:pt x="4008" y="8444"/>
                      <a:pt x="4187" y="8587"/>
                    </a:cubicBezTo>
                    <a:cubicBezTo>
                      <a:pt x="4365" y="8730"/>
                      <a:pt x="4580" y="8730"/>
                      <a:pt x="4723" y="8587"/>
                    </a:cubicBezTo>
                    <a:cubicBezTo>
                      <a:pt x="4795" y="8551"/>
                      <a:pt x="4866" y="8516"/>
                      <a:pt x="4938" y="8444"/>
                    </a:cubicBezTo>
                    <a:cubicBezTo>
                      <a:pt x="5439" y="7764"/>
                      <a:pt x="6226" y="7657"/>
                      <a:pt x="7013" y="7693"/>
                    </a:cubicBezTo>
                    <a:cubicBezTo>
                      <a:pt x="8015" y="7800"/>
                      <a:pt x="8945" y="8229"/>
                      <a:pt x="9660" y="8945"/>
                    </a:cubicBezTo>
                    <a:cubicBezTo>
                      <a:pt x="9804" y="9052"/>
                      <a:pt x="9911" y="9231"/>
                      <a:pt x="10018" y="9374"/>
                    </a:cubicBezTo>
                    <a:cubicBezTo>
                      <a:pt x="10233" y="9696"/>
                      <a:pt x="10233" y="10161"/>
                      <a:pt x="9947" y="10448"/>
                    </a:cubicBezTo>
                    <a:cubicBezTo>
                      <a:pt x="9016" y="11592"/>
                      <a:pt x="7728" y="12380"/>
                      <a:pt x="6297" y="12666"/>
                    </a:cubicBezTo>
                    <a:cubicBezTo>
                      <a:pt x="5761" y="12773"/>
                      <a:pt x="5224" y="12737"/>
                      <a:pt x="4759" y="12558"/>
                    </a:cubicBezTo>
                    <a:cubicBezTo>
                      <a:pt x="4437" y="12487"/>
                      <a:pt x="4222" y="12236"/>
                      <a:pt x="4187" y="11914"/>
                    </a:cubicBezTo>
                    <a:cubicBezTo>
                      <a:pt x="4043" y="11306"/>
                      <a:pt x="3865" y="10698"/>
                      <a:pt x="3686" y="10090"/>
                    </a:cubicBezTo>
                    <a:cubicBezTo>
                      <a:pt x="3399" y="9231"/>
                      <a:pt x="2970" y="8408"/>
                      <a:pt x="2398" y="7693"/>
                    </a:cubicBezTo>
                    <a:cubicBezTo>
                      <a:pt x="1933" y="7013"/>
                      <a:pt x="1289" y="6476"/>
                      <a:pt x="501" y="6118"/>
                    </a:cubicBezTo>
                    <a:cubicBezTo>
                      <a:pt x="430" y="6083"/>
                      <a:pt x="323" y="6047"/>
                      <a:pt x="251" y="601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1"/>
              <p:cNvSpPr/>
              <p:nvPr/>
            </p:nvSpPr>
            <p:spPr>
              <a:xfrm>
                <a:off x="6327075" y="2741900"/>
                <a:ext cx="26925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10341" extrusionOk="0">
                    <a:moveTo>
                      <a:pt x="7084" y="1003"/>
                    </a:moveTo>
                    <a:cubicBezTo>
                      <a:pt x="7835" y="3149"/>
                      <a:pt x="9088" y="5046"/>
                      <a:pt x="10769" y="6584"/>
                    </a:cubicBezTo>
                    <a:cubicBezTo>
                      <a:pt x="10698" y="7121"/>
                      <a:pt x="10662" y="7657"/>
                      <a:pt x="10555" y="8194"/>
                    </a:cubicBezTo>
                    <a:cubicBezTo>
                      <a:pt x="10447" y="8659"/>
                      <a:pt x="10268" y="9124"/>
                      <a:pt x="9982" y="9482"/>
                    </a:cubicBezTo>
                    <a:cubicBezTo>
                      <a:pt x="9553" y="10126"/>
                      <a:pt x="8694" y="10341"/>
                      <a:pt x="8014" y="9983"/>
                    </a:cubicBezTo>
                    <a:cubicBezTo>
                      <a:pt x="7442" y="9732"/>
                      <a:pt x="6977" y="9232"/>
                      <a:pt x="6798" y="8588"/>
                    </a:cubicBezTo>
                    <a:cubicBezTo>
                      <a:pt x="6512" y="7550"/>
                      <a:pt x="6619" y="6441"/>
                      <a:pt x="7084" y="5475"/>
                    </a:cubicBezTo>
                    <a:cubicBezTo>
                      <a:pt x="7156" y="5296"/>
                      <a:pt x="7299" y="5117"/>
                      <a:pt x="7335" y="4938"/>
                    </a:cubicBezTo>
                    <a:cubicBezTo>
                      <a:pt x="7370" y="4831"/>
                      <a:pt x="7335" y="4724"/>
                      <a:pt x="7263" y="4652"/>
                    </a:cubicBezTo>
                    <a:cubicBezTo>
                      <a:pt x="7156" y="4580"/>
                      <a:pt x="7048" y="4545"/>
                      <a:pt x="6905" y="4580"/>
                    </a:cubicBezTo>
                    <a:cubicBezTo>
                      <a:pt x="6762" y="4652"/>
                      <a:pt x="6619" y="4759"/>
                      <a:pt x="6512" y="4867"/>
                    </a:cubicBezTo>
                    <a:cubicBezTo>
                      <a:pt x="6047" y="5260"/>
                      <a:pt x="5581" y="5654"/>
                      <a:pt x="5081" y="6012"/>
                    </a:cubicBezTo>
                    <a:cubicBezTo>
                      <a:pt x="3184" y="7300"/>
                      <a:pt x="1252" y="6226"/>
                      <a:pt x="394" y="4795"/>
                    </a:cubicBezTo>
                    <a:cubicBezTo>
                      <a:pt x="107" y="4294"/>
                      <a:pt x="0" y="3686"/>
                      <a:pt x="179" y="3114"/>
                    </a:cubicBezTo>
                    <a:cubicBezTo>
                      <a:pt x="608" y="1289"/>
                      <a:pt x="2290" y="1"/>
                      <a:pt x="4186" y="108"/>
                    </a:cubicBezTo>
                    <a:cubicBezTo>
                      <a:pt x="5224" y="144"/>
                      <a:pt x="6190" y="466"/>
                      <a:pt x="7084" y="1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1"/>
              <p:cNvSpPr/>
              <p:nvPr/>
            </p:nvSpPr>
            <p:spPr>
              <a:xfrm>
                <a:off x="6517575" y="2715975"/>
                <a:ext cx="119000" cy="18247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7299" extrusionOk="0">
                    <a:moveTo>
                      <a:pt x="4008" y="7299"/>
                    </a:moveTo>
                    <a:cubicBezTo>
                      <a:pt x="3722" y="7263"/>
                      <a:pt x="3471" y="7084"/>
                      <a:pt x="3292" y="6834"/>
                    </a:cubicBezTo>
                    <a:cubicBezTo>
                      <a:pt x="2326" y="5653"/>
                      <a:pt x="1468" y="4401"/>
                      <a:pt x="752" y="3077"/>
                    </a:cubicBezTo>
                    <a:cubicBezTo>
                      <a:pt x="573" y="2684"/>
                      <a:pt x="430" y="2326"/>
                      <a:pt x="287" y="1932"/>
                    </a:cubicBezTo>
                    <a:cubicBezTo>
                      <a:pt x="215" y="1682"/>
                      <a:pt x="180" y="1467"/>
                      <a:pt x="144" y="1217"/>
                    </a:cubicBezTo>
                    <a:cubicBezTo>
                      <a:pt x="1" y="537"/>
                      <a:pt x="716" y="0"/>
                      <a:pt x="1325" y="358"/>
                    </a:cubicBezTo>
                    <a:cubicBezTo>
                      <a:pt x="1611" y="537"/>
                      <a:pt x="1933" y="752"/>
                      <a:pt x="2183" y="1002"/>
                    </a:cubicBezTo>
                    <a:cubicBezTo>
                      <a:pt x="2899" y="1682"/>
                      <a:pt x="3471" y="2505"/>
                      <a:pt x="3829" y="3435"/>
                    </a:cubicBezTo>
                    <a:cubicBezTo>
                      <a:pt x="4115" y="4222"/>
                      <a:pt x="4294" y="5081"/>
                      <a:pt x="4545" y="5904"/>
                    </a:cubicBezTo>
                    <a:cubicBezTo>
                      <a:pt x="4759" y="6440"/>
                      <a:pt x="4509" y="7013"/>
                      <a:pt x="4008" y="72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1"/>
              <p:cNvSpPr/>
              <p:nvPr/>
            </p:nvSpPr>
            <p:spPr>
              <a:xfrm>
                <a:off x="6303800" y="2527250"/>
                <a:ext cx="516125" cy="500900"/>
              </a:xfrm>
              <a:custGeom>
                <a:avLst/>
                <a:gdLst/>
                <a:ahLst/>
                <a:cxnLst/>
                <a:rect l="l" t="t" r="r" b="b"/>
                <a:pathLst>
                  <a:path w="20645" h="20036" extrusionOk="0">
                    <a:moveTo>
                      <a:pt x="7765" y="8623"/>
                    </a:moveTo>
                    <a:cubicBezTo>
                      <a:pt x="7979" y="8229"/>
                      <a:pt x="7836" y="7728"/>
                      <a:pt x="7478" y="7514"/>
                    </a:cubicBezTo>
                    <a:cubicBezTo>
                      <a:pt x="6620" y="6834"/>
                      <a:pt x="5654" y="6333"/>
                      <a:pt x="4652" y="6011"/>
                    </a:cubicBezTo>
                    <a:cubicBezTo>
                      <a:pt x="4187" y="5832"/>
                      <a:pt x="3686" y="5689"/>
                      <a:pt x="3221" y="5510"/>
                    </a:cubicBezTo>
                    <a:cubicBezTo>
                      <a:pt x="2756" y="5331"/>
                      <a:pt x="2613" y="5188"/>
                      <a:pt x="2720" y="5009"/>
                    </a:cubicBezTo>
                    <a:cubicBezTo>
                      <a:pt x="2899" y="4687"/>
                      <a:pt x="3221" y="4794"/>
                      <a:pt x="3436" y="4866"/>
                    </a:cubicBezTo>
                    <a:cubicBezTo>
                      <a:pt x="4115" y="5045"/>
                      <a:pt x="4795" y="5260"/>
                      <a:pt x="5439" y="5474"/>
                    </a:cubicBezTo>
                    <a:cubicBezTo>
                      <a:pt x="6119" y="5725"/>
                      <a:pt x="6799" y="6082"/>
                      <a:pt x="7407" y="6512"/>
                    </a:cubicBezTo>
                    <a:cubicBezTo>
                      <a:pt x="7478" y="6548"/>
                      <a:pt x="7586" y="6619"/>
                      <a:pt x="7765" y="6691"/>
                    </a:cubicBezTo>
                    <a:cubicBezTo>
                      <a:pt x="7729" y="6440"/>
                      <a:pt x="7693" y="6297"/>
                      <a:pt x="7693" y="6118"/>
                    </a:cubicBezTo>
                    <a:cubicBezTo>
                      <a:pt x="7407" y="4973"/>
                      <a:pt x="7264" y="3828"/>
                      <a:pt x="7192" y="2684"/>
                    </a:cubicBezTo>
                    <a:cubicBezTo>
                      <a:pt x="7192" y="2004"/>
                      <a:pt x="7300" y="1360"/>
                      <a:pt x="7514" y="752"/>
                    </a:cubicBezTo>
                    <a:cubicBezTo>
                      <a:pt x="7586" y="608"/>
                      <a:pt x="7586" y="465"/>
                      <a:pt x="7836" y="465"/>
                    </a:cubicBezTo>
                    <a:cubicBezTo>
                      <a:pt x="7944" y="1539"/>
                      <a:pt x="8015" y="2648"/>
                      <a:pt x="8158" y="3721"/>
                    </a:cubicBezTo>
                    <a:cubicBezTo>
                      <a:pt x="8301" y="4866"/>
                      <a:pt x="8516" y="5975"/>
                      <a:pt x="8838" y="7084"/>
                    </a:cubicBezTo>
                    <a:cubicBezTo>
                      <a:pt x="8910" y="6870"/>
                      <a:pt x="8945" y="6798"/>
                      <a:pt x="8945" y="6726"/>
                    </a:cubicBezTo>
                    <a:cubicBezTo>
                      <a:pt x="8659" y="4723"/>
                      <a:pt x="9410" y="2648"/>
                      <a:pt x="10949" y="1288"/>
                    </a:cubicBezTo>
                    <a:cubicBezTo>
                      <a:pt x="11593" y="716"/>
                      <a:pt x="12380" y="322"/>
                      <a:pt x="13239" y="215"/>
                    </a:cubicBezTo>
                    <a:cubicBezTo>
                      <a:pt x="14527" y="0"/>
                      <a:pt x="15815" y="716"/>
                      <a:pt x="16280" y="1968"/>
                    </a:cubicBezTo>
                    <a:cubicBezTo>
                      <a:pt x="16602" y="2755"/>
                      <a:pt x="16709" y="3650"/>
                      <a:pt x="16602" y="4508"/>
                    </a:cubicBezTo>
                    <a:cubicBezTo>
                      <a:pt x="16494" y="5403"/>
                      <a:pt x="16280" y="6297"/>
                      <a:pt x="15922" y="7120"/>
                    </a:cubicBezTo>
                    <a:cubicBezTo>
                      <a:pt x="15850" y="7299"/>
                      <a:pt x="15815" y="7478"/>
                      <a:pt x="15707" y="7692"/>
                    </a:cubicBezTo>
                    <a:cubicBezTo>
                      <a:pt x="15958" y="7692"/>
                      <a:pt x="16137" y="7728"/>
                      <a:pt x="16316" y="7728"/>
                    </a:cubicBezTo>
                    <a:cubicBezTo>
                      <a:pt x="17317" y="7800"/>
                      <a:pt x="18283" y="8086"/>
                      <a:pt x="19142" y="8587"/>
                    </a:cubicBezTo>
                    <a:cubicBezTo>
                      <a:pt x="19213" y="8623"/>
                      <a:pt x="19249" y="8658"/>
                      <a:pt x="19285" y="8694"/>
                    </a:cubicBezTo>
                    <a:cubicBezTo>
                      <a:pt x="19822" y="9231"/>
                      <a:pt x="20251" y="9875"/>
                      <a:pt x="20573" y="10590"/>
                    </a:cubicBezTo>
                    <a:cubicBezTo>
                      <a:pt x="20645" y="10841"/>
                      <a:pt x="20645" y="11091"/>
                      <a:pt x="20573" y="11306"/>
                    </a:cubicBezTo>
                    <a:cubicBezTo>
                      <a:pt x="20430" y="11807"/>
                      <a:pt x="20144" y="12236"/>
                      <a:pt x="19750" y="12522"/>
                    </a:cubicBezTo>
                    <a:cubicBezTo>
                      <a:pt x="18999" y="13095"/>
                      <a:pt x="18176" y="13560"/>
                      <a:pt x="17317" y="13918"/>
                    </a:cubicBezTo>
                    <a:cubicBezTo>
                      <a:pt x="16924" y="14097"/>
                      <a:pt x="16494" y="14204"/>
                      <a:pt x="16029" y="14204"/>
                    </a:cubicBezTo>
                    <a:cubicBezTo>
                      <a:pt x="15600" y="14204"/>
                      <a:pt x="15099" y="14276"/>
                      <a:pt x="14634" y="14276"/>
                    </a:cubicBezTo>
                    <a:cubicBezTo>
                      <a:pt x="14240" y="14240"/>
                      <a:pt x="13883" y="14490"/>
                      <a:pt x="13775" y="14884"/>
                    </a:cubicBezTo>
                    <a:cubicBezTo>
                      <a:pt x="13561" y="15456"/>
                      <a:pt x="13453" y="15492"/>
                      <a:pt x="12630" y="15671"/>
                    </a:cubicBezTo>
                    <a:lnTo>
                      <a:pt x="12523" y="16494"/>
                    </a:lnTo>
                    <a:cubicBezTo>
                      <a:pt x="12452" y="17209"/>
                      <a:pt x="12201" y="17925"/>
                      <a:pt x="11772" y="18569"/>
                    </a:cubicBezTo>
                    <a:cubicBezTo>
                      <a:pt x="11056" y="19678"/>
                      <a:pt x="9554" y="20036"/>
                      <a:pt x="8409" y="19356"/>
                    </a:cubicBezTo>
                    <a:cubicBezTo>
                      <a:pt x="7192" y="18676"/>
                      <a:pt x="6727" y="17567"/>
                      <a:pt x="6763" y="16243"/>
                    </a:cubicBezTo>
                    <a:cubicBezTo>
                      <a:pt x="6763" y="15886"/>
                      <a:pt x="6799" y="15528"/>
                      <a:pt x="6834" y="15098"/>
                    </a:cubicBezTo>
                    <a:cubicBezTo>
                      <a:pt x="6656" y="15242"/>
                      <a:pt x="6512" y="15313"/>
                      <a:pt x="6369" y="15385"/>
                    </a:cubicBezTo>
                    <a:cubicBezTo>
                      <a:pt x="4580" y="16530"/>
                      <a:pt x="2613" y="16136"/>
                      <a:pt x="1182" y="14669"/>
                    </a:cubicBezTo>
                    <a:cubicBezTo>
                      <a:pt x="394" y="13954"/>
                      <a:pt x="1" y="12880"/>
                      <a:pt x="144" y="11843"/>
                    </a:cubicBezTo>
                    <a:cubicBezTo>
                      <a:pt x="180" y="11485"/>
                      <a:pt x="287" y="11127"/>
                      <a:pt x="430" y="10805"/>
                    </a:cubicBezTo>
                    <a:cubicBezTo>
                      <a:pt x="824" y="9911"/>
                      <a:pt x="1468" y="9124"/>
                      <a:pt x="2255" y="8551"/>
                    </a:cubicBezTo>
                    <a:cubicBezTo>
                      <a:pt x="2648" y="8265"/>
                      <a:pt x="3114" y="8086"/>
                      <a:pt x="3579" y="7979"/>
                    </a:cubicBezTo>
                    <a:cubicBezTo>
                      <a:pt x="4938" y="7728"/>
                      <a:pt x="6334" y="7907"/>
                      <a:pt x="7514" y="8551"/>
                    </a:cubicBezTo>
                    <a:cubicBezTo>
                      <a:pt x="7622" y="8587"/>
                      <a:pt x="7693" y="8623"/>
                      <a:pt x="7765" y="8623"/>
                    </a:cubicBezTo>
                    <a:close/>
                    <a:moveTo>
                      <a:pt x="9804" y="6941"/>
                    </a:moveTo>
                    <a:cubicBezTo>
                      <a:pt x="9876" y="7013"/>
                      <a:pt x="9983" y="7048"/>
                      <a:pt x="10090" y="7084"/>
                    </a:cubicBezTo>
                    <a:cubicBezTo>
                      <a:pt x="10842" y="7442"/>
                      <a:pt x="11486" y="7979"/>
                      <a:pt x="11986" y="8658"/>
                    </a:cubicBezTo>
                    <a:cubicBezTo>
                      <a:pt x="12523" y="9374"/>
                      <a:pt x="12952" y="10197"/>
                      <a:pt x="13239" y="11056"/>
                    </a:cubicBezTo>
                    <a:cubicBezTo>
                      <a:pt x="13453" y="11664"/>
                      <a:pt x="13596" y="12272"/>
                      <a:pt x="13740" y="12880"/>
                    </a:cubicBezTo>
                    <a:cubicBezTo>
                      <a:pt x="13811" y="13202"/>
                      <a:pt x="14026" y="13453"/>
                      <a:pt x="14312" y="13524"/>
                    </a:cubicBezTo>
                    <a:cubicBezTo>
                      <a:pt x="14813" y="13703"/>
                      <a:pt x="15350" y="13739"/>
                      <a:pt x="15850" y="13632"/>
                    </a:cubicBezTo>
                    <a:cubicBezTo>
                      <a:pt x="17281" y="13345"/>
                      <a:pt x="18605" y="12558"/>
                      <a:pt x="19500" y="11413"/>
                    </a:cubicBezTo>
                    <a:cubicBezTo>
                      <a:pt x="19786" y="11127"/>
                      <a:pt x="19822" y="10662"/>
                      <a:pt x="19571" y="10340"/>
                    </a:cubicBezTo>
                    <a:cubicBezTo>
                      <a:pt x="19464" y="10197"/>
                      <a:pt x="19357" y="10018"/>
                      <a:pt x="19213" y="9911"/>
                    </a:cubicBezTo>
                    <a:cubicBezTo>
                      <a:pt x="18498" y="9195"/>
                      <a:pt x="17568" y="8766"/>
                      <a:pt x="16566" y="8658"/>
                    </a:cubicBezTo>
                    <a:cubicBezTo>
                      <a:pt x="15779" y="8623"/>
                      <a:pt x="15028" y="8730"/>
                      <a:pt x="14491" y="9410"/>
                    </a:cubicBezTo>
                    <a:cubicBezTo>
                      <a:pt x="14419" y="9481"/>
                      <a:pt x="14384" y="9517"/>
                      <a:pt x="14276" y="9553"/>
                    </a:cubicBezTo>
                    <a:cubicBezTo>
                      <a:pt x="14133" y="9696"/>
                      <a:pt x="13918" y="9696"/>
                      <a:pt x="13740" y="9553"/>
                    </a:cubicBezTo>
                    <a:cubicBezTo>
                      <a:pt x="13561" y="9410"/>
                      <a:pt x="13525" y="9159"/>
                      <a:pt x="13632" y="8980"/>
                    </a:cubicBezTo>
                    <a:cubicBezTo>
                      <a:pt x="13740" y="8837"/>
                      <a:pt x="13847" y="8694"/>
                      <a:pt x="13954" y="8587"/>
                    </a:cubicBezTo>
                    <a:cubicBezTo>
                      <a:pt x="15063" y="7227"/>
                      <a:pt x="15707" y="5546"/>
                      <a:pt x="15743" y="3793"/>
                    </a:cubicBezTo>
                    <a:cubicBezTo>
                      <a:pt x="15743" y="3220"/>
                      <a:pt x="15600" y="2648"/>
                      <a:pt x="15350" y="2111"/>
                    </a:cubicBezTo>
                    <a:cubicBezTo>
                      <a:pt x="15028" y="1396"/>
                      <a:pt x="14240" y="966"/>
                      <a:pt x="13453" y="1109"/>
                    </a:cubicBezTo>
                    <a:cubicBezTo>
                      <a:pt x="13239" y="1109"/>
                      <a:pt x="12988" y="1181"/>
                      <a:pt x="12809" y="1252"/>
                    </a:cubicBezTo>
                    <a:cubicBezTo>
                      <a:pt x="11986" y="1503"/>
                      <a:pt x="11271" y="2075"/>
                      <a:pt x="10806" y="2791"/>
                    </a:cubicBezTo>
                    <a:cubicBezTo>
                      <a:pt x="10305" y="3506"/>
                      <a:pt x="9947" y="4329"/>
                      <a:pt x="9732" y="5188"/>
                    </a:cubicBezTo>
                    <a:cubicBezTo>
                      <a:pt x="9589" y="5760"/>
                      <a:pt x="9589" y="6369"/>
                      <a:pt x="9804" y="6941"/>
                    </a:cubicBezTo>
                    <a:close/>
                    <a:moveTo>
                      <a:pt x="8015" y="9589"/>
                    </a:moveTo>
                    <a:cubicBezTo>
                      <a:pt x="7121" y="9052"/>
                      <a:pt x="6155" y="8730"/>
                      <a:pt x="5117" y="8694"/>
                    </a:cubicBezTo>
                    <a:cubicBezTo>
                      <a:pt x="3221" y="8587"/>
                      <a:pt x="1539" y="9839"/>
                      <a:pt x="1110" y="11700"/>
                    </a:cubicBezTo>
                    <a:cubicBezTo>
                      <a:pt x="931" y="12272"/>
                      <a:pt x="1038" y="12880"/>
                      <a:pt x="1325" y="13381"/>
                    </a:cubicBezTo>
                    <a:cubicBezTo>
                      <a:pt x="2183" y="14776"/>
                      <a:pt x="4115" y="15886"/>
                      <a:pt x="6012" y="14562"/>
                    </a:cubicBezTo>
                    <a:cubicBezTo>
                      <a:pt x="6512" y="14240"/>
                      <a:pt x="6978" y="13810"/>
                      <a:pt x="7443" y="13453"/>
                    </a:cubicBezTo>
                    <a:cubicBezTo>
                      <a:pt x="7550" y="13345"/>
                      <a:pt x="7693" y="13238"/>
                      <a:pt x="7836" y="13166"/>
                    </a:cubicBezTo>
                    <a:cubicBezTo>
                      <a:pt x="7979" y="13131"/>
                      <a:pt x="8087" y="13166"/>
                      <a:pt x="8194" y="13238"/>
                    </a:cubicBezTo>
                    <a:cubicBezTo>
                      <a:pt x="8266" y="13310"/>
                      <a:pt x="8301" y="13417"/>
                      <a:pt x="8266" y="13524"/>
                    </a:cubicBezTo>
                    <a:cubicBezTo>
                      <a:pt x="8230" y="13703"/>
                      <a:pt x="8087" y="13882"/>
                      <a:pt x="8015" y="14061"/>
                    </a:cubicBezTo>
                    <a:cubicBezTo>
                      <a:pt x="7550" y="15027"/>
                      <a:pt x="7443" y="16136"/>
                      <a:pt x="7729" y="17174"/>
                    </a:cubicBezTo>
                    <a:cubicBezTo>
                      <a:pt x="7908" y="17782"/>
                      <a:pt x="8373" y="18318"/>
                      <a:pt x="8945" y="18569"/>
                    </a:cubicBezTo>
                    <a:cubicBezTo>
                      <a:pt x="9625" y="18927"/>
                      <a:pt x="10484" y="18712"/>
                      <a:pt x="10913" y="18068"/>
                    </a:cubicBezTo>
                    <a:cubicBezTo>
                      <a:pt x="11199" y="17674"/>
                      <a:pt x="11378" y="17245"/>
                      <a:pt x="11486" y="16780"/>
                    </a:cubicBezTo>
                    <a:cubicBezTo>
                      <a:pt x="11593" y="16243"/>
                      <a:pt x="11629" y="15707"/>
                      <a:pt x="11700" y="15170"/>
                    </a:cubicBezTo>
                    <a:cubicBezTo>
                      <a:pt x="10019" y="13632"/>
                      <a:pt x="8766" y="11735"/>
                      <a:pt x="8015" y="9589"/>
                    </a:cubicBezTo>
                    <a:close/>
                    <a:moveTo>
                      <a:pt x="12559" y="14848"/>
                    </a:moveTo>
                    <a:cubicBezTo>
                      <a:pt x="13060" y="14598"/>
                      <a:pt x="13274" y="13989"/>
                      <a:pt x="13096" y="13453"/>
                    </a:cubicBezTo>
                    <a:cubicBezTo>
                      <a:pt x="12845" y="12630"/>
                      <a:pt x="12666" y="11807"/>
                      <a:pt x="12380" y="11020"/>
                    </a:cubicBezTo>
                    <a:cubicBezTo>
                      <a:pt x="12022" y="10090"/>
                      <a:pt x="11450" y="9231"/>
                      <a:pt x="10734" y="8551"/>
                    </a:cubicBezTo>
                    <a:cubicBezTo>
                      <a:pt x="10484" y="8301"/>
                      <a:pt x="10162" y="8086"/>
                      <a:pt x="9876" y="7943"/>
                    </a:cubicBezTo>
                    <a:cubicBezTo>
                      <a:pt x="9267" y="7585"/>
                      <a:pt x="8552" y="8086"/>
                      <a:pt x="8695" y="8766"/>
                    </a:cubicBezTo>
                    <a:cubicBezTo>
                      <a:pt x="8731" y="9016"/>
                      <a:pt x="8766" y="9267"/>
                      <a:pt x="8838" y="9517"/>
                    </a:cubicBezTo>
                    <a:cubicBezTo>
                      <a:pt x="8981" y="9875"/>
                      <a:pt x="9124" y="10268"/>
                      <a:pt x="9303" y="10626"/>
                    </a:cubicBezTo>
                    <a:cubicBezTo>
                      <a:pt x="10019" y="11986"/>
                      <a:pt x="10877" y="13238"/>
                      <a:pt x="11843" y="14419"/>
                    </a:cubicBezTo>
                    <a:cubicBezTo>
                      <a:pt x="12022" y="14633"/>
                      <a:pt x="12273" y="14812"/>
                      <a:pt x="12559" y="1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1"/>
              <p:cNvSpPr/>
              <p:nvPr/>
            </p:nvSpPr>
            <p:spPr>
              <a:xfrm>
                <a:off x="6806475" y="3251750"/>
                <a:ext cx="456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97" extrusionOk="0">
                    <a:moveTo>
                      <a:pt x="860" y="36"/>
                    </a:moveTo>
                    <a:cubicBezTo>
                      <a:pt x="1360" y="0"/>
                      <a:pt x="1790" y="394"/>
                      <a:pt x="1826" y="895"/>
                    </a:cubicBezTo>
                    <a:cubicBezTo>
                      <a:pt x="1826" y="1360"/>
                      <a:pt x="1468" y="1789"/>
                      <a:pt x="967" y="1861"/>
                    </a:cubicBezTo>
                    <a:cubicBezTo>
                      <a:pt x="466" y="1896"/>
                      <a:pt x="1" y="1467"/>
                      <a:pt x="1" y="966"/>
                    </a:cubicBezTo>
                    <a:cubicBezTo>
                      <a:pt x="1" y="465"/>
                      <a:pt x="359" y="72"/>
                      <a:pt x="860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1"/>
              <p:cNvSpPr/>
              <p:nvPr/>
            </p:nvSpPr>
            <p:spPr>
              <a:xfrm>
                <a:off x="6789500" y="3331350"/>
                <a:ext cx="465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933" extrusionOk="0">
                    <a:moveTo>
                      <a:pt x="1825" y="895"/>
                    </a:moveTo>
                    <a:cubicBezTo>
                      <a:pt x="1861" y="1360"/>
                      <a:pt x="1539" y="1825"/>
                      <a:pt x="1038" y="1897"/>
                    </a:cubicBezTo>
                    <a:cubicBezTo>
                      <a:pt x="537" y="1932"/>
                      <a:pt x="107" y="1575"/>
                      <a:pt x="72" y="1074"/>
                    </a:cubicBezTo>
                    <a:cubicBezTo>
                      <a:pt x="0" y="573"/>
                      <a:pt x="358" y="143"/>
                      <a:pt x="859" y="108"/>
                    </a:cubicBezTo>
                    <a:cubicBezTo>
                      <a:pt x="1360" y="0"/>
                      <a:pt x="1789" y="394"/>
                      <a:pt x="1825" y="8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>
                <a:off x="6798425" y="31605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1" y="1253"/>
                    </a:moveTo>
                    <a:cubicBezTo>
                      <a:pt x="37" y="180"/>
                      <a:pt x="1504" y="1"/>
                      <a:pt x="1790" y="1003"/>
                    </a:cubicBezTo>
                    <a:cubicBezTo>
                      <a:pt x="1826" y="1503"/>
                      <a:pt x="1468" y="1933"/>
                      <a:pt x="1003" y="2004"/>
                    </a:cubicBezTo>
                    <a:cubicBezTo>
                      <a:pt x="502" y="2076"/>
                      <a:pt x="72" y="1718"/>
                      <a:pt x="1" y="12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>
                <a:off x="6756400" y="3393075"/>
                <a:ext cx="447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825" extrusionOk="0">
                    <a:moveTo>
                      <a:pt x="966" y="1789"/>
                    </a:moveTo>
                    <a:cubicBezTo>
                      <a:pt x="465" y="1825"/>
                      <a:pt x="36" y="1431"/>
                      <a:pt x="0" y="966"/>
                    </a:cubicBezTo>
                    <a:cubicBezTo>
                      <a:pt x="0" y="465"/>
                      <a:pt x="358" y="36"/>
                      <a:pt x="859" y="36"/>
                    </a:cubicBezTo>
                    <a:cubicBezTo>
                      <a:pt x="1324" y="0"/>
                      <a:pt x="1753" y="322"/>
                      <a:pt x="1753" y="787"/>
                    </a:cubicBezTo>
                    <a:cubicBezTo>
                      <a:pt x="1789" y="1288"/>
                      <a:pt x="1431" y="1717"/>
                      <a:pt x="966" y="1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1"/>
              <p:cNvSpPr/>
              <p:nvPr/>
            </p:nvSpPr>
            <p:spPr>
              <a:xfrm>
                <a:off x="6776075" y="3086275"/>
                <a:ext cx="4652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398" extrusionOk="0">
                    <a:moveTo>
                      <a:pt x="36" y="1217"/>
                    </a:moveTo>
                    <a:cubicBezTo>
                      <a:pt x="0" y="108"/>
                      <a:pt x="1646" y="0"/>
                      <a:pt x="1754" y="1109"/>
                    </a:cubicBezTo>
                    <a:cubicBezTo>
                      <a:pt x="1861" y="2254"/>
                      <a:pt x="72" y="2397"/>
                      <a:pt x="36" y="12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1"/>
              <p:cNvSpPr/>
              <p:nvPr/>
            </p:nvSpPr>
            <p:spPr>
              <a:xfrm>
                <a:off x="6885200" y="3491450"/>
                <a:ext cx="438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extrusionOk="0">
                    <a:moveTo>
                      <a:pt x="36" y="967"/>
                    </a:moveTo>
                    <a:cubicBezTo>
                      <a:pt x="0" y="501"/>
                      <a:pt x="322" y="108"/>
                      <a:pt x="787" y="36"/>
                    </a:cubicBezTo>
                    <a:cubicBezTo>
                      <a:pt x="1253" y="1"/>
                      <a:pt x="1682" y="323"/>
                      <a:pt x="1718" y="788"/>
                    </a:cubicBezTo>
                    <a:cubicBezTo>
                      <a:pt x="1753" y="1253"/>
                      <a:pt x="1431" y="1682"/>
                      <a:pt x="966" y="1718"/>
                    </a:cubicBezTo>
                    <a:cubicBezTo>
                      <a:pt x="501" y="1754"/>
                      <a:pt x="108" y="1432"/>
                      <a:pt x="36" y="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1"/>
              <p:cNvSpPr/>
              <p:nvPr/>
            </p:nvSpPr>
            <p:spPr>
              <a:xfrm>
                <a:off x="6958550" y="3719525"/>
                <a:ext cx="44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91" extrusionOk="0">
                    <a:moveTo>
                      <a:pt x="1610" y="1003"/>
                    </a:moveTo>
                    <a:cubicBezTo>
                      <a:pt x="1789" y="2148"/>
                      <a:pt x="0" y="2291"/>
                      <a:pt x="0" y="1110"/>
                    </a:cubicBezTo>
                    <a:cubicBezTo>
                      <a:pt x="0" y="108"/>
                      <a:pt x="1467" y="1"/>
                      <a:pt x="1610" y="10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1"/>
              <p:cNvSpPr/>
              <p:nvPr/>
            </p:nvSpPr>
            <p:spPr>
              <a:xfrm>
                <a:off x="6632075" y="3317025"/>
                <a:ext cx="492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933" extrusionOk="0">
                    <a:moveTo>
                      <a:pt x="1181" y="1861"/>
                    </a:moveTo>
                    <a:cubicBezTo>
                      <a:pt x="465" y="1933"/>
                      <a:pt x="0" y="1146"/>
                      <a:pt x="430" y="573"/>
                    </a:cubicBezTo>
                    <a:cubicBezTo>
                      <a:pt x="859" y="1"/>
                      <a:pt x="1753" y="216"/>
                      <a:pt x="1897" y="931"/>
                    </a:cubicBezTo>
                    <a:cubicBezTo>
                      <a:pt x="1968" y="1396"/>
                      <a:pt x="1646" y="1826"/>
                      <a:pt x="1181" y="18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>
                <a:off x="6683950" y="2952100"/>
                <a:ext cx="438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683" extrusionOk="0">
                    <a:moveTo>
                      <a:pt x="788" y="36"/>
                    </a:moveTo>
                    <a:cubicBezTo>
                      <a:pt x="1217" y="1"/>
                      <a:pt x="1610" y="287"/>
                      <a:pt x="1682" y="680"/>
                    </a:cubicBezTo>
                    <a:cubicBezTo>
                      <a:pt x="1754" y="1146"/>
                      <a:pt x="1432" y="1575"/>
                      <a:pt x="966" y="1646"/>
                    </a:cubicBezTo>
                    <a:cubicBezTo>
                      <a:pt x="537" y="1682"/>
                      <a:pt x="144" y="1396"/>
                      <a:pt x="72" y="967"/>
                    </a:cubicBezTo>
                    <a:cubicBezTo>
                      <a:pt x="0" y="502"/>
                      <a:pt x="322" y="72"/>
                      <a:pt x="788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6680375" y="3418100"/>
                <a:ext cx="44750" cy="510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041" extrusionOk="0">
                    <a:moveTo>
                      <a:pt x="1038" y="2004"/>
                    </a:moveTo>
                    <a:cubicBezTo>
                      <a:pt x="609" y="2040"/>
                      <a:pt x="215" y="1718"/>
                      <a:pt x="179" y="1289"/>
                    </a:cubicBezTo>
                    <a:cubicBezTo>
                      <a:pt x="0" y="144"/>
                      <a:pt x="1753" y="1"/>
                      <a:pt x="1753" y="1146"/>
                    </a:cubicBezTo>
                    <a:cubicBezTo>
                      <a:pt x="1789" y="1575"/>
                      <a:pt x="1467" y="1969"/>
                      <a:pt x="1038" y="2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6912025" y="35496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251" y="1324"/>
                    </a:moveTo>
                    <a:cubicBezTo>
                      <a:pt x="1" y="179"/>
                      <a:pt x="1825" y="0"/>
                      <a:pt x="1790" y="1181"/>
                    </a:cubicBezTo>
                    <a:cubicBezTo>
                      <a:pt x="1825" y="1610"/>
                      <a:pt x="1539" y="2004"/>
                      <a:pt x="1110" y="2039"/>
                    </a:cubicBezTo>
                    <a:cubicBezTo>
                      <a:pt x="680" y="2075"/>
                      <a:pt x="287" y="1753"/>
                      <a:pt x="251" y="13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6831525" y="3436000"/>
                <a:ext cx="4832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682" extrusionOk="0">
                    <a:moveTo>
                      <a:pt x="1897" y="716"/>
                    </a:moveTo>
                    <a:cubicBezTo>
                      <a:pt x="1933" y="1145"/>
                      <a:pt x="1611" y="1539"/>
                      <a:pt x="1181" y="1575"/>
                    </a:cubicBezTo>
                    <a:cubicBezTo>
                      <a:pt x="144" y="1682"/>
                      <a:pt x="1" y="143"/>
                      <a:pt x="1002" y="36"/>
                    </a:cubicBezTo>
                    <a:cubicBezTo>
                      <a:pt x="1432" y="0"/>
                      <a:pt x="1825" y="287"/>
                      <a:pt x="1897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6714350" y="3333125"/>
                <a:ext cx="402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11" extrusionOk="0">
                    <a:moveTo>
                      <a:pt x="716" y="37"/>
                    </a:moveTo>
                    <a:cubicBezTo>
                      <a:pt x="1146" y="1"/>
                      <a:pt x="1539" y="323"/>
                      <a:pt x="1575" y="716"/>
                    </a:cubicBezTo>
                    <a:cubicBezTo>
                      <a:pt x="1611" y="1146"/>
                      <a:pt x="1289" y="1539"/>
                      <a:pt x="895" y="1575"/>
                    </a:cubicBezTo>
                    <a:cubicBezTo>
                      <a:pt x="466" y="1611"/>
                      <a:pt x="72" y="1325"/>
                      <a:pt x="37" y="895"/>
                    </a:cubicBezTo>
                    <a:cubicBezTo>
                      <a:pt x="1" y="466"/>
                      <a:pt x="287" y="72"/>
                      <a:pt x="716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6618650" y="3425275"/>
                <a:ext cx="38500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75" extrusionOk="0">
                    <a:moveTo>
                      <a:pt x="859" y="1538"/>
                    </a:moveTo>
                    <a:cubicBezTo>
                      <a:pt x="466" y="1574"/>
                      <a:pt x="108" y="1288"/>
                      <a:pt x="36" y="894"/>
                    </a:cubicBezTo>
                    <a:cubicBezTo>
                      <a:pt x="1" y="501"/>
                      <a:pt x="287" y="143"/>
                      <a:pt x="680" y="72"/>
                    </a:cubicBezTo>
                    <a:cubicBezTo>
                      <a:pt x="1110" y="0"/>
                      <a:pt x="1503" y="322"/>
                      <a:pt x="1539" y="751"/>
                    </a:cubicBezTo>
                    <a:cubicBezTo>
                      <a:pt x="1539" y="1145"/>
                      <a:pt x="1253" y="1503"/>
                      <a:pt x="859" y="15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1"/>
              <p:cNvSpPr/>
              <p:nvPr/>
            </p:nvSpPr>
            <p:spPr>
              <a:xfrm>
                <a:off x="6942450" y="3645300"/>
                <a:ext cx="4205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933" extrusionOk="0">
                    <a:moveTo>
                      <a:pt x="680" y="72"/>
                    </a:moveTo>
                    <a:cubicBezTo>
                      <a:pt x="1073" y="0"/>
                      <a:pt x="1431" y="287"/>
                      <a:pt x="1503" y="680"/>
                    </a:cubicBezTo>
                    <a:cubicBezTo>
                      <a:pt x="1682" y="1718"/>
                      <a:pt x="72" y="1932"/>
                      <a:pt x="36" y="859"/>
                    </a:cubicBezTo>
                    <a:cubicBezTo>
                      <a:pt x="0" y="465"/>
                      <a:pt x="286" y="108"/>
                      <a:pt x="680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1"/>
              <p:cNvSpPr/>
              <p:nvPr/>
            </p:nvSpPr>
            <p:spPr>
              <a:xfrm>
                <a:off x="6739400" y="3020975"/>
                <a:ext cx="376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4" extrusionOk="0">
                    <a:moveTo>
                      <a:pt x="1503" y="716"/>
                    </a:moveTo>
                    <a:cubicBezTo>
                      <a:pt x="1503" y="1110"/>
                      <a:pt x="1181" y="1432"/>
                      <a:pt x="788" y="1503"/>
                    </a:cubicBezTo>
                    <a:cubicBezTo>
                      <a:pt x="358" y="1503"/>
                      <a:pt x="1" y="1181"/>
                      <a:pt x="1" y="752"/>
                    </a:cubicBezTo>
                    <a:cubicBezTo>
                      <a:pt x="1" y="322"/>
                      <a:pt x="323" y="1"/>
                      <a:pt x="716" y="1"/>
                    </a:cubicBezTo>
                    <a:cubicBezTo>
                      <a:pt x="1110" y="1"/>
                      <a:pt x="1467" y="287"/>
                      <a:pt x="1503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6586450" y="3371600"/>
                <a:ext cx="393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75" extrusionOk="0">
                    <a:moveTo>
                      <a:pt x="645" y="36"/>
                    </a:moveTo>
                    <a:cubicBezTo>
                      <a:pt x="1253" y="0"/>
                      <a:pt x="1575" y="680"/>
                      <a:pt x="1217" y="1109"/>
                    </a:cubicBezTo>
                    <a:cubicBezTo>
                      <a:pt x="824" y="1575"/>
                      <a:pt x="108" y="1324"/>
                      <a:pt x="36" y="752"/>
                    </a:cubicBezTo>
                    <a:cubicBezTo>
                      <a:pt x="1" y="394"/>
                      <a:pt x="287" y="36"/>
                      <a:pt x="645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7" name="Google Shape;657;p31"/>
            <p:cNvGrpSpPr/>
            <p:nvPr/>
          </p:nvGrpSpPr>
          <p:grpSpPr>
            <a:xfrm rot="2237976">
              <a:off x="7119679" y="3110947"/>
              <a:ext cx="330084" cy="331884"/>
              <a:chOff x="704650" y="2233450"/>
              <a:chExt cx="330075" cy="331875"/>
            </a:xfrm>
          </p:grpSpPr>
          <p:sp>
            <p:nvSpPr>
              <p:cNvPr id="658" name="Google Shape;658;p31"/>
              <p:cNvSpPr/>
              <p:nvPr/>
            </p:nvSpPr>
            <p:spPr>
              <a:xfrm>
                <a:off x="737750" y="22710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rgbClr val="FFE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704650" y="22334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142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2" y="1433515"/>
            <a:ext cx="7720013" cy="10751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00D2B-99F8-47B6-A347-8882060D2F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685783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890E3-1FA4-43F9-B071-0C4C44D859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685783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2E05B-5B4B-46D3-AA63-76096D28AB0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9484BF-40EA-43D9-9B1E-C43985B3DAFC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7194725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8129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217D-338C-4139-828F-8B16E11A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40D65FB-69FF-40B1-B06A-7CE11D9010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10/15/2024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3FB919-DC34-4B2D-89BA-98A88A8F0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FB5C1-D98F-4CE3-927D-59B245C3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94AE6A70-2ADA-4515-A591-2DD2C4B5D15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90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BDF56-F19E-4F55-95A8-75D89CB3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48439F8-3566-4D2E-BEFA-EAB2FC058FE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10/15/2024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589B21-5441-4BE2-BDFD-1648403D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84A94-C0F3-48B7-A924-FFA22B6C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39A98FB-B09E-4B10-8C28-B5502741A36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61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164425" y="4398575"/>
            <a:ext cx="8814883" cy="627484"/>
            <a:chOff x="164425" y="4398575"/>
            <a:chExt cx="8814883" cy="627484"/>
          </a:xfrm>
        </p:grpSpPr>
        <p:sp>
          <p:nvSpPr>
            <p:cNvPr id="15" name="Google Shape;15;p3"/>
            <p:cNvSpPr/>
            <p:nvPr/>
          </p:nvSpPr>
          <p:spPr>
            <a:xfrm>
              <a:off x="164425" y="4398575"/>
              <a:ext cx="8814883" cy="627484"/>
            </a:xfrm>
            <a:custGeom>
              <a:avLst/>
              <a:gdLst/>
              <a:ahLst/>
              <a:cxnLst/>
              <a:rect l="l" t="t" r="r" b="b"/>
              <a:pathLst>
                <a:path w="220042" h="93133" extrusionOk="0">
                  <a:moveTo>
                    <a:pt x="133690" y="1"/>
                  </a:moveTo>
                  <a:cubicBezTo>
                    <a:pt x="131160" y="1"/>
                    <a:pt x="128633" y="21"/>
                    <a:pt x="126110" y="47"/>
                  </a:cubicBezTo>
                  <a:cubicBezTo>
                    <a:pt x="111816" y="223"/>
                    <a:pt x="97522" y="293"/>
                    <a:pt x="83264" y="927"/>
                  </a:cubicBezTo>
                  <a:cubicBezTo>
                    <a:pt x="67280" y="1666"/>
                    <a:pt x="51402" y="2405"/>
                    <a:pt x="35805" y="6102"/>
                  </a:cubicBezTo>
                  <a:cubicBezTo>
                    <a:pt x="23342" y="9059"/>
                    <a:pt x="11653" y="14200"/>
                    <a:pt x="0" y="19375"/>
                  </a:cubicBezTo>
                  <a:lnTo>
                    <a:pt x="0" y="93133"/>
                  </a:lnTo>
                  <a:lnTo>
                    <a:pt x="220041" y="93133"/>
                  </a:lnTo>
                  <a:lnTo>
                    <a:pt x="220041" y="15326"/>
                  </a:lnTo>
                  <a:cubicBezTo>
                    <a:pt x="219443" y="15009"/>
                    <a:pt x="218844" y="14728"/>
                    <a:pt x="218246" y="14446"/>
                  </a:cubicBezTo>
                  <a:cubicBezTo>
                    <a:pt x="213000" y="11982"/>
                    <a:pt x="207543" y="9975"/>
                    <a:pt x="201945" y="8426"/>
                  </a:cubicBezTo>
                  <a:cubicBezTo>
                    <a:pt x="190644" y="5187"/>
                    <a:pt x="178920" y="3532"/>
                    <a:pt x="167267" y="2159"/>
                  </a:cubicBezTo>
                  <a:cubicBezTo>
                    <a:pt x="160612" y="1384"/>
                    <a:pt x="153994" y="610"/>
                    <a:pt x="147304" y="293"/>
                  </a:cubicBezTo>
                  <a:cubicBezTo>
                    <a:pt x="142763" y="67"/>
                    <a:pt x="138222" y="1"/>
                    <a:pt x="133690" y="1"/>
                  </a:cubicBezTo>
                  <a:close/>
                </a:path>
              </a:pathLst>
            </a:custGeom>
            <a:solidFill>
              <a:srgbClr val="2FC57E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;p3"/>
            <p:cNvGrpSpPr/>
            <p:nvPr/>
          </p:nvGrpSpPr>
          <p:grpSpPr>
            <a:xfrm>
              <a:off x="4414025" y="4533282"/>
              <a:ext cx="317750" cy="302800"/>
              <a:chOff x="6712550" y="-2561950"/>
              <a:chExt cx="317750" cy="302800"/>
            </a:xfrm>
          </p:grpSpPr>
          <p:sp>
            <p:nvSpPr>
              <p:cNvPr id="17" name="Google Shape;17;p3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3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3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3"/>
            <p:cNvGrpSpPr/>
            <p:nvPr/>
          </p:nvGrpSpPr>
          <p:grpSpPr>
            <a:xfrm>
              <a:off x="1465000" y="4704350"/>
              <a:ext cx="443625" cy="128525"/>
              <a:chOff x="6732775" y="-3128775"/>
              <a:chExt cx="443625" cy="128525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6732775" y="-3128775"/>
                <a:ext cx="54600" cy="114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578" extrusionOk="0">
                    <a:moveTo>
                      <a:pt x="1691" y="2535"/>
                    </a:moveTo>
                    <a:cubicBezTo>
                      <a:pt x="1515" y="1831"/>
                      <a:pt x="1268" y="1197"/>
                      <a:pt x="987" y="528"/>
                    </a:cubicBezTo>
                    <a:cubicBezTo>
                      <a:pt x="740" y="0"/>
                      <a:pt x="1" y="388"/>
                      <a:pt x="71" y="951"/>
                    </a:cubicBezTo>
                    <a:cubicBezTo>
                      <a:pt x="212" y="1831"/>
                      <a:pt x="388" y="4577"/>
                      <a:pt x="1796" y="4296"/>
                    </a:cubicBezTo>
                    <a:cubicBezTo>
                      <a:pt x="1902" y="4260"/>
                      <a:pt x="1972" y="4190"/>
                      <a:pt x="2008" y="4084"/>
                    </a:cubicBezTo>
                    <a:cubicBezTo>
                      <a:pt x="2184" y="3521"/>
                      <a:pt x="1867" y="3028"/>
                      <a:pt x="1691" y="25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6834875" y="-3117325"/>
                <a:ext cx="422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662" extrusionOk="0">
                    <a:moveTo>
                      <a:pt x="1585" y="1655"/>
                    </a:moveTo>
                    <a:cubicBezTo>
                      <a:pt x="1550" y="1267"/>
                      <a:pt x="1444" y="880"/>
                      <a:pt x="1374" y="493"/>
                    </a:cubicBezTo>
                    <a:cubicBezTo>
                      <a:pt x="1233" y="0"/>
                      <a:pt x="529" y="0"/>
                      <a:pt x="388" y="493"/>
                    </a:cubicBezTo>
                    <a:cubicBezTo>
                      <a:pt x="247" y="1373"/>
                      <a:pt x="1" y="2429"/>
                      <a:pt x="634" y="3169"/>
                    </a:cubicBezTo>
                    <a:cubicBezTo>
                      <a:pt x="1022" y="3662"/>
                      <a:pt x="1655" y="3204"/>
                      <a:pt x="1691" y="2746"/>
                    </a:cubicBezTo>
                    <a:cubicBezTo>
                      <a:pt x="1691" y="2394"/>
                      <a:pt x="1655" y="2007"/>
                      <a:pt x="1585" y="16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6973950" y="-3113825"/>
                <a:ext cx="440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874" extrusionOk="0">
                    <a:moveTo>
                      <a:pt x="1514" y="599"/>
                    </a:moveTo>
                    <a:cubicBezTo>
                      <a:pt x="1338" y="1"/>
                      <a:pt x="458" y="1"/>
                      <a:pt x="247" y="599"/>
                    </a:cubicBezTo>
                    <a:cubicBezTo>
                      <a:pt x="36" y="1444"/>
                      <a:pt x="0" y="2325"/>
                      <a:pt x="176" y="3169"/>
                    </a:cubicBezTo>
                    <a:cubicBezTo>
                      <a:pt x="388" y="3874"/>
                      <a:pt x="1373" y="3874"/>
                      <a:pt x="1585" y="3169"/>
                    </a:cubicBezTo>
                    <a:cubicBezTo>
                      <a:pt x="1761" y="2325"/>
                      <a:pt x="1761" y="1444"/>
                      <a:pt x="1514" y="5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7123575" y="-3069800"/>
                <a:ext cx="528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2782" extrusionOk="0">
                    <a:moveTo>
                      <a:pt x="1690" y="211"/>
                    </a:moveTo>
                    <a:cubicBezTo>
                      <a:pt x="1374" y="0"/>
                      <a:pt x="951" y="106"/>
                      <a:pt x="775" y="458"/>
                    </a:cubicBezTo>
                    <a:cubicBezTo>
                      <a:pt x="564" y="669"/>
                      <a:pt x="388" y="916"/>
                      <a:pt x="247" y="1197"/>
                    </a:cubicBezTo>
                    <a:cubicBezTo>
                      <a:pt x="71" y="1479"/>
                      <a:pt x="1" y="1831"/>
                      <a:pt x="36" y="2148"/>
                    </a:cubicBezTo>
                    <a:cubicBezTo>
                      <a:pt x="36" y="2535"/>
                      <a:pt x="423" y="2782"/>
                      <a:pt x="775" y="2605"/>
                    </a:cubicBezTo>
                    <a:cubicBezTo>
                      <a:pt x="1057" y="2465"/>
                      <a:pt x="1268" y="2253"/>
                      <a:pt x="1479" y="2042"/>
                    </a:cubicBezTo>
                    <a:cubicBezTo>
                      <a:pt x="1726" y="1725"/>
                      <a:pt x="1902" y="1373"/>
                      <a:pt x="2007" y="986"/>
                    </a:cubicBezTo>
                    <a:cubicBezTo>
                      <a:pt x="2113" y="669"/>
                      <a:pt x="1972" y="352"/>
                      <a:pt x="1690" y="2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7345663" y="4700825"/>
              <a:ext cx="579175" cy="135575"/>
              <a:chOff x="6294450" y="-1988975"/>
              <a:chExt cx="579175" cy="13557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6294450" y="-1949350"/>
                <a:ext cx="6517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838" extrusionOk="0">
                    <a:moveTo>
                      <a:pt x="2536" y="2852"/>
                    </a:moveTo>
                    <a:cubicBezTo>
                      <a:pt x="2430" y="2535"/>
                      <a:pt x="2289" y="2289"/>
                      <a:pt x="2148" y="2007"/>
                    </a:cubicBezTo>
                    <a:cubicBezTo>
                      <a:pt x="1902" y="1514"/>
                      <a:pt x="1620" y="1021"/>
                      <a:pt x="1268" y="564"/>
                    </a:cubicBezTo>
                    <a:cubicBezTo>
                      <a:pt x="881" y="0"/>
                      <a:pt x="1" y="493"/>
                      <a:pt x="318" y="1127"/>
                    </a:cubicBezTo>
                    <a:cubicBezTo>
                      <a:pt x="599" y="1620"/>
                      <a:pt x="811" y="2148"/>
                      <a:pt x="1057" y="2676"/>
                    </a:cubicBezTo>
                    <a:cubicBezTo>
                      <a:pt x="1198" y="2922"/>
                      <a:pt x="1339" y="3204"/>
                      <a:pt x="1550" y="3415"/>
                    </a:cubicBezTo>
                    <a:cubicBezTo>
                      <a:pt x="1726" y="3591"/>
                      <a:pt x="1937" y="3732"/>
                      <a:pt x="2184" y="3767"/>
                    </a:cubicBezTo>
                    <a:cubicBezTo>
                      <a:pt x="2395" y="3838"/>
                      <a:pt x="2571" y="3662"/>
                      <a:pt x="2571" y="3486"/>
                    </a:cubicBezTo>
                    <a:cubicBezTo>
                      <a:pt x="2606" y="3274"/>
                      <a:pt x="2571" y="3063"/>
                      <a:pt x="2536" y="28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6442325" y="-1949350"/>
                <a:ext cx="4315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3381" extrusionOk="0">
                    <a:moveTo>
                      <a:pt x="1409" y="2113"/>
                    </a:moveTo>
                    <a:cubicBezTo>
                      <a:pt x="1162" y="1585"/>
                      <a:pt x="951" y="1021"/>
                      <a:pt x="810" y="458"/>
                    </a:cubicBezTo>
                    <a:cubicBezTo>
                      <a:pt x="740" y="0"/>
                      <a:pt x="106" y="141"/>
                      <a:pt x="36" y="564"/>
                    </a:cubicBezTo>
                    <a:cubicBezTo>
                      <a:pt x="1" y="916"/>
                      <a:pt x="1" y="1303"/>
                      <a:pt x="36" y="1655"/>
                    </a:cubicBezTo>
                    <a:cubicBezTo>
                      <a:pt x="106" y="2042"/>
                      <a:pt x="247" y="2394"/>
                      <a:pt x="458" y="2711"/>
                    </a:cubicBezTo>
                    <a:cubicBezTo>
                      <a:pt x="775" y="3380"/>
                      <a:pt x="1726" y="2782"/>
                      <a:pt x="1409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6584925" y="-1946725"/>
                <a:ext cx="50175" cy="7045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818" extrusionOk="0">
                    <a:moveTo>
                      <a:pt x="1796" y="740"/>
                    </a:moveTo>
                    <a:cubicBezTo>
                      <a:pt x="1760" y="705"/>
                      <a:pt x="1725" y="670"/>
                      <a:pt x="1725" y="670"/>
                    </a:cubicBezTo>
                    <a:cubicBezTo>
                      <a:pt x="1690" y="564"/>
                      <a:pt x="1584" y="459"/>
                      <a:pt x="1584" y="353"/>
                    </a:cubicBezTo>
                    <a:cubicBezTo>
                      <a:pt x="1444" y="1"/>
                      <a:pt x="951" y="1"/>
                      <a:pt x="845" y="353"/>
                    </a:cubicBezTo>
                    <a:cubicBezTo>
                      <a:pt x="845" y="459"/>
                      <a:pt x="739" y="529"/>
                      <a:pt x="704" y="599"/>
                    </a:cubicBezTo>
                    <a:cubicBezTo>
                      <a:pt x="599" y="846"/>
                      <a:pt x="599" y="635"/>
                      <a:pt x="528" y="916"/>
                    </a:cubicBezTo>
                    <a:cubicBezTo>
                      <a:pt x="423" y="1198"/>
                      <a:pt x="352" y="1339"/>
                      <a:pt x="282" y="1550"/>
                    </a:cubicBezTo>
                    <a:cubicBezTo>
                      <a:pt x="0" y="2043"/>
                      <a:pt x="317" y="2641"/>
                      <a:pt x="915" y="2677"/>
                    </a:cubicBezTo>
                    <a:cubicBezTo>
                      <a:pt x="951" y="2677"/>
                      <a:pt x="1197" y="2712"/>
                      <a:pt x="951" y="2677"/>
                    </a:cubicBezTo>
                    <a:cubicBezTo>
                      <a:pt x="1514" y="2817"/>
                      <a:pt x="2007" y="2219"/>
                      <a:pt x="1796" y="1691"/>
                    </a:cubicBezTo>
                    <a:cubicBezTo>
                      <a:pt x="1831" y="1550"/>
                      <a:pt x="1831" y="1444"/>
                      <a:pt x="1866" y="1304"/>
                    </a:cubicBezTo>
                    <a:cubicBezTo>
                      <a:pt x="1901" y="1128"/>
                      <a:pt x="1866" y="916"/>
                      <a:pt x="1796" y="7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6819925" y="-1988975"/>
                <a:ext cx="53700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3417" extrusionOk="0">
                    <a:moveTo>
                      <a:pt x="1972" y="529"/>
                    </a:moveTo>
                    <a:cubicBezTo>
                      <a:pt x="1901" y="1"/>
                      <a:pt x="1092" y="107"/>
                      <a:pt x="986" y="529"/>
                    </a:cubicBezTo>
                    <a:lnTo>
                      <a:pt x="986" y="529"/>
                    </a:lnTo>
                    <a:lnTo>
                      <a:pt x="951" y="599"/>
                    </a:lnTo>
                    <a:lnTo>
                      <a:pt x="951" y="635"/>
                    </a:lnTo>
                    <a:cubicBezTo>
                      <a:pt x="740" y="811"/>
                      <a:pt x="564" y="1022"/>
                      <a:pt x="493" y="1268"/>
                    </a:cubicBezTo>
                    <a:cubicBezTo>
                      <a:pt x="211" y="1832"/>
                      <a:pt x="0" y="2395"/>
                      <a:pt x="317" y="2994"/>
                    </a:cubicBezTo>
                    <a:cubicBezTo>
                      <a:pt x="564" y="3381"/>
                      <a:pt x="1092" y="3416"/>
                      <a:pt x="1373" y="3134"/>
                    </a:cubicBezTo>
                    <a:cubicBezTo>
                      <a:pt x="1937" y="2360"/>
                      <a:pt x="2148" y="1444"/>
                      <a:pt x="1972" y="52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31;p3"/>
            <p:cNvGrpSpPr/>
            <p:nvPr/>
          </p:nvGrpSpPr>
          <p:grpSpPr>
            <a:xfrm>
              <a:off x="2808700" y="4507175"/>
              <a:ext cx="567725" cy="193650"/>
              <a:chOff x="2064400" y="-3031075"/>
              <a:chExt cx="567725" cy="19365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2064400" y="-2928975"/>
                <a:ext cx="686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3662" extrusionOk="0">
                    <a:moveTo>
                      <a:pt x="2112" y="2113"/>
                    </a:moveTo>
                    <a:cubicBezTo>
                      <a:pt x="1725" y="1655"/>
                      <a:pt x="1408" y="1127"/>
                      <a:pt x="1197" y="599"/>
                    </a:cubicBezTo>
                    <a:cubicBezTo>
                      <a:pt x="951" y="0"/>
                      <a:pt x="0" y="247"/>
                      <a:pt x="211" y="880"/>
                    </a:cubicBezTo>
                    <a:cubicBezTo>
                      <a:pt x="422" y="1444"/>
                      <a:pt x="704" y="2007"/>
                      <a:pt x="1056" y="2500"/>
                    </a:cubicBezTo>
                    <a:cubicBezTo>
                      <a:pt x="1373" y="2993"/>
                      <a:pt x="1796" y="3662"/>
                      <a:pt x="2464" y="3627"/>
                    </a:cubicBezTo>
                    <a:cubicBezTo>
                      <a:pt x="2605" y="3627"/>
                      <a:pt x="2711" y="3521"/>
                      <a:pt x="2711" y="3380"/>
                    </a:cubicBezTo>
                    <a:cubicBezTo>
                      <a:pt x="2746" y="2852"/>
                      <a:pt x="2394" y="2465"/>
                      <a:pt x="2112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2176175" y="-2950100"/>
                <a:ext cx="5460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838" extrusionOk="0">
                    <a:moveTo>
                      <a:pt x="880" y="282"/>
                    </a:moveTo>
                    <a:cubicBezTo>
                      <a:pt x="493" y="0"/>
                      <a:pt x="0" y="564"/>
                      <a:pt x="247" y="916"/>
                    </a:cubicBezTo>
                    <a:cubicBezTo>
                      <a:pt x="704" y="1725"/>
                      <a:pt x="388" y="2852"/>
                      <a:pt x="1127" y="3556"/>
                    </a:cubicBezTo>
                    <a:cubicBezTo>
                      <a:pt x="1409" y="3838"/>
                      <a:pt x="1866" y="3697"/>
                      <a:pt x="2007" y="3345"/>
                    </a:cubicBezTo>
                    <a:cubicBezTo>
                      <a:pt x="2183" y="2183"/>
                      <a:pt x="1761" y="1021"/>
                      <a:pt x="880" y="2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2335475" y="-2970350"/>
                <a:ext cx="3875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3029" extrusionOk="0">
                    <a:moveTo>
                      <a:pt x="1515" y="634"/>
                    </a:moveTo>
                    <a:cubicBezTo>
                      <a:pt x="1444" y="1"/>
                      <a:pt x="564" y="1"/>
                      <a:pt x="529" y="634"/>
                    </a:cubicBezTo>
                    <a:cubicBezTo>
                      <a:pt x="423" y="1374"/>
                      <a:pt x="1" y="1972"/>
                      <a:pt x="353" y="2747"/>
                    </a:cubicBezTo>
                    <a:cubicBezTo>
                      <a:pt x="494" y="3028"/>
                      <a:pt x="916" y="3028"/>
                      <a:pt x="1092" y="2747"/>
                    </a:cubicBezTo>
                    <a:cubicBezTo>
                      <a:pt x="1409" y="2078"/>
                      <a:pt x="1550" y="1338"/>
                      <a:pt x="1515" y="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2564325" y="-3031075"/>
                <a:ext cx="678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803" extrusionOk="0">
                    <a:moveTo>
                      <a:pt x="1725" y="493"/>
                    </a:moveTo>
                    <a:cubicBezTo>
                      <a:pt x="1233" y="1373"/>
                      <a:pt x="0" y="2676"/>
                      <a:pt x="951" y="3627"/>
                    </a:cubicBezTo>
                    <a:cubicBezTo>
                      <a:pt x="1092" y="3803"/>
                      <a:pt x="1373" y="3803"/>
                      <a:pt x="1549" y="3627"/>
                    </a:cubicBezTo>
                    <a:cubicBezTo>
                      <a:pt x="1937" y="3275"/>
                      <a:pt x="2007" y="2852"/>
                      <a:pt x="2183" y="2359"/>
                    </a:cubicBezTo>
                    <a:cubicBezTo>
                      <a:pt x="2359" y="1866"/>
                      <a:pt x="2465" y="1338"/>
                      <a:pt x="2535" y="810"/>
                    </a:cubicBezTo>
                    <a:cubicBezTo>
                      <a:pt x="2711" y="282"/>
                      <a:pt x="1972" y="0"/>
                      <a:pt x="1725" y="4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782750" y="4507175"/>
              <a:ext cx="567725" cy="193650"/>
              <a:chOff x="2064400" y="-3031075"/>
              <a:chExt cx="567725" cy="19365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2064400" y="-2928975"/>
                <a:ext cx="686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3662" extrusionOk="0">
                    <a:moveTo>
                      <a:pt x="2112" y="2113"/>
                    </a:moveTo>
                    <a:cubicBezTo>
                      <a:pt x="1725" y="1655"/>
                      <a:pt x="1408" y="1127"/>
                      <a:pt x="1197" y="599"/>
                    </a:cubicBezTo>
                    <a:cubicBezTo>
                      <a:pt x="951" y="0"/>
                      <a:pt x="0" y="247"/>
                      <a:pt x="211" y="880"/>
                    </a:cubicBezTo>
                    <a:cubicBezTo>
                      <a:pt x="422" y="1444"/>
                      <a:pt x="704" y="2007"/>
                      <a:pt x="1056" y="2500"/>
                    </a:cubicBezTo>
                    <a:cubicBezTo>
                      <a:pt x="1373" y="2993"/>
                      <a:pt x="1796" y="3662"/>
                      <a:pt x="2464" y="3627"/>
                    </a:cubicBezTo>
                    <a:cubicBezTo>
                      <a:pt x="2605" y="3627"/>
                      <a:pt x="2711" y="3521"/>
                      <a:pt x="2711" y="3380"/>
                    </a:cubicBezTo>
                    <a:cubicBezTo>
                      <a:pt x="2746" y="2852"/>
                      <a:pt x="2394" y="2465"/>
                      <a:pt x="2112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2176175" y="-2950100"/>
                <a:ext cx="5460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838" extrusionOk="0">
                    <a:moveTo>
                      <a:pt x="880" y="282"/>
                    </a:moveTo>
                    <a:cubicBezTo>
                      <a:pt x="493" y="0"/>
                      <a:pt x="0" y="564"/>
                      <a:pt x="247" y="916"/>
                    </a:cubicBezTo>
                    <a:cubicBezTo>
                      <a:pt x="704" y="1725"/>
                      <a:pt x="388" y="2852"/>
                      <a:pt x="1127" y="3556"/>
                    </a:cubicBezTo>
                    <a:cubicBezTo>
                      <a:pt x="1409" y="3838"/>
                      <a:pt x="1866" y="3697"/>
                      <a:pt x="2007" y="3345"/>
                    </a:cubicBezTo>
                    <a:cubicBezTo>
                      <a:pt x="2183" y="2183"/>
                      <a:pt x="1761" y="1021"/>
                      <a:pt x="880" y="2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2335475" y="-2970350"/>
                <a:ext cx="3875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3029" extrusionOk="0">
                    <a:moveTo>
                      <a:pt x="1515" y="634"/>
                    </a:moveTo>
                    <a:cubicBezTo>
                      <a:pt x="1444" y="1"/>
                      <a:pt x="564" y="1"/>
                      <a:pt x="529" y="634"/>
                    </a:cubicBezTo>
                    <a:cubicBezTo>
                      <a:pt x="423" y="1374"/>
                      <a:pt x="1" y="1972"/>
                      <a:pt x="353" y="2747"/>
                    </a:cubicBezTo>
                    <a:cubicBezTo>
                      <a:pt x="494" y="3028"/>
                      <a:pt x="916" y="3028"/>
                      <a:pt x="1092" y="2747"/>
                    </a:cubicBezTo>
                    <a:cubicBezTo>
                      <a:pt x="1409" y="2078"/>
                      <a:pt x="1550" y="1338"/>
                      <a:pt x="1515" y="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2564325" y="-3031075"/>
                <a:ext cx="678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803" extrusionOk="0">
                    <a:moveTo>
                      <a:pt x="1725" y="493"/>
                    </a:moveTo>
                    <a:cubicBezTo>
                      <a:pt x="1233" y="1373"/>
                      <a:pt x="0" y="2676"/>
                      <a:pt x="951" y="3627"/>
                    </a:cubicBezTo>
                    <a:cubicBezTo>
                      <a:pt x="1092" y="3803"/>
                      <a:pt x="1373" y="3803"/>
                      <a:pt x="1549" y="3627"/>
                    </a:cubicBezTo>
                    <a:cubicBezTo>
                      <a:pt x="1937" y="3275"/>
                      <a:pt x="2007" y="2852"/>
                      <a:pt x="2183" y="2359"/>
                    </a:cubicBezTo>
                    <a:cubicBezTo>
                      <a:pt x="2359" y="1866"/>
                      <a:pt x="2465" y="1338"/>
                      <a:pt x="2535" y="810"/>
                    </a:cubicBezTo>
                    <a:cubicBezTo>
                      <a:pt x="2711" y="282"/>
                      <a:pt x="1972" y="0"/>
                      <a:pt x="1725" y="4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 rot="2069272">
              <a:off x="8427590" y="4589215"/>
              <a:ext cx="317732" cy="302783"/>
              <a:chOff x="6712550" y="-2561950"/>
              <a:chExt cx="317750" cy="302800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3"/>
            <p:cNvGrpSpPr/>
            <p:nvPr/>
          </p:nvGrpSpPr>
          <p:grpSpPr>
            <a:xfrm rot="-3040410">
              <a:off x="622006" y="4583812"/>
              <a:ext cx="317731" cy="302782"/>
              <a:chOff x="6712550" y="-2561950"/>
              <a:chExt cx="317750" cy="302800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3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2038200" y="192717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70812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2038200" y="3436925"/>
            <a:ext cx="506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135975" y="445025"/>
            <a:ext cx="4294800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1"/>
          </p:nvPr>
        </p:nvSpPr>
        <p:spPr>
          <a:xfrm>
            <a:off x="4135975" y="2020975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☁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164425" y="4398575"/>
            <a:ext cx="8814883" cy="627484"/>
            <a:chOff x="164425" y="4398575"/>
            <a:chExt cx="8814883" cy="627484"/>
          </a:xfrm>
        </p:grpSpPr>
        <p:sp>
          <p:nvSpPr>
            <p:cNvPr id="126" name="Google Shape;126;p8"/>
            <p:cNvSpPr/>
            <p:nvPr/>
          </p:nvSpPr>
          <p:spPr>
            <a:xfrm>
              <a:off x="164425" y="4398575"/>
              <a:ext cx="8814883" cy="627484"/>
            </a:xfrm>
            <a:custGeom>
              <a:avLst/>
              <a:gdLst/>
              <a:ahLst/>
              <a:cxnLst/>
              <a:rect l="l" t="t" r="r" b="b"/>
              <a:pathLst>
                <a:path w="220042" h="93133" extrusionOk="0">
                  <a:moveTo>
                    <a:pt x="133690" y="1"/>
                  </a:moveTo>
                  <a:cubicBezTo>
                    <a:pt x="131160" y="1"/>
                    <a:pt x="128633" y="21"/>
                    <a:pt x="126110" y="47"/>
                  </a:cubicBezTo>
                  <a:cubicBezTo>
                    <a:pt x="111816" y="223"/>
                    <a:pt x="97522" y="293"/>
                    <a:pt x="83264" y="927"/>
                  </a:cubicBezTo>
                  <a:cubicBezTo>
                    <a:pt x="67280" y="1666"/>
                    <a:pt x="51402" y="2405"/>
                    <a:pt x="35805" y="6102"/>
                  </a:cubicBezTo>
                  <a:cubicBezTo>
                    <a:pt x="23342" y="9059"/>
                    <a:pt x="11653" y="14200"/>
                    <a:pt x="0" y="19375"/>
                  </a:cubicBezTo>
                  <a:lnTo>
                    <a:pt x="0" y="93133"/>
                  </a:lnTo>
                  <a:lnTo>
                    <a:pt x="220041" y="93133"/>
                  </a:lnTo>
                  <a:lnTo>
                    <a:pt x="220041" y="15326"/>
                  </a:lnTo>
                  <a:cubicBezTo>
                    <a:pt x="219443" y="15009"/>
                    <a:pt x="218844" y="14728"/>
                    <a:pt x="218246" y="14446"/>
                  </a:cubicBezTo>
                  <a:cubicBezTo>
                    <a:pt x="213000" y="11982"/>
                    <a:pt x="207543" y="9975"/>
                    <a:pt x="201945" y="8426"/>
                  </a:cubicBezTo>
                  <a:cubicBezTo>
                    <a:pt x="190644" y="5187"/>
                    <a:pt x="178920" y="3532"/>
                    <a:pt x="167267" y="2159"/>
                  </a:cubicBezTo>
                  <a:cubicBezTo>
                    <a:pt x="160612" y="1384"/>
                    <a:pt x="153994" y="610"/>
                    <a:pt x="147304" y="293"/>
                  </a:cubicBezTo>
                  <a:cubicBezTo>
                    <a:pt x="142763" y="67"/>
                    <a:pt x="138222" y="1"/>
                    <a:pt x="133690" y="1"/>
                  </a:cubicBezTo>
                  <a:close/>
                </a:path>
              </a:pathLst>
            </a:custGeom>
            <a:solidFill>
              <a:srgbClr val="2FC57E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" name="Google Shape;127;p8"/>
            <p:cNvGrpSpPr/>
            <p:nvPr/>
          </p:nvGrpSpPr>
          <p:grpSpPr>
            <a:xfrm>
              <a:off x="4414025" y="4533282"/>
              <a:ext cx="317750" cy="302800"/>
              <a:chOff x="6712550" y="-2561950"/>
              <a:chExt cx="317750" cy="302800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8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8"/>
            <p:cNvGrpSpPr/>
            <p:nvPr/>
          </p:nvGrpSpPr>
          <p:grpSpPr>
            <a:xfrm>
              <a:off x="1465000" y="4704350"/>
              <a:ext cx="443625" cy="128525"/>
              <a:chOff x="6732775" y="-3128775"/>
              <a:chExt cx="443625" cy="128525"/>
            </a:xfrm>
          </p:grpSpPr>
          <p:sp>
            <p:nvSpPr>
              <p:cNvPr id="133" name="Google Shape;133;p8"/>
              <p:cNvSpPr/>
              <p:nvPr/>
            </p:nvSpPr>
            <p:spPr>
              <a:xfrm>
                <a:off x="6732775" y="-3128775"/>
                <a:ext cx="54600" cy="114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578" extrusionOk="0">
                    <a:moveTo>
                      <a:pt x="1691" y="2535"/>
                    </a:moveTo>
                    <a:cubicBezTo>
                      <a:pt x="1515" y="1831"/>
                      <a:pt x="1268" y="1197"/>
                      <a:pt x="987" y="528"/>
                    </a:cubicBezTo>
                    <a:cubicBezTo>
                      <a:pt x="740" y="0"/>
                      <a:pt x="1" y="388"/>
                      <a:pt x="71" y="951"/>
                    </a:cubicBezTo>
                    <a:cubicBezTo>
                      <a:pt x="212" y="1831"/>
                      <a:pt x="388" y="4577"/>
                      <a:pt x="1796" y="4296"/>
                    </a:cubicBezTo>
                    <a:cubicBezTo>
                      <a:pt x="1902" y="4260"/>
                      <a:pt x="1972" y="4190"/>
                      <a:pt x="2008" y="4084"/>
                    </a:cubicBezTo>
                    <a:cubicBezTo>
                      <a:pt x="2184" y="3521"/>
                      <a:pt x="1867" y="3028"/>
                      <a:pt x="1691" y="25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8"/>
              <p:cNvSpPr/>
              <p:nvPr/>
            </p:nvSpPr>
            <p:spPr>
              <a:xfrm>
                <a:off x="6834875" y="-3117325"/>
                <a:ext cx="422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662" extrusionOk="0">
                    <a:moveTo>
                      <a:pt x="1585" y="1655"/>
                    </a:moveTo>
                    <a:cubicBezTo>
                      <a:pt x="1550" y="1267"/>
                      <a:pt x="1444" y="880"/>
                      <a:pt x="1374" y="493"/>
                    </a:cubicBezTo>
                    <a:cubicBezTo>
                      <a:pt x="1233" y="0"/>
                      <a:pt x="529" y="0"/>
                      <a:pt x="388" y="493"/>
                    </a:cubicBezTo>
                    <a:cubicBezTo>
                      <a:pt x="247" y="1373"/>
                      <a:pt x="1" y="2429"/>
                      <a:pt x="634" y="3169"/>
                    </a:cubicBezTo>
                    <a:cubicBezTo>
                      <a:pt x="1022" y="3662"/>
                      <a:pt x="1655" y="3204"/>
                      <a:pt x="1691" y="2746"/>
                    </a:cubicBezTo>
                    <a:cubicBezTo>
                      <a:pt x="1691" y="2394"/>
                      <a:pt x="1655" y="2007"/>
                      <a:pt x="1585" y="16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>
                <a:off x="6973950" y="-3113825"/>
                <a:ext cx="440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874" extrusionOk="0">
                    <a:moveTo>
                      <a:pt x="1514" y="599"/>
                    </a:moveTo>
                    <a:cubicBezTo>
                      <a:pt x="1338" y="1"/>
                      <a:pt x="458" y="1"/>
                      <a:pt x="247" y="599"/>
                    </a:cubicBezTo>
                    <a:cubicBezTo>
                      <a:pt x="36" y="1444"/>
                      <a:pt x="0" y="2325"/>
                      <a:pt x="176" y="3169"/>
                    </a:cubicBezTo>
                    <a:cubicBezTo>
                      <a:pt x="388" y="3874"/>
                      <a:pt x="1373" y="3874"/>
                      <a:pt x="1585" y="3169"/>
                    </a:cubicBezTo>
                    <a:cubicBezTo>
                      <a:pt x="1761" y="2325"/>
                      <a:pt x="1761" y="1444"/>
                      <a:pt x="1514" y="5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>
                <a:off x="7123575" y="-3069800"/>
                <a:ext cx="528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2782" extrusionOk="0">
                    <a:moveTo>
                      <a:pt x="1690" y="211"/>
                    </a:moveTo>
                    <a:cubicBezTo>
                      <a:pt x="1374" y="0"/>
                      <a:pt x="951" y="106"/>
                      <a:pt x="775" y="458"/>
                    </a:cubicBezTo>
                    <a:cubicBezTo>
                      <a:pt x="564" y="669"/>
                      <a:pt x="388" y="916"/>
                      <a:pt x="247" y="1197"/>
                    </a:cubicBezTo>
                    <a:cubicBezTo>
                      <a:pt x="71" y="1479"/>
                      <a:pt x="1" y="1831"/>
                      <a:pt x="36" y="2148"/>
                    </a:cubicBezTo>
                    <a:cubicBezTo>
                      <a:pt x="36" y="2535"/>
                      <a:pt x="423" y="2782"/>
                      <a:pt x="775" y="2605"/>
                    </a:cubicBezTo>
                    <a:cubicBezTo>
                      <a:pt x="1057" y="2465"/>
                      <a:pt x="1268" y="2253"/>
                      <a:pt x="1479" y="2042"/>
                    </a:cubicBezTo>
                    <a:cubicBezTo>
                      <a:pt x="1726" y="1725"/>
                      <a:pt x="1902" y="1373"/>
                      <a:pt x="2007" y="986"/>
                    </a:cubicBezTo>
                    <a:cubicBezTo>
                      <a:pt x="2113" y="669"/>
                      <a:pt x="1972" y="352"/>
                      <a:pt x="1690" y="2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8"/>
            <p:cNvGrpSpPr/>
            <p:nvPr/>
          </p:nvGrpSpPr>
          <p:grpSpPr>
            <a:xfrm>
              <a:off x="7345663" y="4700825"/>
              <a:ext cx="579175" cy="135575"/>
              <a:chOff x="6294450" y="-1988975"/>
              <a:chExt cx="579175" cy="135575"/>
            </a:xfrm>
          </p:grpSpPr>
          <p:sp>
            <p:nvSpPr>
              <p:cNvPr id="138" name="Google Shape;138;p8"/>
              <p:cNvSpPr/>
              <p:nvPr/>
            </p:nvSpPr>
            <p:spPr>
              <a:xfrm>
                <a:off x="6294450" y="-1949350"/>
                <a:ext cx="6517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838" extrusionOk="0">
                    <a:moveTo>
                      <a:pt x="2536" y="2852"/>
                    </a:moveTo>
                    <a:cubicBezTo>
                      <a:pt x="2430" y="2535"/>
                      <a:pt x="2289" y="2289"/>
                      <a:pt x="2148" y="2007"/>
                    </a:cubicBezTo>
                    <a:cubicBezTo>
                      <a:pt x="1902" y="1514"/>
                      <a:pt x="1620" y="1021"/>
                      <a:pt x="1268" y="564"/>
                    </a:cubicBezTo>
                    <a:cubicBezTo>
                      <a:pt x="881" y="0"/>
                      <a:pt x="1" y="493"/>
                      <a:pt x="318" y="1127"/>
                    </a:cubicBezTo>
                    <a:cubicBezTo>
                      <a:pt x="599" y="1620"/>
                      <a:pt x="811" y="2148"/>
                      <a:pt x="1057" y="2676"/>
                    </a:cubicBezTo>
                    <a:cubicBezTo>
                      <a:pt x="1198" y="2922"/>
                      <a:pt x="1339" y="3204"/>
                      <a:pt x="1550" y="3415"/>
                    </a:cubicBezTo>
                    <a:cubicBezTo>
                      <a:pt x="1726" y="3591"/>
                      <a:pt x="1937" y="3732"/>
                      <a:pt x="2184" y="3767"/>
                    </a:cubicBezTo>
                    <a:cubicBezTo>
                      <a:pt x="2395" y="3838"/>
                      <a:pt x="2571" y="3662"/>
                      <a:pt x="2571" y="3486"/>
                    </a:cubicBezTo>
                    <a:cubicBezTo>
                      <a:pt x="2606" y="3274"/>
                      <a:pt x="2571" y="3063"/>
                      <a:pt x="2536" y="28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8"/>
              <p:cNvSpPr/>
              <p:nvPr/>
            </p:nvSpPr>
            <p:spPr>
              <a:xfrm>
                <a:off x="6442325" y="-1949350"/>
                <a:ext cx="4315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3381" extrusionOk="0">
                    <a:moveTo>
                      <a:pt x="1409" y="2113"/>
                    </a:moveTo>
                    <a:cubicBezTo>
                      <a:pt x="1162" y="1585"/>
                      <a:pt x="951" y="1021"/>
                      <a:pt x="810" y="458"/>
                    </a:cubicBezTo>
                    <a:cubicBezTo>
                      <a:pt x="740" y="0"/>
                      <a:pt x="106" y="141"/>
                      <a:pt x="36" y="564"/>
                    </a:cubicBezTo>
                    <a:cubicBezTo>
                      <a:pt x="1" y="916"/>
                      <a:pt x="1" y="1303"/>
                      <a:pt x="36" y="1655"/>
                    </a:cubicBezTo>
                    <a:cubicBezTo>
                      <a:pt x="106" y="2042"/>
                      <a:pt x="247" y="2394"/>
                      <a:pt x="458" y="2711"/>
                    </a:cubicBezTo>
                    <a:cubicBezTo>
                      <a:pt x="775" y="3380"/>
                      <a:pt x="1726" y="2782"/>
                      <a:pt x="1409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6584925" y="-1946725"/>
                <a:ext cx="50175" cy="7045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818" extrusionOk="0">
                    <a:moveTo>
                      <a:pt x="1796" y="740"/>
                    </a:moveTo>
                    <a:cubicBezTo>
                      <a:pt x="1760" y="705"/>
                      <a:pt x="1725" y="670"/>
                      <a:pt x="1725" y="670"/>
                    </a:cubicBezTo>
                    <a:cubicBezTo>
                      <a:pt x="1690" y="564"/>
                      <a:pt x="1584" y="459"/>
                      <a:pt x="1584" y="353"/>
                    </a:cubicBezTo>
                    <a:cubicBezTo>
                      <a:pt x="1444" y="1"/>
                      <a:pt x="951" y="1"/>
                      <a:pt x="845" y="353"/>
                    </a:cubicBezTo>
                    <a:cubicBezTo>
                      <a:pt x="845" y="459"/>
                      <a:pt x="739" y="529"/>
                      <a:pt x="704" y="599"/>
                    </a:cubicBezTo>
                    <a:cubicBezTo>
                      <a:pt x="599" y="846"/>
                      <a:pt x="599" y="635"/>
                      <a:pt x="528" y="916"/>
                    </a:cubicBezTo>
                    <a:cubicBezTo>
                      <a:pt x="423" y="1198"/>
                      <a:pt x="352" y="1339"/>
                      <a:pt x="282" y="1550"/>
                    </a:cubicBezTo>
                    <a:cubicBezTo>
                      <a:pt x="0" y="2043"/>
                      <a:pt x="317" y="2641"/>
                      <a:pt x="915" y="2677"/>
                    </a:cubicBezTo>
                    <a:cubicBezTo>
                      <a:pt x="951" y="2677"/>
                      <a:pt x="1197" y="2712"/>
                      <a:pt x="951" y="2677"/>
                    </a:cubicBezTo>
                    <a:cubicBezTo>
                      <a:pt x="1514" y="2817"/>
                      <a:pt x="2007" y="2219"/>
                      <a:pt x="1796" y="1691"/>
                    </a:cubicBezTo>
                    <a:cubicBezTo>
                      <a:pt x="1831" y="1550"/>
                      <a:pt x="1831" y="1444"/>
                      <a:pt x="1866" y="1304"/>
                    </a:cubicBezTo>
                    <a:cubicBezTo>
                      <a:pt x="1901" y="1128"/>
                      <a:pt x="1866" y="916"/>
                      <a:pt x="1796" y="7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>
                <a:off x="6819925" y="-1988975"/>
                <a:ext cx="53700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3417" extrusionOk="0">
                    <a:moveTo>
                      <a:pt x="1972" y="529"/>
                    </a:moveTo>
                    <a:cubicBezTo>
                      <a:pt x="1901" y="1"/>
                      <a:pt x="1092" y="107"/>
                      <a:pt x="986" y="529"/>
                    </a:cubicBezTo>
                    <a:lnTo>
                      <a:pt x="986" y="529"/>
                    </a:lnTo>
                    <a:lnTo>
                      <a:pt x="951" y="599"/>
                    </a:lnTo>
                    <a:lnTo>
                      <a:pt x="951" y="635"/>
                    </a:lnTo>
                    <a:cubicBezTo>
                      <a:pt x="740" y="811"/>
                      <a:pt x="564" y="1022"/>
                      <a:pt x="493" y="1268"/>
                    </a:cubicBezTo>
                    <a:cubicBezTo>
                      <a:pt x="211" y="1832"/>
                      <a:pt x="0" y="2395"/>
                      <a:pt x="317" y="2994"/>
                    </a:cubicBezTo>
                    <a:cubicBezTo>
                      <a:pt x="564" y="3381"/>
                      <a:pt x="1092" y="3416"/>
                      <a:pt x="1373" y="3134"/>
                    </a:cubicBezTo>
                    <a:cubicBezTo>
                      <a:pt x="1937" y="2360"/>
                      <a:pt x="2148" y="1444"/>
                      <a:pt x="1972" y="52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" name="Google Shape;142;p8"/>
            <p:cNvGrpSpPr/>
            <p:nvPr/>
          </p:nvGrpSpPr>
          <p:grpSpPr>
            <a:xfrm>
              <a:off x="2808700" y="4507175"/>
              <a:ext cx="567725" cy="193650"/>
              <a:chOff x="2064400" y="-3031075"/>
              <a:chExt cx="567725" cy="193650"/>
            </a:xfrm>
          </p:grpSpPr>
          <p:sp>
            <p:nvSpPr>
              <p:cNvPr id="143" name="Google Shape;143;p8"/>
              <p:cNvSpPr/>
              <p:nvPr/>
            </p:nvSpPr>
            <p:spPr>
              <a:xfrm>
                <a:off x="2064400" y="-2928975"/>
                <a:ext cx="686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3662" extrusionOk="0">
                    <a:moveTo>
                      <a:pt x="2112" y="2113"/>
                    </a:moveTo>
                    <a:cubicBezTo>
                      <a:pt x="1725" y="1655"/>
                      <a:pt x="1408" y="1127"/>
                      <a:pt x="1197" y="599"/>
                    </a:cubicBezTo>
                    <a:cubicBezTo>
                      <a:pt x="951" y="0"/>
                      <a:pt x="0" y="247"/>
                      <a:pt x="211" y="880"/>
                    </a:cubicBezTo>
                    <a:cubicBezTo>
                      <a:pt x="422" y="1444"/>
                      <a:pt x="704" y="2007"/>
                      <a:pt x="1056" y="2500"/>
                    </a:cubicBezTo>
                    <a:cubicBezTo>
                      <a:pt x="1373" y="2993"/>
                      <a:pt x="1796" y="3662"/>
                      <a:pt x="2464" y="3627"/>
                    </a:cubicBezTo>
                    <a:cubicBezTo>
                      <a:pt x="2605" y="3627"/>
                      <a:pt x="2711" y="3521"/>
                      <a:pt x="2711" y="3380"/>
                    </a:cubicBezTo>
                    <a:cubicBezTo>
                      <a:pt x="2746" y="2852"/>
                      <a:pt x="2394" y="2465"/>
                      <a:pt x="2112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8"/>
              <p:cNvSpPr/>
              <p:nvPr/>
            </p:nvSpPr>
            <p:spPr>
              <a:xfrm>
                <a:off x="2176175" y="-2950100"/>
                <a:ext cx="5460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838" extrusionOk="0">
                    <a:moveTo>
                      <a:pt x="880" y="282"/>
                    </a:moveTo>
                    <a:cubicBezTo>
                      <a:pt x="493" y="0"/>
                      <a:pt x="0" y="564"/>
                      <a:pt x="247" y="916"/>
                    </a:cubicBezTo>
                    <a:cubicBezTo>
                      <a:pt x="704" y="1725"/>
                      <a:pt x="388" y="2852"/>
                      <a:pt x="1127" y="3556"/>
                    </a:cubicBezTo>
                    <a:cubicBezTo>
                      <a:pt x="1409" y="3838"/>
                      <a:pt x="1866" y="3697"/>
                      <a:pt x="2007" y="3345"/>
                    </a:cubicBezTo>
                    <a:cubicBezTo>
                      <a:pt x="2183" y="2183"/>
                      <a:pt x="1761" y="1021"/>
                      <a:pt x="880" y="2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2335475" y="-2970350"/>
                <a:ext cx="3875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3029" extrusionOk="0">
                    <a:moveTo>
                      <a:pt x="1515" y="634"/>
                    </a:moveTo>
                    <a:cubicBezTo>
                      <a:pt x="1444" y="1"/>
                      <a:pt x="564" y="1"/>
                      <a:pt x="529" y="634"/>
                    </a:cubicBezTo>
                    <a:cubicBezTo>
                      <a:pt x="423" y="1374"/>
                      <a:pt x="1" y="1972"/>
                      <a:pt x="353" y="2747"/>
                    </a:cubicBezTo>
                    <a:cubicBezTo>
                      <a:pt x="494" y="3028"/>
                      <a:pt x="916" y="3028"/>
                      <a:pt x="1092" y="2747"/>
                    </a:cubicBezTo>
                    <a:cubicBezTo>
                      <a:pt x="1409" y="2078"/>
                      <a:pt x="1550" y="1338"/>
                      <a:pt x="1515" y="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2564325" y="-3031075"/>
                <a:ext cx="678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803" extrusionOk="0">
                    <a:moveTo>
                      <a:pt x="1725" y="493"/>
                    </a:moveTo>
                    <a:cubicBezTo>
                      <a:pt x="1233" y="1373"/>
                      <a:pt x="0" y="2676"/>
                      <a:pt x="951" y="3627"/>
                    </a:cubicBezTo>
                    <a:cubicBezTo>
                      <a:pt x="1092" y="3803"/>
                      <a:pt x="1373" y="3803"/>
                      <a:pt x="1549" y="3627"/>
                    </a:cubicBezTo>
                    <a:cubicBezTo>
                      <a:pt x="1937" y="3275"/>
                      <a:pt x="2007" y="2852"/>
                      <a:pt x="2183" y="2359"/>
                    </a:cubicBezTo>
                    <a:cubicBezTo>
                      <a:pt x="2359" y="1866"/>
                      <a:pt x="2465" y="1338"/>
                      <a:pt x="2535" y="810"/>
                    </a:cubicBezTo>
                    <a:cubicBezTo>
                      <a:pt x="2711" y="282"/>
                      <a:pt x="1972" y="0"/>
                      <a:pt x="1725" y="4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8"/>
            <p:cNvGrpSpPr/>
            <p:nvPr/>
          </p:nvGrpSpPr>
          <p:grpSpPr>
            <a:xfrm flipH="1">
              <a:off x="5782750" y="4507175"/>
              <a:ext cx="567725" cy="193650"/>
              <a:chOff x="2064400" y="-3031075"/>
              <a:chExt cx="567725" cy="193650"/>
            </a:xfrm>
          </p:grpSpPr>
          <p:sp>
            <p:nvSpPr>
              <p:cNvPr id="148" name="Google Shape;148;p8"/>
              <p:cNvSpPr/>
              <p:nvPr/>
            </p:nvSpPr>
            <p:spPr>
              <a:xfrm>
                <a:off x="2064400" y="-2928975"/>
                <a:ext cx="686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3662" extrusionOk="0">
                    <a:moveTo>
                      <a:pt x="2112" y="2113"/>
                    </a:moveTo>
                    <a:cubicBezTo>
                      <a:pt x="1725" y="1655"/>
                      <a:pt x="1408" y="1127"/>
                      <a:pt x="1197" y="599"/>
                    </a:cubicBezTo>
                    <a:cubicBezTo>
                      <a:pt x="951" y="0"/>
                      <a:pt x="0" y="247"/>
                      <a:pt x="211" y="880"/>
                    </a:cubicBezTo>
                    <a:cubicBezTo>
                      <a:pt x="422" y="1444"/>
                      <a:pt x="704" y="2007"/>
                      <a:pt x="1056" y="2500"/>
                    </a:cubicBezTo>
                    <a:cubicBezTo>
                      <a:pt x="1373" y="2993"/>
                      <a:pt x="1796" y="3662"/>
                      <a:pt x="2464" y="3627"/>
                    </a:cubicBezTo>
                    <a:cubicBezTo>
                      <a:pt x="2605" y="3627"/>
                      <a:pt x="2711" y="3521"/>
                      <a:pt x="2711" y="3380"/>
                    </a:cubicBezTo>
                    <a:cubicBezTo>
                      <a:pt x="2746" y="2852"/>
                      <a:pt x="2394" y="2465"/>
                      <a:pt x="2112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2176175" y="-2950100"/>
                <a:ext cx="5460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838" extrusionOk="0">
                    <a:moveTo>
                      <a:pt x="880" y="282"/>
                    </a:moveTo>
                    <a:cubicBezTo>
                      <a:pt x="493" y="0"/>
                      <a:pt x="0" y="564"/>
                      <a:pt x="247" y="916"/>
                    </a:cubicBezTo>
                    <a:cubicBezTo>
                      <a:pt x="704" y="1725"/>
                      <a:pt x="388" y="2852"/>
                      <a:pt x="1127" y="3556"/>
                    </a:cubicBezTo>
                    <a:cubicBezTo>
                      <a:pt x="1409" y="3838"/>
                      <a:pt x="1866" y="3697"/>
                      <a:pt x="2007" y="3345"/>
                    </a:cubicBezTo>
                    <a:cubicBezTo>
                      <a:pt x="2183" y="2183"/>
                      <a:pt x="1761" y="1021"/>
                      <a:pt x="880" y="2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2335475" y="-2970350"/>
                <a:ext cx="3875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3029" extrusionOk="0">
                    <a:moveTo>
                      <a:pt x="1515" y="634"/>
                    </a:moveTo>
                    <a:cubicBezTo>
                      <a:pt x="1444" y="1"/>
                      <a:pt x="564" y="1"/>
                      <a:pt x="529" y="634"/>
                    </a:cubicBezTo>
                    <a:cubicBezTo>
                      <a:pt x="423" y="1374"/>
                      <a:pt x="1" y="1972"/>
                      <a:pt x="353" y="2747"/>
                    </a:cubicBezTo>
                    <a:cubicBezTo>
                      <a:pt x="494" y="3028"/>
                      <a:pt x="916" y="3028"/>
                      <a:pt x="1092" y="2747"/>
                    </a:cubicBezTo>
                    <a:cubicBezTo>
                      <a:pt x="1409" y="2078"/>
                      <a:pt x="1550" y="1338"/>
                      <a:pt x="1515" y="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2564325" y="-3031075"/>
                <a:ext cx="678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803" extrusionOk="0">
                    <a:moveTo>
                      <a:pt x="1725" y="493"/>
                    </a:moveTo>
                    <a:cubicBezTo>
                      <a:pt x="1233" y="1373"/>
                      <a:pt x="0" y="2676"/>
                      <a:pt x="951" y="3627"/>
                    </a:cubicBezTo>
                    <a:cubicBezTo>
                      <a:pt x="1092" y="3803"/>
                      <a:pt x="1373" y="3803"/>
                      <a:pt x="1549" y="3627"/>
                    </a:cubicBezTo>
                    <a:cubicBezTo>
                      <a:pt x="1937" y="3275"/>
                      <a:pt x="2007" y="2852"/>
                      <a:pt x="2183" y="2359"/>
                    </a:cubicBezTo>
                    <a:cubicBezTo>
                      <a:pt x="2359" y="1866"/>
                      <a:pt x="2465" y="1338"/>
                      <a:pt x="2535" y="810"/>
                    </a:cubicBezTo>
                    <a:cubicBezTo>
                      <a:pt x="2711" y="282"/>
                      <a:pt x="1972" y="0"/>
                      <a:pt x="1725" y="4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8"/>
            <p:cNvGrpSpPr/>
            <p:nvPr/>
          </p:nvGrpSpPr>
          <p:grpSpPr>
            <a:xfrm rot="2069272">
              <a:off x="8427590" y="4589215"/>
              <a:ext cx="317732" cy="302783"/>
              <a:chOff x="6712550" y="-2561950"/>
              <a:chExt cx="317750" cy="302800"/>
            </a:xfrm>
          </p:grpSpPr>
          <p:sp>
            <p:nvSpPr>
              <p:cNvPr id="153" name="Google Shape;153;p8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8"/>
            <p:cNvGrpSpPr/>
            <p:nvPr/>
          </p:nvGrpSpPr>
          <p:grpSpPr>
            <a:xfrm rot="-3040410">
              <a:off x="622006" y="4583812"/>
              <a:ext cx="317731" cy="302782"/>
              <a:chOff x="6712550" y="-2561950"/>
              <a:chExt cx="317750" cy="302800"/>
            </a:xfrm>
          </p:grpSpPr>
          <p:sp>
            <p:nvSpPr>
              <p:cNvPr id="158" name="Google Shape;158;p8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2" name="Google Shape;162;p8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2153675" y="1536325"/>
            <a:ext cx="4836900" cy="22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2201850" y="1140025"/>
            <a:ext cx="4742100" cy="14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subTitle" idx="1"/>
          </p:nvPr>
        </p:nvSpPr>
        <p:spPr>
          <a:xfrm>
            <a:off x="2903475" y="2924900"/>
            <a:ext cx="3339000" cy="1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1961200" y="3499450"/>
            <a:ext cx="5221500" cy="1261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1943100" y="1783575"/>
            <a:ext cx="5257800" cy="1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subTitle" idx="1"/>
          </p:nvPr>
        </p:nvSpPr>
        <p:spPr>
          <a:xfrm>
            <a:off x="2991650" y="3473238"/>
            <a:ext cx="3160500" cy="6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14"/>
          <p:cNvGrpSpPr/>
          <p:nvPr/>
        </p:nvGrpSpPr>
        <p:grpSpPr>
          <a:xfrm>
            <a:off x="164425" y="4398575"/>
            <a:ext cx="8814883" cy="627484"/>
            <a:chOff x="164425" y="4398575"/>
            <a:chExt cx="8814883" cy="627484"/>
          </a:xfrm>
        </p:grpSpPr>
        <p:sp>
          <p:nvSpPr>
            <p:cNvPr id="199" name="Google Shape;199;p14"/>
            <p:cNvSpPr/>
            <p:nvPr/>
          </p:nvSpPr>
          <p:spPr>
            <a:xfrm>
              <a:off x="164425" y="4398575"/>
              <a:ext cx="8814883" cy="627484"/>
            </a:xfrm>
            <a:custGeom>
              <a:avLst/>
              <a:gdLst/>
              <a:ahLst/>
              <a:cxnLst/>
              <a:rect l="l" t="t" r="r" b="b"/>
              <a:pathLst>
                <a:path w="220042" h="93133" extrusionOk="0">
                  <a:moveTo>
                    <a:pt x="133690" y="1"/>
                  </a:moveTo>
                  <a:cubicBezTo>
                    <a:pt x="131160" y="1"/>
                    <a:pt x="128633" y="21"/>
                    <a:pt x="126110" y="47"/>
                  </a:cubicBezTo>
                  <a:cubicBezTo>
                    <a:pt x="111816" y="223"/>
                    <a:pt x="97522" y="293"/>
                    <a:pt x="83264" y="927"/>
                  </a:cubicBezTo>
                  <a:cubicBezTo>
                    <a:pt x="67280" y="1666"/>
                    <a:pt x="51402" y="2405"/>
                    <a:pt x="35805" y="6102"/>
                  </a:cubicBezTo>
                  <a:cubicBezTo>
                    <a:pt x="23342" y="9059"/>
                    <a:pt x="11653" y="14200"/>
                    <a:pt x="0" y="19375"/>
                  </a:cubicBezTo>
                  <a:lnTo>
                    <a:pt x="0" y="93133"/>
                  </a:lnTo>
                  <a:lnTo>
                    <a:pt x="220041" y="93133"/>
                  </a:lnTo>
                  <a:lnTo>
                    <a:pt x="220041" y="15326"/>
                  </a:lnTo>
                  <a:cubicBezTo>
                    <a:pt x="219443" y="15009"/>
                    <a:pt x="218844" y="14728"/>
                    <a:pt x="218246" y="14446"/>
                  </a:cubicBezTo>
                  <a:cubicBezTo>
                    <a:pt x="213000" y="11982"/>
                    <a:pt x="207543" y="9975"/>
                    <a:pt x="201945" y="8426"/>
                  </a:cubicBezTo>
                  <a:cubicBezTo>
                    <a:pt x="190644" y="5187"/>
                    <a:pt x="178920" y="3532"/>
                    <a:pt x="167267" y="2159"/>
                  </a:cubicBezTo>
                  <a:cubicBezTo>
                    <a:pt x="160612" y="1384"/>
                    <a:pt x="153994" y="610"/>
                    <a:pt x="147304" y="293"/>
                  </a:cubicBezTo>
                  <a:cubicBezTo>
                    <a:pt x="142763" y="67"/>
                    <a:pt x="138222" y="1"/>
                    <a:pt x="133690" y="1"/>
                  </a:cubicBezTo>
                  <a:close/>
                </a:path>
              </a:pathLst>
            </a:custGeom>
            <a:solidFill>
              <a:srgbClr val="2FC57E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14"/>
            <p:cNvGrpSpPr/>
            <p:nvPr/>
          </p:nvGrpSpPr>
          <p:grpSpPr>
            <a:xfrm>
              <a:off x="4414025" y="4533282"/>
              <a:ext cx="317750" cy="302800"/>
              <a:chOff x="6712550" y="-2561950"/>
              <a:chExt cx="317750" cy="302800"/>
            </a:xfrm>
          </p:grpSpPr>
          <p:sp>
            <p:nvSpPr>
              <p:cNvPr id="201" name="Google Shape;201;p14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4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4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05;p14"/>
            <p:cNvGrpSpPr/>
            <p:nvPr/>
          </p:nvGrpSpPr>
          <p:grpSpPr>
            <a:xfrm>
              <a:off x="1465000" y="4704350"/>
              <a:ext cx="443625" cy="128525"/>
              <a:chOff x="6732775" y="-3128775"/>
              <a:chExt cx="443625" cy="128525"/>
            </a:xfrm>
          </p:grpSpPr>
          <p:sp>
            <p:nvSpPr>
              <p:cNvPr id="206" name="Google Shape;206;p14"/>
              <p:cNvSpPr/>
              <p:nvPr/>
            </p:nvSpPr>
            <p:spPr>
              <a:xfrm>
                <a:off x="6732775" y="-3128775"/>
                <a:ext cx="54600" cy="1144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4578" extrusionOk="0">
                    <a:moveTo>
                      <a:pt x="1691" y="2535"/>
                    </a:moveTo>
                    <a:cubicBezTo>
                      <a:pt x="1515" y="1831"/>
                      <a:pt x="1268" y="1197"/>
                      <a:pt x="987" y="528"/>
                    </a:cubicBezTo>
                    <a:cubicBezTo>
                      <a:pt x="740" y="0"/>
                      <a:pt x="1" y="388"/>
                      <a:pt x="71" y="951"/>
                    </a:cubicBezTo>
                    <a:cubicBezTo>
                      <a:pt x="212" y="1831"/>
                      <a:pt x="388" y="4577"/>
                      <a:pt x="1796" y="4296"/>
                    </a:cubicBezTo>
                    <a:cubicBezTo>
                      <a:pt x="1902" y="4260"/>
                      <a:pt x="1972" y="4190"/>
                      <a:pt x="2008" y="4084"/>
                    </a:cubicBezTo>
                    <a:cubicBezTo>
                      <a:pt x="2184" y="3521"/>
                      <a:pt x="1867" y="3028"/>
                      <a:pt x="1691" y="25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4"/>
              <p:cNvSpPr/>
              <p:nvPr/>
            </p:nvSpPr>
            <p:spPr>
              <a:xfrm>
                <a:off x="6834875" y="-3117325"/>
                <a:ext cx="422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662" extrusionOk="0">
                    <a:moveTo>
                      <a:pt x="1585" y="1655"/>
                    </a:moveTo>
                    <a:cubicBezTo>
                      <a:pt x="1550" y="1267"/>
                      <a:pt x="1444" y="880"/>
                      <a:pt x="1374" y="493"/>
                    </a:cubicBezTo>
                    <a:cubicBezTo>
                      <a:pt x="1233" y="0"/>
                      <a:pt x="529" y="0"/>
                      <a:pt x="388" y="493"/>
                    </a:cubicBezTo>
                    <a:cubicBezTo>
                      <a:pt x="247" y="1373"/>
                      <a:pt x="1" y="2429"/>
                      <a:pt x="634" y="3169"/>
                    </a:cubicBezTo>
                    <a:cubicBezTo>
                      <a:pt x="1022" y="3662"/>
                      <a:pt x="1655" y="3204"/>
                      <a:pt x="1691" y="2746"/>
                    </a:cubicBezTo>
                    <a:cubicBezTo>
                      <a:pt x="1691" y="2394"/>
                      <a:pt x="1655" y="2007"/>
                      <a:pt x="1585" y="165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6973950" y="-3113825"/>
                <a:ext cx="44025" cy="968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874" extrusionOk="0">
                    <a:moveTo>
                      <a:pt x="1514" y="599"/>
                    </a:moveTo>
                    <a:cubicBezTo>
                      <a:pt x="1338" y="1"/>
                      <a:pt x="458" y="1"/>
                      <a:pt x="247" y="599"/>
                    </a:cubicBezTo>
                    <a:cubicBezTo>
                      <a:pt x="36" y="1444"/>
                      <a:pt x="0" y="2325"/>
                      <a:pt x="176" y="3169"/>
                    </a:cubicBezTo>
                    <a:cubicBezTo>
                      <a:pt x="388" y="3874"/>
                      <a:pt x="1373" y="3874"/>
                      <a:pt x="1585" y="3169"/>
                    </a:cubicBezTo>
                    <a:cubicBezTo>
                      <a:pt x="1761" y="2325"/>
                      <a:pt x="1761" y="1444"/>
                      <a:pt x="1514" y="59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7123575" y="-3069800"/>
                <a:ext cx="5282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2782" extrusionOk="0">
                    <a:moveTo>
                      <a:pt x="1690" y="211"/>
                    </a:moveTo>
                    <a:cubicBezTo>
                      <a:pt x="1374" y="0"/>
                      <a:pt x="951" y="106"/>
                      <a:pt x="775" y="458"/>
                    </a:cubicBezTo>
                    <a:cubicBezTo>
                      <a:pt x="564" y="669"/>
                      <a:pt x="388" y="916"/>
                      <a:pt x="247" y="1197"/>
                    </a:cubicBezTo>
                    <a:cubicBezTo>
                      <a:pt x="71" y="1479"/>
                      <a:pt x="1" y="1831"/>
                      <a:pt x="36" y="2148"/>
                    </a:cubicBezTo>
                    <a:cubicBezTo>
                      <a:pt x="36" y="2535"/>
                      <a:pt x="423" y="2782"/>
                      <a:pt x="775" y="2605"/>
                    </a:cubicBezTo>
                    <a:cubicBezTo>
                      <a:pt x="1057" y="2465"/>
                      <a:pt x="1268" y="2253"/>
                      <a:pt x="1479" y="2042"/>
                    </a:cubicBezTo>
                    <a:cubicBezTo>
                      <a:pt x="1726" y="1725"/>
                      <a:pt x="1902" y="1373"/>
                      <a:pt x="2007" y="986"/>
                    </a:cubicBezTo>
                    <a:cubicBezTo>
                      <a:pt x="2113" y="669"/>
                      <a:pt x="1972" y="352"/>
                      <a:pt x="1690" y="2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14"/>
            <p:cNvGrpSpPr/>
            <p:nvPr/>
          </p:nvGrpSpPr>
          <p:grpSpPr>
            <a:xfrm>
              <a:off x="7345663" y="4700825"/>
              <a:ext cx="579175" cy="135575"/>
              <a:chOff x="6294450" y="-1988975"/>
              <a:chExt cx="579175" cy="135575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6294450" y="-1949350"/>
                <a:ext cx="6517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838" extrusionOk="0">
                    <a:moveTo>
                      <a:pt x="2536" y="2852"/>
                    </a:moveTo>
                    <a:cubicBezTo>
                      <a:pt x="2430" y="2535"/>
                      <a:pt x="2289" y="2289"/>
                      <a:pt x="2148" y="2007"/>
                    </a:cubicBezTo>
                    <a:cubicBezTo>
                      <a:pt x="1902" y="1514"/>
                      <a:pt x="1620" y="1021"/>
                      <a:pt x="1268" y="564"/>
                    </a:cubicBezTo>
                    <a:cubicBezTo>
                      <a:pt x="881" y="0"/>
                      <a:pt x="1" y="493"/>
                      <a:pt x="318" y="1127"/>
                    </a:cubicBezTo>
                    <a:cubicBezTo>
                      <a:pt x="599" y="1620"/>
                      <a:pt x="811" y="2148"/>
                      <a:pt x="1057" y="2676"/>
                    </a:cubicBezTo>
                    <a:cubicBezTo>
                      <a:pt x="1198" y="2922"/>
                      <a:pt x="1339" y="3204"/>
                      <a:pt x="1550" y="3415"/>
                    </a:cubicBezTo>
                    <a:cubicBezTo>
                      <a:pt x="1726" y="3591"/>
                      <a:pt x="1937" y="3732"/>
                      <a:pt x="2184" y="3767"/>
                    </a:cubicBezTo>
                    <a:cubicBezTo>
                      <a:pt x="2395" y="3838"/>
                      <a:pt x="2571" y="3662"/>
                      <a:pt x="2571" y="3486"/>
                    </a:cubicBezTo>
                    <a:cubicBezTo>
                      <a:pt x="2606" y="3274"/>
                      <a:pt x="2571" y="3063"/>
                      <a:pt x="2536" y="28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6442325" y="-1949350"/>
                <a:ext cx="43150" cy="8452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3381" extrusionOk="0">
                    <a:moveTo>
                      <a:pt x="1409" y="2113"/>
                    </a:moveTo>
                    <a:cubicBezTo>
                      <a:pt x="1162" y="1585"/>
                      <a:pt x="951" y="1021"/>
                      <a:pt x="810" y="458"/>
                    </a:cubicBezTo>
                    <a:cubicBezTo>
                      <a:pt x="740" y="0"/>
                      <a:pt x="106" y="141"/>
                      <a:pt x="36" y="564"/>
                    </a:cubicBezTo>
                    <a:cubicBezTo>
                      <a:pt x="1" y="916"/>
                      <a:pt x="1" y="1303"/>
                      <a:pt x="36" y="1655"/>
                    </a:cubicBezTo>
                    <a:cubicBezTo>
                      <a:pt x="106" y="2042"/>
                      <a:pt x="247" y="2394"/>
                      <a:pt x="458" y="2711"/>
                    </a:cubicBezTo>
                    <a:cubicBezTo>
                      <a:pt x="775" y="3380"/>
                      <a:pt x="1726" y="2782"/>
                      <a:pt x="1409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6584925" y="-1946725"/>
                <a:ext cx="50175" cy="7045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818" extrusionOk="0">
                    <a:moveTo>
                      <a:pt x="1796" y="740"/>
                    </a:moveTo>
                    <a:cubicBezTo>
                      <a:pt x="1760" y="705"/>
                      <a:pt x="1725" y="670"/>
                      <a:pt x="1725" y="670"/>
                    </a:cubicBezTo>
                    <a:cubicBezTo>
                      <a:pt x="1690" y="564"/>
                      <a:pt x="1584" y="459"/>
                      <a:pt x="1584" y="353"/>
                    </a:cubicBezTo>
                    <a:cubicBezTo>
                      <a:pt x="1444" y="1"/>
                      <a:pt x="951" y="1"/>
                      <a:pt x="845" y="353"/>
                    </a:cubicBezTo>
                    <a:cubicBezTo>
                      <a:pt x="845" y="459"/>
                      <a:pt x="739" y="529"/>
                      <a:pt x="704" y="599"/>
                    </a:cubicBezTo>
                    <a:cubicBezTo>
                      <a:pt x="599" y="846"/>
                      <a:pt x="599" y="635"/>
                      <a:pt x="528" y="916"/>
                    </a:cubicBezTo>
                    <a:cubicBezTo>
                      <a:pt x="423" y="1198"/>
                      <a:pt x="352" y="1339"/>
                      <a:pt x="282" y="1550"/>
                    </a:cubicBezTo>
                    <a:cubicBezTo>
                      <a:pt x="0" y="2043"/>
                      <a:pt x="317" y="2641"/>
                      <a:pt x="915" y="2677"/>
                    </a:cubicBezTo>
                    <a:cubicBezTo>
                      <a:pt x="951" y="2677"/>
                      <a:pt x="1197" y="2712"/>
                      <a:pt x="951" y="2677"/>
                    </a:cubicBezTo>
                    <a:cubicBezTo>
                      <a:pt x="1514" y="2817"/>
                      <a:pt x="2007" y="2219"/>
                      <a:pt x="1796" y="1691"/>
                    </a:cubicBezTo>
                    <a:cubicBezTo>
                      <a:pt x="1831" y="1550"/>
                      <a:pt x="1831" y="1444"/>
                      <a:pt x="1866" y="1304"/>
                    </a:cubicBezTo>
                    <a:cubicBezTo>
                      <a:pt x="1901" y="1128"/>
                      <a:pt x="1866" y="916"/>
                      <a:pt x="1796" y="7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6819925" y="-1988975"/>
                <a:ext cx="53700" cy="85425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3417" extrusionOk="0">
                    <a:moveTo>
                      <a:pt x="1972" y="529"/>
                    </a:moveTo>
                    <a:cubicBezTo>
                      <a:pt x="1901" y="1"/>
                      <a:pt x="1092" y="107"/>
                      <a:pt x="986" y="529"/>
                    </a:cubicBezTo>
                    <a:lnTo>
                      <a:pt x="986" y="529"/>
                    </a:lnTo>
                    <a:lnTo>
                      <a:pt x="951" y="599"/>
                    </a:lnTo>
                    <a:lnTo>
                      <a:pt x="951" y="635"/>
                    </a:lnTo>
                    <a:cubicBezTo>
                      <a:pt x="740" y="811"/>
                      <a:pt x="564" y="1022"/>
                      <a:pt x="493" y="1268"/>
                    </a:cubicBezTo>
                    <a:cubicBezTo>
                      <a:pt x="211" y="1832"/>
                      <a:pt x="0" y="2395"/>
                      <a:pt x="317" y="2994"/>
                    </a:cubicBezTo>
                    <a:cubicBezTo>
                      <a:pt x="564" y="3381"/>
                      <a:pt x="1092" y="3416"/>
                      <a:pt x="1373" y="3134"/>
                    </a:cubicBezTo>
                    <a:cubicBezTo>
                      <a:pt x="1937" y="2360"/>
                      <a:pt x="2148" y="1444"/>
                      <a:pt x="1972" y="52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14"/>
            <p:cNvGrpSpPr/>
            <p:nvPr/>
          </p:nvGrpSpPr>
          <p:grpSpPr>
            <a:xfrm>
              <a:off x="2808700" y="4507175"/>
              <a:ext cx="567725" cy="193650"/>
              <a:chOff x="2064400" y="-3031075"/>
              <a:chExt cx="567725" cy="193650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2064400" y="-2928975"/>
                <a:ext cx="686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3662" extrusionOk="0">
                    <a:moveTo>
                      <a:pt x="2112" y="2113"/>
                    </a:moveTo>
                    <a:cubicBezTo>
                      <a:pt x="1725" y="1655"/>
                      <a:pt x="1408" y="1127"/>
                      <a:pt x="1197" y="599"/>
                    </a:cubicBezTo>
                    <a:cubicBezTo>
                      <a:pt x="951" y="0"/>
                      <a:pt x="0" y="247"/>
                      <a:pt x="211" y="880"/>
                    </a:cubicBezTo>
                    <a:cubicBezTo>
                      <a:pt x="422" y="1444"/>
                      <a:pt x="704" y="2007"/>
                      <a:pt x="1056" y="2500"/>
                    </a:cubicBezTo>
                    <a:cubicBezTo>
                      <a:pt x="1373" y="2993"/>
                      <a:pt x="1796" y="3662"/>
                      <a:pt x="2464" y="3627"/>
                    </a:cubicBezTo>
                    <a:cubicBezTo>
                      <a:pt x="2605" y="3627"/>
                      <a:pt x="2711" y="3521"/>
                      <a:pt x="2711" y="3380"/>
                    </a:cubicBezTo>
                    <a:cubicBezTo>
                      <a:pt x="2746" y="2852"/>
                      <a:pt x="2394" y="2465"/>
                      <a:pt x="2112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2176175" y="-2950100"/>
                <a:ext cx="5460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838" extrusionOk="0">
                    <a:moveTo>
                      <a:pt x="880" y="282"/>
                    </a:moveTo>
                    <a:cubicBezTo>
                      <a:pt x="493" y="0"/>
                      <a:pt x="0" y="564"/>
                      <a:pt x="247" y="916"/>
                    </a:cubicBezTo>
                    <a:cubicBezTo>
                      <a:pt x="704" y="1725"/>
                      <a:pt x="388" y="2852"/>
                      <a:pt x="1127" y="3556"/>
                    </a:cubicBezTo>
                    <a:cubicBezTo>
                      <a:pt x="1409" y="3838"/>
                      <a:pt x="1866" y="3697"/>
                      <a:pt x="2007" y="3345"/>
                    </a:cubicBezTo>
                    <a:cubicBezTo>
                      <a:pt x="2183" y="2183"/>
                      <a:pt x="1761" y="1021"/>
                      <a:pt x="880" y="2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2335475" y="-2970350"/>
                <a:ext cx="3875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3029" extrusionOk="0">
                    <a:moveTo>
                      <a:pt x="1515" y="634"/>
                    </a:moveTo>
                    <a:cubicBezTo>
                      <a:pt x="1444" y="1"/>
                      <a:pt x="564" y="1"/>
                      <a:pt x="529" y="634"/>
                    </a:cubicBezTo>
                    <a:cubicBezTo>
                      <a:pt x="423" y="1374"/>
                      <a:pt x="1" y="1972"/>
                      <a:pt x="353" y="2747"/>
                    </a:cubicBezTo>
                    <a:cubicBezTo>
                      <a:pt x="494" y="3028"/>
                      <a:pt x="916" y="3028"/>
                      <a:pt x="1092" y="2747"/>
                    </a:cubicBezTo>
                    <a:cubicBezTo>
                      <a:pt x="1409" y="2078"/>
                      <a:pt x="1550" y="1338"/>
                      <a:pt x="1515" y="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2564325" y="-3031075"/>
                <a:ext cx="678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803" extrusionOk="0">
                    <a:moveTo>
                      <a:pt x="1725" y="493"/>
                    </a:moveTo>
                    <a:cubicBezTo>
                      <a:pt x="1233" y="1373"/>
                      <a:pt x="0" y="2676"/>
                      <a:pt x="951" y="3627"/>
                    </a:cubicBezTo>
                    <a:cubicBezTo>
                      <a:pt x="1092" y="3803"/>
                      <a:pt x="1373" y="3803"/>
                      <a:pt x="1549" y="3627"/>
                    </a:cubicBezTo>
                    <a:cubicBezTo>
                      <a:pt x="1937" y="3275"/>
                      <a:pt x="2007" y="2852"/>
                      <a:pt x="2183" y="2359"/>
                    </a:cubicBezTo>
                    <a:cubicBezTo>
                      <a:pt x="2359" y="1866"/>
                      <a:pt x="2465" y="1338"/>
                      <a:pt x="2535" y="810"/>
                    </a:cubicBezTo>
                    <a:cubicBezTo>
                      <a:pt x="2711" y="282"/>
                      <a:pt x="1972" y="0"/>
                      <a:pt x="1725" y="4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" name="Google Shape;220;p14"/>
            <p:cNvGrpSpPr/>
            <p:nvPr/>
          </p:nvGrpSpPr>
          <p:grpSpPr>
            <a:xfrm flipH="1">
              <a:off x="5782750" y="4507175"/>
              <a:ext cx="567725" cy="193650"/>
              <a:chOff x="2064400" y="-3031075"/>
              <a:chExt cx="567725" cy="193650"/>
            </a:xfrm>
          </p:grpSpPr>
          <p:sp>
            <p:nvSpPr>
              <p:cNvPr id="221" name="Google Shape;221;p14"/>
              <p:cNvSpPr/>
              <p:nvPr/>
            </p:nvSpPr>
            <p:spPr>
              <a:xfrm>
                <a:off x="2064400" y="-2928975"/>
                <a:ext cx="68675" cy="91550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3662" extrusionOk="0">
                    <a:moveTo>
                      <a:pt x="2112" y="2113"/>
                    </a:moveTo>
                    <a:cubicBezTo>
                      <a:pt x="1725" y="1655"/>
                      <a:pt x="1408" y="1127"/>
                      <a:pt x="1197" y="599"/>
                    </a:cubicBezTo>
                    <a:cubicBezTo>
                      <a:pt x="951" y="0"/>
                      <a:pt x="0" y="247"/>
                      <a:pt x="211" y="880"/>
                    </a:cubicBezTo>
                    <a:cubicBezTo>
                      <a:pt x="422" y="1444"/>
                      <a:pt x="704" y="2007"/>
                      <a:pt x="1056" y="2500"/>
                    </a:cubicBezTo>
                    <a:cubicBezTo>
                      <a:pt x="1373" y="2993"/>
                      <a:pt x="1796" y="3662"/>
                      <a:pt x="2464" y="3627"/>
                    </a:cubicBezTo>
                    <a:cubicBezTo>
                      <a:pt x="2605" y="3627"/>
                      <a:pt x="2711" y="3521"/>
                      <a:pt x="2711" y="3380"/>
                    </a:cubicBezTo>
                    <a:cubicBezTo>
                      <a:pt x="2746" y="2852"/>
                      <a:pt x="2394" y="2465"/>
                      <a:pt x="2112" y="211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2176175" y="-2950100"/>
                <a:ext cx="54600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838" extrusionOk="0">
                    <a:moveTo>
                      <a:pt x="880" y="282"/>
                    </a:moveTo>
                    <a:cubicBezTo>
                      <a:pt x="493" y="0"/>
                      <a:pt x="0" y="564"/>
                      <a:pt x="247" y="916"/>
                    </a:cubicBezTo>
                    <a:cubicBezTo>
                      <a:pt x="704" y="1725"/>
                      <a:pt x="388" y="2852"/>
                      <a:pt x="1127" y="3556"/>
                    </a:cubicBezTo>
                    <a:cubicBezTo>
                      <a:pt x="1409" y="3838"/>
                      <a:pt x="1866" y="3697"/>
                      <a:pt x="2007" y="3345"/>
                    </a:cubicBezTo>
                    <a:cubicBezTo>
                      <a:pt x="2183" y="2183"/>
                      <a:pt x="1761" y="1021"/>
                      <a:pt x="880" y="2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2335475" y="-2970350"/>
                <a:ext cx="3875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3029" extrusionOk="0">
                    <a:moveTo>
                      <a:pt x="1515" y="634"/>
                    </a:moveTo>
                    <a:cubicBezTo>
                      <a:pt x="1444" y="1"/>
                      <a:pt x="564" y="1"/>
                      <a:pt x="529" y="634"/>
                    </a:cubicBezTo>
                    <a:cubicBezTo>
                      <a:pt x="423" y="1374"/>
                      <a:pt x="1" y="1972"/>
                      <a:pt x="353" y="2747"/>
                    </a:cubicBezTo>
                    <a:cubicBezTo>
                      <a:pt x="494" y="3028"/>
                      <a:pt x="916" y="3028"/>
                      <a:pt x="1092" y="2747"/>
                    </a:cubicBezTo>
                    <a:cubicBezTo>
                      <a:pt x="1409" y="2078"/>
                      <a:pt x="1550" y="1338"/>
                      <a:pt x="1515" y="6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2564325" y="-3031075"/>
                <a:ext cx="67800" cy="950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3803" extrusionOk="0">
                    <a:moveTo>
                      <a:pt x="1725" y="493"/>
                    </a:moveTo>
                    <a:cubicBezTo>
                      <a:pt x="1233" y="1373"/>
                      <a:pt x="0" y="2676"/>
                      <a:pt x="951" y="3627"/>
                    </a:cubicBezTo>
                    <a:cubicBezTo>
                      <a:pt x="1092" y="3803"/>
                      <a:pt x="1373" y="3803"/>
                      <a:pt x="1549" y="3627"/>
                    </a:cubicBezTo>
                    <a:cubicBezTo>
                      <a:pt x="1937" y="3275"/>
                      <a:pt x="2007" y="2852"/>
                      <a:pt x="2183" y="2359"/>
                    </a:cubicBezTo>
                    <a:cubicBezTo>
                      <a:pt x="2359" y="1866"/>
                      <a:pt x="2465" y="1338"/>
                      <a:pt x="2535" y="810"/>
                    </a:cubicBezTo>
                    <a:cubicBezTo>
                      <a:pt x="2711" y="282"/>
                      <a:pt x="1972" y="0"/>
                      <a:pt x="1725" y="4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14"/>
            <p:cNvGrpSpPr/>
            <p:nvPr/>
          </p:nvGrpSpPr>
          <p:grpSpPr>
            <a:xfrm rot="2069272">
              <a:off x="8427590" y="4589215"/>
              <a:ext cx="317732" cy="302783"/>
              <a:chOff x="6712550" y="-2561950"/>
              <a:chExt cx="317750" cy="302800"/>
            </a:xfrm>
          </p:grpSpPr>
          <p:sp>
            <p:nvSpPr>
              <p:cNvPr id="226" name="Google Shape;226;p14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4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4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4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14"/>
            <p:cNvGrpSpPr/>
            <p:nvPr/>
          </p:nvGrpSpPr>
          <p:grpSpPr>
            <a:xfrm rot="-3040410">
              <a:off x="622006" y="4583812"/>
              <a:ext cx="317731" cy="302782"/>
              <a:chOff x="6712550" y="-2561950"/>
              <a:chExt cx="317750" cy="302800"/>
            </a:xfrm>
          </p:grpSpPr>
          <p:sp>
            <p:nvSpPr>
              <p:cNvPr id="231" name="Google Shape;231;p14"/>
              <p:cNvSpPr/>
              <p:nvPr/>
            </p:nvSpPr>
            <p:spPr>
              <a:xfrm>
                <a:off x="6738075" y="-2539950"/>
                <a:ext cx="270225" cy="257025"/>
              </a:xfrm>
              <a:custGeom>
                <a:avLst/>
                <a:gdLst/>
                <a:ahLst/>
                <a:cxnLst/>
                <a:rect l="l" t="t" r="r" b="b"/>
                <a:pathLst>
                  <a:path w="10809" h="10281" extrusionOk="0">
                    <a:moveTo>
                      <a:pt x="9083" y="5563"/>
                    </a:moveTo>
                    <a:cubicBezTo>
                      <a:pt x="9506" y="5775"/>
                      <a:pt x="9858" y="6091"/>
                      <a:pt x="10104" y="6443"/>
                    </a:cubicBezTo>
                    <a:cubicBezTo>
                      <a:pt x="10562" y="6972"/>
                      <a:pt x="10773" y="7676"/>
                      <a:pt x="10668" y="8380"/>
                    </a:cubicBezTo>
                    <a:cubicBezTo>
                      <a:pt x="10597" y="9014"/>
                      <a:pt x="10104" y="9506"/>
                      <a:pt x="9471" y="9577"/>
                    </a:cubicBezTo>
                    <a:cubicBezTo>
                      <a:pt x="9013" y="9647"/>
                      <a:pt x="8555" y="9506"/>
                      <a:pt x="8203" y="9225"/>
                    </a:cubicBezTo>
                    <a:cubicBezTo>
                      <a:pt x="7992" y="9084"/>
                      <a:pt x="7851" y="8837"/>
                      <a:pt x="7816" y="8591"/>
                    </a:cubicBezTo>
                    <a:cubicBezTo>
                      <a:pt x="7816" y="8415"/>
                      <a:pt x="7781" y="8239"/>
                      <a:pt x="7710" y="8063"/>
                    </a:cubicBezTo>
                    <a:cubicBezTo>
                      <a:pt x="7605" y="7816"/>
                      <a:pt x="7358" y="7676"/>
                      <a:pt x="7077" y="7746"/>
                    </a:cubicBezTo>
                    <a:cubicBezTo>
                      <a:pt x="6865" y="7816"/>
                      <a:pt x="6689" y="8028"/>
                      <a:pt x="6724" y="8239"/>
                    </a:cubicBezTo>
                    <a:cubicBezTo>
                      <a:pt x="6724" y="8415"/>
                      <a:pt x="6760" y="8591"/>
                      <a:pt x="6795" y="8767"/>
                    </a:cubicBezTo>
                    <a:cubicBezTo>
                      <a:pt x="6901" y="8978"/>
                      <a:pt x="6830" y="9225"/>
                      <a:pt x="6654" y="9401"/>
                    </a:cubicBezTo>
                    <a:cubicBezTo>
                      <a:pt x="6513" y="9542"/>
                      <a:pt x="6337" y="9682"/>
                      <a:pt x="6161" y="9788"/>
                    </a:cubicBezTo>
                    <a:cubicBezTo>
                      <a:pt x="5633" y="10105"/>
                      <a:pt x="4999" y="10281"/>
                      <a:pt x="4366" y="10281"/>
                    </a:cubicBezTo>
                    <a:cubicBezTo>
                      <a:pt x="3802" y="10281"/>
                      <a:pt x="3591" y="10105"/>
                      <a:pt x="3450" y="9542"/>
                    </a:cubicBezTo>
                    <a:cubicBezTo>
                      <a:pt x="3345" y="9084"/>
                      <a:pt x="3309" y="8626"/>
                      <a:pt x="3380" y="8169"/>
                    </a:cubicBezTo>
                    <a:cubicBezTo>
                      <a:pt x="3521" y="8063"/>
                      <a:pt x="3626" y="7922"/>
                      <a:pt x="3732" y="7781"/>
                    </a:cubicBezTo>
                    <a:cubicBezTo>
                      <a:pt x="3838" y="7676"/>
                      <a:pt x="3908" y="7535"/>
                      <a:pt x="3943" y="7394"/>
                    </a:cubicBezTo>
                    <a:cubicBezTo>
                      <a:pt x="4049" y="7112"/>
                      <a:pt x="3767" y="6866"/>
                      <a:pt x="3521" y="6936"/>
                    </a:cubicBezTo>
                    <a:cubicBezTo>
                      <a:pt x="3309" y="7007"/>
                      <a:pt x="3133" y="7077"/>
                      <a:pt x="2957" y="7183"/>
                    </a:cubicBezTo>
                    <a:cubicBezTo>
                      <a:pt x="2500" y="7535"/>
                      <a:pt x="1901" y="7640"/>
                      <a:pt x="1373" y="7500"/>
                    </a:cubicBezTo>
                    <a:cubicBezTo>
                      <a:pt x="563" y="7324"/>
                      <a:pt x="0" y="6584"/>
                      <a:pt x="106" y="5775"/>
                    </a:cubicBezTo>
                    <a:cubicBezTo>
                      <a:pt x="211" y="5070"/>
                      <a:pt x="634" y="4472"/>
                      <a:pt x="1232" y="4155"/>
                    </a:cubicBezTo>
                    <a:cubicBezTo>
                      <a:pt x="1620" y="3838"/>
                      <a:pt x="2112" y="3803"/>
                      <a:pt x="2535" y="3979"/>
                    </a:cubicBezTo>
                    <a:cubicBezTo>
                      <a:pt x="2641" y="4014"/>
                      <a:pt x="2781" y="4049"/>
                      <a:pt x="2887" y="4085"/>
                    </a:cubicBezTo>
                    <a:cubicBezTo>
                      <a:pt x="3169" y="4155"/>
                      <a:pt x="3380" y="3909"/>
                      <a:pt x="3309" y="3662"/>
                    </a:cubicBezTo>
                    <a:cubicBezTo>
                      <a:pt x="3239" y="3486"/>
                      <a:pt x="3169" y="3310"/>
                      <a:pt x="3063" y="3169"/>
                    </a:cubicBezTo>
                    <a:cubicBezTo>
                      <a:pt x="2676" y="2606"/>
                      <a:pt x="2570" y="1937"/>
                      <a:pt x="2676" y="1268"/>
                    </a:cubicBezTo>
                    <a:cubicBezTo>
                      <a:pt x="2817" y="388"/>
                      <a:pt x="3380" y="1"/>
                      <a:pt x="4260" y="212"/>
                    </a:cubicBezTo>
                    <a:lnTo>
                      <a:pt x="4330" y="212"/>
                    </a:lnTo>
                    <a:cubicBezTo>
                      <a:pt x="5351" y="599"/>
                      <a:pt x="6126" y="1198"/>
                      <a:pt x="6267" y="2395"/>
                    </a:cubicBezTo>
                    <a:cubicBezTo>
                      <a:pt x="6267" y="2500"/>
                      <a:pt x="6302" y="2606"/>
                      <a:pt x="6337" y="2676"/>
                    </a:cubicBezTo>
                    <a:cubicBezTo>
                      <a:pt x="6478" y="2993"/>
                      <a:pt x="6865" y="3028"/>
                      <a:pt x="7112" y="2782"/>
                    </a:cubicBezTo>
                    <a:cubicBezTo>
                      <a:pt x="7182" y="2676"/>
                      <a:pt x="7217" y="2571"/>
                      <a:pt x="7253" y="2465"/>
                    </a:cubicBezTo>
                    <a:cubicBezTo>
                      <a:pt x="7323" y="2219"/>
                      <a:pt x="7393" y="1972"/>
                      <a:pt x="7464" y="1726"/>
                    </a:cubicBezTo>
                    <a:cubicBezTo>
                      <a:pt x="7640" y="1127"/>
                      <a:pt x="8062" y="634"/>
                      <a:pt x="8626" y="388"/>
                    </a:cubicBezTo>
                    <a:cubicBezTo>
                      <a:pt x="9189" y="71"/>
                      <a:pt x="9858" y="247"/>
                      <a:pt x="10245" y="740"/>
                    </a:cubicBezTo>
                    <a:cubicBezTo>
                      <a:pt x="10421" y="951"/>
                      <a:pt x="10527" y="1162"/>
                      <a:pt x="10597" y="1409"/>
                    </a:cubicBezTo>
                    <a:cubicBezTo>
                      <a:pt x="10808" y="2183"/>
                      <a:pt x="10738" y="2993"/>
                      <a:pt x="10456" y="3733"/>
                    </a:cubicBezTo>
                    <a:cubicBezTo>
                      <a:pt x="10280" y="4331"/>
                      <a:pt x="9717" y="4754"/>
                      <a:pt x="9119" y="4789"/>
                    </a:cubicBezTo>
                    <a:cubicBezTo>
                      <a:pt x="8978" y="4789"/>
                      <a:pt x="8837" y="4859"/>
                      <a:pt x="8626" y="4859"/>
                    </a:cubicBezTo>
                    <a:cubicBezTo>
                      <a:pt x="8626" y="5176"/>
                      <a:pt x="8802" y="5458"/>
                      <a:pt x="9083" y="5563"/>
                    </a:cubicBezTo>
                    <a:close/>
                    <a:moveTo>
                      <a:pt x="7217" y="5986"/>
                    </a:moveTo>
                    <a:cubicBezTo>
                      <a:pt x="7323" y="5563"/>
                      <a:pt x="7112" y="5106"/>
                      <a:pt x="6724" y="4894"/>
                    </a:cubicBezTo>
                    <a:cubicBezTo>
                      <a:pt x="6548" y="4754"/>
                      <a:pt x="6372" y="4613"/>
                      <a:pt x="6161" y="4507"/>
                    </a:cubicBezTo>
                    <a:cubicBezTo>
                      <a:pt x="4718" y="3979"/>
                      <a:pt x="3662" y="5915"/>
                      <a:pt x="4894" y="6831"/>
                    </a:cubicBezTo>
                    <a:cubicBezTo>
                      <a:pt x="5211" y="6972"/>
                      <a:pt x="5527" y="7042"/>
                      <a:pt x="5844" y="7042"/>
                    </a:cubicBezTo>
                    <a:cubicBezTo>
                      <a:pt x="6513" y="7112"/>
                      <a:pt x="7112" y="6655"/>
                      <a:pt x="7217" y="59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6863925" y="-2414075"/>
                <a:ext cx="35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127" extrusionOk="0">
                    <a:moveTo>
                      <a:pt x="705" y="1127"/>
                    </a:moveTo>
                    <a:cubicBezTo>
                      <a:pt x="1127" y="1127"/>
                      <a:pt x="1338" y="986"/>
                      <a:pt x="1338" y="740"/>
                    </a:cubicBezTo>
                    <a:cubicBezTo>
                      <a:pt x="1409" y="528"/>
                      <a:pt x="1303" y="352"/>
                      <a:pt x="1127" y="282"/>
                    </a:cubicBezTo>
                    <a:cubicBezTo>
                      <a:pt x="1022" y="247"/>
                      <a:pt x="916" y="176"/>
                      <a:pt x="775" y="141"/>
                    </a:cubicBezTo>
                    <a:cubicBezTo>
                      <a:pt x="388" y="0"/>
                      <a:pt x="1" y="352"/>
                      <a:pt x="106" y="775"/>
                    </a:cubicBezTo>
                    <a:cubicBezTo>
                      <a:pt x="141" y="845"/>
                      <a:pt x="212" y="951"/>
                      <a:pt x="282" y="986"/>
                    </a:cubicBezTo>
                    <a:cubicBezTo>
                      <a:pt x="423" y="1056"/>
                      <a:pt x="564" y="1092"/>
                      <a:pt x="705" y="112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6712550" y="-2561950"/>
                <a:ext cx="317750" cy="3028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2112" extrusionOk="0">
                    <a:moveTo>
                      <a:pt x="2711" y="3134"/>
                    </a:moveTo>
                    <a:cubicBezTo>
                      <a:pt x="2641" y="2394"/>
                      <a:pt x="2781" y="1655"/>
                      <a:pt x="3169" y="986"/>
                    </a:cubicBezTo>
                    <a:cubicBezTo>
                      <a:pt x="3521" y="423"/>
                      <a:pt x="4154" y="71"/>
                      <a:pt x="4823" y="106"/>
                    </a:cubicBezTo>
                    <a:cubicBezTo>
                      <a:pt x="5703" y="176"/>
                      <a:pt x="6548" y="529"/>
                      <a:pt x="7182" y="1197"/>
                    </a:cubicBezTo>
                    <a:cubicBezTo>
                      <a:pt x="7358" y="1374"/>
                      <a:pt x="7534" y="1550"/>
                      <a:pt x="7745" y="1726"/>
                    </a:cubicBezTo>
                    <a:cubicBezTo>
                      <a:pt x="7922" y="1514"/>
                      <a:pt x="8027" y="1303"/>
                      <a:pt x="8168" y="1162"/>
                    </a:cubicBezTo>
                    <a:cubicBezTo>
                      <a:pt x="8626" y="599"/>
                      <a:pt x="9259" y="247"/>
                      <a:pt x="9928" y="176"/>
                    </a:cubicBezTo>
                    <a:cubicBezTo>
                      <a:pt x="11090" y="0"/>
                      <a:pt x="12182" y="705"/>
                      <a:pt x="12498" y="1866"/>
                    </a:cubicBezTo>
                    <a:cubicBezTo>
                      <a:pt x="12639" y="2218"/>
                      <a:pt x="12674" y="2606"/>
                      <a:pt x="12674" y="2958"/>
                    </a:cubicBezTo>
                    <a:cubicBezTo>
                      <a:pt x="12639" y="4225"/>
                      <a:pt x="12428" y="5387"/>
                      <a:pt x="11231" y="6197"/>
                    </a:cubicBezTo>
                    <a:cubicBezTo>
                      <a:pt x="11407" y="6338"/>
                      <a:pt x="11513" y="6478"/>
                      <a:pt x="11653" y="6584"/>
                    </a:cubicBezTo>
                    <a:cubicBezTo>
                      <a:pt x="12287" y="7218"/>
                      <a:pt x="12639" y="8098"/>
                      <a:pt x="12639" y="8978"/>
                    </a:cubicBezTo>
                    <a:cubicBezTo>
                      <a:pt x="12710" y="10246"/>
                      <a:pt x="11724" y="11337"/>
                      <a:pt x="10421" y="11407"/>
                    </a:cubicBezTo>
                    <a:cubicBezTo>
                      <a:pt x="9963" y="11443"/>
                      <a:pt x="9471" y="11337"/>
                      <a:pt x="9048" y="11091"/>
                    </a:cubicBezTo>
                    <a:lnTo>
                      <a:pt x="8485" y="10774"/>
                    </a:lnTo>
                    <a:cubicBezTo>
                      <a:pt x="8379" y="10844"/>
                      <a:pt x="8309" y="10915"/>
                      <a:pt x="8274" y="10950"/>
                    </a:cubicBezTo>
                    <a:cubicBezTo>
                      <a:pt x="7464" y="11724"/>
                      <a:pt x="6372" y="12112"/>
                      <a:pt x="5281" y="12041"/>
                    </a:cubicBezTo>
                    <a:cubicBezTo>
                      <a:pt x="4506" y="12076"/>
                      <a:pt x="3802" y="11548"/>
                      <a:pt x="3626" y="10809"/>
                    </a:cubicBezTo>
                    <a:cubicBezTo>
                      <a:pt x="3556" y="10562"/>
                      <a:pt x="3521" y="10351"/>
                      <a:pt x="3485" y="10140"/>
                    </a:cubicBezTo>
                    <a:cubicBezTo>
                      <a:pt x="3450" y="9929"/>
                      <a:pt x="3415" y="9682"/>
                      <a:pt x="3380" y="9471"/>
                    </a:cubicBezTo>
                    <a:cubicBezTo>
                      <a:pt x="3063" y="9471"/>
                      <a:pt x="2781" y="9471"/>
                      <a:pt x="2500" y="9436"/>
                    </a:cubicBezTo>
                    <a:cubicBezTo>
                      <a:pt x="1021" y="9260"/>
                      <a:pt x="0" y="7887"/>
                      <a:pt x="211" y="6443"/>
                    </a:cubicBezTo>
                    <a:cubicBezTo>
                      <a:pt x="317" y="5880"/>
                      <a:pt x="599" y="5387"/>
                      <a:pt x="986" y="4965"/>
                    </a:cubicBezTo>
                    <a:cubicBezTo>
                      <a:pt x="1479" y="4436"/>
                      <a:pt x="2112" y="4049"/>
                      <a:pt x="2817" y="3908"/>
                    </a:cubicBezTo>
                    <a:cubicBezTo>
                      <a:pt x="2781" y="3556"/>
                      <a:pt x="2746" y="3345"/>
                      <a:pt x="2711" y="3134"/>
                    </a:cubicBezTo>
                    <a:close/>
                    <a:moveTo>
                      <a:pt x="10175" y="5669"/>
                    </a:moveTo>
                    <a:cubicBezTo>
                      <a:pt x="10773" y="5634"/>
                      <a:pt x="11337" y="5211"/>
                      <a:pt x="11513" y="4613"/>
                    </a:cubicBezTo>
                    <a:cubicBezTo>
                      <a:pt x="11794" y="3873"/>
                      <a:pt x="11865" y="3063"/>
                      <a:pt x="11653" y="2289"/>
                    </a:cubicBezTo>
                    <a:cubicBezTo>
                      <a:pt x="11583" y="2042"/>
                      <a:pt x="11477" y="1831"/>
                      <a:pt x="11301" y="1620"/>
                    </a:cubicBezTo>
                    <a:cubicBezTo>
                      <a:pt x="10914" y="1127"/>
                      <a:pt x="10245" y="951"/>
                      <a:pt x="9682" y="1268"/>
                    </a:cubicBezTo>
                    <a:cubicBezTo>
                      <a:pt x="9119" y="1514"/>
                      <a:pt x="8696" y="2007"/>
                      <a:pt x="8520" y="2606"/>
                    </a:cubicBezTo>
                    <a:cubicBezTo>
                      <a:pt x="8450" y="2852"/>
                      <a:pt x="8379" y="3099"/>
                      <a:pt x="8309" y="3345"/>
                    </a:cubicBezTo>
                    <a:cubicBezTo>
                      <a:pt x="8274" y="3451"/>
                      <a:pt x="8238" y="3592"/>
                      <a:pt x="8168" y="3662"/>
                    </a:cubicBezTo>
                    <a:cubicBezTo>
                      <a:pt x="7922" y="3908"/>
                      <a:pt x="7534" y="3873"/>
                      <a:pt x="7393" y="3592"/>
                    </a:cubicBezTo>
                    <a:cubicBezTo>
                      <a:pt x="7358" y="3486"/>
                      <a:pt x="7323" y="3380"/>
                      <a:pt x="7323" y="3275"/>
                    </a:cubicBezTo>
                    <a:cubicBezTo>
                      <a:pt x="7182" y="2078"/>
                      <a:pt x="6408" y="1479"/>
                      <a:pt x="5387" y="1092"/>
                    </a:cubicBezTo>
                    <a:lnTo>
                      <a:pt x="5316" y="1092"/>
                    </a:lnTo>
                    <a:cubicBezTo>
                      <a:pt x="4436" y="881"/>
                      <a:pt x="3873" y="1268"/>
                      <a:pt x="3732" y="2148"/>
                    </a:cubicBezTo>
                    <a:cubicBezTo>
                      <a:pt x="3626" y="2817"/>
                      <a:pt x="3732" y="3486"/>
                      <a:pt x="4119" y="4049"/>
                    </a:cubicBezTo>
                    <a:cubicBezTo>
                      <a:pt x="4225" y="4190"/>
                      <a:pt x="4295" y="4366"/>
                      <a:pt x="4366" y="4542"/>
                    </a:cubicBezTo>
                    <a:cubicBezTo>
                      <a:pt x="4436" y="4789"/>
                      <a:pt x="4225" y="5035"/>
                      <a:pt x="3943" y="4965"/>
                    </a:cubicBezTo>
                    <a:cubicBezTo>
                      <a:pt x="3838" y="4929"/>
                      <a:pt x="3697" y="4894"/>
                      <a:pt x="3591" y="4859"/>
                    </a:cubicBezTo>
                    <a:cubicBezTo>
                      <a:pt x="3169" y="4683"/>
                      <a:pt x="2676" y="4753"/>
                      <a:pt x="2288" y="5035"/>
                    </a:cubicBezTo>
                    <a:cubicBezTo>
                      <a:pt x="1690" y="5352"/>
                      <a:pt x="1267" y="5950"/>
                      <a:pt x="1162" y="6655"/>
                    </a:cubicBezTo>
                    <a:cubicBezTo>
                      <a:pt x="1056" y="7464"/>
                      <a:pt x="1584" y="8204"/>
                      <a:pt x="2394" y="8380"/>
                    </a:cubicBezTo>
                    <a:cubicBezTo>
                      <a:pt x="2922" y="8520"/>
                      <a:pt x="3521" y="8415"/>
                      <a:pt x="3978" y="8063"/>
                    </a:cubicBezTo>
                    <a:cubicBezTo>
                      <a:pt x="4154" y="7957"/>
                      <a:pt x="4330" y="7887"/>
                      <a:pt x="4542" y="7816"/>
                    </a:cubicBezTo>
                    <a:cubicBezTo>
                      <a:pt x="4788" y="7746"/>
                      <a:pt x="5070" y="7992"/>
                      <a:pt x="4964" y="8274"/>
                    </a:cubicBezTo>
                    <a:cubicBezTo>
                      <a:pt x="4929" y="8415"/>
                      <a:pt x="4859" y="8556"/>
                      <a:pt x="4753" y="8661"/>
                    </a:cubicBezTo>
                    <a:cubicBezTo>
                      <a:pt x="4647" y="8802"/>
                      <a:pt x="4542" y="8943"/>
                      <a:pt x="4401" y="9049"/>
                    </a:cubicBezTo>
                    <a:cubicBezTo>
                      <a:pt x="4330" y="9506"/>
                      <a:pt x="4366" y="9964"/>
                      <a:pt x="4471" y="10422"/>
                    </a:cubicBezTo>
                    <a:cubicBezTo>
                      <a:pt x="4612" y="10985"/>
                      <a:pt x="4823" y="11161"/>
                      <a:pt x="5387" y="11161"/>
                    </a:cubicBezTo>
                    <a:cubicBezTo>
                      <a:pt x="6020" y="11161"/>
                      <a:pt x="6654" y="10985"/>
                      <a:pt x="7217" y="10668"/>
                    </a:cubicBezTo>
                    <a:cubicBezTo>
                      <a:pt x="7358" y="10562"/>
                      <a:pt x="7534" y="10422"/>
                      <a:pt x="7675" y="10281"/>
                    </a:cubicBezTo>
                    <a:cubicBezTo>
                      <a:pt x="7851" y="10105"/>
                      <a:pt x="7922" y="9858"/>
                      <a:pt x="7816" y="9647"/>
                    </a:cubicBezTo>
                    <a:cubicBezTo>
                      <a:pt x="7781" y="9471"/>
                      <a:pt x="7745" y="9295"/>
                      <a:pt x="7745" y="9119"/>
                    </a:cubicBezTo>
                    <a:cubicBezTo>
                      <a:pt x="7710" y="8908"/>
                      <a:pt x="7886" y="8696"/>
                      <a:pt x="8098" y="8626"/>
                    </a:cubicBezTo>
                    <a:cubicBezTo>
                      <a:pt x="8379" y="8556"/>
                      <a:pt x="8626" y="8696"/>
                      <a:pt x="8731" y="8943"/>
                    </a:cubicBezTo>
                    <a:cubicBezTo>
                      <a:pt x="8802" y="9119"/>
                      <a:pt x="8837" y="9295"/>
                      <a:pt x="8837" y="9471"/>
                    </a:cubicBezTo>
                    <a:cubicBezTo>
                      <a:pt x="8872" y="9717"/>
                      <a:pt x="9013" y="9964"/>
                      <a:pt x="9224" y="10105"/>
                    </a:cubicBezTo>
                    <a:cubicBezTo>
                      <a:pt x="9576" y="10386"/>
                      <a:pt x="10034" y="10527"/>
                      <a:pt x="10492" y="10457"/>
                    </a:cubicBezTo>
                    <a:cubicBezTo>
                      <a:pt x="11125" y="10386"/>
                      <a:pt x="11618" y="9894"/>
                      <a:pt x="11689" y="9260"/>
                    </a:cubicBezTo>
                    <a:cubicBezTo>
                      <a:pt x="11794" y="8556"/>
                      <a:pt x="11583" y="7852"/>
                      <a:pt x="11125" y="7323"/>
                    </a:cubicBezTo>
                    <a:cubicBezTo>
                      <a:pt x="10879" y="6971"/>
                      <a:pt x="10527" y="6655"/>
                      <a:pt x="10104" y="6443"/>
                    </a:cubicBezTo>
                    <a:cubicBezTo>
                      <a:pt x="9823" y="6338"/>
                      <a:pt x="9647" y="6056"/>
                      <a:pt x="9682" y="5774"/>
                    </a:cubicBezTo>
                    <a:cubicBezTo>
                      <a:pt x="9893" y="5739"/>
                      <a:pt x="10034" y="5704"/>
                      <a:pt x="10175" y="5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6829600" y="-2440500"/>
                <a:ext cx="91550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135" extrusionOk="0">
                    <a:moveTo>
                      <a:pt x="1233" y="2853"/>
                    </a:moveTo>
                    <a:cubicBezTo>
                      <a:pt x="1" y="1937"/>
                      <a:pt x="1057" y="1"/>
                      <a:pt x="2500" y="529"/>
                    </a:cubicBezTo>
                    <a:cubicBezTo>
                      <a:pt x="2676" y="635"/>
                      <a:pt x="2887" y="776"/>
                      <a:pt x="3063" y="916"/>
                    </a:cubicBezTo>
                    <a:cubicBezTo>
                      <a:pt x="3451" y="1128"/>
                      <a:pt x="3662" y="1585"/>
                      <a:pt x="3521" y="2008"/>
                    </a:cubicBezTo>
                    <a:cubicBezTo>
                      <a:pt x="3451" y="2677"/>
                      <a:pt x="2852" y="3134"/>
                      <a:pt x="2183" y="3064"/>
                    </a:cubicBezTo>
                    <a:cubicBezTo>
                      <a:pt x="1866" y="3064"/>
                      <a:pt x="1514" y="2994"/>
                      <a:pt x="1233" y="2853"/>
                    </a:cubicBezTo>
                    <a:close/>
                    <a:moveTo>
                      <a:pt x="2711" y="1797"/>
                    </a:moveTo>
                    <a:cubicBezTo>
                      <a:pt x="2782" y="1585"/>
                      <a:pt x="2676" y="1409"/>
                      <a:pt x="2500" y="1339"/>
                    </a:cubicBezTo>
                    <a:cubicBezTo>
                      <a:pt x="2395" y="1304"/>
                      <a:pt x="2289" y="1233"/>
                      <a:pt x="2148" y="1198"/>
                    </a:cubicBezTo>
                    <a:cubicBezTo>
                      <a:pt x="1761" y="1057"/>
                      <a:pt x="1374" y="1409"/>
                      <a:pt x="1479" y="1832"/>
                    </a:cubicBezTo>
                    <a:cubicBezTo>
                      <a:pt x="1514" y="1902"/>
                      <a:pt x="1585" y="2008"/>
                      <a:pt x="1655" y="2043"/>
                    </a:cubicBezTo>
                    <a:cubicBezTo>
                      <a:pt x="1796" y="2113"/>
                      <a:pt x="1937" y="2149"/>
                      <a:pt x="2078" y="2184"/>
                    </a:cubicBezTo>
                    <a:cubicBezTo>
                      <a:pt x="2500" y="2184"/>
                      <a:pt x="2711" y="2043"/>
                      <a:pt x="2747" y="17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5" name="Google Shape;235;p14"/>
          <p:cNvSpPr/>
          <p:nvPr/>
        </p:nvSpPr>
        <p:spPr>
          <a:xfrm>
            <a:off x="166950" y="152250"/>
            <a:ext cx="8810100" cy="4839000"/>
          </a:xfrm>
          <a:prstGeom prst="roundRect">
            <a:avLst>
              <a:gd name="adj" fmla="val 830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1226403" y="3591300"/>
            <a:ext cx="6691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1226397" y="1030500"/>
            <a:ext cx="6691200" cy="25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uzzy Bubbles"/>
              <a:buNone/>
              <a:defRPr sz="3500" b="1">
                <a:solidFill>
                  <a:schemeClr val="dk1"/>
                </a:solidFill>
                <a:latin typeface="Fuzzy Bubbles"/>
                <a:ea typeface="Fuzzy Bubbles"/>
                <a:cs typeface="Fuzzy Bubbles"/>
                <a:sym typeface="Fuzzy Bubbl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●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○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■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●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○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■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●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○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Medium"/>
              <a:buChar char="■"/>
              <a:defRPr>
                <a:solidFill>
                  <a:schemeClr val="dk1"/>
                </a:solidFill>
                <a:latin typeface="Livvic Medium"/>
                <a:ea typeface="Livvic Medium"/>
                <a:cs typeface="Livvic Medium"/>
                <a:sym typeface="Livvic Medium"/>
              </a:defRPr>
            </a:lvl9pPr>
          </a:lstStyle>
          <a:p>
            <a:endParaRPr/>
          </a:p>
        </p:txBody>
      </p:sp>
      <p:pic>
        <p:nvPicPr>
          <p:cNvPr id="4" name="Picture 3" descr="A group of colorful labels&#10;&#10;Description automatically generated with medium confidence">
            <a:extLst>
              <a:ext uri="{FF2B5EF4-FFF2-40B4-BE49-F238E27FC236}">
                <a16:creationId xmlns:a16="http://schemas.microsoft.com/office/drawing/2014/main" id="{CE3399DD-08FA-4DAA-B0B2-65CDE90F2D1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932306" y="1783274"/>
            <a:ext cx="4663724" cy="1692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EE05D-D658-46A0-81D2-26B1B456C76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292400" y="1152475"/>
            <a:ext cx="2269358" cy="2260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DE548C-2018-4505-890E-1CA37811D3BC}"/>
              </a:ext>
            </a:extLst>
          </p:cNvPr>
          <p:cNvSpPr txBox="1"/>
          <p:nvPr userDrawn="1"/>
        </p:nvSpPr>
        <p:spPr>
          <a:xfrm>
            <a:off x="1993592" y="-1150793"/>
            <a:ext cx="4273062" cy="50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https://www.facebook.com/thanhyentrangiaoandientu</a:t>
            </a:r>
            <a:endParaRPr lang="en-US" sz="1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0E94F-B9EE-434F-8B15-09BEDCBF870E}"/>
              </a:ext>
            </a:extLst>
          </p:cNvPr>
          <p:cNvSpPr txBox="1"/>
          <p:nvPr userDrawn="1"/>
        </p:nvSpPr>
        <p:spPr>
          <a:xfrm>
            <a:off x="1993592" y="-697082"/>
            <a:ext cx="7941212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46FD15-78A8-406A-B968-02D34F2558C4}"/>
              </a:ext>
            </a:extLst>
          </p:cNvPr>
          <p:cNvSpPr txBox="1"/>
          <p:nvPr userDrawn="1"/>
        </p:nvSpPr>
        <p:spPr>
          <a:xfrm>
            <a:off x="2324803" y="5380244"/>
            <a:ext cx="4273062" cy="50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https://www.facebook.com/thanhyentrangiaoandientu</a:t>
            </a:r>
            <a:endParaRPr lang="en-US" sz="1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023F3-460E-408F-98F1-E0701E0B6950}"/>
              </a:ext>
            </a:extLst>
          </p:cNvPr>
          <p:cNvSpPr txBox="1"/>
          <p:nvPr userDrawn="1"/>
        </p:nvSpPr>
        <p:spPr>
          <a:xfrm>
            <a:off x="2351188" y="5887371"/>
            <a:ext cx="7941212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9" r:id="rId10"/>
    <p:sldLayoutId id="2147483676" r:id="rId11"/>
    <p:sldLayoutId id="2147483677" r:id="rId12"/>
    <p:sldLayoutId id="2147483689" r:id="rId13"/>
    <p:sldLayoutId id="2147483690" r:id="rId14"/>
    <p:sldLayoutId id="214748369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3667AD-46DA-4835-81B6-BCCBF7E7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D3867-A755-4D54-BDA9-07CF6AC18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4F497-C655-4D98-9220-267DF2B20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D65FB-69FF-40B1-B06A-7CE11D90103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1542B-783B-4E10-AADB-1245FCAED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7B96C-B61F-47CA-ACBE-0D1888028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E6A70-2ADA-4515-A591-2DD2C4B5D1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colorful labels&#10;&#10;Description automatically generated with medium confidence">
            <a:extLst>
              <a:ext uri="{FF2B5EF4-FFF2-40B4-BE49-F238E27FC236}">
                <a16:creationId xmlns:a16="http://schemas.microsoft.com/office/drawing/2014/main" id="{6E34AD50-9DDD-4E5C-87F4-063E3D14DA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932306" y="1783274"/>
            <a:ext cx="4663724" cy="1692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FD416-2CB5-4F11-AB64-8AB501C54B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92400" y="1152475"/>
            <a:ext cx="2269358" cy="22604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F0093E-EBE0-4844-A274-31A319400597}"/>
              </a:ext>
            </a:extLst>
          </p:cNvPr>
          <p:cNvSpPr txBox="1"/>
          <p:nvPr userDrawn="1"/>
        </p:nvSpPr>
        <p:spPr>
          <a:xfrm>
            <a:off x="1993592" y="-1150793"/>
            <a:ext cx="4273062" cy="50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https://www.facebook.com/thanhyentrangiaoandientu</a:t>
            </a:r>
            <a:endParaRPr lang="en-US" sz="1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01A3A-23F6-4F29-8A41-399E8D3AE1AA}"/>
              </a:ext>
            </a:extLst>
          </p:cNvPr>
          <p:cNvSpPr txBox="1"/>
          <p:nvPr userDrawn="1"/>
        </p:nvSpPr>
        <p:spPr>
          <a:xfrm>
            <a:off x="1993592" y="-697082"/>
            <a:ext cx="7941212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BC704-1B48-4817-BEF4-7E745EE26106}"/>
              </a:ext>
            </a:extLst>
          </p:cNvPr>
          <p:cNvSpPr txBox="1"/>
          <p:nvPr userDrawn="1"/>
        </p:nvSpPr>
        <p:spPr>
          <a:xfrm>
            <a:off x="2324803" y="5380244"/>
            <a:ext cx="4273062" cy="50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Thanh Yen Tran 0967 255 149 /081 811 4340 </a:t>
            </a:r>
            <a:r>
              <a:rPr lang="en-US" sz="14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FB 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https://www.facebook.com/thanhyentrangiaoandientu</a:t>
            </a:r>
            <a:endParaRPr lang="en-US" sz="1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BA478C-CB9F-4CAE-95D8-DAA924E32CB8}"/>
              </a:ext>
            </a:extLst>
          </p:cNvPr>
          <p:cNvSpPr txBox="1"/>
          <p:nvPr userDrawn="1"/>
        </p:nvSpPr>
        <p:spPr>
          <a:xfrm>
            <a:off x="2351188" y="5887371"/>
            <a:ext cx="7941212" cy="31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44440" algn="l"/>
              </a:tabLst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SĐT: 0967255149/0818114340 </a:t>
            </a:r>
            <a:endParaRPr lang="en-US" sz="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6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B094E-DFBA-4AB5-967B-C8F6074F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A90AF-0BBB-49DB-861F-0245D6F16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B265E-41E3-4694-BA95-1CCD71F6A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439F8-3566-4D2E-BEFA-EAB2FC058FE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59662-3B6B-4BA5-B9CF-4B331A4BF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F039A-21F2-4629-B316-6FF0BD3F7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A98FB-B09E-4B10-8C28-B5502741A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4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slide" Target="slide14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4.gif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slide" Target="slide19.xml"/><Relationship Id="rId3" Type="http://schemas.openxmlformats.org/officeDocument/2006/relationships/audio" Target="../media/audio5.wav"/><Relationship Id="rId21" Type="http://schemas.openxmlformats.org/officeDocument/2006/relationships/image" Target="../media/image4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0.png"/><Relationship Id="rId20" Type="http://schemas.openxmlformats.org/officeDocument/2006/relationships/slide" Target="slide16.xml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slide" Target="slide18.xml"/><Relationship Id="rId32" Type="http://schemas.openxmlformats.org/officeDocument/2006/relationships/slide" Target="slide20.xml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slide" Target="slide15.xml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44.gif"/><Relationship Id="rId4" Type="http://schemas.openxmlformats.org/officeDocument/2006/relationships/audio" Target="../media/audio6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slide" Target="slide17.xml"/><Relationship Id="rId27" Type="http://schemas.openxmlformats.org/officeDocument/2006/relationships/image" Target="../media/image49.png"/><Relationship Id="rId30" Type="http://schemas.openxmlformats.org/officeDocument/2006/relationships/image" Target="../media/image51.gif"/><Relationship Id="rId8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7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4.xml"/><Relationship Id="rId11" Type="http://schemas.openxmlformats.org/officeDocument/2006/relationships/image" Target="../media/image56.png"/><Relationship Id="rId5" Type="http://schemas.openxmlformats.org/officeDocument/2006/relationships/image" Target="../media/image29.png"/><Relationship Id="rId10" Type="http://schemas.openxmlformats.org/officeDocument/2006/relationships/image" Target="../media/image55.gif"/><Relationship Id="rId4" Type="http://schemas.openxmlformats.org/officeDocument/2006/relationships/audio" Target="../media/audio8.wav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png"/><Relationship Id="rId3" Type="http://schemas.openxmlformats.org/officeDocument/2006/relationships/audio" Target="../media/audio7.wav"/><Relationship Id="rId7" Type="http://schemas.openxmlformats.org/officeDocument/2006/relationships/image" Target="../media/image52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4.xml"/><Relationship Id="rId11" Type="http://schemas.openxmlformats.org/officeDocument/2006/relationships/image" Target="../media/image58.png"/><Relationship Id="rId5" Type="http://schemas.openxmlformats.org/officeDocument/2006/relationships/image" Target="../media/image29.png"/><Relationship Id="rId10" Type="http://schemas.openxmlformats.org/officeDocument/2006/relationships/image" Target="../media/image57.png"/><Relationship Id="rId4" Type="http://schemas.openxmlformats.org/officeDocument/2006/relationships/audio" Target="../media/audio8.wav"/><Relationship Id="rId9" Type="http://schemas.openxmlformats.org/officeDocument/2006/relationships/image" Target="../media/image54.png"/><Relationship Id="rId14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5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12" Type="http://schemas.openxmlformats.org/officeDocument/2006/relationships/image" Target="../media/image6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openxmlformats.org/officeDocument/2006/relationships/image" Target="../media/image54.png"/><Relationship Id="rId5" Type="http://schemas.openxmlformats.org/officeDocument/2006/relationships/audio" Target="../media/audio7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12" Type="http://schemas.openxmlformats.org/officeDocument/2006/relationships/image" Target="../media/image61.png"/><Relationship Id="rId17" Type="http://schemas.openxmlformats.org/officeDocument/2006/relationships/image" Target="../media/image55.gif"/><Relationship Id="rId2" Type="http://schemas.microsoft.com/office/2007/relationships/media" Target="../media/media1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audio" Target="../media/audio8.wav"/><Relationship Id="rId11" Type="http://schemas.openxmlformats.org/officeDocument/2006/relationships/image" Target="../media/image54.png"/><Relationship Id="rId5" Type="http://schemas.openxmlformats.org/officeDocument/2006/relationships/audio" Target="../media/audio7.wav"/><Relationship Id="rId15" Type="http://schemas.openxmlformats.org/officeDocument/2006/relationships/image" Target="../media/image60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7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4.xml"/><Relationship Id="rId11" Type="http://schemas.openxmlformats.org/officeDocument/2006/relationships/image" Target="../media/image55.gif"/><Relationship Id="rId5" Type="http://schemas.openxmlformats.org/officeDocument/2006/relationships/image" Target="../media/image29.png"/><Relationship Id="rId10" Type="http://schemas.openxmlformats.org/officeDocument/2006/relationships/image" Target="../media/image62.png"/><Relationship Id="rId4" Type="http://schemas.openxmlformats.org/officeDocument/2006/relationships/audio" Target="../media/audio8.wav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NULL" TargetMode="External"/><Relationship Id="rId7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3.jpeg"/><Relationship Id="rId11" Type="http://schemas.microsoft.com/office/2007/relationships/hdphoto" Target="../media/hdphoto1.wdp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slide" Target="slide29.xml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65.png"/><Relationship Id="rId7" Type="http://schemas.microsoft.com/office/2007/relationships/hdphoto" Target="../media/hdphoto2.wdp"/><Relationship Id="rId12" Type="http://schemas.openxmlformats.org/officeDocument/2006/relationships/image" Target="../media/image81.png"/><Relationship Id="rId17" Type="http://schemas.openxmlformats.org/officeDocument/2006/relationships/image" Target="../media/image84.gif"/><Relationship Id="rId2" Type="http://schemas.openxmlformats.org/officeDocument/2006/relationships/audio" Target="../media/media4.mp3"/><Relationship Id="rId16" Type="http://schemas.openxmlformats.org/officeDocument/2006/relationships/image" Target="../media/image83.png"/><Relationship Id="rId20" Type="http://schemas.microsoft.com/office/2007/relationships/hdphoto" Target="../media/hdphoto5.wdp"/><Relationship Id="rId1" Type="http://schemas.microsoft.com/office/2007/relationships/media" Target="../media/media4.mp3"/><Relationship Id="rId6" Type="http://schemas.openxmlformats.org/officeDocument/2006/relationships/image" Target="../media/image77.png"/><Relationship Id="rId11" Type="http://schemas.microsoft.com/office/2007/relationships/hdphoto" Target="../media/hdphoto3.wdp"/><Relationship Id="rId5" Type="http://schemas.openxmlformats.org/officeDocument/2006/relationships/audio" Target="../media/audio9.wav"/><Relationship Id="rId15" Type="http://schemas.microsoft.com/office/2007/relationships/hdphoto" Target="../media/hdphoto4.wdp"/><Relationship Id="rId10" Type="http://schemas.openxmlformats.org/officeDocument/2006/relationships/image" Target="../media/image80.png"/><Relationship Id="rId19" Type="http://schemas.openxmlformats.org/officeDocument/2006/relationships/image" Target="../media/image86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9.png"/><Relationship Id="rId14" Type="http://schemas.openxmlformats.org/officeDocument/2006/relationships/image" Target="../media/image82.png"/><Relationship Id="rId22" Type="http://schemas.openxmlformats.org/officeDocument/2006/relationships/audio" Target="../media/audio9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13" Type="http://schemas.openxmlformats.org/officeDocument/2006/relationships/image" Target="../media/image94.png"/><Relationship Id="rId18" Type="http://schemas.openxmlformats.org/officeDocument/2006/relationships/image" Target="../media/image97.png"/><Relationship Id="rId3" Type="http://schemas.openxmlformats.org/officeDocument/2006/relationships/audio" Target="../media/audio10.wav"/><Relationship Id="rId21" Type="http://schemas.openxmlformats.org/officeDocument/2006/relationships/image" Target="../media/image100.png"/><Relationship Id="rId7" Type="http://schemas.openxmlformats.org/officeDocument/2006/relationships/image" Target="../media/image89.gif"/><Relationship Id="rId12" Type="http://schemas.openxmlformats.org/officeDocument/2006/relationships/image" Target="../media/image93.gif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6" Type="http://schemas.microsoft.com/office/2007/relationships/hdphoto" Target="../media/hdphoto9.wdp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24" Type="http://schemas.microsoft.com/office/2007/relationships/hdphoto" Target="../media/hdphoto10.wdp"/><Relationship Id="rId5" Type="http://schemas.openxmlformats.org/officeDocument/2006/relationships/image" Target="../media/image88.png"/><Relationship Id="rId15" Type="http://schemas.openxmlformats.org/officeDocument/2006/relationships/image" Target="../media/image95.png"/><Relationship Id="rId23" Type="http://schemas.openxmlformats.org/officeDocument/2006/relationships/image" Target="../media/image101.png"/><Relationship Id="rId10" Type="http://schemas.openxmlformats.org/officeDocument/2006/relationships/image" Target="../media/image92.png"/><Relationship Id="rId19" Type="http://schemas.openxmlformats.org/officeDocument/2006/relationships/image" Target="../media/image98.png"/><Relationship Id="rId4" Type="http://schemas.openxmlformats.org/officeDocument/2006/relationships/image" Target="../media/image87.png"/><Relationship Id="rId9" Type="http://schemas.openxmlformats.org/officeDocument/2006/relationships/image" Target="../media/image91.gif"/><Relationship Id="rId14" Type="http://schemas.microsoft.com/office/2007/relationships/hdphoto" Target="../media/hdphoto8.wdp"/><Relationship Id="rId22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slide" Target="slide31.xml"/><Relationship Id="rId18" Type="http://schemas.openxmlformats.org/officeDocument/2006/relationships/slide" Target="slide37.xml"/><Relationship Id="rId26" Type="http://schemas.openxmlformats.org/officeDocument/2006/relationships/image" Target="../media/image107.png"/><Relationship Id="rId39" Type="http://schemas.openxmlformats.org/officeDocument/2006/relationships/audio" Target="../media/audio11.wav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74.gif"/><Relationship Id="rId34" Type="http://schemas.openxmlformats.org/officeDocument/2006/relationships/image" Target="../media/image113.png"/><Relationship Id="rId7" Type="http://schemas.openxmlformats.org/officeDocument/2006/relationships/image" Target="../media/image77.png"/><Relationship Id="rId12" Type="http://schemas.openxmlformats.org/officeDocument/2006/relationships/slide" Target="slide30.xml"/><Relationship Id="rId17" Type="http://schemas.openxmlformats.org/officeDocument/2006/relationships/slide" Target="slide36.xml"/><Relationship Id="rId25" Type="http://schemas.openxmlformats.org/officeDocument/2006/relationships/image" Target="../media/image106.png"/><Relationship Id="rId33" Type="http://schemas.openxmlformats.org/officeDocument/2006/relationships/image" Target="../media/image65.png"/><Relationship Id="rId2" Type="http://schemas.openxmlformats.org/officeDocument/2006/relationships/audio" Target="../media/media5.wav"/><Relationship Id="rId16" Type="http://schemas.openxmlformats.org/officeDocument/2006/relationships/slide" Target="slide34.xml"/><Relationship Id="rId20" Type="http://schemas.openxmlformats.org/officeDocument/2006/relationships/image" Target="../media/image99.png"/><Relationship Id="rId29" Type="http://schemas.openxmlformats.org/officeDocument/2006/relationships/slide" Target="slide28.xml"/><Relationship Id="rId1" Type="http://schemas.microsoft.com/office/2007/relationships/media" Target="../media/media5.wav"/><Relationship Id="rId6" Type="http://schemas.openxmlformats.org/officeDocument/2006/relationships/image" Target="../media/image102.png"/><Relationship Id="rId11" Type="http://schemas.openxmlformats.org/officeDocument/2006/relationships/image" Target="../media/image86.png"/><Relationship Id="rId24" Type="http://schemas.openxmlformats.org/officeDocument/2006/relationships/image" Target="../media/image105.png"/><Relationship Id="rId32" Type="http://schemas.openxmlformats.org/officeDocument/2006/relationships/image" Target="../media/image112.png"/><Relationship Id="rId5" Type="http://schemas.openxmlformats.org/officeDocument/2006/relationships/audio" Target="../media/audio11.wav"/><Relationship Id="rId15" Type="http://schemas.openxmlformats.org/officeDocument/2006/relationships/slide" Target="slide33.xml"/><Relationship Id="rId23" Type="http://schemas.openxmlformats.org/officeDocument/2006/relationships/image" Target="../media/image104.png"/><Relationship Id="rId28" Type="http://schemas.openxmlformats.org/officeDocument/2006/relationships/image" Target="../media/image109.png"/><Relationship Id="rId10" Type="http://schemas.openxmlformats.org/officeDocument/2006/relationships/image" Target="../media/image84.gif"/><Relationship Id="rId19" Type="http://schemas.openxmlformats.org/officeDocument/2006/relationships/slide" Target="slide38.xml"/><Relationship Id="rId31" Type="http://schemas.openxmlformats.org/officeDocument/2006/relationships/image" Target="../media/image111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0.png"/><Relationship Id="rId14" Type="http://schemas.openxmlformats.org/officeDocument/2006/relationships/slide" Target="slide32.xml"/><Relationship Id="rId22" Type="http://schemas.openxmlformats.org/officeDocument/2006/relationships/image" Target="../media/image103.png"/><Relationship Id="rId27" Type="http://schemas.openxmlformats.org/officeDocument/2006/relationships/image" Target="../media/image108.png"/><Relationship Id="rId30" Type="http://schemas.openxmlformats.org/officeDocument/2006/relationships/image" Target="../media/image110.gif"/><Relationship Id="rId35" Type="http://schemas.openxmlformats.org/officeDocument/2006/relationships/slide" Target="slide22.xml"/><Relationship Id="rId8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QH14YrDLkM?feature=oembed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2.wav"/><Relationship Id="rId7" Type="http://schemas.microsoft.com/office/2007/relationships/hdphoto" Target="../media/hdphoto1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slide" Target="slide29.xml"/><Relationship Id="rId4" Type="http://schemas.openxmlformats.org/officeDocument/2006/relationships/image" Target="../media/image114.jpeg"/><Relationship Id="rId9" Type="http://schemas.openxmlformats.org/officeDocument/2006/relationships/audio" Target="../media/audio1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2.wav"/><Relationship Id="rId7" Type="http://schemas.microsoft.com/office/2007/relationships/hdphoto" Target="../media/hdphoto1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slide" Target="slide29.xml"/><Relationship Id="rId4" Type="http://schemas.openxmlformats.org/officeDocument/2006/relationships/image" Target="../media/image116.jpeg"/><Relationship Id="rId9" Type="http://schemas.openxmlformats.org/officeDocument/2006/relationships/audio" Target="../media/audio12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12.wav"/><Relationship Id="rId7" Type="http://schemas.microsoft.com/office/2007/relationships/hdphoto" Target="../media/hdphoto1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slide" Target="slide29.xml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audio" Target="../media/audio12.wav"/><Relationship Id="rId7" Type="http://schemas.microsoft.com/office/2007/relationships/hdphoto" Target="../media/hdphoto1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slide" Target="slide29.xml"/><Relationship Id="rId4" Type="http://schemas.openxmlformats.org/officeDocument/2006/relationships/image" Target="../media/image118.jpeg"/><Relationship Id="rId9" Type="http://schemas.openxmlformats.org/officeDocument/2006/relationships/audio" Target="../media/audio1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16.xml"/><Relationship Id="rId7" Type="http://schemas.openxmlformats.org/officeDocument/2006/relationships/slide" Target="slide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0.jpeg"/><Relationship Id="rId11" Type="http://schemas.openxmlformats.org/officeDocument/2006/relationships/audio" Target="../media/audio12.wav"/><Relationship Id="rId5" Type="http://schemas.openxmlformats.org/officeDocument/2006/relationships/audio" Target="../media/audio12.wav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2.xml"/><Relationship Id="rId9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16.xml"/><Relationship Id="rId7" Type="http://schemas.openxmlformats.org/officeDocument/2006/relationships/slide" Target="slide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0.jpeg"/><Relationship Id="rId11" Type="http://schemas.openxmlformats.org/officeDocument/2006/relationships/audio" Target="../media/audio12.wav"/><Relationship Id="rId5" Type="http://schemas.openxmlformats.org/officeDocument/2006/relationships/audio" Target="../media/audio12.wav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3.xml"/><Relationship Id="rId9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16.xml"/><Relationship Id="rId7" Type="http://schemas.openxmlformats.org/officeDocument/2006/relationships/slide" Target="slide2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1.jpeg"/><Relationship Id="rId11" Type="http://schemas.openxmlformats.org/officeDocument/2006/relationships/audio" Target="../media/audio12.wav"/><Relationship Id="rId5" Type="http://schemas.openxmlformats.org/officeDocument/2006/relationships/audio" Target="../media/audio12.wav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4.xml"/><Relationship Id="rId9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16.xml"/><Relationship Id="rId7" Type="http://schemas.openxmlformats.org/officeDocument/2006/relationships/slide" Target="slide2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2.jpeg"/><Relationship Id="rId11" Type="http://schemas.openxmlformats.org/officeDocument/2006/relationships/audio" Target="../media/audio12.wav"/><Relationship Id="rId5" Type="http://schemas.openxmlformats.org/officeDocument/2006/relationships/audio" Target="../media/audio12.wav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35.xml"/><Relationship Id="rId9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12.wav"/><Relationship Id="rId7" Type="http://schemas.microsoft.com/office/2007/relationships/hdphoto" Target="../media/hdphoto1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slide" Target="slide29.xml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5"/>
          <p:cNvSpPr txBox="1">
            <a:spLocks noGrp="1"/>
          </p:cNvSpPr>
          <p:nvPr>
            <p:ph type="ctrTitle"/>
          </p:nvPr>
        </p:nvSpPr>
        <p:spPr>
          <a:xfrm>
            <a:off x="1894725" y="1716825"/>
            <a:ext cx="5412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2</a:t>
            </a:r>
            <a:br>
              <a:rPr lang="en" dirty="0"/>
            </a:br>
            <a:r>
              <a:rPr lang="en" sz="5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I CAN DO</a:t>
            </a:r>
            <a:endParaRPr sz="5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71" name="Google Shape;671;p35"/>
          <p:cNvSpPr txBox="1">
            <a:spLocks noGrp="1"/>
          </p:cNvSpPr>
          <p:nvPr>
            <p:ph type="subTitle" idx="1"/>
          </p:nvPr>
        </p:nvSpPr>
        <p:spPr>
          <a:xfrm>
            <a:off x="3115575" y="3591225"/>
            <a:ext cx="29130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tx2"/>
                </a:solidFill>
              </a:rPr>
              <a:t>LESSON 3. A,B</a:t>
            </a:r>
            <a:endParaRPr sz="2400" b="1" dirty="0">
              <a:solidFill>
                <a:schemeClr val="tx2"/>
              </a:solidFill>
            </a:endParaRPr>
          </a:p>
        </p:txBody>
      </p:sp>
      <p:grpSp>
        <p:nvGrpSpPr>
          <p:cNvPr id="672" name="Google Shape;672;p35"/>
          <p:cNvGrpSpPr/>
          <p:nvPr/>
        </p:nvGrpSpPr>
        <p:grpSpPr>
          <a:xfrm>
            <a:off x="7011750" y="3340200"/>
            <a:ext cx="1435275" cy="1639425"/>
            <a:chOff x="7278500" y="3258175"/>
            <a:chExt cx="1435275" cy="1639425"/>
          </a:xfrm>
        </p:grpSpPr>
        <p:sp>
          <p:nvSpPr>
            <p:cNvPr id="673" name="Google Shape;673;p35"/>
            <p:cNvSpPr/>
            <p:nvPr/>
          </p:nvSpPr>
          <p:spPr>
            <a:xfrm>
              <a:off x="7748225" y="3642175"/>
              <a:ext cx="822975" cy="442725"/>
            </a:xfrm>
            <a:custGeom>
              <a:avLst/>
              <a:gdLst/>
              <a:ahLst/>
              <a:cxnLst/>
              <a:rect l="l" t="t" r="r" b="b"/>
              <a:pathLst>
                <a:path w="32919" h="17709" extrusionOk="0">
                  <a:moveTo>
                    <a:pt x="261" y="0"/>
                  </a:moveTo>
                  <a:cubicBezTo>
                    <a:pt x="746" y="522"/>
                    <a:pt x="1193" y="970"/>
                    <a:pt x="1081" y="1864"/>
                  </a:cubicBezTo>
                  <a:cubicBezTo>
                    <a:pt x="858" y="3430"/>
                    <a:pt x="1118" y="5033"/>
                    <a:pt x="1827" y="6450"/>
                  </a:cubicBezTo>
                  <a:cubicBezTo>
                    <a:pt x="1939" y="6748"/>
                    <a:pt x="2125" y="6972"/>
                    <a:pt x="2386" y="7121"/>
                  </a:cubicBezTo>
                  <a:cubicBezTo>
                    <a:pt x="2722" y="7344"/>
                    <a:pt x="3020" y="7605"/>
                    <a:pt x="3318" y="7866"/>
                  </a:cubicBezTo>
                  <a:cubicBezTo>
                    <a:pt x="4213" y="8649"/>
                    <a:pt x="5294" y="9171"/>
                    <a:pt x="6449" y="9469"/>
                  </a:cubicBezTo>
                  <a:cubicBezTo>
                    <a:pt x="9283" y="10103"/>
                    <a:pt x="12228" y="8649"/>
                    <a:pt x="13458" y="6002"/>
                  </a:cubicBezTo>
                  <a:cubicBezTo>
                    <a:pt x="13756" y="5294"/>
                    <a:pt x="13980" y="4623"/>
                    <a:pt x="14166" y="3915"/>
                  </a:cubicBezTo>
                  <a:cubicBezTo>
                    <a:pt x="14204" y="3691"/>
                    <a:pt x="14241" y="3505"/>
                    <a:pt x="14278" y="3318"/>
                  </a:cubicBezTo>
                  <a:cubicBezTo>
                    <a:pt x="14390" y="3281"/>
                    <a:pt x="14502" y="3206"/>
                    <a:pt x="14576" y="3206"/>
                  </a:cubicBezTo>
                  <a:cubicBezTo>
                    <a:pt x="15359" y="3355"/>
                    <a:pt x="16142" y="3505"/>
                    <a:pt x="16962" y="3691"/>
                  </a:cubicBezTo>
                  <a:cubicBezTo>
                    <a:pt x="17000" y="3840"/>
                    <a:pt x="17037" y="4026"/>
                    <a:pt x="17037" y="4213"/>
                  </a:cubicBezTo>
                  <a:cubicBezTo>
                    <a:pt x="17000" y="5816"/>
                    <a:pt x="17596" y="7382"/>
                    <a:pt x="18677" y="8537"/>
                  </a:cubicBezTo>
                  <a:cubicBezTo>
                    <a:pt x="20206" y="10364"/>
                    <a:pt x="22592" y="11221"/>
                    <a:pt x="24940" y="10811"/>
                  </a:cubicBezTo>
                  <a:cubicBezTo>
                    <a:pt x="25313" y="10737"/>
                    <a:pt x="25649" y="10662"/>
                    <a:pt x="26021" y="10550"/>
                  </a:cubicBezTo>
                  <a:cubicBezTo>
                    <a:pt x="27960" y="9917"/>
                    <a:pt x="29004" y="8463"/>
                    <a:pt x="29488" y="6561"/>
                  </a:cubicBezTo>
                  <a:cubicBezTo>
                    <a:pt x="29600" y="6040"/>
                    <a:pt x="29675" y="5518"/>
                    <a:pt x="29787" y="4996"/>
                  </a:cubicBezTo>
                  <a:cubicBezTo>
                    <a:pt x="30719" y="4511"/>
                    <a:pt x="31725" y="4250"/>
                    <a:pt x="32769" y="4250"/>
                  </a:cubicBezTo>
                  <a:cubicBezTo>
                    <a:pt x="32918" y="4548"/>
                    <a:pt x="32769" y="4847"/>
                    <a:pt x="32732" y="5145"/>
                  </a:cubicBezTo>
                  <a:cubicBezTo>
                    <a:pt x="32732" y="5406"/>
                    <a:pt x="32657" y="5667"/>
                    <a:pt x="32620" y="5928"/>
                  </a:cubicBezTo>
                  <a:cubicBezTo>
                    <a:pt x="32173" y="7941"/>
                    <a:pt x="31278" y="9805"/>
                    <a:pt x="30010" y="11445"/>
                  </a:cubicBezTo>
                  <a:cubicBezTo>
                    <a:pt x="28706" y="13160"/>
                    <a:pt x="27103" y="14614"/>
                    <a:pt x="25276" y="15732"/>
                  </a:cubicBezTo>
                  <a:cubicBezTo>
                    <a:pt x="23524" y="16739"/>
                    <a:pt x="21585" y="17335"/>
                    <a:pt x="19572" y="17522"/>
                  </a:cubicBezTo>
                  <a:cubicBezTo>
                    <a:pt x="17969" y="17708"/>
                    <a:pt x="16366" y="17708"/>
                    <a:pt x="14763" y="17596"/>
                  </a:cubicBezTo>
                  <a:cubicBezTo>
                    <a:pt x="13234" y="17484"/>
                    <a:pt x="11743" y="17261"/>
                    <a:pt x="10289" y="16925"/>
                  </a:cubicBezTo>
                  <a:cubicBezTo>
                    <a:pt x="6897" y="16105"/>
                    <a:pt x="3989" y="13980"/>
                    <a:pt x="2237" y="10961"/>
                  </a:cubicBezTo>
                  <a:cubicBezTo>
                    <a:pt x="1305" y="9395"/>
                    <a:pt x="671" y="7605"/>
                    <a:pt x="447" y="5779"/>
                  </a:cubicBezTo>
                  <a:cubicBezTo>
                    <a:pt x="447" y="5592"/>
                    <a:pt x="410" y="5443"/>
                    <a:pt x="373" y="5294"/>
                  </a:cubicBezTo>
                  <a:cubicBezTo>
                    <a:pt x="0" y="3728"/>
                    <a:pt x="112" y="2125"/>
                    <a:pt x="75" y="559"/>
                  </a:cubicBezTo>
                  <a:cubicBezTo>
                    <a:pt x="75" y="410"/>
                    <a:pt x="0" y="187"/>
                    <a:pt x="261" y="0"/>
                  </a:cubicBezTo>
                  <a:close/>
                  <a:moveTo>
                    <a:pt x="17820" y="10886"/>
                  </a:moveTo>
                  <a:lnTo>
                    <a:pt x="17820" y="10662"/>
                  </a:lnTo>
                  <a:cubicBezTo>
                    <a:pt x="17820" y="10439"/>
                    <a:pt x="17671" y="10289"/>
                    <a:pt x="17447" y="10289"/>
                  </a:cubicBezTo>
                  <a:cubicBezTo>
                    <a:pt x="17223" y="10252"/>
                    <a:pt x="17037" y="10401"/>
                    <a:pt x="17000" y="10588"/>
                  </a:cubicBezTo>
                  <a:cubicBezTo>
                    <a:pt x="16925" y="10849"/>
                    <a:pt x="16888" y="11110"/>
                    <a:pt x="16851" y="11371"/>
                  </a:cubicBezTo>
                  <a:cubicBezTo>
                    <a:pt x="16813" y="11818"/>
                    <a:pt x="16590" y="12228"/>
                    <a:pt x="16291" y="12526"/>
                  </a:cubicBezTo>
                  <a:cubicBezTo>
                    <a:pt x="16068" y="12825"/>
                    <a:pt x="15695" y="12974"/>
                    <a:pt x="15322" y="12899"/>
                  </a:cubicBezTo>
                  <a:cubicBezTo>
                    <a:pt x="14204" y="12750"/>
                    <a:pt x="13384" y="11818"/>
                    <a:pt x="13346" y="10700"/>
                  </a:cubicBezTo>
                  <a:cubicBezTo>
                    <a:pt x="13346" y="10476"/>
                    <a:pt x="13346" y="10252"/>
                    <a:pt x="13309" y="10029"/>
                  </a:cubicBezTo>
                  <a:cubicBezTo>
                    <a:pt x="13272" y="9917"/>
                    <a:pt x="13160" y="9805"/>
                    <a:pt x="13048" y="9768"/>
                  </a:cubicBezTo>
                  <a:cubicBezTo>
                    <a:pt x="12936" y="9768"/>
                    <a:pt x="12787" y="9805"/>
                    <a:pt x="12712" y="9879"/>
                  </a:cubicBezTo>
                  <a:cubicBezTo>
                    <a:pt x="12601" y="9954"/>
                    <a:pt x="12563" y="10029"/>
                    <a:pt x="12526" y="10103"/>
                  </a:cubicBezTo>
                  <a:cubicBezTo>
                    <a:pt x="12377" y="10737"/>
                    <a:pt x="12414" y="11408"/>
                    <a:pt x="12712" y="11967"/>
                  </a:cubicBezTo>
                  <a:cubicBezTo>
                    <a:pt x="13234" y="13011"/>
                    <a:pt x="14204" y="13682"/>
                    <a:pt x="15322" y="13794"/>
                  </a:cubicBezTo>
                  <a:cubicBezTo>
                    <a:pt x="15844" y="13868"/>
                    <a:pt x="16329" y="13719"/>
                    <a:pt x="16739" y="13346"/>
                  </a:cubicBezTo>
                  <a:cubicBezTo>
                    <a:pt x="17447" y="12750"/>
                    <a:pt x="17820" y="11818"/>
                    <a:pt x="17820" y="10886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7946725" y="4096975"/>
              <a:ext cx="388675" cy="433400"/>
            </a:xfrm>
            <a:custGeom>
              <a:avLst/>
              <a:gdLst/>
              <a:ahLst/>
              <a:cxnLst/>
              <a:rect l="l" t="t" r="r" b="b"/>
              <a:pathLst>
                <a:path w="15547" h="17336" extrusionOk="0">
                  <a:moveTo>
                    <a:pt x="187" y="16702"/>
                  </a:moveTo>
                  <a:cubicBezTo>
                    <a:pt x="38" y="15397"/>
                    <a:pt x="1" y="14018"/>
                    <a:pt x="75" y="12676"/>
                  </a:cubicBezTo>
                  <a:cubicBezTo>
                    <a:pt x="187" y="10439"/>
                    <a:pt x="448" y="8202"/>
                    <a:pt x="858" y="6003"/>
                  </a:cubicBezTo>
                  <a:cubicBezTo>
                    <a:pt x="1156" y="4176"/>
                    <a:pt x="1492" y="2349"/>
                    <a:pt x="1827" y="523"/>
                  </a:cubicBezTo>
                  <a:cubicBezTo>
                    <a:pt x="1865" y="336"/>
                    <a:pt x="1939" y="187"/>
                    <a:pt x="2014" y="1"/>
                  </a:cubicBezTo>
                  <a:cubicBezTo>
                    <a:pt x="2275" y="113"/>
                    <a:pt x="2163" y="299"/>
                    <a:pt x="2200" y="448"/>
                  </a:cubicBezTo>
                  <a:cubicBezTo>
                    <a:pt x="2275" y="1007"/>
                    <a:pt x="2312" y="1529"/>
                    <a:pt x="2424" y="2051"/>
                  </a:cubicBezTo>
                  <a:cubicBezTo>
                    <a:pt x="2498" y="2312"/>
                    <a:pt x="2610" y="2573"/>
                    <a:pt x="2722" y="2797"/>
                  </a:cubicBezTo>
                  <a:cubicBezTo>
                    <a:pt x="3020" y="3431"/>
                    <a:pt x="3841" y="3580"/>
                    <a:pt x="4362" y="3132"/>
                  </a:cubicBezTo>
                  <a:cubicBezTo>
                    <a:pt x="4661" y="2871"/>
                    <a:pt x="4922" y="2610"/>
                    <a:pt x="5145" y="2349"/>
                  </a:cubicBezTo>
                  <a:cubicBezTo>
                    <a:pt x="5444" y="1977"/>
                    <a:pt x="5742" y="1604"/>
                    <a:pt x="6077" y="1268"/>
                  </a:cubicBezTo>
                  <a:cubicBezTo>
                    <a:pt x="6301" y="1045"/>
                    <a:pt x="6525" y="858"/>
                    <a:pt x="6748" y="672"/>
                  </a:cubicBezTo>
                  <a:cubicBezTo>
                    <a:pt x="7084" y="933"/>
                    <a:pt x="7382" y="1306"/>
                    <a:pt x="7606" y="1678"/>
                  </a:cubicBezTo>
                  <a:cubicBezTo>
                    <a:pt x="8016" y="2200"/>
                    <a:pt x="8463" y="2685"/>
                    <a:pt x="9022" y="3095"/>
                  </a:cubicBezTo>
                  <a:cubicBezTo>
                    <a:pt x="9209" y="3244"/>
                    <a:pt x="9395" y="3393"/>
                    <a:pt x="9619" y="3505"/>
                  </a:cubicBezTo>
                  <a:cubicBezTo>
                    <a:pt x="10066" y="3766"/>
                    <a:pt x="10663" y="3580"/>
                    <a:pt x="10886" y="3095"/>
                  </a:cubicBezTo>
                  <a:cubicBezTo>
                    <a:pt x="11222" y="2499"/>
                    <a:pt x="11557" y="1865"/>
                    <a:pt x="11930" y="1231"/>
                  </a:cubicBezTo>
                  <a:cubicBezTo>
                    <a:pt x="12079" y="970"/>
                    <a:pt x="12191" y="672"/>
                    <a:pt x="12527" y="560"/>
                  </a:cubicBezTo>
                  <a:cubicBezTo>
                    <a:pt x="12713" y="858"/>
                    <a:pt x="12862" y="1156"/>
                    <a:pt x="12937" y="1455"/>
                  </a:cubicBezTo>
                  <a:cubicBezTo>
                    <a:pt x="14130" y="5145"/>
                    <a:pt x="14950" y="8911"/>
                    <a:pt x="15435" y="12751"/>
                  </a:cubicBezTo>
                  <a:cubicBezTo>
                    <a:pt x="15509" y="13757"/>
                    <a:pt x="15509" y="14764"/>
                    <a:pt x="15509" y="15770"/>
                  </a:cubicBezTo>
                  <a:cubicBezTo>
                    <a:pt x="15546" y="16255"/>
                    <a:pt x="15174" y="16702"/>
                    <a:pt x="14726" y="16814"/>
                  </a:cubicBezTo>
                  <a:cubicBezTo>
                    <a:pt x="13831" y="17075"/>
                    <a:pt x="12937" y="17224"/>
                    <a:pt x="12042" y="17261"/>
                  </a:cubicBezTo>
                  <a:cubicBezTo>
                    <a:pt x="8538" y="17336"/>
                    <a:pt x="5071" y="17187"/>
                    <a:pt x="1566" y="16889"/>
                  </a:cubicBezTo>
                  <a:cubicBezTo>
                    <a:pt x="1119" y="16851"/>
                    <a:pt x="709" y="16777"/>
                    <a:pt x="187" y="16702"/>
                  </a:cubicBezTo>
                  <a:close/>
                  <a:moveTo>
                    <a:pt x="6562" y="12154"/>
                  </a:moveTo>
                  <a:cubicBezTo>
                    <a:pt x="7718" y="12154"/>
                    <a:pt x="8351" y="11446"/>
                    <a:pt x="8314" y="10327"/>
                  </a:cubicBezTo>
                  <a:cubicBezTo>
                    <a:pt x="8240" y="9433"/>
                    <a:pt x="6823" y="8575"/>
                    <a:pt x="6003" y="8873"/>
                  </a:cubicBezTo>
                  <a:cubicBezTo>
                    <a:pt x="5928" y="8873"/>
                    <a:pt x="5891" y="8911"/>
                    <a:pt x="5816" y="8948"/>
                  </a:cubicBezTo>
                  <a:cubicBezTo>
                    <a:pt x="5108" y="9321"/>
                    <a:pt x="4735" y="10104"/>
                    <a:pt x="4847" y="10887"/>
                  </a:cubicBezTo>
                  <a:cubicBezTo>
                    <a:pt x="5033" y="11595"/>
                    <a:pt x="5667" y="12079"/>
                    <a:pt x="6376" y="12117"/>
                  </a:cubicBezTo>
                  <a:close/>
                  <a:moveTo>
                    <a:pt x="6525" y="6674"/>
                  </a:moveTo>
                  <a:cubicBezTo>
                    <a:pt x="7196" y="6674"/>
                    <a:pt x="7792" y="6338"/>
                    <a:pt x="8128" y="5742"/>
                  </a:cubicBezTo>
                  <a:cubicBezTo>
                    <a:pt x="8463" y="5071"/>
                    <a:pt x="8202" y="4474"/>
                    <a:pt x="7829" y="3878"/>
                  </a:cubicBezTo>
                  <a:cubicBezTo>
                    <a:pt x="7755" y="3803"/>
                    <a:pt x="7680" y="3729"/>
                    <a:pt x="7643" y="3654"/>
                  </a:cubicBezTo>
                  <a:cubicBezTo>
                    <a:pt x="7233" y="3244"/>
                    <a:pt x="6636" y="3207"/>
                    <a:pt x="6189" y="3505"/>
                  </a:cubicBezTo>
                  <a:cubicBezTo>
                    <a:pt x="5406" y="4027"/>
                    <a:pt x="5071" y="4996"/>
                    <a:pt x="5332" y="5854"/>
                  </a:cubicBezTo>
                  <a:cubicBezTo>
                    <a:pt x="5444" y="6413"/>
                    <a:pt x="5965" y="6748"/>
                    <a:pt x="6525" y="66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7810650" y="3276825"/>
              <a:ext cx="758675" cy="399850"/>
            </a:xfrm>
            <a:custGeom>
              <a:avLst/>
              <a:gdLst/>
              <a:ahLst/>
              <a:cxnLst/>
              <a:rect l="l" t="t" r="r" b="b"/>
              <a:pathLst>
                <a:path w="30347" h="15994" extrusionOk="0">
                  <a:moveTo>
                    <a:pt x="12639" y="8202"/>
                  </a:moveTo>
                  <a:cubicBezTo>
                    <a:pt x="12825" y="8090"/>
                    <a:pt x="13049" y="8016"/>
                    <a:pt x="13272" y="7941"/>
                  </a:cubicBezTo>
                  <a:cubicBezTo>
                    <a:pt x="14279" y="7680"/>
                    <a:pt x="15323" y="7419"/>
                    <a:pt x="16367" y="7158"/>
                  </a:cubicBezTo>
                  <a:cubicBezTo>
                    <a:pt x="16926" y="6972"/>
                    <a:pt x="17448" y="6785"/>
                    <a:pt x="17970" y="6525"/>
                  </a:cubicBezTo>
                  <a:cubicBezTo>
                    <a:pt x="18193" y="6487"/>
                    <a:pt x="18342" y="6189"/>
                    <a:pt x="18231" y="5965"/>
                  </a:cubicBezTo>
                  <a:cubicBezTo>
                    <a:pt x="18119" y="5742"/>
                    <a:pt x="17858" y="5667"/>
                    <a:pt x="17634" y="5742"/>
                  </a:cubicBezTo>
                  <a:cubicBezTo>
                    <a:pt x="17560" y="5779"/>
                    <a:pt x="17448" y="5816"/>
                    <a:pt x="17336" y="5853"/>
                  </a:cubicBezTo>
                  <a:cubicBezTo>
                    <a:pt x="14875" y="6748"/>
                    <a:pt x="12340" y="7382"/>
                    <a:pt x="9731" y="7755"/>
                  </a:cubicBezTo>
                  <a:cubicBezTo>
                    <a:pt x="7308" y="8128"/>
                    <a:pt x="4884" y="8388"/>
                    <a:pt x="2461" y="8687"/>
                  </a:cubicBezTo>
                  <a:cubicBezTo>
                    <a:pt x="1678" y="8799"/>
                    <a:pt x="896" y="8799"/>
                    <a:pt x="113" y="8612"/>
                  </a:cubicBezTo>
                  <a:cubicBezTo>
                    <a:pt x="1" y="8463"/>
                    <a:pt x="1" y="8239"/>
                    <a:pt x="150" y="8128"/>
                  </a:cubicBezTo>
                  <a:cubicBezTo>
                    <a:pt x="858" y="7046"/>
                    <a:pt x="1529" y="5965"/>
                    <a:pt x="2573" y="5182"/>
                  </a:cubicBezTo>
                  <a:cubicBezTo>
                    <a:pt x="2909" y="4884"/>
                    <a:pt x="3244" y="4549"/>
                    <a:pt x="3542" y="4176"/>
                  </a:cubicBezTo>
                  <a:cubicBezTo>
                    <a:pt x="4288" y="3244"/>
                    <a:pt x="5332" y="2647"/>
                    <a:pt x="6376" y="2125"/>
                  </a:cubicBezTo>
                  <a:cubicBezTo>
                    <a:pt x="9060" y="783"/>
                    <a:pt x="11968" y="336"/>
                    <a:pt x="14950" y="187"/>
                  </a:cubicBezTo>
                  <a:cubicBezTo>
                    <a:pt x="18231" y="1"/>
                    <a:pt x="20989" y="1193"/>
                    <a:pt x="23450" y="3244"/>
                  </a:cubicBezTo>
                  <a:cubicBezTo>
                    <a:pt x="25948" y="5257"/>
                    <a:pt x="27886" y="7867"/>
                    <a:pt x="29154" y="10812"/>
                  </a:cubicBezTo>
                  <a:cubicBezTo>
                    <a:pt x="29787" y="12303"/>
                    <a:pt x="30197" y="13943"/>
                    <a:pt x="30347" y="15584"/>
                  </a:cubicBezTo>
                  <a:cubicBezTo>
                    <a:pt x="30347" y="15695"/>
                    <a:pt x="30347" y="15844"/>
                    <a:pt x="30309" y="15994"/>
                  </a:cubicBezTo>
                  <a:cubicBezTo>
                    <a:pt x="30160" y="15956"/>
                    <a:pt x="30011" y="15919"/>
                    <a:pt x="29899" y="15882"/>
                  </a:cubicBezTo>
                  <a:cubicBezTo>
                    <a:pt x="29452" y="15658"/>
                    <a:pt x="29079" y="15397"/>
                    <a:pt x="28669" y="15136"/>
                  </a:cubicBezTo>
                  <a:cubicBezTo>
                    <a:pt x="26954" y="13869"/>
                    <a:pt x="25538" y="12191"/>
                    <a:pt x="24568" y="10252"/>
                  </a:cubicBezTo>
                  <a:cubicBezTo>
                    <a:pt x="24307" y="9842"/>
                    <a:pt x="24195" y="9395"/>
                    <a:pt x="24195" y="8910"/>
                  </a:cubicBezTo>
                  <a:cubicBezTo>
                    <a:pt x="24233" y="8500"/>
                    <a:pt x="24009" y="8351"/>
                    <a:pt x="23562" y="8426"/>
                  </a:cubicBezTo>
                  <a:cubicBezTo>
                    <a:pt x="22369" y="8612"/>
                    <a:pt x="21176" y="8799"/>
                    <a:pt x="19983" y="9060"/>
                  </a:cubicBezTo>
                  <a:cubicBezTo>
                    <a:pt x="18380" y="9320"/>
                    <a:pt x="16777" y="9358"/>
                    <a:pt x="15174" y="9097"/>
                  </a:cubicBezTo>
                  <a:cubicBezTo>
                    <a:pt x="14279" y="9022"/>
                    <a:pt x="13384" y="8687"/>
                    <a:pt x="12639" y="8202"/>
                  </a:cubicBezTo>
                  <a:close/>
                </a:path>
              </a:pathLst>
            </a:custGeom>
            <a:solidFill>
              <a:srgbClr val="5E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7300850" y="3825775"/>
              <a:ext cx="366300" cy="450175"/>
            </a:xfrm>
            <a:custGeom>
              <a:avLst/>
              <a:gdLst/>
              <a:ahLst/>
              <a:cxnLst/>
              <a:rect l="l" t="t" r="r" b="b"/>
              <a:pathLst>
                <a:path w="14652" h="18007" extrusionOk="0">
                  <a:moveTo>
                    <a:pt x="1" y="2163"/>
                  </a:moveTo>
                  <a:cubicBezTo>
                    <a:pt x="523" y="1790"/>
                    <a:pt x="1082" y="1566"/>
                    <a:pt x="1678" y="1492"/>
                  </a:cubicBezTo>
                  <a:cubicBezTo>
                    <a:pt x="2648" y="1342"/>
                    <a:pt x="3580" y="1119"/>
                    <a:pt x="4512" y="858"/>
                  </a:cubicBezTo>
                  <a:cubicBezTo>
                    <a:pt x="6301" y="410"/>
                    <a:pt x="8128" y="112"/>
                    <a:pt x="9992" y="38"/>
                  </a:cubicBezTo>
                  <a:lnTo>
                    <a:pt x="10886" y="38"/>
                  </a:lnTo>
                  <a:cubicBezTo>
                    <a:pt x="11297" y="0"/>
                    <a:pt x="11707" y="112"/>
                    <a:pt x="12005" y="373"/>
                  </a:cubicBezTo>
                  <a:cubicBezTo>
                    <a:pt x="12415" y="746"/>
                    <a:pt x="12639" y="1268"/>
                    <a:pt x="12750" y="1790"/>
                  </a:cubicBezTo>
                  <a:cubicBezTo>
                    <a:pt x="12900" y="3393"/>
                    <a:pt x="13198" y="4959"/>
                    <a:pt x="13384" y="6562"/>
                  </a:cubicBezTo>
                  <a:cubicBezTo>
                    <a:pt x="13571" y="8165"/>
                    <a:pt x="13720" y="9619"/>
                    <a:pt x="13869" y="11072"/>
                  </a:cubicBezTo>
                  <a:cubicBezTo>
                    <a:pt x="13682" y="11371"/>
                    <a:pt x="13496" y="11259"/>
                    <a:pt x="13347" y="11222"/>
                  </a:cubicBezTo>
                  <a:cubicBezTo>
                    <a:pt x="12900" y="11147"/>
                    <a:pt x="12489" y="11371"/>
                    <a:pt x="12266" y="11744"/>
                  </a:cubicBezTo>
                  <a:cubicBezTo>
                    <a:pt x="12117" y="11930"/>
                    <a:pt x="12042" y="12079"/>
                    <a:pt x="11930" y="12265"/>
                  </a:cubicBezTo>
                  <a:cubicBezTo>
                    <a:pt x="11520" y="13197"/>
                    <a:pt x="11707" y="13794"/>
                    <a:pt x="12601" y="14316"/>
                  </a:cubicBezTo>
                  <a:cubicBezTo>
                    <a:pt x="12937" y="14502"/>
                    <a:pt x="13310" y="14614"/>
                    <a:pt x="13720" y="14651"/>
                  </a:cubicBezTo>
                  <a:lnTo>
                    <a:pt x="14652" y="14651"/>
                  </a:lnTo>
                  <a:lnTo>
                    <a:pt x="14652" y="15173"/>
                  </a:lnTo>
                  <a:cubicBezTo>
                    <a:pt x="14055" y="15248"/>
                    <a:pt x="13459" y="15285"/>
                    <a:pt x="12862" y="15397"/>
                  </a:cubicBezTo>
                  <a:cubicBezTo>
                    <a:pt x="10215" y="15882"/>
                    <a:pt x="7643" y="16515"/>
                    <a:pt x="5071" y="17335"/>
                  </a:cubicBezTo>
                  <a:cubicBezTo>
                    <a:pt x="4549" y="17522"/>
                    <a:pt x="3990" y="17671"/>
                    <a:pt x="3393" y="17708"/>
                  </a:cubicBezTo>
                  <a:cubicBezTo>
                    <a:pt x="3132" y="17746"/>
                    <a:pt x="2834" y="17857"/>
                    <a:pt x="2573" y="18007"/>
                  </a:cubicBezTo>
                  <a:cubicBezTo>
                    <a:pt x="2349" y="17895"/>
                    <a:pt x="2387" y="17671"/>
                    <a:pt x="2349" y="17485"/>
                  </a:cubicBezTo>
                  <a:cubicBezTo>
                    <a:pt x="2126" y="15770"/>
                    <a:pt x="1716" y="14092"/>
                    <a:pt x="1343" y="12377"/>
                  </a:cubicBezTo>
                  <a:cubicBezTo>
                    <a:pt x="1045" y="10923"/>
                    <a:pt x="858" y="9469"/>
                    <a:pt x="635" y="8016"/>
                  </a:cubicBezTo>
                  <a:cubicBezTo>
                    <a:pt x="448" y="6562"/>
                    <a:pt x="262" y="5145"/>
                    <a:pt x="113" y="3728"/>
                  </a:cubicBezTo>
                  <a:cubicBezTo>
                    <a:pt x="75" y="3206"/>
                    <a:pt x="75" y="2685"/>
                    <a:pt x="1" y="2163"/>
                  </a:cubicBezTo>
                  <a:close/>
                  <a:moveTo>
                    <a:pt x="1455" y="4101"/>
                  </a:moveTo>
                  <a:cubicBezTo>
                    <a:pt x="1529" y="5108"/>
                    <a:pt x="1604" y="6077"/>
                    <a:pt x="1678" y="7046"/>
                  </a:cubicBezTo>
                  <a:cubicBezTo>
                    <a:pt x="1753" y="7605"/>
                    <a:pt x="2014" y="7829"/>
                    <a:pt x="2610" y="7941"/>
                  </a:cubicBezTo>
                  <a:cubicBezTo>
                    <a:pt x="3431" y="8090"/>
                    <a:pt x="4251" y="8053"/>
                    <a:pt x="5034" y="7866"/>
                  </a:cubicBezTo>
                  <a:cubicBezTo>
                    <a:pt x="6786" y="7419"/>
                    <a:pt x="8463" y="6785"/>
                    <a:pt x="10290" y="6524"/>
                  </a:cubicBezTo>
                  <a:cubicBezTo>
                    <a:pt x="10365" y="6524"/>
                    <a:pt x="10402" y="6487"/>
                    <a:pt x="10476" y="6487"/>
                  </a:cubicBezTo>
                  <a:cubicBezTo>
                    <a:pt x="10886" y="6375"/>
                    <a:pt x="11147" y="5965"/>
                    <a:pt x="11110" y="5555"/>
                  </a:cubicBezTo>
                  <a:cubicBezTo>
                    <a:pt x="11073" y="4735"/>
                    <a:pt x="11036" y="3952"/>
                    <a:pt x="10961" y="3132"/>
                  </a:cubicBezTo>
                  <a:cubicBezTo>
                    <a:pt x="10924" y="2834"/>
                    <a:pt x="10737" y="2610"/>
                    <a:pt x="10476" y="2573"/>
                  </a:cubicBezTo>
                  <a:cubicBezTo>
                    <a:pt x="10178" y="2461"/>
                    <a:pt x="9880" y="2424"/>
                    <a:pt x="9582" y="2386"/>
                  </a:cubicBezTo>
                  <a:cubicBezTo>
                    <a:pt x="8836" y="2349"/>
                    <a:pt x="8090" y="2349"/>
                    <a:pt x="7382" y="2424"/>
                  </a:cubicBezTo>
                  <a:cubicBezTo>
                    <a:pt x="5705" y="2573"/>
                    <a:pt x="4139" y="3095"/>
                    <a:pt x="2573" y="3467"/>
                  </a:cubicBezTo>
                  <a:cubicBezTo>
                    <a:pt x="2126" y="3579"/>
                    <a:pt x="1753" y="3766"/>
                    <a:pt x="1455" y="4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7792950" y="3555500"/>
              <a:ext cx="290800" cy="304775"/>
            </a:xfrm>
            <a:custGeom>
              <a:avLst/>
              <a:gdLst/>
              <a:ahLst/>
              <a:cxnLst/>
              <a:rect l="l" t="t" r="r" b="b"/>
              <a:pathLst>
                <a:path w="11632" h="12191" extrusionOk="0">
                  <a:moveTo>
                    <a:pt x="6003" y="12191"/>
                  </a:moveTo>
                  <a:cubicBezTo>
                    <a:pt x="5108" y="12191"/>
                    <a:pt x="4250" y="11967"/>
                    <a:pt x="3505" y="11557"/>
                  </a:cubicBezTo>
                  <a:cubicBezTo>
                    <a:pt x="2610" y="11110"/>
                    <a:pt x="1827" y="10476"/>
                    <a:pt x="1193" y="9768"/>
                  </a:cubicBezTo>
                  <a:cubicBezTo>
                    <a:pt x="709" y="9208"/>
                    <a:pt x="373" y="8537"/>
                    <a:pt x="261" y="7792"/>
                  </a:cubicBezTo>
                  <a:cubicBezTo>
                    <a:pt x="1" y="6375"/>
                    <a:pt x="224" y="4884"/>
                    <a:pt x="933" y="3616"/>
                  </a:cubicBezTo>
                  <a:cubicBezTo>
                    <a:pt x="1305" y="2796"/>
                    <a:pt x="1864" y="2051"/>
                    <a:pt x="2498" y="1454"/>
                  </a:cubicBezTo>
                  <a:cubicBezTo>
                    <a:pt x="3057" y="895"/>
                    <a:pt x="3766" y="522"/>
                    <a:pt x="4511" y="373"/>
                  </a:cubicBezTo>
                  <a:cubicBezTo>
                    <a:pt x="6077" y="0"/>
                    <a:pt x="7717" y="261"/>
                    <a:pt x="9097" y="1081"/>
                  </a:cubicBezTo>
                  <a:cubicBezTo>
                    <a:pt x="10513" y="1901"/>
                    <a:pt x="11445" y="3355"/>
                    <a:pt x="11595" y="4996"/>
                  </a:cubicBezTo>
                  <a:cubicBezTo>
                    <a:pt x="11632" y="5331"/>
                    <a:pt x="11408" y="5667"/>
                    <a:pt x="11445" y="5965"/>
                  </a:cubicBezTo>
                  <a:cubicBezTo>
                    <a:pt x="11445" y="6301"/>
                    <a:pt x="11632" y="6524"/>
                    <a:pt x="11595" y="6860"/>
                  </a:cubicBezTo>
                  <a:cubicBezTo>
                    <a:pt x="11222" y="9246"/>
                    <a:pt x="9880" y="11371"/>
                    <a:pt x="7419" y="11967"/>
                  </a:cubicBezTo>
                  <a:cubicBezTo>
                    <a:pt x="6935" y="12116"/>
                    <a:pt x="6487" y="12153"/>
                    <a:pt x="6003" y="12191"/>
                  </a:cubicBezTo>
                  <a:close/>
                  <a:moveTo>
                    <a:pt x="4511" y="6599"/>
                  </a:moveTo>
                  <a:lnTo>
                    <a:pt x="4511" y="6860"/>
                  </a:lnTo>
                  <a:cubicBezTo>
                    <a:pt x="4660" y="8015"/>
                    <a:pt x="5555" y="8463"/>
                    <a:pt x="6562" y="7904"/>
                  </a:cubicBezTo>
                  <a:cubicBezTo>
                    <a:pt x="6711" y="7829"/>
                    <a:pt x="6823" y="7754"/>
                    <a:pt x="6935" y="7643"/>
                  </a:cubicBezTo>
                  <a:cubicBezTo>
                    <a:pt x="7419" y="7195"/>
                    <a:pt x="7568" y="6450"/>
                    <a:pt x="7233" y="5890"/>
                  </a:cubicBezTo>
                  <a:cubicBezTo>
                    <a:pt x="6860" y="5294"/>
                    <a:pt x="6189" y="4996"/>
                    <a:pt x="5518" y="5145"/>
                  </a:cubicBezTo>
                  <a:cubicBezTo>
                    <a:pt x="4847" y="5331"/>
                    <a:pt x="4437" y="5928"/>
                    <a:pt x="4511" y="6599"/>
                  </a:cubicBezTo>
                  <a:close/>
                </a:path>
              </a:pathLst>
            </a:custGeom>
            <a:solidFill>
              <a:srgbClr val="FFF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7759400" y="3487450"/>
              <a:ext cx="811800" cy="251675"/>
            </a:xfrm>
            <a:custGeom>
              <a:avLst/>
              <a:gdLst/>
              <a:ahLst/>
              <a:cxnLst/>
              <a:rect l="l" t="t" r="r" b="b"/>
              <a:pathLst>
                <a:path w="32472" h="10067" extrusionOk="0">
                  <a:moveTo>
                    <a:pt x="1156" y="6338"/>
                  </a:moveTo>
                  <a:cubicBezTo>
                    <a:pt x="746" y="5891"/>
                    <a:pt x="373" y="5406"/>
                    <a:pt x="75" y="4884"/>
                  </a:cubicBezTo>
                  <a:cubicBezTo>
                    <a:pt x="38" y="4735"/>
                    <a:pt x="0" y="4549"/>
                    <a:pt x="38" y="4400"/>
                  </a:cubicBezTo>
                  <a:cubicBezTo>
                    <a:pt x="373" y="3244"/>
                    <a:pt x="895" y="2126"/>
                    <a:pt x="1566" y="1119"/>
                  </a:cubicBezTo>
                  <a:lnTo>
                    <a:pt x="2946" y="1194"/>
                  </a:lnTo>
                  <a:cubicBezTo>
                    <a:pt x="4213" y="1194"/>
                    <a:pt x="5518" y="1119"/>
                    <a:pt x="6785" y="895"/>
                  </a:cubicBezTo>
                  <a:cubicBezTo>
                    <a:pt x="8612" y="672"/>
                    <a:pt x="10439" y="448"/>
                    <a:pt x="12265" y="150"/>
                  </a:cubicBezTo>
                  <a:cubicBezTo>
                    <a:pt x="12601" y="113"/>
                    <a:pt x="12899" y="38"/>
                    <a:pt x="13197" y="1"/>
                  </a:cubicBezTo>
                  <a:cubicBezTo>
                    <a:pt x="13831" y="336"/>
                    <a:pt x="14428" y="709"/>
                    <a:pt x="15099" y="1007"/>
                  </a:cubicBezTo>
                  <a:cubicBezTo>
                    <a:pt x="16180" y="1455"/>
                    <a:pt x="17336" y="1678"/>
                    <a:pt x="18529" y="1716"/>
                  </a:cubicBezTo>
                  <a:cubicBezTo>
                    <a:pt x="19833" y="1827"/>
                    <a:pt x="21138" y="1716"/>
                    <a:pt x="22406" y="1492"/>
                  </a:cubicBezTo>
                  <a:cubicBezTo>
                    <a:pt x="23338" y="1306"/>
                    <a:pt x="24270" y="1156"/>
                    <a:pt x="25202" y="970"/>
                  </a:cubicBezTo>
                  <a:cubicBezTo>
                    <a:pt x="26767" y="4363"/>
                    <a:pt x="28892" y="7159"/>
                    <a:pt x="32397" y="8650"/>
                  </a:cubicBezTo>
                  <a:cubicBezTo>
                    <a:pt x="32471" y="9209"/>
                    <a:pt x="32397" y="9358"/>
                    <a:pt x="32061" y="9433"/>
                  </a:cubicBezTo>
                  <a:cubicBezTo>
                    <a:pt x="31166" y="9656"/>
                    <a:pt x="30309" y="9843"/>
                    <a:pt x="29377" y="10066"/>
                  </a:cubicBezTo>
                  <a:cubicBezTo>
                    <a:pt x="29340" y="9843"/>
                    <a:pt x="29265" y="9694"/>
                    <a:pt x="29265" y="9544"/>
                  </a:cubicBezTo>
                  <a:cubicBezTo>
                    <a:pt x="29041" y="7382"/>
                    <a:pt x="27886" y="5816"/>
                    <a:pt x="26134" y="4623"/>
                  </a:cubicBezTo>
                  <a:cubicBezTo>
                    <a:pt x="25574" y="4251"/>
                    <a:pt x="24903" y="4027"/>
                    <a:pt x="24232" y="4027"/>
                  </a:cubicBezTo>
                  <a:cubicBezTo>
                    <a:pt x="22853" y="3952"/>
                    <a:pt x="21474" y="4139"/>
                    <a:pt x="20169" y="4586"/>
                  </a:cubicBezTo>
                  <a:cubicBezTo>
                    <a:pt x="18379" y="5108"/>
                    <a:pt x="17037" y="6599"/>
                    <a:pt x="16702" y="8426"/>
                  </a:cubicBezTo>
                  <a:cubicBezTo>
                    <a:pt x="16665" y="8575"/>
                    <a:pt x="16627" y="8724"/>
                    <a:pt x="16590" y="8836"/>
                  </a:cubicBezTo>
                  <a:cubicBezTo>
                    <a:pt x="15658" y="8836"/>
                    <a:pt x="14763" y="8687"/>
                    <a:pt x="13906" y="8389"/>
                  </a:cubicBezTo>
                  <a:cubicBezTo>
                    <a:pt x="13869" y="8091"/>
                    <a:pt x="13794" y="7830"/>
                    <a:pt x="13757" y="7569"/>
                  </a:cubicBezTo>
                  <a:cubicBezTo>
                    <a:pt x="13384" y="4922"/>
                    <a:pt x="11855" y="3207"/>
                    <a:pt x="9320" y="2387"/>
                  </a:cubicBezTo>
                  <a:cubicBezTo>
                    <a:pt x="8165" y="2051"/>
                    <a:pt x="6934" y="1977"/>
                    <a:pt x="5742" y="2238"/>
                  </a:cubicBezTo>
                  <a:cubicBezTo>
                    <a:pt x="4325" y="2461"/>
                    <a:pt x="3057" y="3281"/>
                    <a:pt x="2312" y="4512"/>
                  </a:cubicBezTo>
                  <a:cubicBezTo>
                    <a:pt x="2014" y="4996"/>
                    <a:pt x="1753" y="5481"/>
                    <a:pt x="1454" y="6003"/>
                  </a:cubicBezTo>
                  <a:cubicBezTo>
                    <a:pt x="1380" y="6115"/>
                    <a:pt x="1305" y="6189"/>
                    <a:pt x="1156" y="633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8194650" y="3608625"/>
              <a:ext cx="279625" cy="288000"/>
            </a:xfrm>
            <a:custGeom>
              <a:avLst/>
              <a:gdLst/>
              <a:ahLst/>
              <a:cxnLst/>
              <a:rect l="l" t="t" r="r" b="b"/>
              <a:pathLst>
                <a:path w="11185" h="11520" extrusionOk="0">
                  <a:moveTo>
                    <a:pt x="149" y="4996"/>
                  </a:moveTo>
                  <a:lnTo>
                    <a:pt x="149" y="4399"/>
                  </a:lnTo>
                  <a:cubicBezTo>
                    <a:pt x="112" y="3094"/>
                    <a:pt x="746" y="1864"/>
                    <a:pt x="1827" y="1156"/>
                  </a:cubicBezTo>
                  <a:cubicBezTo>
                    <a:pt x="2572" y="634"/>
                    <a:pt x="3467" y="298"/>
                    <a:pt x="4362" y="187"/>
                  </a:cubicBezTo>
                  <a:cubicBezTo>
                    <a:pt x="5107" y="75"/>
                    <a:pt x="5816" y="37"/>
                    <a:pt x="6561" y="37"/>
                  </a:cubicBezTo>
                  <a:cubicBezTo>
                    <a:pt x="7307" y="0"/>
                    <a:pt x="8053" y="261"/>
                    <a:pt x="8612" y="746"/>
                  </a:cubicBezTo>
                  <a:cubicBezTo>
                    <a:pt x="9879" y="1640"/>
                    <a:pt x="10699" y="2983"/>
                    <a:pt x="10960" y="4474"/>
                  </a:cubicBezTo>
                  <a:cubicBezTo>
                    <a:pt x="11072" y="4884"/>
                    <a:pt x="11035" y="5331"/>
                    <a:pt x="10886" y="5779"/>
                  </a:cubicBezTo>
                  <a:cubicBezTo>
                    <a:pt x="10849" y="5890"/>
                    <a:pt x="10811" y="6002"/>
                    <a:pt x="10849" y="6151"/>
                  </a:cubicBezTo>
                  <a:cubicBezTo>
                    <a:pt x="11184" y="8575"/>
                    <a:pt x="9506" y="10849"/>
                    <a:pt x="7046" y="11221"/>
                  </a:cubicBezTo>
                  <a:cubicBezTo>
                    <a:pt x="5294" y="11520"/>
                    <a:pt x="3504" y="11035"/>
                    <a:pt x="2162" y="9879"/>
                  </a:cubicBezTo>
                  <a:cubicBezTo>
                    <a:pt x="1752" y="9656"/>
                    <a:pt x="1417" y="9283"/>
                    <a:pt x="1268" y="8835"/>
                  </a:cubicBezTo>
                  <a:cubicBezTo>
                    <a:pt x="1230" y="8686"/>
                    <a:pt x="1156" y="8575"/>
                    <a:pt x="1044" y="8500"/>
                  </a:cubicBezTo>
                  <a:cubicBezTo>
                    <a:pt x="298" y="7493"/>
                    <a:pt x="0" y="6226"/>
                    <a:pt x="149" y="4996"/>
                  </a:cubicBezTo>
                  <a:close/>
                  <a:moveTo>
                    <a:pt x="4101" y="7568"/>
                  </a:moveTo>
                  <a:cubicBezTo>
                    <a:pt x="4884" y="7568"/>
                    <a:pt x="5555" y="6971"/>
                    <a:pt x="5629" y="6189"/>
                  </a:cubicBezTo>
                  <a:cubicBezTo>
                    <a:pt x="5741" y="5368"/>
                    <a:pt x="5182" y="4660"/>
                    <a:pt x="4399" y="4511"/>
                  </a:cubicBezTo>
                  <a:cubicBezTo>
                    <a:pt x="3616" y="4474"/>
                    <a:pt x="2647" y="5294"/>
                    <a:pt x="2610" y="6002"/>
                  </a:cubicBezTo>
                  <a:cubicBezTo>
                    <a:pt x="2647" y="6822"/>
                    <a:pt x="3281" y="7493"/>
                    <a:pt x="4101" y="7568"/>
                  </a:cubicBezTo>
                  <a:close/>
                </a:path>
              </a:pathLst>
            </a:custGeom>
            <a:solidFill>
              <a:srgbClr val="FFF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7938350" y="4537825"/>
              <a:ext cx="428725" cy="154725"/>
            </a:xfrm>
            <a:custGeom>
              <a:avLst/>
              <a:gdLst/>
              <a:ahLst/>
              <a:cxnLst/>
              <a:rect l="l" t="t" r="r" b="b"/>
              <a:pathLst>
                <a:path w="17149" h="6189" extrusionOk="0">
                  <a:moveTo>
                    <a:pt x="4287" y="5890"/>
                  </a:moveTo>
                  <a:cubicBezTo>
                    <a:pt x="2833" y="5965"/>
                    <a:pt x="1380" y="5741"/>
                    <a:pt x="0" y="5257"/>
                  </a:cubicBezTo>
                  <a:cubicBezTo>
                    <a:pt x="261" y="3504"/>
                    <a:pt x="708" y="1827"/>
                    <a:pt x="1305" y="187"/>
                  </a:cubicBezTo>
                  <a:lnTo>
                    <a:pt x="1864" y="187"/>
                  </a:lnTo>
                  <a:cubicBezTo>
                    <a:pt x="4809" y="448"/>
                    <a:pt x="7754" y="485"/>
                    <a:pt x="10699" y="559"/>
                  </a:cubicBezTo>
                  <a:cubicBezTo>
                    <a:pt x="12265" y="634"/>
                    <a:pt x="13794" y="448"/>
                    <a:pt x="15248" y="0"/>
                  </a:cubicBezTo>
                  <a:cubicBezTo>
                    <a:pt x="16180" y="969"/>
                    <a:pt x="17037" y="3393"/>
                    <a:pt x="17149" y="5257"/>
                  </a:cubicBezTo>
                  <a:cubicBezTo>
                    <a:pt x="17074" y="5331"/>
                    <a:pt x="16962" y="5368"/>
                    <a:pt x="16851" y="5443"/>
                  </a:cubicBezTo>
                  <a:cubicBezTo>
                    <a:pt x="16105" y="5629"/>
                    <a:pt x="15359" y="5779"/>
                    <a:pt x="14614" y="5965"/>
                  </a:cubicBezTo>
                  <a:cubicBezTo>
                    <a:pt x="13868" y="6189"/>
                    <a:pt x="13570" y="6077"/>
                    <a:pt x="13197" y="5368"/>
                  </a:cubicBezTo>
                  <a:cubicBezTo>
                    <a:pt x="13048" y="5070"/>
                    <a:pt x="12936" y="4772"/>
                    <a:pt x="12824" y="4436"/>
                  </a:cubicBezTo>
                  <a:cubicBezTo>
                    <a:pt x="12601" y="3691"/>
                    <a:pt x="12414" y="2945"/>
                    <a:pt x="12191" y="2200"/>
                  </a:cubicBezTo>
                  <a:cubicBezTo>
                    <a:pt x="12079" y="1790"/>
                    <a:pt x="11930" y="1640"/>
                    <a:pt x="11520" y="1640"/>
                  </a:cubicBezTo>
                  <a:cubicBezTo>
                    <a:pt x="11072" y="1640"/>
                    <a:pt x="10625" y="1678"/>
                    <a:pt x="10215" y="1715"/>
                  </a:cubicBezTo>
                  <a:cubicBezTo>
                    <a:pt x="9208" y="1752"/>
                    <a:pt x="8202" y="1827"/>
                    <a:pt x="7195" y="1901"/>
                  </a:cubicBezTo>
                  <a:cubicBezTo>
                    <a:pt x="6785" y="1939"/>
                    <a:pt x="6375" y="1976"/>
                    <a:pt x="6002" y="2013"/>
                  </a:cubicBezTo>
                  <a:cubicBezTo>
                    <a:pt x="5555" y="2013"/>
                    <a:pt x="5219" y="2349"/>
                    <a:pt x="5182" y="2759"/>
                  </a:cubicBezTo>
                  <a:cubicBezTo>
                    <a:pt x="4996" y="3579"/>
                    <a:pt x="4772" y="4362"/>
                    <a:pt x="4548" y="5182"/>
                  </a:cubicBezTo>
                  <a:cubicBezTo>
                    <a:pt x="4474" y="5406"/>
                    <a:pt x="4399" y="5629"/>
                    <a:pt x="4287" y="5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8559050" y="3702750"/>
              <a:ext cx="133300" cy="178975"/>
            </a:xfrm>
            <a:custGeom>
              <a:avLst/>
              <a:gdLst/>
              <a:ahLst/>
              <a:cxnLst/>
              <a:rect l="l" t="t" r="r" b="b"/>
              <a:pathLst>
                <a:path w="5332" h="7159" extrusionOk="0">
                  <a:moveTo>
                    <a:pt x="1" y="7009"/>
                  </a:moveTo>
                  <a:cubicBezTo>
                    <a:pt x="38" y="6785"/>
                    <a:pt x="112" y="6599"/>
                    <a:pt x="187" y="6413"/>
                  </a:cubicBezTo>
                  <a:cubicBezTo>
                    <a:pt x="783" y="5070"/>
                    <a:pt x="1156" y="3617"/>
                    <a:pt x="1268" y="2163"/>
                  </a:cubicBezTo>
                  <a:cubicBezTo>
                    <a:pt x="1305" y="1417"/>
                    <a:pt x="1753" y="783"/>
                    <a:pt x="2461" y="560"/>
                  </a:cubicBezTo>
                  <a:cubicBezTo>
                    <a:pt x="2685" y="448"/>
                    <a:pt x="2946" y="373"/>
                    <a:pt x="3207" y="299"/>
                  </a:cubicBezTo>
                  <a:cubicBezTo>
                    <a:pt x="3803" y="0"/>
                    <a:pt x="4549" y="336"/>
                    <a:pt x="4772" y="970"/>
                  </a:cubicBezTo>
                  <a:cubicBezTo>
                    <a:pt x="5257" y="1827"/>
                    <a:pt x="5332" y="2871"/>
                    <a:pt x="4996" y="3766"/>
                  </a:cubicBezTo>
                  <a:cubicBezTo>
                    <a:pt x="4474" y="5294"/>
                    <a:pt x="3281" y="6487"/>
                    <a:pt x="1753" y="6972"/>
                  </a:cubicBezTo>
                  <a:cubicBezTo>
                    <a:pt x="1156" y="7121"/>
                    <a:pt x="560" y="7158"/>
                    <a:pt x="1" y="7009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8510575" y="4483750"/>
              <a:ext cx="170600" cy="116525"/>
            </a:xfrm>
            <a:custGeom>
              <a:avLst/>
              <a:gdLst/>
              <a:ahLst/>
              <a:cxnLst/>
              <a:rect l="l" t="t" r="r" b="b"/>
              <a:pathLst>
                <a:path w="6824" h="4661" extrusionOk="0">
                  <a:moveTo>
                    <a:pt x="6823" y="1268"/>
                  </a:moveTo>
                  <a:lnTo>
                    <a:pt x="5891" y="1604"/>
                  </a:lnTo>
                  <a:cubicBezTo>
                    <a:pt x="5891" y="1828"/>
                    <a:pt x="5891" y="2014"/>
                    <a:pt x="5928" y="2200"/>
                  </a:cubicBezTo>
                  <a:cubicBezTo>
                    <a:pt x="6003" y="2499"/>
                    <a:pt x="6078" y="2797"/>
                    <a:pt x="6152" y="3058"/>
                  </a:cubicBezTo>
                  <a:cubicBezTo>
                    <a:pt x="6227" y="3356"/>
                    <a:pt x="6189" y="3617"/>
                    <a:pt x="6003" y="3878"/>
                  </a:cubicBezTo>
                  <a:cubicBezTo>
                    <a:pt x="5556" y="3878"/>
                    <a:pt x="5146" y="3692"/>
                    <a:pt x="4885" y="3319"/>
                  </a:cubicBezTo>
                  <a:cubicBezTo>
                    <a:pt x="4736" y="3132"/>
                    <a:pt x="4549" y="2983"/>
                    <a:pt x="4288" y="3095"/>
                  </a:cubicBezTo>
                  <a:cubicBezTo>
                    <a:pt x="4027" y="3207"/>
                    <a:pt x="3990" y="3431"/>
                    <a:pt x="4102" y="3803"/>
                  </a:cubicBezTo>
                  <a:cubicBezTo>
                    <a:pt x="4251" y="4027"/>
                    <a:pt x="4288" y="4325"/>
                    <a:pt x="4214" y="4624"/>
                  </a:cubicBezTo>
                  <a:cubicBezTo>
                    <a:pt x="4064" y="4549"/>
                    <a:pt x="3878" y="4512"/>
                    <a:pt x="3804" y="4437"/>
                  </a:cubicBezTo>
                  <a:cubicBezTo>
                    <a:pt x="3543" y="4139"/>
                    <a:pt x="3356" y="3803"/>
                    <a:pt x="3095" y="3468"/>
                  </a:cubicBezTo>
                  <a:cubicBezTo>
                    <a:pt x="2834" y="3207"/>
                    <a:pt x="2387" y="3282"/>
                    <a:pt x="2275" y="3617"/>
                  </a:cubicBezTo>
                  <a:cubicBezTo>
                    <a:pt x="2163" y="3915"/>
                    <a:pt x="2126" y="4251"/>
                    <a:pt x="2014" y="4661"/>
                  </a:cubicBezTo>
                  <a:cubicBezTo>
                    <a:pt x="1716" y="3990"/>
                    <a:pt x="1716" y="3990"/>
                    <a:pt x="1753" y="3543"/>
                  </a:cubicBezTo>
                  <a:cubicBezTo>
                    <a:pt x="1753" y="3282"/>
                    <a:pt x="1828" y="3021"/>
                    <a:pt x="1865" y="2760"/>
                  </a:cubicBezTo>
                  <a:cubicBezTo>
                    <a:pt x="1865" y="2499"/>
                    <a:pt x="1865" y="2350"/>
                    <a:pt x="1641" y="2238"/>
                  </a:cubicBezTo>
                  <a:cubicBezTo>
                    <a:pt x="1418" y="2126"/>
                    <a:pt x="1231" y="2200"/>
                    <a:pt x="1008" y="2461"/>
                  </a:cubicBezTo>
                  <a:cubicBezTo>
                    <a:pt x="821" y="2685"/>
                    <a:pt x="747" y="2834"/>
                    <a:pt x="597" y="3021"/>
                  </a:cubicBezTo>
                  <a:cubicBezTo>
                    <a:pt x="448" y="3207"/>
                    <a:pt x="262" y="3356"/>
                    <a:pt x="1" y="3654"/>
                  </a:cubicBezTo>
                  <a:cubicBezTo>
                    <a:pt x="38" y="3431"/>
                    <a:pt x="76" y="3244"/>
                    <a:pt x="150" y="3021"/>
                  </a:cubicBezTo>
                  <a:cubicBezTo>
                    <a:pt x="486" y="2238"/>
                    <a:pt x="970" y="1567"/>
                    <a:pt x="1604" y="1007"/>
                  </a:cubicBezTo>
                  <a:cubicBezTo>
                    <a:pt x="1828" y="747"/>
                    <a:pt x="2051" y="523"/>
                    <a:pt x="2461" y="709"/>
                  </a:cubicBezTo>
                  <a:cubicBezTo>
                    <a:pt x="2648" y="709"/>
                    <a:pt x="2797" y="635"/>
                    <a:pt x="2872" y="486"/>
                  </a:cubicBezTo>
                  <a:cubicBezTo>
                    <a:pt x="3058" y="187"/>
                    <a:pt x="3431" y="1"/>
                    <a:pt x="3804" y="38"/>
                  </a:cubicBezTo>
                  <a:cubicBezTo>
                    <a:pt x="4736" y="1"/>
                    <a:pt x="5630" y="262"/>
                    <a:pt x="6376" y="747"/>
                  </a:cubicBezTo>
                  <a:cubicBezTo>
                    <a:pt x="6525" y="858"/>
                    <a:pt x="6600" y="1045"/>
                    <a:pt x="6823" y="126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7657800" y="3581600"/>
              <a:ext cx="74600" cy="178950"/>
            </a:xfrm>
            <a:custGeom>
              <a:avLst/>
              <a:gdLst/>
              <a:ahLst/>
              <a:cxnLst/>
              <a:rect l="l" t="t" r="r" b="b"/>
              <a:pathLst>
                <a:path w="2984" h="7158" extrusionOk="0">
                  <a:moveTo>
                    <a:pt x="2983" y="7158"/>
                  </a:moveTo>
                  <a:cubicBezTo>
                    <a:pt x="2499" y="7083"/>
                    <a:pt x="2089" y="6822"/>
                    <a:pt x="1790" y="6449"/>
                  </a:cubicBezTo>
                  <a:cubicBezTo>
                    <a:pt x="1082" y="5704"/>
                    <a:pt x="523" y="4809"/>
                    <a:pt x="225" y="3840"/>
                  </a:cubicBezTo>
                  <a:cubicBezTo>
                    <a:pt x="38" y="3132"/>
                    <a:pt x="1" y="2423"/>
                    <a:pt x="113" y="1752"/>
                  </a:cubicBezTo>
                  <a:cubicBezTo>
                    <a:pt x="113" y="1529"/>
                    <a:pt x="187" y="1342"/>
                    <a:pt x="262" y="1156"/>
                  </a:cubicBezTo>
                  <a:cubicBezTo>
                    <a:pt x="560" y="522"/>
                    <a:pt x="1119" y="0"/>
                    <a:pt x="2051" y="373"/>
                  </a:cubicBezTo>
                  <a:cubicBezTo>
                    <a:pt x="2424" y="522"/>
                    <a:pt x="2760" y="708"/>
                    <a:pt x="2983" y="1007"/>
                  </a:cubicBezTo>
                  <a:cubicBezTo>
                    <a:pt x="2834" y="2013"/>
                    <a:pt x="2797" y="3020"/>
                    <a:pt x="2834" y="4064"/>
                  </a:cubicBezTo>
                  <a:cubicBezTo>
                    <a:pt x="2909" y="5033"/>
                    <a:pt x="2946" y="6039"/>
                    <a:pt x="2983" y="715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7816250" y="4811825"/>
              <a:ext cx="129575" cy="60600"/>
            </a:xfrm>
            <a:custGeom>
              <a:avLst/>
              <a:gdLst/>
              <a:ahLst/>
              <a:cxnLst/>
              <a:rect l="l" t="t" r="r" b="b"/>
              <a:pathLst>
                <a:path w="5183" h="2424" extrusionOk="0">
                  <a:moveTo>
                    <a:pt x="2051" y="0"/>
                  </a:moveTo>
                  <a:cubicBezTo>
                    <a:pt x="2946" y="38"/>
                    <a:pt x="3840" y="336"/>
                    <a:pt x="4586" y="821"/>
                  </a:cubicBezTo>
                  <a:cubicBezTo>
                    <a:pt x="4698" y="858"/>
                    <a:pt x="4810" y="970"/>
                    <a:pt x="4921" y="1044"/>
                  </a:cubicBezTo>
                  <a:cubicBezTo>
                    <a:pt x="5182" y="1343"/>
                    <a:pt x="5071" y="1790"/>
                    <a:pt x="4735" y="1976"/>
                  </a:cubicBezTo>
                  <a:cubicBezTo>
                    <a:pt x="4362" y="2163"/>
                    <a:pt x="3989" y="2275"/>
                    <a:pt x="3579" y="2349"/>
                  </a:cubicBezTo>
                  <a:cubicBezTo>
                    <a:pt x="2796" y="2424"/>
                    <a:pt x="1976" y="2424"/>
                    <a:pt x="1193" y="2386"/>
                  </a:cubicBezTo>
                  <a:cubicBezTo>
                    <a:pt x="336" y="2312"/>
                    <a:pt x="1" y="1678"/>
                    <a:pt x="373" y="895"/>
                  </a:cubicBezTo>
                  <a:cubicBezTo>
                    <a:pt x="672" y="299"/>
                    <a:pt x="1193" y="0"/>
                    <a:pt x="2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8457475" y="4731675"/>
              <a:ext cx="71775" cy="97875"/>
            </a:xfrm>
            <a:custGeom>
              <a:avLst/>
              <a:gdLst/>
              <a:ahLst/>
              <a:cxnLst/>
              <a:rect l="l" t="t" r="r" b="b"/>
              <a:pathLst>
                <a:path w="2871" h="3915" extrusionOk="0">
                  <a:moveTo>
                    <a:pt x="2460" y="38"/>
                  </a:moveTo>
                  <a:cubicBezTo>
                    <a:pt x="2871" y="1044"/>
                    <a:pt x="2759" y="2200"/>
                    <a:pt x="2125" y="3095"/>
                  </a:cubicBezTo>
                  <a:cubicBezTo>
                    <a:pt x="1752" y="3691"/>
                    <a:pt x="1007" y="3915"/>
                    <a:pt x="336" y="3691"/>
                  </a:cubicBezTo>
                  <a:cubicBezTo>
                    <a:pt x="149" y="3654"/>
                    <a:pt x="0" y="3430"/>
                    <a:pt x="0" y="3244"/>
                  </a:cubicBezTo>
                  <a:cubicBezTo>
                    <a:pt x="75" y="2386"/>
                    <a:pt x="373" y="1566"/>
                    <a:pt x="857" y="895"/>
                  </a:cubicBezTo>
                  <a:cubicBezTo>
                    <a:pt x="1156" y="410"/>
                    <a:pt x="1678" y="75"/>
                    <a:pt x="2237" y="0"/>
                  </a:cubicBezTo>
                  <a:cubicBezTo>
                    <a:pt x="2311" y="0"/>
                    <a:pt x="2386" y="38"/>
                    <a:pt x="2460" y="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7614950" y="4087650"/>
              <a:ext cx="80175" cy="82975"/>
            </a:xfrm>
            <a:custGeom>
              <a:avLst/>
              <a:gdLst/>
              <a:ahLst/>
              <a:cxnLst/>
              <a:rect l="l" t="t" r="r" b="b"/>
              <a:pathLst>
                <a:path w="3207" h="3319" extrusionOk="0">
                  <a:moveTo>
                    <a:pt x="2982" y="2760"/>
                  </a:moveTo>
                  <a:cubicBezTo>
                    <a:pt x="2610" y="2909"/>
                    <a:pt x="2200" y="3058"/>
                    <a:pt x="1789" y="3170"/>
                  </a:cubicBezTo>
                  <a:cubicBezTo>
                    <a:pt x="1379" y="3319"/>
                    <a:pt x="895" y="3244"/>
                    <a:pt x="522" y="3058"/>
                  </a:cubicBezTo>
                  <a:cubicBezTo>
                    <a:pt x="186" y="2946"/>
                    <a:pt x="0" y="2536"/>
                    <a:pt x="186" y="2238"/>
                  </a:cubicBezTo>
                  <a:cubicBezTo>
                    <a:pt x="261" y="2014"/>
                    <a:pt x="373" y="1865"/>
                    <a:pt x="485" y="1679"/>
                  </a:cubicBezTo>
                  <a:cubicBezTo>
                    <a:pt x="969" y="1716"/>
                    <a:pt x="1379" y="1753"/>
                    <a:pt x="1789" y="1790"/>
                  </a:cubicBezTo>
                  <a:cubicBezTo>
                    <a:pt x="2162" y="1902"/>
                    <a:pt x="2498" y="1529"/>
                    <a:pt x="2349" y="1157"/>
                  </a:cubicBezTo>
                  <a:cubicBezTo>
                    <a:pt x="2162" y="784"/>
                    <a:pt x="2125" y="374"/>
                    <a:pt x="2237" y="1"/>
                  </a:cubicBezTo>
                  <a:cubicBezTo>
                    <a:pt x="2908" y="747"/>
                    <a:pt x="3206" y="1790"/>
                    <a:pt x="2982" y="2760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8146175" y="4104450"/>
              <a:ext cx="83900" cy="58725"/>
            </a:xfrm>
            <a:custGeom>
              <a:avLst/>
              <a:gdLst/>
              <a:ahLst/>
              <a:cxnLst/>
              <a:rect l="l" t="t" r="r" b="b"/>
              <a:pathLst>
                <a:path w="3356" h="2349" extrusionOk="0">
                  <a:moveTo>
                    <a:pt x="3356" y="112"/>
                  </a:moveTo>
                  <a:lnTo>
                    <a:pt x="2088" y="2349"/>
                  </a:lnTo>
                  <a:cubicBezTo>
                    <a:pt x="1119" y="1901"/>
                    <a:pt x="373" y="1118"/>
                    <a:pt x="1" y="186"/>
                  </a:cubicBezTo>
                  <a:cubicBezTo>
                    <a:pt x="1119" y="0"/>
                    <a:pt x="2237" y="0"/>
                    <a:pt x="3356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8021300" y="4093250"/>
              <a:ext cx="64325" cy="65275"/>
            </a:xfrm>
            <a:custGeom>
              <a:avLst/>
              <a:gdLst/>
              <a:ahLst/>
              <a:cxnLst/>
              <a:rect l="l" t="t" r="r" b="b"/>
              <a:pathLst>
                <a:path w="2573" h="2611" extrusionOk="0">
                  <a:moveTo>
                    <a:pt x="634" y="2610"/>
                  </a:moveTo>
                  <a:cubicBezTo>
                    <a:pt x="186" y="1865"/>
                    <a:pt x="0" y="970"/>
                    <a:pt x="112" y="113"/>
                  </a:cubicBezTo>
                  <a:cubicBezTo>
                    <a:pt x="1007" y="1"/>
                    <a:pt x="1752" y="336"/>
                    <a:pt x="2572" y="373"/>
                  </a:cubicBezTo>
                  <a:cubicBezTo>
                    <a:pt x="2125" y="1268"/>
                    <a:pt x="1454" y="2014"/>
                    <a:pt x="634" y="2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7383800" y="4233050"/>
              <a:ext cx="248875" cy="69000"/>
            </a:xfrm>
            <a:custGeom>
              <a:avLst/>
              <a:gdLst/>
              <a:ahLst/>
              <a:cxnLst/>
              <a:rect l="l" t="t" r="r" b="b"/>
              <a:pathLst>
                <a:path w="9955" h="2760" extrusionOk="0">
                  <a:moveTo>
                    <a:pt x="9954" y="1"/>
                  </a:moveTo>
                  <a:cubicBezTo>
                    <a:pt x="8985" y="448"/>
                    <a:pt x="8016" y="784"/>
                    <a:pt x="6972" y="933"/>
                  </a:cubicBezTo>
                  <a:cubicBezTo>
                    <a:pt x="4847" y="1268"/>
                    <a:pt x="2797" y="1865"/>
                    <a:pt x="784" y="2685"/>
                  </a:cubicBezTo>
                  <a:cubicBezTo>
                    <a:pt x="634" y="2722"/>
                    <a:pt x="485" y="2759"/>
                    <a:pt x="336" y="2759"/>
                  </a:cubicBezTo>
                  <a:cubicBezTo>
                    <a:pt x="224" y="2759"/>
                    <a:pt x="150" y="2610"/>
                    <a:pt x="1" y="2498"/>
                  </a:cubicBezTo>
                  <a:cubicBezTo>
                    <a:pt x="3244" y="1380"/>
                    <a:pt x="6562" y="560"/>
                    <a:pt x="99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7433200" y="4274050"/>
              <a:ext cx="141700" cy="42900"/>
            </a:xfrm>
            <a:custGeom>
              <a:avLst/>
              <a:gdLst/>
              <a:ahLst/>
              <a:cxnLst/>
              <a:rect l="l" t="t" r="r" b="b"/>
              <a:pathLst>
                <a:path w="5668" h="1716" extrusionOk="0">
                  <a:moveTo>
                    <a:pt x="5667" y="1"/>
                  </a:moveTo>
                  <a:cubicBezTo>
                    <a:pt x="5630" y="76"/>
                    <a:pt x="5630" y="262"/>
                    <a:pt x="5592" y="262"/>
                  </a:cubicBezTo>
                  <a:cubicBezTo>
                    <a:pt x="3840" y="896"/>
                    <a:pt x="2088" y="1604"/>
                    <a:pt x="187" y="1716"/>
                  </a:cubicBezTo>
                  <a:cubicBezTo>
                    <a:pt x="112" y="1716"/>
                    <a:pt x="75" y="1716"/>
                    <a:pt x="0" y="1679"/>
                  </a:cubicBezTo>
                  <a:cubicBezTo>
                    <a:pt x="75" y="1418"/>
                    <a:pt x="261" y="1418"/>
                    <a:pt x="485" y="1343"/>
                  </a:cubicBezTo>
                  <a:cubicBezTo>
                    <a:pt x="1753" y="896"/>
                    <a:pt x="3095" y="560"/>
                    <a:pt x="4437" y="299"/>
                  </a:cubicBezTo>
                  <a:cubicBezTo>
                    <a:pt x="4847" y="225"/>
                    <a:pt x="5257" y="113"/>
                    <a:pt x="5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7574875" y="4274050"/>
              <a:ext cx="9325" cy="1900"/>
            </a:xfrm>
            <a:custGeom>
              <a:avLst/>
              <a:gdLst/>
              <a:ahLst/>
              <a:cxnLst/>
              <a:rect l="l" t="t" r="r" b="b"/>
              <a:pathLst>
                <a:path w="373" h="76" extrusionOk="0">
                  <a:moveTo>
                    <a:pt x="0" y="1"/>
                  </a:moveTo>
                  <a:cubicBezTo>
                    <a:pt x="112" y="1"/>
                    <a:pt x="186" y="1"/>
                    <a:pt x="298" y="1"/>
                  </a:cubicBezTo>
                  <a:cubicBezTo>
                    <a:pt x="336" y="1"/>
                    <a:pt x="336" y="38"/>
                    <a:pt x="373" y="76"/>
                  </a:cubicBezTo>
                  <a:cubicBezTo>
                    <a:pt x="336" y="76"/>
                    <a:pt x="298" y="76"/>
                    <a:pt x="298" y="76"/>
                  </a:cubicBezTo>
                  <a:cubicBezTo>
                    <a:pt x="186" y="76"/>
                    <a:pt x="11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7651275" y="4228400"/>
              <a:ext cx="3775" cy="1875"/>
            </a:xfrm>
            <a:custGeom>
              <a:avLst/>
              <a:gdLst/>
              <a:ahLst/>
              <a:cxnLst/>
              <a:rect l="l" t="t" r="r" b="b"/>
              <a:pathLst>
                <a:path w="151" h="75" extrusionOk="0">
                  <a:moveTo>
                    <a:pt x="76" y="0"/>
                  </a:moveTo>
                  <a:lnTo>
                    <a:pt x="150" y="38"/>
                  </a:lnTo>
                  <a:cubicBezTo>
                    <a:pt x="113" y="38"/>
                    <a:pt x="113" y="75"/>
                    <a:pt x="76" y="75"/>
                  </a:cubicBezTo>
                  <a:cubicBezTo>
                    <a:pt x="38" y="75"/>
                    <a:pt x="1" y="75"/>
                    <a:pt x="1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8089325" y="4340225"/>
              <a:ext cx="47550" cy="38250"/>
            </a:xfrm>
            <a:custGeom>
              <a:avLst/>
              <a:gdLst/>
              <a:ahLst/>
              <a:cxnLst/>
              <a:rect l="l" t="t" r="r" b="b"/>
              <a:pathLst>
                <a:path w="1902" h="1530" extrusionOk="0">
                  <a:moveTo>
                    <a:pt x="858" y="1529"/>
                  </a:moveTo>
                  <a:cubicBezTo>
                    <a:pt x="746" y="1529"/>
                    <a:pt x="634" y="1492"/>
                    <a:pt x="522" y="1492"/>
                  </a:cubicBezTo>
                  <a:cubicBezTo>
                    <a:pt x="224" y="1380"/>
                    <a:pt x="38" y="1119"/>
                    <a:pt x="0" y="821"/>
                  </a:cubicBezTo>
                  <a:cubicBezTo>
                    <a:pt x="0" y="448"/>
                    <a:pt x="261" y="113"/>
                    <a:pt x="672" y="75"/>
                  </a:cubicBezTo>
                  <a:cubicBezTo>
                    <a:pt x="1044" y="1"/>
                    <a:pt x="1454" y="187"/>
                    <a:pt x="1678" y="560"/>
                  </a:cubicBezTo>
                  <a:cubicBezTo>
                    <a:pt x="1902" y="1045"/>
                    <a:pt x="1529" y="1529"/>
                    <a:pt x="858" y="15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8098650" y="4205100"/>
              <a:ext cx="37300" cy="34500"/>
            </a:xfrm>
            <a:custGeom>
              <a:avLst/>
              <a:gdLst/>
              <a:ahLst/>
              <a:cxnLst/>
              <a:rect l="l" t="t" r="r" b="b"/>
              <a:pathLst>
                <a:path w="1492" h="1380" extrusionOk="0">
                  <a:moveTo>
                    <a:pt x="224" y="1380"/>
                  </a:moveTo>
                  <a:cubicBezTo>
                    <a:pt x="38" y="1081"/>
                    <a:pt x="0" y="709"/>
                    <a:pt x="187" y="373"/>
                  </a:cubicBezTo>
                  <a:cubicBezTo>
                    <a:pt x="261" y="112"/>
                    <a:pt x="485" y="75"/>
                    <a:pt x="746" y="38"/>
                  </a:cubicBezTo>
                  <a:cubicBezTo>
                    <a:pt x="970" y="0"/>
                    <a:pt x="1081" y="149"/>
                    <a:pt x="1193" y="336"/>
                  </a:cubicBezTo>
                  <a:cubicBezTo>
                    <a:pt x="1491" y="1044"/>
                    <a:pt x="1193" y="1380"/>
                    <a:pt x="224" y="13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7361425" y="3905925"/>
              <a:ext cx="194825" cy="99750"/>
            </a:xfrm>
            <a:custGeom>
              <a:avLst/>
              <a:gdLst/>
              <a:ahLst/>
              <a:cxnLst/>
              <a:rect l="l" t="t" r="r" b="b"/>
              <a:pathLst>
                <a:path w="7793" h="3990" extrusionOk="0">
                  <a:moveTo>
                    <a:pt x="7643" y="187"/>
                  </a:moveTo>
                  <a:lnTo>
                    <a:pt x="7792" y="2275"/>
                  </a:lnTo>
                  <a:cubicBezTo>
                    <a:pt x="7681" y="2349"/>
                    <a:pt x="7606" y="2461"/>
                    <a:pt x="7531" y="2461"/>
                  </a:cubicBezTo>
                  <a:cubicBezTo>
                    <a:pt x="5891" y="2796"/>
                    <a:pt x="4251" y="3206"/>
                    <a:pt x="2685" y="3728"/>
                  </a:cubicBezTo>
                  <a:cubicBezTo>
                    <a:pt x="2089" y="3915"/>
                    <a:pt x="1418" y="3989"/>
                    <a:pt x="821" y="3915"/>
                  </a:cubicBezTo>
                  <a:cubicBezTo>
                    <a:pt x="635" y="3915"/>
                    <a:pt x="486" y="3840"/>
                    <a:pt x="336" y="3803"/>
                  </a:cubicBezTo>
                  <a:cubicBezTo>
                    <a:pt x="38" y="3430"/>
                    <a:pt x="187" y="2946"/>
                    <a:pt x="113" y="2535"/>
                  </a:cubicBezTo>
                  <a:cubicBezTo>
                    <a:pt x="76" y="2125"/>
                    <a:pt x="38" y="1753"/>
                    <a:pt x="1" y="1305"/>
                  </a:cubicBezTo>
                  <a:cubicBezTo>
                    <a:pt x="225" y="1231"/>
                    <a:pt x="448" y="1119"/>
                    <a:pt x="672" y="1044"/>
                  </a:cubicBezTo>
                  <a:cubicBezTo>
                    <a:pt x="1604" y="821"/>
                    <a:pt x="2499" y="597"/>
                    <a:pt x="3431" y="373"/>
                  </a:cubicBezTo>
                  <a:cubicBezTo>
                    <a:pt x="4624" y="75"/>
                    <a:pt x="5891" y="0"/>
                    <a:pt x="7121" y="75"/>
                  </a:cubicBezTo>
                  <a:cubicBezTo>
                    <a:pt x="7308" y="112"/>
                    <a:pt x="7457" y="150"/>
                    <a:pt x="7643" y="187"/>
                  </a:cubicBezTo>
                  <a:close/>
                  <a:moveTo>
                    <a:pt x="4214" y="1007"/>
                  </a:moveTo>
                  <a:cubicBezTo>
                    <a:pt x="3953" y="1007"/>
                    <a:pt x="3729" y="1193"/>
                    <a:pt x="3692" y="1454"/>
                  </a:cubicBezTo>
                  <a:cubicBezTo>
                    <a:pt x="3654" y="1678"/>
                    <a:pt x="3766" y="1902"/>
                    <a:pt x="3990" y="2051"/>
                  </a:cubicBezTo>
                  <a:cubicBezTo>
                    <a:pt x="4176" y="2200"/>
                    <a:pt x="4475" y="2237"/>
                    <a:pt x="4735" y="2125"/>
                  </a:cubicBezTo>
                  <a:cubicBezTo>
                    <a:pt x="4922" y="2014"/>
                    <a:pt x="4996" y="1790"/>
                    <a:pt x="4922" y="1603"/>
                  </a:cubicBezTo>
                  <a:cubicBezTo>
                    <a:pt x="4773" y="1305"/>
                    <a:pt x="4512" y="1082"/>
                    <a:pt x="4214" y="1007"/>
                  </a:cubicBezTo>
                  <a:close/>
                  <a:moveTo>
                    <a:pt x="1529" y="2014"/>
                  </a:moveTo>
                  <a:cubicBezTo>
                    <a:pt x="1529" y="2051"/>
                    <a:pt x="1529" y="2088"/>
                    <a:pt x="1529" y="2163"/>
                  </a:cubicBezTo>
                  <a:cubicBezTo>
                    <a:pt x="1567" y="2386"/>
                    <a:pt x="1716" y="2573"/>
                    <a:pt x="1939" y="2647"/>
                  </a:cubicBezTo>
                  <a:cubicBezTo>
                    <a:pt x="2200" y="2796"/>
                    <a:pt x="2499" y="2759"/>
                    <a:pt x="2685" y="2573"/>
                  </a:cubicBezTo>
                  <a:cubicBezTo>
                    <a:pt x="2871" y="2424"/>
                    <a:pt x="2871" y="2051"/>
                    <a:pt x="2685" y="1976"/>
                  </a:cubicBezTo>
                  <a:cubicBezTo>
                    <a:pt x="2424" y="1864"/>
                    <a:pt x="2163" y="1790"/>
                    <a:pt x="1865" y="1753"/>
                  </a:cubicBezTo>
                  <a:cubicBezTo>
                    <a:pt x="1753" y="1753"/>
                    <a:pt x="1604" y="1939"/>
                    <a:pt x="1529" y="2014"/>
                  </a:cubicBezTo>
                  <a:close/>
                  <a:moveTo>
                    <a:pt x="6115" y="1902"/>
                  </a:moveTo>
                  <a:cubicBezTo>
                    <a:pt x="6413" y="1902"/>
                    <a:pt x="6674" y="1641"/>
                    <a:pt x="6674" y="1305"/>
                  </a:cubicBezTo>
                  <a:cubicBezTo>
                    <a:pt x="6674" y="1082"/>
                    <a:pt x="6525" y="895"/>
                    <a:pt x="6264" y="821"/>
                  </a:cubicBezTo>
                  <a:cubicBezTo>
                    <a:pt x="5928" y="821"/>
                    <a:pt x="5667" y="1082"/>
                    <a:pt x="5667" y="1454"/>
                  </a:cubicBezTo>
                  <a:cubicBezTo>
                    <a:pt x="5667" y="1678"/>
                    <a:pt x="5854" y="1864"/>
                    <a:pt x="6115" y="19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7819975" y="3888225"/>
              <a:ext cx="6550" cy="950"/>
            </a:xfrm>
            <a:custGeom>
              <a:avLst/>
              <a:gdLst/>
              <a:ahLst/>
              <a:cxnLst/>
              <a:rect l="l" t="t" r="r" b="b"/>
              <a:pathLst>
                <a:path w="262" h="38" extrusionOk="0">
                  <a:moveTo>
                    <a:pt x="262" y="0"/>
                  </a:moveTo>
                  <a:lnTo>
                    <a:pt x="187" y="0"/>
                  </a:lnTo>
                  <a:cubicBezTo>
                    <a:pt x="1" y="37"/>
                    <a:pt x="112" y="37"/>
                    <a:pt x="262" y="0"/>
                  </a:cubicBezTo>
                  <a:close/>
                </a:path>
              </a:pathLst>
            </a:custGeom>
            <a:solidFill>
              <a:srgbClr val="FF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7750075" y="3752150"/>
              <a:ext cx="148225" cy="137025"/>
            </a:xfrm>
            <a:custGeom>
              <a:avLst/>
              <a:gdLst/>
              <a:ahLst/>
              <a:cxnLst/>
              <a:rect l="l" t="t" r="r" b="b"/>
              <a:pathLst>
                <a:path w="5929" h="5481" extrusionOk="0">
                  <a:moveTo>
                    <a:pt x="4847" y="932"/>
                  </a:moveTo>
                  <a:cubicBezTo>
                    <a:pt x="3878" y="0"/>
                    <a:pt x="2498" y="187"/>
                    <a:pt x="1529" y="970"/>
                  </a:cubicBezTo>
                  <a:cubicBezTo>
                    <a:pt x="1" y="2162"/>
                    <a:pt x="560" y="5331"/>
                    <a:pt x="2648" y="5443"/>
                  </a:cubicBezTo>
                  <a:cubicBezTo>
                    <a:pt x="2685" y="5443"/>
                    <a:pt x="2722" y="5443"/>
                    <a:pt x="2797" y="5443"/>
                  </a:cubicBezTo>
                  <a:lnTo>
                    <a:pt x="2908" y="5443"/>
                  </a:lnTo>
                  <a:lnTo>
                    <a:pt x="2983" y="5443"/>
                  </a:lnTo>
                  <a:lnTo>
                    <a:pt x="3095" y="5406"/>
                  </a:lnTo>
                  <a:cubicBezTo>
                    <a:pt x="3281" y="5406"/>
                    <a:pt x="3169" y="5406"/>
                    <a:pt x="3058" y="5443"/>
                  </a:cubicBezTo>
                  <a:cubicBezTo>
                    <a:pt x="4027" y="5480"/>
                    <a:pt x="4959" y="4921"/>
                    <a:pt x="5406" y="4064"/>
                  </a:cubicBezTo>
                  <a:cubicBezTo>
                    <a:pt x="5928" y="2983"/>
                    <a:pt x="5704" y="1715"/>
                    <a:pt x="4847" y="932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8360525" y="3773575"/>
              <a:ext cx="161275" cy="156600"/>
            </a:xfrm>
            <a:custGeom>
              <a:avLst/>
              <a:gdLst/>
              <a:ahLst/>
              <a:cxnLst/>
              <a:rect l="l" t="t" r="r" b="b"/>
              <a:pathLst>
                <a:path w="6451" h="6264" extrusionOk="0">
                  <a:moveTo>
                    <a:pt x="4176" y="970"/>
                  </a:moveTo>
                  <a:cubicBezTo>
                    <a:pt x="3878" y="746"/>
                    <a:pt x="3543" y="560"/>
                    <a:pt x="3207" y="448"/>
                  </a:cubicBezTo>
                  <a:cubicBezTo>
                    <a:pt x="1865" y="1"/>
                    <a:pt x="747" y="1082"/>
                    <a:pt x="411" y="2275"/>
                  </a:cubicBezTo>
                  <a:cubicBezTo>
                    <a:pt x="1" y="3654"/>
                    <a:pt x="486" y="4996"/>
                    <a:pt x="1828" y="5555"/>
                  </a:cubicBezTo>
                  <a:cubicBezTo>
                    <a:pt x="3505" y="6264"/>
                    <a:pt x="6450" y="4773"/>
                    <a:pt x="6264" y="2759"/>
                  </a:cubicBezTo>
                  <a:cubicBezTo>
                    <a:pt x="6152" y="1716"/>
                    <a:pt x="5220" y="895"/>
                    <a:pt x="4176" y="970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7278500" y="3258175"/>
              <a:ext cx="1435275" cy="1639425"/>
            </a:xfrm>
            <a:custGeom>
              <a:avLst/>
              <a:gdLst/>
              <a:ahLst/>
              <a:cxnLst/>
              <a:rect l="l" t="t" r="r" b="b"/>
              <a:pathLst>
                <a:path w="57411" h="65577" extrusionOk="0">
                  <a:moveTo>
                    <a:pt x="50663" y="25612"/>
                  </a:moveTo>
                  <a:cubicBezTo>
                    <a:pt x="49918" y="26842"/>
                    <a:pt x="48986" y="28035"/>
                    <a:pt x="47979" y="29079"/>
                  </a:cubicBezTo>
                  <a:cubicBezTo>
                    <a:pt x="47010" y="30123"/>
                    <a:pt x="45892" y="30980"/>
                    <a:pt x="44699" y="31726"/>
                  </a:cubicBezTo>
                  <a:cubicBezTo>
                    <a:pt x="43431" y="32472"/>
                    <a:pt x="42089" y="33031"/>
                    <a:pt x="40672" y="33441"/>
                  </a:cubicBezTo>
                  <a:cubicBezTo>
                    <a:pt x="40896" y="33739"/>
                    <a:pt x="41008" y="34000"/>
                    <a:pt x="41194" y="34224"/>
                  </a:cubicBezTo>
                  <a:cubicBezTo>
                    <a:pt x="42126" y="35380"/>
                    <a:pt x="43096" y="36498"/>
                    <a:pt x="44028" y="37654"/>
                  </a:cubicBezTo>
                  <a:cubicBezTo>
                    <a:pt x="46712" y="40860"/>
                    <a:pt x="49172" y="44289"/>
                    <a:pt x="51372" y="47868"/>
                  </a:cubicBezTo>
                  <a:cubicBezTo>
                    <a:pt x="51446" y="48017"/>
                    <a:pt x="51595" y="48166"/>
                    <a:pt x="51707" y="48316"/>
                  </a:cubicBezTo>
                  <a:cubicBezTo>
                    <a:pt x="52304" y="48278"/>
                    <a:pt x="52863" y="48204"/>
                    <a:pt x="53422" y="48166"/>
                  </a:cubicBezTo>
                  <a:cubicBezTo>
                    <a:pt x="54354" y="48166"/>
                    <a:pt x="55286" y="48465"/>
                    <a:pt x="56069" y="48987"/>
                  </a:cubicBezTo>
                  <a:lnTo>
                    <a:pt x="56143" y="49024"/>
                  </a:lnTo>
                  <a:cubicBezTo>
                    <a:pt x="57150" y="49770"/>
                    <a:pt x="57187" y="50478"/>
                    <a:pt x="56255" y="51373"/>
                  </a:cubicBezTo>
                  <a:cubicBezTo>
                    <a:pt x="56293" y="51745"/>
                    <a:pt x="56367" y="52118"/>
                    <a:pt x="56367" y="52528"/>
                  </a:cubicBezTo>
                  <a:cubicBezTo>
                    <a:pt x="56404" y="53386"/>
                    <a:pt x="55957" y="53833"/>
                    <a:pt x="55100" y="53833"/>
                  </a:cubicBezTo>
                  <a:cubicBezTo>
                    <a:pt x="54951" y="53833"/>
                    <a:pt x="54839" y="53833"/>
                    <a:pt x="54652" y="53796"/>
                  </a:cubicBezTo>
                  <a:cubicBezTo>
                    <a:pt x="54615" y="53870"/>
                    <a:pt x="54540" y="53945"/>
                    <a:pt x="54503" y="54019"/>
                  </a:cubicBezTo>
                  <a:cubicBezTo>
                    <a:pt x="54093" y="54690"/>
                    <a:pt x="53720" y="54840"/>
                    <a:pt x="53049" y="54504"/>
                  </a:cubicBezTo>
                  <a:cubicBezTo>
                    <a:pt x="52751" y="54355"/>
                    <a:pt x="52490" y="54169"/>
                    <a:pt x="52229" y="53982"/>
                  </a:cubicBezTo>
                  <a:cubicBezTo>
                    <a:pt x="52043" y="54206"/>
                    <a:pt x="51856" y="54430"/>
                    <a:pt x="51670" y="54616"/>
                  </a:cubicBezTo>
                  <a:cubicBezTo>
                    <a:pt x="51334" y="54989"/>
                    <a:pt x="50775" y="54914"/>
                    <a:pt x="50551" y="54467"/>
                  </a:cubicBezTo>
                  <a:cubicBezTo>
                    <a:pt x="50365" y="54131"/>
                    <a:pt x="50216" y="53721"/>
                    <a:pt x="50067" y="53348"/>
                  </a:cubicBezTo>
                  <a:cubicBezTo>
                    <a:pt x="49843" y="53460"/>
                    <a:pt x="49619" y="53572"/>
                    <a:pt x="49359" y="53647"/>
                  </a:cubicBezTo>
                  <a:cubicBezTo>
                    <a:pt x="48837" y="53833"/>
                    <a:pt x="48315" y="53423"/>
                    <a:pt x="48352" y="52864"/>
                  </a:cubicBezTo>
                  <a:cubicBezTo>
                    <a:pt x="48352" y="52454"/>
                    <a:pt x="48464" y="52044"/>
                    <a:pt x="48613" y="51671"/>
                  </a:cubicBezTo>
                  <a:cubicBezTo>
                    <a:pt x="48948" y="50851"/>
                    <a:pt x="49470" y="50105"/>
                    <a:pt x="50141" y="49471"/>
                  </a:cubicBezTo>
                  <a:cubicBezTo>
                    <a:pt x="50365" y="49285"/>
                    <a:pt x="50589" y="49061"/>
                    <a:pt x="50850" y="48838"/>
                  </a:cubicBezTo>
                  <a:cubicBezTo>
                    <a:pt x="50775" y="48651"/>
                    <a:pt x="50738" y="48539"/>
                    <a:pt x="50663" y="48390"/>
                  </a:cubicBezTo>
                  <a:cubicBezTo>
                    <a:pt x="49284" y="46116"/>
                    <a:pt x="47793" y="43917"/>
                    <a:pt x="46190" y="41792"/>
                  </a:cubicBezTo>
                  <a:cubicBezTo>
                    <a:pt x="44624" y="39816"/>
                    <a:pt x="43021" y="37840"/>
                    <a:pt x="41455" y="35901"/>
                  </a:cubicBezTo>
                  <a:cubicBezTo>
                    <a:pt x="41232" y="35603"/>
                    <a:pt x="40971" y="35380"/>
                    <a:pt x="40672" y="35230"/>
                  </a:cubicBezTo>
                  <a:cubicBezTo>
                    <a:pt x="40747" y="35529"/>
                    <a:pt x="40784" y="35827"/>
                    <a:pt x="40896" y="36162"/>
                  </a:cubicBezTo>
                  <a:cubicBezTo>
                    <a:pt x="41567" y="38362"/>
                    <a:pt x="42089" y="40636"/>
                    <a:pt x="42499" y="42910"/>
                  </a:cubicBezTo>
                  <a:cubicBezTo>
                    <a:pt x="42835" y="44588"/>
                    <a:pt x="43058" y="46265"/>
                    <a:pt x="43133" y="47980"/>
                  </a:cubicBezTo>
                  <a:cubicBezTo>
                    <a:pt x="43245" y="48949"/>
                    <a:pt x="43096" y="49919"/>
                    <a:pt x="42685" y="50776"/>
                  </a:cubicBezTo>
                  <a:cubicBezTo>
                    <a:pt x="42835" y="51149"/>
                    <a:pt x="42984" y="51522"/>
                    <a:pt x="43133" y="51894"/>
                  </a:cubicBezTo>
                  <a:cubicBezTo>
                    <a:pt x="43729" y="53087"/>
                    <a:pt x="44177" y="54355"/>
                    <a:pt x="44363" y="55697"/>
                  </a:cubicBezTo>
                  <a:cubicBezTo>
                    <a:pt x="44363" y="55883"/>
                    <a:pt x="44438" y="56107"/>
                    <a:pt x="44438" y="56294"/>
                  </a:cubicBezTo>
                  <a:cubicBezTo>
                    <a:pt x="44549" y="56815"/>
                    <a:pt x="44438" y="57225"/>
                    <a:pt x="43841" y="57412"/>
                  </a:cubicBezTo>
                  <a:cubicBezTo>
                    <a:pt x="43692" y="57449"/>
                    <a:pt x="43580" y="57524"/>
                    <a:pt x="43468" y="57598"/>
                  </a:cubicBezTo>
                  <a:cubicBezTo>
                    <a:pt x="43617" y="57971"/>
                    <a:pt x="43729" y="58307"/>
                    <a:pt x="43878" y="58642"/>
                  </a:cubicBezTo>
                  <a:cubicBezTo>
                    <a:pt x="44251" y="59388"/>
                    <a:pt x="44587" y="59611"/>
                    <a:pt x="45407" y="59500"/>
                  </a:cubicBezTo>
                  <a:cubicBezTo>
                    <a:pt x="46264" y="59350"/>
                    <a:pt x="47122" y="59052"/>
                    <a:pt x="47830" y="58605"/>
                  </a:cubicBezTo>
                  <a:cubicBezTo>
                    <a:pt x="48128" y="58381"/>
                    <a:pt x="48464" y="58195"/>
                    <a:pt x="48762" y="58046"/>
                  </a:cubicBezTo>
                  <a:cubicBezTo>
                    <a:pt x="49396" y="57673"/>
                    <a:pt x="50216" y="58008"/>
                    <a:pt x="50402" y="58679"/>
                  </a:cubicBezTo>
                  <a:cubicBezTo>
                    <a:pt x="50551" y="58940"/>
                    <a:pt x="50626" y="59201"/>
                    <a:pt x="50663" y="59462"/>
                  </a:cubicBezTo>
                  <a:cubicBezTo>
                    <a:pt x="50775" y="60357"/>
                    <a:pt x="50626" y="61289"/>
                    <a:pt x="50253" y="62109"/>
                  </a:cubicBezTo>
                  <a:cubicBezTo>
                    <a:pt x="49545" y="63600"/>
                    <a:pt x="48389" y="63712"/>
                    <a:pt x="47234" y="63526"/>
                  </a:cubicBezTo>
                  <a:cubicBezTo>
                    <a:pt x="46637" y="63414"/>
                    <a:pt x="46227" y="62892"/>
                    <a:pt x="46227" y="62296"/>
                  </a:cubicBezTo>
                  <a:cubicBezTo>
                    <a:pt x="46264" y="61923"/>
                    <a:pt x="46302" y="61550"/>
                    <a:pt x="46413" y="61214"/>
                  </a:cubicBezTo>
                  <a:cubicBezTo>
                    <a:pt x="46488" y="60879"/>
                    <a:pt x="46600" y="60543"/>
                    <a:pt x="46749" y="60171"/>
                  </a:cubicBezTo>
                  <a:lnTo>
                    <a:pt x="46190" y="60208"/>
                  </a:lnTo>
                  <a:cubicBezTo>
                    <a:pt x="45780" y="60282"/>
                    <a:pt x="45332" y="60357"/>
                    <a:pt x="44922" y="60357"/>
                  </a:cubicBezTo>
                  <a:cubicBezTo>
                    <a:pt x="44177" y="60394"/>
                    <a:pt x="43506" y="59984"/>
                    <a:pt x="43207" y="59313"/>
                  </a:cubicBezTo>
                  <a:cubicBezTo>
                    <a:pt x="43021" y="58940"/>
                    <a:pt x="42872" y="58605"/>
                    <a:pt x="42723" y="58232"/>
                  </a:cubicBezTo>
                  <a:cubicBezTo>
                    <a:pt x="42648" y="58083"/>
                    <a:pt x="42574" y="57897"/>
                    <a:pt x="42536" y="57747"/>
                  </a:cubicBezTo>
                  <a:cubicBezTo>
                    <a:pt x="42164" y="57710"/>
                    <a:pt x="41753" y="57785"/>
                    <a:pt x="41418" y="57971"/>
                  </a:cubicBezTo>
                  <a:cubicBezTo>
                    <a:pt x="39666" y="58530"/>
                    <a:pt x="39069" y="57785"/>
                    <a:pt x="38622" y="56666"/>
                  </a:cubicBezTo>
                  <a:cubicBezTo>
                    <a:pt x="38436" y="56219"/>
                    <a:pt x="38286" y="55734"/>
                    <a:pt x="38137" y="55250"/>
                  </a:cubicBezTo>
                  <a:cubicBezTo>
                    <a:pt x="38025" y="54840"/>
                    <a:pt x="37914" y="54392"/>
                    <a:pt x="37765" y="53982"/>
                  </a:cubicBezTo>
                  <a:cubicBezTo>
                    <a:pt x="37727" y="53908"/>
                    <a:pt x="37653" y="53833"/>
                    <a:pt x="37615" y="53758"/>
                  </a:cubicBezTo>
                  <a:cubicBezTo>
                    <a:pt x="35938" y="53833"/>
                    <a:pt x="34260" y="53945"/>
                    <a:pt x="32508" y="54094"/>
                  </a:cubicBezTo>
                  <a:cubicBezTo>
                    <a:pt x="32433" y="54280"/>
                    <a:pt x="32359" y="54467"/>
                    <a:pt x="32322" y="54653"/>
                  </a:cubicBezTo>
                  <a:cubicBezTo>
                    <a:pt x="32061" y="55548"/>
                    <a:pt x="31800" y="56443"/>
                    <a:pt x="31501" y="57337"/>
                  </a:cubicBezTo>
                  <a:cubicBezTo>
                    <a:pt x="31315" y="57971"/>
                    <a:pt x="31129" y="58083"/>
                    <a:pt x="30458" y="58083"/>
                  </a:cubicBezTo>
                  <a:cubicBezTo>
                    <a:pt x="29787" y="58083"/>
                    <a:pt x="29265" y="58008"/>
                    <a:pt x="28594" y="57971"/>
                  </a:cubicBezTo>
                  <a:cubicBezTo>
                    <a:pt x="28258" y="59015"/>
                    <a:pt x="28034" y="60096"/>
                    <a:pt x="27848" y="61177"/>
                  </a:cubicBezTo>
                  <a:cubicBezTo>
                    <a:pt x="27587" y="62258"/>
                    <a:pt x="27438" y="63339"/>
                    <a:pt x="27438" y="64421"/>
                  </a:cubicBezTo>
                  <a:cubicBezTo>
                    <a:pt x="26506" y="65129"/>
                    <a:pt x="25425" y="65502"/>
                    <a:pt x="24269" y="65502"/>
                  </a:cubicBezTo>
                  <a:cubicBezTo>
                    <a:pt x="23635" y="65576"/>
                    <a:pt x="23002" y="65539"/>
                    <a:pt x="22368" y="65427"/>
                  </a:cubicBezTo>
                  <a:cubicBezTo>
                    <a:pt x="21026" y="65166"/>
                    <a:pt x="20429" y="64010"/>
                    <a:pt x="21026" y="62780"/>
                  </a:cubicBezTo>
                  <a:cubicBezTo>
                    <a:pt x="21361" y="61848"/>
                    <a:pt x="22256" y="61289"/>
                    <a:pt x="23225" y="61289"/>
                  </a:cubicBezTo>
                  <a:cubicBezTo>
                    <a:pt x="24120" y="61289"/>
                    <a:pt x="25015" y="61475"/>
                    <a:pt x="25835" y="61885"/>
                  </a:cubicBezTo>
                  <a:cubicBezTo>
                    <a:pt x="26096" y="61997"/>
                    <a:pt x="26320" y="62072"/>
                    <a:pt x="26618" y="62221"/>
                  </a:cubicBezTo>
                  <a:cubicBezTo>
                    <a:pt x="26692" y="62109"/>
                    <a:pt x="26767" y="61997"/>
                    <a:pt x="26804" y="61848"/>
                  </a:cubicBezTo>
                  <a:cubicBezTo>
                    <a:pt x="27065" y="60581"/>
                    <a:pt x="27326" y="59313"/>
                    <a:pt x="27587" y="58008"/>
                  </a:cubicBezTo>
                  <a:cubicBezTo>
                    <a:pt x="27587" y="57971"/>
                    <a:pt x="27550" y="57897"/>
                    <a:pt x="27550" y="57785"/>
                  </a:cubicBezTo>
                  <a:lnTo>
                    <a:pt x="26692" y="57561"/>
                  </a:lnTo>
                  <a:cubicBezTo>
                    <a:pt x="26469" y="57524"/>
                    <a:pt x="26245" y="57449"/>
                    <a:pt x="26021" y="57375"/>
                  </a:cubicBezTo>
                  <a:cubicBezTo>
                    <a:pt x="25611" y="57300"/>
                    <a:pt x="25313" y="56890"/>
                    <a:pt x="25425" y="56443"/>
                  </a:cubicBezTo>
                  <a:cubicBezTo>
                    <a:pt x="25425" y="56107"/>
                    <a:pt x="25499" y="55772"/>
                    <a:pt x="25574" y="55473"/>
                  </a:cubicBezTo>
                  <a:cubicBezTo>
                    <a:pt x="25872" y="54206"/>
                    <a:pt x="26208" y="52938"/>
                    <a:pt x="26543" y="51671"/>
                  </a:cubicBezTo>
                  <a:cubicBezTo>
                    <a:pt x="26581" y="51522"/>
                    <a:pt x="26618" y="51410"/>
                    <a:pt x="26618" y="51298"/>
                  </a:cubicBezTo>
                  <a:cubicBezTo>
                    <a:pt x="25947" y="50590"/>
                    <a:pt x="25910" y="50515"/>
                    <a:pt x="25872" y="49509"/>
                  </a:cubicBezTo>
                  <a:cubicBezTo>
                    <a:pt x="25760" y="46377"/>
                    <a:pt x="25984" y="43246"/>
                    <a:pt x="26543" y="40189"/>
                  </a:cubicBezTo>
                  <a:cubicBezTo>
                    <a:pt x="26879" y="38362"/>
                    <a:pt x="27177" y="36535"/>
                    <a:pt x="27475" y="34708"/>
                  </a:cubicBezTo>
                  <a:cubicBezTo>
                    <a:pt x="27513" y="34559"/>
                    <a:pt x="27513" y="34410"/>
                    <a:pt x="27550" y="34261"/>
                  </a:cubicBezTo>
                  <a:cubicBezTo>
                    <a:pt x="27214" y="34112"/>
                    <a:pt x="27065" y="34336"/>
                    <a:pt x="26916" y="34485"/>
                  </a:cubicBezTo>
                  <a:cubicBezTo>
                    <a:pt x="25686" y="35380"/>
                    <a:pt x="24381" y="36125"/>
                    <a:pt x="22964" y="36684"/>
                  </a:cubicBezTo>
                  <a:cubicBezTo>
                    <a:pt x="21958" y="37094"/>
                    <a:pt x="20877" y="37393"/>
                    <a:pt x="19758" y="37504"/>
                  </a:cubicBezTo>
                  <a:cubicBezTo>
                    <a:pt x="18938" y="37654"/>
                    <a:pt x="18081" y="37579"/>
                    <a:pt x="17261" y="37355"/>
                  </a:cubicBezTo>
                  <a:cubicBezTo>
                    <a:pt x="16701" y="37169"/>
                    <a:pt x="16478" y="37355"/>
                    <a:pt x="16440" y="37952"/>
                  </a:cubicBezTo>
                  <a:cubicBezTo>
                    <a:pt x="16403" y="38138"/>
                    <a:pt x="16403" y="38362"/>
                    <a:pt x="16440" y="38548"/>
                  </a:cubicBezTo>
                  <a:cubicBezTo>
                    <a:pt x="16515" y="39443"/>
                    <a:pt x="15993" y="40002"/>
                    <a:pt x="15359" y="40487"/>
                  </a:cubicBezTo>
                  <a:cubicBezTo>
                    <a:pt x="15210" y="40561"/>
                    <a:pt x="15061" y="40636"/>
                    <a:pt x="14875" y="40711"/>
                  </a:cubicBezTo>
                  <a:cubicBezTo>
                    <a:pt x="12712" y="41643"/>
                    <a:pt x="10438" y="42425"/>
                    <a:pt x="8127" y="43022"/>
                  </a:cubicBezTo>
                  <a:cubicBezTo>
                    <a:pt x="6971" y="43283"/>
                    <a:pt x="5816" y="43395"/>
                    <a:pt x="4623" y="43357"/>
                  </a:cubicBezTo>
                  <a:cubicBezTo>
                    <a:pt x="4325" y="43357"/>
                    <a:pt x="4064" y="43283"/>
                    <a:pt x="3989" y="42985"/>
                  </a:cubicBezTo>
                  <a:cubicBezTo>
                    <a:pt x="3914" y="42686"/>
                    <a:pt x="3691" y="42388"/>
                    <a:pt x="3393" y="42239"/>
                  </a:cubicBezTo>
                  <a:cubicBezTo>
                    <a:pt x="3206" y="42090"/>
                    <a:pt x="3057" y="41903"/>
                    <a:pt x="2871" y="41754"/>
                  </a:cubicBezTo>
                  <a:cubicBezTo>
                    <a:pt x="2647" y="41605"/>
                    <a:pt x="2498" y="41382"/>
                    <a:pt x="2461" y="41083"/>
                  </a:cubicBezTo>
                  <a:cubicBezTo>
                    <a:pt x="2423" y="40785"/>
                    <a:pt x="2349" y="40524"/>
                    <a:pt x="2311" y="40189"/>
                  </a:cubicBezTo>
                  <a:cubicBezTo>
                    <a:pt x="2162" y="38809"/>
                    <a:pt x="1864" y="37430"/>
                    <a:pt x="1491" y="36051"/>
                  </a:cubicBezTo>
                  <a:cubicBezTo>
                    <a:pt x="1193" y="34746"/>
                    <a:pt x="969" y="33441"/>
                    <a:pt x="820" y="32099"/>
                  </a:cubicBezTo>
                  <a:cubicBezTo>
                    <a:pt x="559" y="30272"/>
                    <a:pt x="336" y="28445"/>
                    <a:pt x="112" y="26619"/>
                  </a:cubicBezTo>
                  <a:cubicBezTo>
                    <a:pt x="37" y="26022"/>
                    <a:pt x="37" y="25463"/>
                    <a:pt x="37" y="24904"/>
                  </a:cubicBezTo>
                  <a:cubicBezTo>
                    <a:pt x="0" y="24531"/>
                    <a:pt x="224" y="24158"/>
                    <a:pt x="559" y="24009"/>
                  </a:cubicBezTo>
                  <a:cubicBezTo>
                    <a:pt x="1193" y="23636"/>
                    <a:pt x="1901" y="23375"/>
                    <a:pt x="2647" y="23301"/>
                  </a:cubicBezTo>
                  <a:cubicBezTo>
                    <a:pt x="3504" y="23189"/>
                    <a:pt x="4362" y="23003"/>
                    <a:pt x="5182" y="22742"/>
                  </a:cubicBezTo>
                  <a:cubicBezTo>
                    <a:pt x="7270" y="22220"/>
                    <a:pt x="9395" y="21921"/>
                    <a:pt x="11557" y="21884"/>
                  </a:cubicBezTo>
                  <a:cubicBezTo>
                    <a:pt x="12638" y="21847"/>
                    <a:pt x="13421" y="22369"/>
                    <a:pt x="14166" y="22965"/>
                  </a:cubicBezTo>
                  <a:cubicBezTo>
                    <a:pt x="14278" y="23114"/>
                    <a:pt x="14353" y="23264"/>
                    <a:pt x="14353" y="23450"/>
                  </a:cubicBezTo>
                  <a:cubicBezTo>
                    <a:pt x="14502" y="24345"/>
                    <a:pt x="14614" y="25239"/>
                    <a:pt x="14726" y="26134"/>
                  </a:cubicBezTo>
                  <a:cubicBezTo>
                    <a:pt x="14837" y="26992"/>
                    <a:pt x="14949" y="27849"/>
                    <a:pt x="15061" y="28706"/>
                  </a:cubicBezTo>
                  <a:cubicBezTo>
                    <a:pt x="15173" y="29564"/>
                    <a:pt x="15285" y="30496"/>
                    <a:pt x="15397" y="31428"/>
                  </a:cubicBezTo>
                  <a:cubicBezTo>
                    <a:pt x="16813" y="32658"/>
                    <a:pt x="17559" y="34485"/>
                    <a:pt x="17372" y="36349"/>
                  </a:cubicBezTo>
                  <a:cubicBezTo>
                    <a:pt x="17745" y="36610"/>
                    <a:pt x="18193" y="36759"/>
                    <a:pt x="18640" y="36684"/>
                  </a:cubicBezTo>
                  <a:cubicBezTo>
                    <a:pt x="19647" y="36722"/>
                    <a:pt x="20653" y="36535"/>
                    <a:pt x="21585" y="36237"/>
                  </a:cubicBezTo>
                  <a:cubicBezTo>
                    <a:pt x="23524" y="35640"/>
                    <a:pt x="25313" y="34671"/>
                    <a:pt x="26879" y="33366"/>
                  </a:cubicBezTo>
                  <a:cubicBezTo>
                    <a:pt x="27028" y="33292"/>
                    <a:pt x="27140" y="33143"/>
                    <a:pt x="27252" y="33031"/>
                  </a:cubicBezTo>
                  <a:cubicBezTo>
                    <a:pt x="27289" y="32956"/>
                    <a:pt x="27326" y="32882"/>
                    <a:pt x="27363" y="32807"/>
                  </a:cubicBezTo>
                  <a:cubicBezTo>
                    <a:pt x="27140" y="32695"/>
                    <a:pt x="26879" y="32546"/>
                    <a:pt x="26655" y="32472"/>
                  </a:cubicBezTo>
                  <a:cubicBezTo>
                    <a:pt x="22107" y="30496"/>
                    <a:pt x="19497" y="26954"/>
                    <a:pt x="18454" y="22220"/>
                  </a:cubicBezTo>
                  <a:cubicBezTo>
                    <a:pt x="18416" y="22071"/>
                    <a:pt x="18416" y="21959"/>
                    <a:pt x="18379" y="21810"/>
                  </a:cubicBezTo>
                  <a:cubicBezTo>
                    <a:pt x="18379" y="21474"/>
                    <a:pt x="18155" y="21176"/>
                    <a:pt x="17820" y="21064"/>
                  </a:cubicBezTo>
                  <a:cubicBezTo>
                    <a:pt x="15695" y="20095"/>
                    <a:pt x="14726" y="18305"/>
                    <a:pt x="14278" y="16106"/>
                  </a:cubicBezTo>
                  <a:cubicBezTo>
                    <a:pt x="14204" y="15472"/>
                    <a:pt x="14241" y="14838"/>
                    <a:pt x="14427" y="14205"/>
                  </a:cubicBezTo>
                  <a:cubicBezTo>
                    <a:pt x="14539" y="13869"/>
                    <a:pt x="14688" y="13534"/>
                    <a:pt x="14912" y="13235"/>
                  </a:cubicBezTo>
                  <a:cubicBezTo>
                    <a:pt x="15397" y="12452"/>
                    <a:pt x="16366" y="12154"/>
                    <a:pt x="17223" y="12452"/>
                  </a:cubicBezTo>
                  <a:cubicBezTo>
                    <a:pt x="17633" y="12564"/>
                    <a:pt x="17969" y="12751"/>
                    <a:pt x="18416" y="12937"/>
                  </a:cubicBezTo>
                  <a:cubicBezTo>
                    <a:pt x="18640" y="12676"/>
                    <a:pt x="18789" y="12341"/>
                    <a:pt x="18864" y="12005"/>
                  </a:cubicBezTo>
                  <a:cubicBezTo>
                    <a:pt x="19013" y="11707"/>
                    <a:pt x="19162" y="11409"/>
                    <a:pt x="19199" y="11073"/>
                  </a:cubicBezTo>
                  <a:cubicBezTo>
                    <a:pt x="19274" y="10775"/>
                    <a:pt x="19348" y="10477"/>
                    <a:pt x="19497" y="10216"/>
                  </a:cubicBezTo>
                  <a:cubicBezTo>
                    <a:pt x="20504" y="8389"/>
                    <a:pt x="21734" y="6711"/>
                    <a:pt x="23188" y="5220"/>
                  </a:cubicBezTo>
                  <a:cubicBezTo>
                    <a:pt x="23971" y="4325"/>
                    <a:pt x="24866" y="3580"/>
                    <a:pt x="25835" y="2946"/>
                  </a:cubicBezTo>
                  <a:cubicBezTo>
                    <a:pt x="27811" y="1716"/>
                    <a:pt x="29973" y="933"/>
                    <a:pt x="32210" y="523"/>
                  </a:cubicBezTo>
                  <a:cubicBezTo>
                    <a:pt x="33589" y="299"/>
                    <a:pt x="35006" y="150"/>
                    <a:pt x="36422" y="113"/>
                  </a:cubicBezTo>
                  <a:cubicBezTo>
                    <a:pt x="39144" y="1"/>
                    <a:pt x="41791" y="821"/>
                    <a:pt x="43990" y="2461"/>
                  </a:cubicBezTo>
                  <a:cubicBezTo>
                    <a:pt x="48128" y="5257"/>
                    <a:pt x="51073" y="9507"/>
                    <a:pt x="52229" y="14391"/>
                  </a:cubicBezTo>
                  <a:cubicBezTo>
                    <a:pt x="52341" y="15099"/>
                    <a:pt x="52453" y="15770"/>
                    <a:pt x="52490" y="16479"/>
                  </a:cubicBezTo>
                  <a:cubicBezTo>
                    <a:pt x="52565" y="16889"/>
                    <a:pt x="52565" y="17262"/>
                    <a:pt x="52602" y="17746"/>
                  </a:cubicBezTo>
                  <a:cubicBezTo>
                    <a:pt x="52826" y="17709"/>
                    <a:pt x="52975" y="17672"/>
                    <a:pt x="53124" y="17597"/>
                  </a:cubicBezTo>
                  <a:cubicBezTo>
                    <a:pt x="53534" y="17448"/>
                    <a:pt x="53944" y="17299"/>
                    <a:pt x="54354" y="17187"/>
                  </a:cubicBezTo>
                  <a:cubicBezTo>
                    <a:pt x="55249" y="16889"/>
                    <a:pt x="56255" y="17299"/>
                    <a:pt x="56665" y="18156"/>
                  </a:cubicBezTo>
                  <a:cubicBezTo>
                    <a:pt x="57225" y="19014"/>
                    <a:pt x="57411" y="20057"/>
                    <a:pt x="57262" y="21064"/>
                  </a:cubicBezTo>
                  <a:cubicBezTo>
                    <a:pt x="57075" y="22145"/>
                    <a:pt x="56554" y="23114"/>
                    <a:pt x="55808" y="23897"/>
                  </a:cubicBezTo>
                  <a:cubicBezTo>
                    <a:pt x="55025" y="24792"/>
                    <a:pt x="53981" y="25426"/>
                    <a:pt x="52826" y="25687"/>
                  </a:cubicBezTo>
                  <a:cubicBezTo>
                    <a:pt x="52117" y="25836"/>
                    <a:pt x="51372" y="25799"/>
                    <a:pt x="50663" y="25612"/>
                  </a:cubicBezTo>
                  <a:close/>
                  <a:moveTo>
                    <a:pt x="11855" y="40636"/>
                  </a:moveTo>
                  <a:cubicBezTo>
                    <a:pt x="11445" y="40748"/>
                    <a:pt x="11035" y="40860"/>
                    <a:pt x="10625" y="40934"/>
                  </a:cubicBezTo>
                  <a:cubicBezTo>
                    <a:pt x="9283" y="41195"/>
                    <a:pt x="7941" y="41531"/>
                    <a:pt x="6636" y="41978"/>
                  </a:cubicBezTo>
                  <a:cubicBezTo>
                    <a:pt x="6487" y="42053"/>
                    <a:pt x="6263" y="42053"/>
                    <a:pt x="6188" y="42314"/>
                  </a:cubicBezTo>
                  <a:cubicBezTo>
                    <a:pt x="6263" y="42314"/>
                    <a:pt x="6300" y="42351"/>
                    <a:pt x="6375" y="42351"/>
                  </a:cubicBezTo>
                  <a:cubicBezTo>
                    <a:pt x="8276" y="42239"/>
                    <a:pt x="9991" y="41531"/>
                    <a:pt x="11743" y="40897"/>
                  </a:cubicBezTo>
                  <a:cubicBezTo>
                    <a:pt x="11818" y="40897"/>
                    <a:pt x="11818" y="40711"/>
                    <a:pt x="11855" y="40636"/>
                  </a:cubicBezTo>
                  <a:cubicBezTo>
                    <a:pt x="11967" y="40673"/>
                    <a:pt x="12041" y="40673"/>
                    <a:pt x="12116" y="40711"/>
                  </a:cubicBezTo>
                  <a:cubicBezTo>
                    <a:pt x="12153" y="40711"/>
                    <a:pt x="12191" y="40711"/>
                    <a:pt x="12228" y="40711"/>
                  </a:cubicBezTo>
                  <a:cubicBezTo>
                    <a:pt x="12191" y="40673"/>
                    <a:pt x="12153" y="40636"/>
                    <a:pt x="12153" y="40636"/>
                  </a:cubicBezTo>
                  <a:cubicBezTo>
                    <a:pt x="12041" y="40636"/>
                    <a:pt x="11967" y="40636"/>
                    <a:pt x="11855" y="40636"/>
                  </a:cubicBezTo>
                  <a:close/>
                  <a:moveTo>
                    <a:pt x="19050" y="15360"/>
                  </a:moveTo>
                  <a:cubicBezTo>
                    <a:pt x="18826" y="15547"/>
                    <a:pt x="18864" y="15770"/>
                    <a:pt x="18864" y="15957"/>
                  </a:cubicBezTo>
                  <a:cubicBezTo>
                    <a:pt x="18901" y="17522"/>
                    <a:pt x="18789" y="19088"/>
                    <a:pt x="19162" y="20654"/>
                  </a:cubicBezTo>
                  <a:cubicBezTo>
                    <a:pt x="19199" y="20803"/>
                    <a:pt x="19199" y="20989"/>
                    <a:pt x="19236" y="21139"/>
                  </a:cubicBezTo>
                  <a:cubicBezTo>
                    <a:pt x="19460" y="23003"/>
                    <a:pt x="20094" y="24755"/>
                    <a:pt x="21026" y="26358"/>
                  </a:cubicBezTo>
                  <a:cubicBezTo>
                    <a:pt x="22778" y="29340"/>
                    <a:pt x="25686" y="31502"/>
                    <a:pt x="29078" y="32285"/>
                  </a:cubicBezTo>
                  <a:cubicBezTo>
                    <a:pt x="30532" y="32658"/>
                    <a:pt x="32023" y="32882"/>
                    <a:pt x="33552" y="32956"/>
                  </a:cubicBezTo>
                  <a:cubicBezTo>
                    <a:pt x="35155" y="33105"/>
                    <a:pt x="36758" y="33068"/>
                    <a:pt x="38361" y="32919"/>
                  </a:cubicBezTo>
                  <a:cubicBezTo>
                    <a:pt x="40374" y="32733"/>
                    <a:pt x="42313" y="32099"/>
                    <a:pt x="44065" y="31092"/>
                  </a:cubicBezTo>
                  <a:cubicBezTo>
                    <a:pt x="45892" y="29974"/>
                    <a:pt x="47532" y="28483"/>
                    <a:pt x="48799" y="26768"/>
                  </a:cubicBezTo>
                  <a:cubicBezTo>
                    <a:pt x="50067" y="25165"/>
                    <a:pt x="50962" y="23301"/>
                    <a:pt x="51409" y="21288"/>
                  </a:cubicBezTo>
                  <a:cubicBezTo>
                    <a:pt x="51483" y="21027"/>
                    <a:pt x="51521" y="20766"/>
                    <a:pt x="51558" y="20505"/>
                  </a:cubicBezTo>
                  <a:cubicBezTo>
                    <a:pt x="51558" y="20207"/>
                    <a:pt x="51744" y="19908"/>
                    <a:pt x="51595" y="19610"/>
                  </a:cubicBezTo>
                  <a:cubicBezTo>
                    <a:pt x="50551" y="19610"/>
                    <a:pt x="49508" y="19871"/>
                    <a:pt x="48576" y="20356"/>
                  </a:cubicBezTo>
                  <a:cubicBezTo>
                    <a:pt x="48501" y="20878"/>
                    <a:pt x="48427" y="21400"/>
                    <a:pt x="48277" y="21921"/>
                  </a:cubicBezTo>
                  <a:cubicBezTo>
                    <a:pt x="47830" y="23823"/>
                    <a:pt x="46749" y="25277"/>
                    <a:pt x="44810" y="25910"/>
                  </a:cubicBezTo>
                  <a:cubicBezTo>
                    <a:pt x="44475" y="26022"/>
                    <a:pt x="44102" y="26097"/>
                    <a:pt x="43729" y="26171"/>
                  </a:cubicBezTo>
                  <a:cubicBezTo>
                    <a:pt x="41381" y="26581"/>
                    <a:pt x="39032" y="25687"/>
                    <a:pt x="37504" y="23897"/>
                  </a:cubicBezTo>
                  <a:cubicBezTo>
                    <a:pt x="36385" y="22704"/>
                    <a:pt x="35789" y="21176"/>
                    <a:pt x="35826" y="19573"/>
                  </a:cubicBezTo>
                  <a:cubicBezTo>
                    <a:pt x="35826" y="19386"/>
                    <a:pt x="35789" y="19200"/>
                    <a:pt x="35751" y="19051"/>
                  </a:cubicBezTo>
                  <a:cubicBezTo>
                    <a:pt x="34969" y="18902"/>
                    <a:pt x="34148" y="18715"/>
                    <a:pt x="33365" y="18566"/>
                  </a:cubicBezTo>
                  <a:cubicBezTo>
                    <a:pt x="33291" y="18566"/>
                    <a:pt x="33216" y="18641"/>
                    <a:pt x="33067" y="18678"/>
                  </a:cubicBezTo>
                  <a:cubicBezTo>
                    <a:pt x="33030" y="18865"/>
                    <a:pt x="32993" y="19051"/>
                    <a:pt x="32955" y="19237"/>
                  </a:cubicBezTo>
                  <a:cubicBezTo>
                    <a:pt x="32769" y="19983"/>
                    <a:pt x="32545" y="20654"/>
                    <a:pt x="32247" y="21362"/>
                  </a:cubicBezTo>
                  <a:cubicBezTo>
                    <a:pt x="31017" y="24009"/>
                    <a:pt x="28109" y="25463"/>
                    <a:pt x="25238" y="24829"/>
                  </a:cubicBezTo>
                  <a:cubicBezTo>
                    <a:pt x="24083" y="24531"/>
                    <a:pt x="23039" y="24009"/>
                    <a:pt x="22144" y="23226"/>
                  </a:cubicBezTo>
                  <a:cubicBezTo>
                    <a:pt x="21846" y="22965"/>
                    <a:pt x="21511" y="22704"/>
                    <a:pt x="21212" y="22481"/>
                  </a:cubicBezTo>
                  <a:cubicBezTo>
                    <a:pt x="20951" y="22332"/>
                    <a:pt x="20728" y="22071"/>
                    <a:pt x="20616" y="21810"/>
                  </a:cubicBezTo>
                  <a:cubicBezTo>
                    <a:pt x="19907" y="20393"/>
                    <a:pt x="19647" y="18790"/>
                    <a:pt x="19907" y="17224"/>
                  </a:cubicBezTo>
                  <a:cubicBezTo>
                    <a:pt x="20019" y="16330"/>
                    <a:pt x="19535" y="15882"/>
                    <a:pt x="19050" y="15360"/>
                  </a:cubicBezTo>
                  <a:close/>
                  <a:moveTo>
                    <a:pt x="26916" y="50254"/>
                  </a:moveTo>
                  <a:cubicBezTo>
                    <a:pt x="27438" y="50329"/>
                    <a:pt x="27848" y="50403"/>
                    <a:pt x="28295" y="50478"/>
                  </a:cubicBezTo>
                  <a:cubicBezTo>
                    <a:pt x="31762" y="50776"/>
                    <a:pt x="35267" y="50925"/>
                    <a:pt x="38771" y="50851"/>
                  </a:cubicBezTo>
                  <a:cubicBezTo>
                    <a:pt x="39666" y="50813"/>
                    <a:pt x="40560" y="50664"/>
                    <a:pt x="41418" y="50366"/>
                  </a:cubicBezTo>
                  <a:cubicBezTo>
                    <a:pt x="41903" y="50291"/>
                    <a:pt x="42238" y="49844"/>
                    <a:pt x="42201" y="49359"/>
                  </a:cubicBezTo>
                  <a:cubicBezTo>
                    <a:pt x="42238" y="48353"/>
                    <a:pt x="42201" y="47346"/>
                    <a:pt x="42126" y="46340"/>
                  </a:cubicBezTo>
                  <a:cubicBezTo>
                    <a:pt x="41679" y="42500"/>
                    <a:pt x="40821" y="38697"/>
                    <a:pt x="39628" y="35044"/>
                  </a:cubicBezTo>
                  <a:cubicBezTo>
                    <a:pt x="39554" y="34708"/>
                    <a:pt x="39405" y="34410"/>
                    <a:pt x="39256" y="34112"/>
                  </a:cubicBezTo>
                  <a:cubicBezTo>
                    <a:pt x="38883" y="34261"/>
                    <a:pt x="38771" y="34559"/>
                    <a:pt x="38622" y="34783"/>
                  </a:cubicBezTo>
                  <a:cubicBezTo>
                    <a:pt x="38249" y="35417"/>
                    <a:pt x="37951" y="36013"/>
                    <a:pt x="37578" y="36647"/>
                  </a:cubicBezTo>
                  <a:cubicBezTo>
                    <a:pt x="37354" y="37169"/>
                    <a:pt x="36758" y="37318"/>
                    <a:pt x="36311" y="37057"/>
                  </a:cubicBezTo>
                  <a:cubicBezTo>
                    <a:pt x="36087" y="36945"/>
                    <a:pt x="35901" y="36833"/>
                    <a:pt x="35714" y="36684"/>
                  </a:cubicBezTo>
                  <a:cubicBezTo>
                    <a:pt x="35192" y="36274"/>
                    <a:pt x="34708" y="35790"/>
                    <a:pt x="34297" y="35230"/>
                  </a:cubicBezTo>
                  <a:cubicBezTo>
                    <a:pt x="34074" y="34858"/>
                    <a:pt x="33776" y="34485"/>
                    <a:pt x="33440" y="34224"/>
                  </a:cubicBezTo>
                  <a:cubicBezTo>
                    <a:pt x="33216" y="34410"/>
                    <a:pt x="32993" y="34597"/>
                    <a:pt x="32769" y="34820"/>
                  </a:cubicBezTo>
                  <a:cubicBezTo>
                    <a:pt x="32471" y="35156"/>
                    <a:pt x="32173" y="35566"/>
                    <a:pt x="31837" y="35901"/>
                  </a:cubicBezTo>
                  <a:cubicBezTo>
                    <a:pt x="31613" y="36162"/>
                    <a:pt x="31352" y="36423"/>
                    <a:pt x="31054" y="36684"/>
                  </a:cubicBezTo>
                  <a:cubicBezTo>
                    <a:pt x="30532" y="37169"/>
                    <a:pt x="29712" y="36983"/>
                    <a:pt x="29451" y="36349"/>
                  </a:cubicBezTo>
                  <a:cubicBezTo>
                    <a:pt x="29302" y="36125"/>
                    <a:pt x="29190" y="35864"/>
                    <a:pt x="29116" y="35603"/>
                  </a:cubicBezTo>
                  <a:cubicBezTo>
                    <a:pt x="29004" y="35081"/>
                    <a:pt x="28966" y="34559"/>
                    <a:pt x="28892" y="34037"/>
                  </a:cubicBezTo>
                  <a:cubicBezTo>
                    <a:pt x="28892" y="33888"/>
                    <a:pt x="28966" y="33702"/>
                    <a:pt x="28706" y="33553"/>
                  </a:cubicBezTo>
                  <a:cubicBezTo>
                    <a:pt x="28631" y="33739"/>
                    <a:pt x="28556" y="33926"/>
                    <a:pt x="28519" y="34112"/>
                  </a:cubicBezTo>
                  <a:cubicBezTo>
                    <a:pt x="28184" y="35901"/>
                    <a:pt x="27848" y="37728"/>
                    <a:pt x="27550" y="39555"/>
                  </a:cubicBezTo>
                  <a:cubicBezTo>
                    <a:pt x="27140" y="41754"/>
                    <a:pt x="26879" y="43991"/>
                    <a:pt x="26767" y="46265"/>
                  </a:cubicBezTo>
                  <a:cubicBezTo>
                    <a:pt x="26692" y="47607"/>
                    <a:pt x="26767" y="48949"/>
                    <a:pt x="26916" y="50254"/>
                  </a:cubicBezTo>
                  <a:close/>
                  <a:moveTo>
                    <a:pt x="33925" y="8948"/>
                  </a:moveTo>
                  <a:cubicBezTo>
                    <a:pt x="34670" y="9433"/>
                    <a:pt x="35528" y="9768"/>
                    <a:pt x="36460" y="9880"/>
                  </a:cubicBezTo>
                  <a:cubicBezTo>
                    <a:pt x="38025" y="10104"/>
                    <a:pt x="39666" y="10104"/>
                    <a:pt x="41269" y="9806"/>
                  </a:cubicBezTo>
                  <a:cubicBezTo>
                    <a:pt x="42424" y="9582"/>
                    <a:pt x="43655" y="9395"/>
                    <a:pt x="44810" y="9209"/>
                  </a:cubicBezTo>
                  <a:cubicBezTo>
                    <a:pt x="45295" y="9134"/>
                    <a:pt x="45519" y="9284"/>
                    <a:pt x="45481" y="9694"/>
                  </a:cubicBezTo>
                  <a:cubicBezTo>
                    <a:pt x="45481" y="10178"/>
                    <a:pt x="45593" y="10626"/>
                    <a:pt x="45854" y="11036"/>
                  </a:cubicBezTo>
                  <a:cubicBezTo>
                    <a:pt x="46824" y="12937"/>
                    <a:pt x="48240" y="14615"/>
                    <a:pt x="49955" y="15919"/>
                  </a:cubicBezTo>
                  <a:cubicBezTo>
                    <a:pt x="50328" y="16180"/>
                    <a:pt x="50738" y="16441"/>
                    <a:pt x="51148" y="16628"/>
                  </a:cubicBezTo>
                  <a:cubicBezTo>
                    <a:pt x="51297" y="16702"/>
                    <a:pt x="51446" y="16740"/>
                    <a:pt x="51595" y="16777"/>
                  </a:cubicBezTo>
                  <a:cubicBezTo>
                    <a:pt x="51595" y="16628"/>
                    <a:pt x="51633" y="16479"/>
                    <a:pt x="51633" y="16330"/>
                  </a:cubicBezTo>
                  <a:cubicBezTo>
                    <a:pt x="51483" y="14689"/>
                    <a:pt x="51073" y="13086"/>
                    <a:pt x="50402" y="11558"/>
                  </a:cubicBezTo>
                  <a:cubicBezTo>
                    <a:pt x="49172" y="8613"/>
                    <a:pt x="47234" y="6003"/>
                    <a:pt x="44773" y="3990"/>
                  </a:cubicBezTo>
                  <a:cubicBezTo>
                    <a:pt x="42275" y="1939"/>
                    <a:pt x="39554" y="784"/>
                    <a:pt x="36236" y="933"/>
                  </a:cubicBezTo>
                  <a:cubicBezTo>
                    <a:pt x="33254" y="1082"/>
                    <a:pt x="30383" y="1529"/>
                    <a:pt x="27662" y="2909"/>
                  </a:cubicBezTo>
                  <a:cubicBezTo>
                    <a:pt x="26618" y="3431"/>
                    <a:pt x="25574" y="3953"/>
                    <a:pt x="24828" y="4922"/>
                  </a:cubicBezTo>
                  <a:cubicBezTo>
                    <a:pt x="24567" y="5295"/>
                    <a:pt x="24232" y="5630"/>
                    <a:pt x="23859" y="5928"/>
                  </a:cubicBezTo>
                  <a:cubicBezTo>
                    <a:pt x="22815" y="6711"/>
                    <a:pt x="22144" y="7792"/>
                    <a:pt x="21473" y="8874"/>
                  </a:cubicBezTo>
                  <a:cubicBezTo>
                    <a:pt x="21324" y="9023"/>
                    <a:pt x="21324" y="9209"/>
                    <a:pt x="21436" y="9395"/>
                  </a:cubicBezTo>
                  <a:cubicBezTo>
                    <a:pt x="22182" y="9545"/>
                    <a:pt x="23002" y="9545"/>
                    <a:pt x="23747" y="9433"/>
                  </a:cubicBezTo>
                  <a:cubicBezTo>
                    <a:pt x="26208" y="9134"/>
                    <a:pt x="28631" y="8874"/>
                    <a:pt x="31054" y="8501"/>
                  </a:cubicBezTo>
                  <a:cubicBezTo>
                    <a:pt x="33664" y="8128"/>
                    <a:pt x="36199" y="7494"/>
                    <a:pt x="38659" y="6599"/>
                  </a:cubicBezTo>
                  <a:cubicBezTo>
                    <a:pt x="38734" y="6562"/>
                    <a:pt x="38846" y="6525"/>
                    <a:pt x="38957" y="6525"/>
                  </a:cubicBezTo>
                  <a:cubicBezTo>
                    <a:pt x="39181" y="6413"/>
                    <a:pt x="39442" y="6525"/>
                    <a:pt x="39554" y="6749"/>
                  </a:cubicBezTo>
                  <a:cubicBezTo>
                    <a:pt x="39628" y="6972"/>
                    <a:pt x="39517" y="7233"/>
                    <a:pt x="39293" y="7308"/>
                  </a:cubicBezTo>
                  <a:cubicBezTo>
                    <a:pt x="38771" y="7531"/>
                    <a:pt x="38212" y="7718"/>
                    <a:pt x="37690" y="7904"/>
                  </a:cubicBezTo>
                  <a:cubicBezTo>
                    <a:pt x="36646" y="8203"/>
                    <a:pt x="35602" y="8426"/>
                    <a:pt x="34558" y="8724"/>
                  </a:cubicBezTo>
                  <a:cubicBezTo>
                    <a:pt x="34335" y="8762"/>
                    <a:pt x="34148" y="8836"/>
                    <a:pt x="33925" y="8948"/>
                  </a:cubicBezTo>
                  <a:close/>
                  <a:moveTo>
                    <a:pt x="895" y="24867"/>
                  </a:moveTo>
                  <a:cubicBezTo>
                    <a:pt x="932" y="25389"/>
                    <a:pt x="969" y="25910"/>
                    <a:pt x="1007" y="26395"/>
                  </a:cubicBezTo>
                  <a:cubicBezTo>
                    <a:pt x="1193" y="27849"/>
                    <a:pt x="1342" y="29266"/>
                    <a:pt x="1566" y="30682"/>
                  </a:cubicBezTo>
                  <a:cubicBezTo>
                    <a:pt x="1752" y="32099"/>
                    <a:pt x="1939" y="33627"/>
                    <a:pt x="2237" y="35044"/>
                  </a:cubicBezTo>
                  <a:cubicBezTo>
                    <a:pt x="2610" y="36759"/>
                    <a:pt x="3057" y="38436"/>
                    <a:pt x="3281" y="40189"/>
                  </a:cubicBezTo>
                  <a:cubicBezTo>
                    <a:pt x="3281" y="40375"/>
                    <a:pt x="3281" y="40599"/>
                    <a:pt x="3504" y="40673"/>
                  </a:cubicBezTo>
                  <a:cubicBezTo>
                    <a:pt x="3728" y="40524"/>
                    <a:pt x="4026" y="40412"/>
                    <a:pt x="4325" y="40375"/>
                  </a:cubicBezTo>
                  <a:cubicBezTo>
                    <a:pt x="4884" y="40338"/>
                    <a:pt x="5443" y="40189"/>
                    <a:pt x="5965" y="40002"/>
                  </a:cubicBezTo>
                  <a:cubicBezTo>
                    <a:pt x="8537" y="39182"/>
                    <a:pt x="11147" y="38548"/>
                    <a:pt x="13794" y="38064"/>
                  </a:cubicBezTo>
                  <a:cubicBezTo>
                    <a:pt x="14353" y="37952"/>
                    <a:pt x="14949" y="37915"/>
                    <a:pt x="15583" y="37840"/>
                  </a:cubicBezTo>
                  <a:lnTo>
                    <a:pt x="15583" y="37281"/>
                  </a:lnTo>
                  <a:lnTo>
                    <a:pt x="14651" y="37281"/>
                  </a:lnTo>
                  <a:cubicBezTo>
                    <a:pt x="14241" y="37281"/>
                    <a:pt x="13831" y="37169"/>
                    <a:pt x="13495" y="36983"/>
                  </a:cubicBezTo>
                  <a:cubicBezTo>
                    <a:pt x="12638" y="36461"/>
                    <a:pt x="12452" y="35864"/>
                    <a:pt x="12862" y="34932"/>
                  </a:cubicBezTo>
                  <a:cubicBezTo>
                    <a:pt x="12936" y="34746"/>
                    <a:pt x="13048" y="34597"/>
                    <a:pt x="13160" y="34410"/>
                  </a:cubicBezTo>
                  <a:cubicBezTo>
                    <a:pt x="13383" y="34037"/>
                    <a:pt x="13831" y="33814"/>
                    <a:pt x="14278" y="33888"/>
                  </a:cubicBezTo>
                  <a:cubicBezTo>
                    <a:pt x="14427" y="33926"/>
                    <a:pt x="14614" y="34037"/>
                    <a:pt x="14763" y="33739"/>
                  </a:cubicBezTo>
                  <a:cubicBezTo>
                    <a:pt x="14614" y="32285"/>
                    <a:pt x="14465" y="30757"/>
                    <a:pt x="14315" y="29228"/>
                  </a:cubicBezTo>
                  <a:cubicBezTo>
                    <a:pt x="14129" y="27700"/>
                    <a:pt x="13831" y="26060"/>
                    <a:pt x="13644" y="24457"/>
                  </a:cubicBezTo>
                  <a:cubicBezTo>
                    <a:pt x="13570" y="23897"/>
                    <a:pt x="13309" y="23413"/>
                    <a:pt x="12936" y="23040"/>
                  </a:cubicBezTo>
                  <a:cubicBezTo>
                    <a:pt x="12601" y="22779"/>
                    <a:pt x="12191" y="22667"/>
                    <a:pt x="11780" y="22704"/>
                  </a:cubicBezTo>
                  <a:lnTo>
                    <a:pt x="10886" y="22704"/>
                  </a:lnTo>
                  <a:cubicBezTo>
                    <a:pt x="9059" y="22779"/>
                    <a:pt x="7232" y="23040"/>
                    <a:pt x="5443" y="23525"/>
                  </a:cubicBezTo>
                  <a:cubicBezTo>
                    <a:pt x="4511" y="23785"/>
                    <a:pt x="3542" y="24009"/>
                    <a:pt x="2572" y="24158"/>
                  </a:cubicBezTo>
                  <a:cubicBezTo>
                    <a:pt x="1976" y="24233"/>
                    <a:pt x="1417" y="24494"/>
                    <a:pt x="895" y="24867"/>
                  </a:cubicBezTo>
                  <a:close/>
                  <a:moveTo>
                    <a:pt x="26581" y="24084"/>
                  </a:moveTo>
                  <a:cubicBezTo>
                    <a:pt x="27065" y="24009"/>
                    <a:pt x="27513" y="23972"/>
                    <a:pt x="27997" y="23860"/>
                  </a:cubicBezTo>
                  <a:cubicBezTo>
                    <a:pt x="30458" y="23264"/>
                    <a:pt x="31800" y="21139"/>
                    <a:pt x="32173" y="18753"/>
                  </a:cubicBezTo>
                  <a:cubicBezTo>
                    <a:pt x="32210" y="18417"/>
                    <a:pt x="32023" y="18156"/>
                    <a:pt x="32023" y="17858"/>
                  </a:cubicBezTo>
                  <a:cubicBezTo>
                    <a:pt x="31986" y="17597"/>
                    <a:pt x="32210" y="17224"/>
                    <a:pt x="32135" y="16889"/>
                  </a:cubicBezTo>
                  <a:cubicBezTo>
                    <a:pt x="32023" y="15248"/>
                    <a:pt x="31091" y="13794"/>
                    <a:pt x="29675" y="12974"/>
                  </a:cubicBezTo>
                  <a:cubicBezTo>
                    <a:pt x="28295" y="12154"/>
                    <a:pt x="26655" y="11893"/>
                    <a:pt x="25089" y="12229"/>
                  </a:cubicBezTo>
                  <a:cubicBezTo>
                    <a:pt x="24344" y="12415"/>
                    <a:pt x="23635" y="12788"/>
                    <a:pt x="23076" y="13310"/>
                  </a:cubicBezTo>
                  <a:cubicBezTo>
                    <a:pt x="22442" y="13944"/>
                    <a:pt x="21883" y="14689"/>
                    <a:pt x="21511" y="15509"/>
                  </a:cubicBezTo>
                  <a:cubicBezTo>
                    <a:pt x="20802" y="16777"/>
                    <a:pt x="20579" y="18268"/>
                    <a:pt x="20839" y="19685"/>
                  </a:cubicBezTo>
                  <a:cubicBezTo>
                    <a:pt x="20951" y="20430"/>
                    <a:pt x="21287" y="21101"/>
                    <a:pt x="21771" y="21661"/>
                  </a:cubicBezTo>
                  <a:cubicBezTo>
                    <a:pt x="22405" y="22369"/>
                    <a:pt x="23188" y="23003"/>
                    <a:pt x="24046" y="23450"/>
                  </a:cubicBezTo>
                  <a:cubicBezTo>
                    <a:pt x="24828" y="23860"/>
                    <a:pt x="25686" y="24084"/>
                    <a:pt x="26581" y="24084"/>
                  </a:cubicBezTo>
                  <a:close/>
                  <a:moveTo>
                    <a:pt x="20429" y="15509"/>
                  </a:moveTo>
                  <a:cubicBezTo>
                    <a:pt x="20541" y="15360"/>
                    <a:pt x="20616" y="15248"/>
                    <a:pt x="20690" y="15137"/>
                  </a:cubicBezTo>
                  <a:cubicBezTo>
                    <a:pt x="20989" y="14652"/>
                    <a:pt x="21250" y="14167"/>
                    <a:pt x="21548" y="13683"/>
                  </a:cubicBezTo>
                  <a:cubicBezTo>
                    <a:pt x="22331" y="12452"/>
                    <a:pt x="23561" y="11632"/>
                    <a:pt x="24978" y="11371"/>
                  </a:cubicBezTo>
                  <a:cubicBezTo>
                    <a:pt x="26170" y="11148"/>
                    <a:pt x="27401" y="11185"/>
                    <a:pt x="28556" y="11558"/>
                  </a:cubicBezTo>
                  <a:cubicBezTo>
                    <a:pt x="31129" y="12341"/>
                    <a:pt x="32620" y="14055"/>
                    <a:pt x="33030" y="16702"/>
                  </a:cubicBezTo>
                  <a:cubicBezTo>
                    <a:pt x="33067" y="17001"/>
                    <a:pt x="33105" y="17262"/>
                    <a:pt x="33179" y="17522"/>
                  </a:cubicBezTo>
                  <a:cubicBezTo>
                    <a:pt x="33999" y="17858"/>
                    <a:pt x="34931" y="18007"/>
                    <a:pt x="35826" y="18007"/>
                  </a:cubicBezTo>
                  <a:cubicBezTo>
                    <a:pt x="35863" y="17858"/>
                    <a:pt x="35901" y="17746"/>
                    <a:pt x="35975" y="17597"/>
                  </a:cubicBezTo>
                  <a:cubicBezTo>
                    <a:pt x="36311" y="15770"/>
                    <a:pt x="37615" y="14279"/>
                    <a:pt x="39405" y="13720"/>
                  </a:cubicBezTo>
                  <a:cubicBezTo>
                    <a:pt x="40710" y="13273"/>
                    <a:pt x="42089" y="13086"/>
                    <a:pt x="43468" y="13161"/>
                  </a:cubicBezTo>
                  <a:cubicBezTo>
                    <a:pt x="44139" y="13198"/>
                    <a:pt x="44810" y="13384"/>
                    <a:pt x="45370" y="13794"/>
                  </a:cubicBezTo>
                  <a:cubicBezTo>
                    <a:pt x="47122" y="14950"/>
                    <a:pt x="48277" y="16516"/>
                    <a:pt x="48501" y="18678"/>
                  </a:cubicBezTo>
                  <a:cubicBezTo>
                    <a:pt x="48501" y="18865"/>
                    <a:pt x="48576" y="19014"/>
                    <a:pt x="48613" y="19237"/>
                  </a:cubicBezTo>
                  <a:cubicBezTo>
                    <a:pt x="49545" y="19014"/>
                    <a:pt x="50440" y="18827"/>
                    <a:pt x="51297" y="18604"/>
                  </a:cubicBezTo>
                  <a:cubicBezTo>
                    <a:pt x="51670" y="18492"/>
                    <a:pt x="51707" y="18343"/>
                    <a:pt x="51633" y="17821"/>
                  </a:cubicBezTo>
                  <a:cubicBezTo>
                    <a:pt x="48128" y="16330"/>
                    <a:pt x="46003" y="13534"/>
                    <a:pt x="44475" y="10141"/>
                  </a:cubicBezTo>
                  <a:cubicBezTo>
                    <a:pt x="43543" y="10290"/>
                    <a:pt x="42611" y="10439"/>
                    <a:pt x="41679" y="10626"/>
                  </a:cubicBezTo>
                  <a:cubicBezTo>
                    <a:pt x="40374" y="10887"/>
                    <a:pt x="39069" y="10961"/>
                    <a:pt x="37765" y="10887"/>
                  </a:cubicBezTo>
                  <a:cubicBezTo>
                    <a:pt x="36572" y="10849"/>
                    <a:pt x="35416" y="10588"/>
                    <a:pt x="34335" y="10141"/>
                  </a:cubicBezTo>
                  <a:cubicBezTo>
                    <a:pt x="33701" y="9843"/>
                    <a:pt x="33105" y="9507"/>
                    <a:pt x="32433" y="9134"/>
                  </a:cubicBezTo>
                  <a:cubicBezTo>
                    <a:pt x="32135" y="9209"/>
                    <a:pt x="31837" y="9284"/>
                    <a:pt x="31501" y="9321"/>
                  </a:cubicBezTo>
                  <a:cubicBezTo>
                    <a:pt x="29675" y="9582"/>
                    <a:pt x="27848" y="9843"/>
                    <a:pt x="26021" y="10066"/>
                  </a:cubicBezTo>
                  <a:cubicBezTo>
                    <a:pt x="24754" y="10253"/>
                    <a:pt x="23486" y="10365"/>
                    <a:pt x="22219" y="10327"/>
                  </a:cubicBezTo>
                  <a:lnTo>
                    <a:pt x="20802" y="10253"/>
                  </a:lnTo>
                  <a:cubicBezTo>
                    <a:pt x="20131" y="11297"/>
                    <a:pt x="19609" y="12378"/>
                    <a:pt x="19274" y="13571"/>
                  </a:cubicBezTo>
                  <a:cubicBezTo>
                    <a:pt x="19236" y="13720"/>
                    <a:pt x="19274" y="13869"/>
                    <a:pt x="19348" y="14018"/>
                  </a:cubicBezTo>
                  <a:cubicBezTo>
                    <a:pt x="19647" y="14577"/>
                    <a:pt x="19982" y="15062"/>
                    <a:pt x="20392" y="15509"/>
                  </a:cubicBezTo>
                  <a:close/>
                  <a:moveTo>
                    <a:pt x="36795" y="19014"/>
                  </a:moveTo>
                  <a:cubicBezTo>
                    <a:pt x="36646" y="20244"/>
                    <a:pt x="36982" y="21511"/>
                    <a:pt x="37727" y="22518"/>
                  </a:cubicBezTo>
                  <a:cubicBezTo>
                    <a:pt x="37839" y="22593"/>
                    <a:pt x="37914" y="22742"/>
                    <a:pt x="37951" y="22853"/>
                  </a:cubicBezTo>
                  <a:cubicBezTo>
                    <a:pt x="38100" y="23301"/>
                    <a:pt x="38398" y="23674"/>
                    <a:pt x="38808" y="23935"/>
                  </a:cubicBezTo>
                  <a:cubicBezTo>
                    <a:pt x="40188" y="25053"/>
                    <a:pt x="41977" y="25538"/>
                    <a:pt x="43729" y="25239"/>
                  </a:cubicBezTo>
                  <a:cubicBezTo>
                    <a:pt x="46152" y="24867"/>
                    <a:pt x="47867" y="22630"/>
                    <a:pt x="47532" y="20169"/>
                  </a:cubicBezTo>
                  <a:cubicBezTo>
                    <a:pt x="47495" y="20057"/>
                    <a:pt x="47495" y="19908"/>
                    <a:pt x="47569" y="19797"/>
                  </a:cubicBezTo>
                  <a:cubicBezTo>
                    <a:pt x="47718" y="19386"/>
                    <a:pt x="47718" y="18939"/>
                    <a:pt x="47606" y="18492"/>
                  </a:cubicBezTo>
                  <a:cubicBezTo>
                    <a:pt x="47383" y="17001"/>
                    <a:pt x="46525" y="15658"/>
                    <a:pt x="45295" y="14764"/>
                  </a:cubicBezTo>
                  <a:cubicBezTo>
                    <a:pt x="44699" y="14316"/>
                    <a:pt x="43990" y="14055"/>
                    <a:pt x="43245" y="14055"/>
                  </a:cubicBezTo>
                  <a:cubicBezTo>
                    <a:pt x="42499" y="14055"/>
                    <a:pt x="41753" y="14130"/>
                    <a:pt x="41008" y="14205"/>
                  </a:cubicBezTo>
                  <a:cubicBezTo>
                    <a:pt x="40113" y="14316"/>
                    <a:pt x="39256" y="14652"/>
                    <a:pt x="38510" y="15174"/>
                  </a:cubicBezTo>
                  <a:cubicBezTo>
                    <a:pt x="37429" y="15882"/>
                    <a:pt x="36758" y="17150"/>
                    <a:pt x="36795" y="18454"/>
                  </a:cubicBezTo>
                  <a:cubicBezTo>
                    <a:pt x="36795" y="18641"/>
                    <a:pt x="36795" y="18827"/>
                    <a:pt x="36795" y="19014"/>
                  </a:cubicBezTo>
                  <a:close/>
                  <a:moveTo>
                    <a:pt x="30681" y="57076"/>
                  </a:moveTo>
                  <a:cubicBezTo>
                    <a:pt x="30793" y="56815"/>
                    <a:pt x="30868" y="56592"/>
                    <a:pt x="30942" y="56368"/>
                  </a:cubicBezTo>
                  <a:cubicBezTo>
                    <a:pt x="31166" y="55548"/>
                    <a:pt x="31390" y="54728"/>
                    <a:pt x="31576" y="53945"/>
                  </a:cubicBezTo>
                  <a:cubicBezTo>
                    <a:pt x="31613" y="53498"/>
                    <a:pt x="31949" y="53199"/>
                    <a:pt x="32396" y="53199"/>
                  </a:cubicBezTo>
                  <a:cubicBezTo>
                    <a:pt x="32806" y="53162"/>
                    <a:pt x="33179" y="53087"/>
                    <a:pt x="33589" y="53050"/>
                  </a:cubicBezTo>
                  <a:cubicBezTo>
                    <a:pt x="34596" y="53013"/>
                    <a:pt x="35602" y="52938"/>
                    <a:pt x="36609" y="52864"/>
                  </a:cubicBezTo>
                  <a:cubicBezTo>
                    <a:pt x="37019" y="52864"/>
                    <a:pt x="37466" y="52826"/>
                    <a:pt x="37914" y="52826"/>
                  </a:cubicBezTo>
                  <a:cubicBezTo>
                    <a:pt x="38324" y="52826"/>
                    <a:pt x="38473" y="52938"/>
                    <a:pt x="38622" y="53386"/>
                  </a:cubicBezTo>
                  <a:cubicBezTo>
                    <a:pt x="38808" y="54131"/>
                    <a:pt x="39032" y="54877"/>
                    <a:pt x="39218" y="55622"/>
                  </a:cubicBezTo>
                  <a:cubicBezTo>
                    <a:pt x="39330" y="55921"/>
                    <a:pt x="39442" y="56256"/>
                    <a:pt x="39591" y="56554"/>
                  </a:cubicBezTo>
                  <a:cubicBezTo>
                    <a:pt x="39964" y="57225"/>
                    <a:pt x="40262" y="57337"/>
                    <a:pt x="41008" y="57151"/>
                  </a:cubicBezTo>
                  <a:cubicBezTo>
                    <a:pt x="41753" y="56965"/>
                    <a:pt x="42499" y="56778"/>
                    <a:pt x="43245" y="56592"/>
                  </a:cubicBezTo>
                  <a:cubicBezTo>
                    <a:pt x="43356" y="56554"/>
                    <a:pt x="43468" y="56480"/>
                    <a:pt x="43580" y="56443"/>
                  </a:cubicBezTo>
                  <a:cubicBezTo>
                    <a:pt x="43468" y="54579"/>
                    <a:pt x="42574" y="52155"/>
                    <a:pt x="41679" y="51186"/>
                  </a:cubicBezTo>
                  <a:cubicBezTo>
                    <a:pt x="40188" y="51634"/>
                    <a:pt x="38659" y="51820"/>
                    <a:pt x="37131" y="51708"/>
                  </a:cubicBezTo>
                  <a:cubicBezTo>
                    <a:pt x="34186" y="51671"/>
                    <a:pt x="31203" y="51596"/>
                    <a:pt x="28258" y="51335"/>
                  </a:cubicBezTo>
                  <a:lnTo>
                    <a:pt x="27699" y="51335"/>
                  </a:lnTo>
                  <a:cubicBezTo>
                    <a:pt x="27102" y="52976"/>
                    <a:pt x="26692" y="54690"/>
                    <a:pt x="26431" y="56405"/>
                  </a:cubicBezTo>
                  <a:cubicBezTo>
                    <a:pt x="27774" y="56927"/>
                    <a:pt x="29227" y="57151"/>
                    <a:pt x="30681" y="57076"/>
                  </a:cubicBezTo>
                  <a:close/>
                  <a:moveTo>
                    <a:pt x="51223" y="24755"/>
                  </a:moveTo>
                  <a:cubicBezTo>
                    <a:pt x="51782" y="24904"/>
                    <a:pt x="52378" y="24904"/>
                    <a:pt x="52975" y="24717"/>
                  </a:cubicBezTo>
                  <a:cubicBezTo>
                    <a:pt x="54503" y="24233"/>
                    <a:pt x="55696" y="23077"/>
                    <a:pt x="56218" y="21549"/>
                  </a:cubicBezTo>
                  <a:cubicBezTo>
                    <a:pt x="56554" y="20617"/>
                    <a:pt x="56479" y="19573"/>
                    <a:pt x="55994" y="18715"/>
                  </a:cubicBezTo>
                  <a:cubicBezTo>
                    <a:pt x="55771" y="18082"/>
                    <a:pt x="55025" y="17783"/>
                    <a:pt x="54429" y="18044"/>
                  </a:cubicBezTo>
                  <a:cubicBezTo>
                    <a:pt x="54168" y="18119"/>
                    <a:pt x="53907" y="18231"/>
                    <a:pt x="53683" y="18305"/>
                  </a:cubicBezTo>
                  <a:cubicBezTo>
                    <a:pt x="52975" y="18566"/>
                    <a:pt x="52527" y="19200"/>
                    <a:pt x="52490" y="19908"/>
                  </a:cubicBezTo>
                  <a:cubicBezTo>
                    <a:pt x="52378" y="21400"/>
                    <a:pt x="52005" y="22816"/>
                    <a:pt x="51409" y="24196"/>
                  </a:cubicBezTo>
                  <a:cubicBezTo>
                    <a:pt x="51334" y="24382"/>
                    <a:pt x="51260" y="24568"/>
                    <a:pt x="51223" y="24792"/>
                  </a:cubicBezTo>
                  <a:close/>
                  <a:moveTo>
                    <a:pt x="56106" y="50291"/>
                  </a:moveTo>
                  <a:cubicBezTo>
                    <a:pt x="55883" y="50030"/>
                    <a:pt x="55808" y="49844"/>
                    <a:pt x="55622" y="49732"/>
                  </a:cubicBezTo>
                  <a:cubicBezTo>
                    <a:pt x="54876" y="49248"/>
                    <a:pt x="53981" y="48987"/>
                    <a:pt x="53049" y="49024"/>
                  </a:cubicBezTo>
                  <a:cubicBezTo>
                    <a:pt x="52676" y="48987"/>
                    <a:pt x="52341" y="49173"/>
                    <a:pt x="52117" y="49471"/>
                  </a:cubicBezTo>
                  <a:cubicBezTo>
                    <a:pt x="52043" y="49620"/>
                    <a:pt x="51894" y="49695"/>
                    <a:pt x="51744" y="49695"/>
                  </a:cubicBezTo>
                  <a:cubicBezTo>
                    <a:pt x="51334" y="49509"/>
                    <a:pt x="51073" y="49732"/>
                    <a:pt x="50850" y="49993"/>
                  </a:cubicBezTo>
                  <a:cubicBezTo>
                    <a:pt x="50216" y="50552"/>
                    <a:pt x="49731" y="51261"/>
                    <a:pt x="49433" y="52044"/>
                  </a:cubicBezTo>
                  <a:cubicBezTo>
                    <a:pt x="49359" y="52267"/>
                    <a:pt x="49321" y="52454"/>
                    <a:pt x="49321" y="52677"/>
                  </a:cubicBezTo>
                  <a:cubicBezTo>
                    <a:pt x="49582" y="52379"/>
                    <a:pt x="49769" y="52193"/>
                    <a:pt x="49880" y="52044"/>
                  </a:cubicBezTo>
                  <a:cubicBezTo>
                    <a:pt x="50030" y="51857"/>
                    <a:pt x="50179" y="51671"/>
                    <a:pt x="50328" y="51484"/>
                  </a:cubicBezTo>
                  <a:cubicBezTo>
                    <a:pt x="50477" y="51298"/>
                    <a:pt x="50738" y="51186"/>
                    <a:pt x="50924" y="51261"/>
                  </a:cubicBezTo>
                  <a:cubicBezTo>
                    <a:pt x="51148" y="51373"/>
                    <a:pt x="51185" y="51559"/>
                    <a:pt x="51148" y="51783"/>
                  </a:cubicBezTo>
                  <a:cubicBezTo>
                    <a:pt x="51148" y="51969"/>
                    <a:pt x="51073" y="52305"/>
                    <a:pt x="51073" y="52566"/>
                  </a:cubicBezTo>
                  <a:cubicBezTo>
                    <a:pt x="51036" y="53050"/>
                    <a:pt x="51036" y="53050"/>
                    <a:pt x="51334" y="53684"/>
                  </a:cubicBezTo>
                  <a:cubicBezTo>
                    <a:pt x="51446" y="53274"/>
                    <a:pt x="51483" y="52938"/>
                    <a:pt x="51595" y="52640"/>
                  </a:cubicBezTo>
                  <a:cubicBezTo>
                    <a:pt x="51707" y="52305"/>
                    <a:pt x="52155" y="52230"/>
                    <a:pt x="52378" y="52491"/>
                  </a:cubicBezTo>
                  <a:cubicBezTo>
                    <a:pt x="52639" y="52789"/>
                    <a:pt x="52863" y="53162"/>
                    <a:pt x="53124" y="53460"/>
                  </a:cubicBezTo>
                  <a:cubicBezTo>
                    <a:pt x="53198" y="53535"/>
                    <a:pt x="53385" y="53572"/>
                    <a:pt x="53497" y="53647"/>
                  </a:cubicBezTo>
                  <a:cubicBezTo>
                    <a:pt x="53608" y="53348"/>
                    <a:pt x="53571" y="53050"/>
                    <a:pt x="53422" y="52826"/>
                  </a:cubicBezTo>
                  <a:cubicBezTo>
                    <a:pt x="53310" y="52454"/>
                    <a:pt x="53385" y="52230"/>
                    <a:pt x="53608" y="52118"/>
                  </a:cubicBezTo>
                  <a:cubicBezTo>
                    <a:pt x="53832" y="52006"/>
                    <a:pt x="54056" y="52155"/>
                    <a:pt x="54205" y="52342"/>
                  </a:cubicBezTo>
                  <a:cubicBezTo>
                    <a:pt x="54466" y="52715"/>
                    <a:pt x="54876" y="52901"/>
                    <a:pt x="55323" y="52864"/>
                  </a:cubicBezTo>
                  <a:cubicBezTo>
                    <a:pt x="55472" y="52640"/>
                    <a:pt x="55547" y="52379"/>
                    <a:pt x="55472" y="52081"/>
                  </a:cubicBezTo>
                  <a:cubicBezTo>
                    <a:pt x="55398" y="51783"/>
                    <a:pt x="55323" y="51522"/>
                    <a:pt x="55249" y="51223"/>
                  </a:cubicBezTo>
                  <a:cubicBezTo>
                    <a:pt x="55211" y="51037"/>
                    <a:pt x="55211" y="50851"/>
                    <a:pt x="55174" y="50627"/>
                  </a:cubicBezTo>
                  <a:close/>
                  <a:moveTo>
                    <a:pt x="18155" y="20095"/>
                  </a:moveTo>
                  <a:cubicBezTo>
                    <a:pt x="18118" y="18976"/>
                    <a:pt x="18081" y="17970"/>
                    <a:pt x="18043" y="16963"/>
                  </a:cubicBezTo>
                  <a:cubicBezTo>
                    <a:pt x="17969" y="15957"/>
                    <a:pt x="18043" y="14913"/>
                    <a:pt x="18193" y="13906"/>
                  </a:cubicBezTo>
                  <a:cubicBezTo>
                    <a:pt x="17932" y="13645"/>
                    <a:pt x="17633" y="13422"/>
                    <a:pt x="17261" y="13310"/>
                  </a:cubicBezTo>
                  <a:cubicBezTo>
                    <a:pt x="16291" y="12900"/>
                    <a:pt x="15769" y="13459"/>
                    <a:pt x="15471" y="14093"/>
                  </a:cubicBezTo>
                  <a:cubicBezTo>
                    <a:pt x="15397" y="14242"/>
                    <a:pt x="15322" y="14466"/>
                    <a:pt x="15285" y="14652"/>
                  </a:cubicBezTo>
                  <a:cubicBezTo>
                    <a:pt x="15173" y="15323"/>
                    <a:pt x="15210" y="16069"/>
                    <a:pt x="15397" y="16740"/>
                  </a:cubicBezTo>
                  <a:cubicBezTo>
                    <a:pt x="15732" y="17709"/>
                    <a:pt x="16291" y="18641"/>
                    <a:pt x="17000" y="19386"/>
                  </a:cubicBezTo>
                  <a:cubicBezTo>
                    <a:pt x="17298" y="19722"/>
                    <a:pt x="17708" y="19983"/>
                    <a:pt x="18155" y="20095"/>
                  </a:cubicBezTo>
                  <a:close/>
                  <a:moveTo>
                    <a:pt x="23598" y="62109"/>
                  </a:moveTo>
                  <a:cubicBezTo>
                    <a:pt x="22703" y="62109"/>
                    <a:pt x="22182" y="62407"/>
                    <a:pt x="21883" y="63004"/>
                  </a:cubicBezTo>
                  <a:cubicBezTo>
                    <a:pt x="21511" y="63787"/>
                    <a:pt x="21846" y="64458"/>
                    <a:pt x="22703" y="64532"/>
                  </a:cubicBezTo>
                  <a:cubicBezTo>
                    <a:pt x="23524" y="64570"/>
                    <a:pt x="24306" y="64532"/>
                    <a:pt x="25127" y="64458"/>
                  </a:cubicBezTo>
                  <a:cubicBezTo>
                    <a:pt x="25499" y="64421"/>
                    <a:pt x="25910" y="64271"/>
                    <a:pt x="26245" y="64122"/>
                  </a:cubicBezTo>
                  <a:cubicBezTo>
                    <a:pt x="26618" y="63936"/>
                    <a:pt x="26692" y="63451"/>
                    <a:pt x="26431" y="63190"/>
                  </a:cubicBezTo>
                  <a:cubicBezTo>
                    <a:pt x="26320" y="63078"/>
                    <a:pt x="26245" y="63004"/>
                    <a:pt x="26133" y="62929"/>
                  </a:cubicBezTo>
                  <a:cubicBezTo>
                    <a:pt x="25350" y="62445"/>
                    <a:pt x="24456" y="62184"/>
                    <a:pt x="23561" y="62146"/>
                  </a:cubicBezTo>
                  <a:close/>
                  <a:moveTo>
                    <a:pt x="49657" y="58978"/>
                  </a:moveTo>
                  <a:cubicBezTo>
                    <a:pt x="49545" y="58940"/>
                    <a:pt x="49470" y="58940"/>
                    <a:pt x="49396" y="58940"/>
                  </a:cubicBezTo>
                  <a:cubicBezTo>
                    <a:pt x="48837" y="59015"/>
                    <a:pt x="48315" y="59350"/>
                    <a:pt x="48016" y="59835"/>
                  </a:cubicBezTo>
                  <a:cubicBezTo>
                    <a:pt x="47532" y="60506"/>
                    <a:pt x="47234" y="61326"/>
                    <a:pt x="47159" y="62146"/>
                  </a:cubicBezTo>
                  <a:cubicBezTo>
                    <a:pt x="47159" y="62370"/>
                    <a:pt x="47308" y="62557"/>
                    <a:pt x="47532" y="62631"/>
                  </a:cubicBezTo>
                  <a:cubicBezTo>
                    <a:pt x="48166" y="62855"/>
                    <a:pt x="48911" y="62631"/>
                    <a:pt x="49284" y="62035"/>
                  </a:cubicBezTo>
                  <a:cubicBezTo>
                    <a:pt x="49918" y="61140"/>
                    <a:pt x="50030" y="59984"/>
                    <a:pt x="49619" y="58978"/>
                  </a:cubicBezTo>
                  <a:close/>
                  <a:moveTo>
                    <a:pt x="38063" y="33926"/>
                  </a:moveTo>
                  <a:cubicBezTo>
                    <a:pt x="36944" y="33814"/>
                    <a:pt x="35826" y="33851"/>
                    <a:pt x="34708" y="34000"/>
                  </a:cubicBezTo>
                  <a:cubicBezTo>
                    <a:pt x="35118" y="34969"/>
                    <a:pt x="35863" y="35752"/>
                    <a:pt x="36795" y="36200"/>
                  </a:cubicBezTo>
                  <a:close/>
                  <a:moveTo>
                    <a:pt x="16440" y="35901"/>
                  </a:moveTo>
                  <a:cubicBezTo>
                    <a:pt x="16664" y="34932"/>
                    <a:pt x="16403" y="33888"/>
                    <a:pt x="15695" y="33180"/>
                  </a:cubicBezTo>
                  <a:cubicBezTo>
                    <a:pt x="15583" y="33553"/>
                    <a:pt x="15620" y="33963"/>
                    <a:pt x="15807" y="34336"/>
                  </a:cubicBezTo>
                  <a:cubicBezTo>
                    <a:pt x="15956" y="34671"/>
                    <a:pt x="15620" y="35044"/>
                    <a:pt x="15247" y="34969"/>
                  </a:cubicBezTo>
                  <a:cubicBezTo>
                    <a:pt x="14837" y="34932"/>
                    <a:pt x="14390" y="34895"/>
                    <a:pt x="13980" y="34858"/>
                  </a:cubicBezTo>
                  <a:cubicBezTo>
                    <a:pt x="13831" y="35007"/>
                    <a:pt x="13719" y="35193"/>
                    <a:pt x="13644" y="35380"/>
                  </a:cubicBezTo>
                  <a:cubicBezTo>
                    <a:pt x="13495" y="35715"/>
                    <a:pt x="13644" y="36088"/>
                    <a:pt x="13980" y="36200"/>
                  </a:cubicBezTo>
                  <a:cubicBezTo>
                    <a:pt x="14353" y="36423"/>
                    <a:pt x="14837" y="36461"/>
                    <a:pt x="15247" y="36349"/>
                  </a:cubicBezTo>
                  <a:cubicBezTo>
                    <a:pt x="15658" y="36237"/>
                    <a:pt x="16068" y="36088"/>
                    <a:pt x="16440" y="35939"/>
                  </a:cubicBezTo>
                  <a:close/>
                  <a:moveTo>
                    <a:pt x="30346" y="35976"/>
                  </a:moveTo>
                  <a:cubicBezTo>
                    <a:pt x="31166" y="35417"/>
                    <a:pt x="31837" y="34634"/>
                    <a:pt x="32322" y="33739"/>
                  </a:cubicBezTo>
                  <a:cubicBezTo>
                    <a:pt x="31501" y="33702"/>
                    <a:pt x="30719" y="33366"/>
                    <a:pt x="29861" y="33516"/>
                  </a:cubicBezTo>
                  <a:cubicBezTo>
                    <a:pt x="29712" y="34373"/>
                    <a:pt x="29898" y="35268"/>
                    <a:pt x="30346" y="36013"/>
                  </a:cubicBezTo>
                  <a:close/>
                  <a:moveTo>
                    <a:pt x="14166" y="38996"/>
                  </a:moveTo>
                  <a:cubicBezTo>
                    <a:pt x="10774" y="39555"/>
                    <a:pt x="7419" y="40375"/>
                    <a:pt x="4175" y="41493"/>
                  </a:cubicBezTo>
                  <a:cubicBezTo>
                    <a:pt x="4362" y="41605"/>
                    <a:pt x="4436" y="41754"/>
                    <a:pt x="4548" y="41754"/>
                  </a:cubicBezTo>
                  <a:cubicBezTo>
                    <a:pt x="4697" y="41754"/>
                    <a:pt x="4846" y="41717"/>
                    <a:pt x="4996" y="41680"/>
                  </a:cubicBezTo>
                  <a:cubicBezTo>
                    <a:pt x="6971" y="40860"/>
                    <a:pt x="9059" y="40263"/>
                    <a:pt x="11184" y="39928"/>
                  </a:cubicBezTo>
                  <a:cubicBezTo>
                    <a:pt x="12228" y="39779"/>
                    <a:pt x="13197" y="39443"/>
                    <a:pt x="14166" y="38996"/>
                  </a:cubicBezTo>
                  <a:close/>
                  <a:moveTo>
                    <a:pt x="14987" y="38809"/>
                  </a:moveTo>
                  <a:lnTo>
                    <a:pt x="14912" y="38847"/>
                  </a:lnTo>
                  <a:cubicBezTo>
                    <a:pt x="14912" y="38847"/>
                    <a:pt x="14949" y="38884"/>
                    <a:pt x="14987" y="38884"/>
                  </a:cubicBezTo>
                  <a:cubicBezTo>
                    <a:pt x="14987" y="38884"/>
                    <a:pt x="15024" y="38884"/>
                    <a:pt x="15061" y="38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8057625" y="3886350"/>
              <a:ext cx="137050" cy="102550"/>
            </a:xfrm>
            <a:custGeom>
              <a:avLst/>
              <a:gdLst/>
              <a:ahLst/>
              <a:cxnLst/>
              <a:rect l="l" t="t" r="r" b="b"/>
              <a:pathLst>
                <a:path w="5482" h="4102" extrusionOk="0">
                  <a:moveTo>
                    <a:pt x="5444" y="1119"/>
                  </a:moveTo>
                  <a:cubicBezTo>
                    <a:pt x="5444" y="2051"/>
                    <a:pt x="5034" y="2946"/>
                    <a:pt x="4363" y="3579"/>
                  </a:cubicBezTo>
                  <a:cubicBezTo>
                    <a:pt x="3953" y="3915"/>
                    <a:pt x="3468" y="4101"/>
                    <a:pt x="2946" y="4027"/>
                  </a:cubicBezTo>
                  <a:cubicBezTo>
                    <a:pt x="1828" y="3878"/>
                    <a:pt x="858" y="3207"/>
                    <a:pt x="374" y="2237"/>
                  </a:cubicBezTo>
                  <a:cubicBezTo>
                    <a:pt x="76" y="1641"/>
                    <a:pt x="1" y="970"/>
                    <a:pt x="187" y="373"/>
                  </a:cubicBezTo>
                  <a:cubicBezTo>
                    <a:pt x="187" y="262"/>
                    <a:pt x="262" y="187"/>
                    <a:pt x="336" y="112"/>
                  </a:cubicBezTo>
                  <a:cubicBezTo>
                    <a:pt x="448" y="38"/>
                    <a:pt x="560" y="1"/>
                    <a:pt x="672" y="1"/>
                  </a:cubicBezTo>
                  <a:cubicBezTo>
                    <a:pt x="821" y="38"/>
                    <a:pt x="896" y="150"/>
                    <a:pt x="970" y="262"/>
                  </a:cubicBezTo>
                  <a:cubicBezTo>
                    <a:pt x="970" y="485"/>
                    <a:pt x="970" y="709"/>
                    <a:pt x="970" y="970"/>
                  </a:cubicBezTo>
                  <a:cubicBezTo>
                    <a:pt x="1008" y="2051"/>
                    <a:pt x="1865" y="2983"/>
                    <a:pt x="2946" y="3132"/>
                  </a:cubicBezTo>
                  <a:cubicBezTo>
                    <a:pt x="3319" y="3207"/>
                    <a:pt x="3692" y="3058"/>
                    <a:pt x="3915" y="2759"/>
                  </a:cubicBezTo>
                  <a:cubicBezTo>
                    <a:pt x="4214" y="2461"/>
                    <a:pt x="4437" y="2051"/>
                    <a:pt x="4512" y="1604"/>
                  </a:cubicBezTo>
                  <a:cubicBezTo>
                    <a:pt x="4512" y="1343"/>
                    <a:pt x="4549" y="1082"/>
                    <a:pt x="4624" y="821"/>
                  </a:cubicBezTo>
                  <a:cubicBezTo>
                    <a:pt x="4661" y="634"/>
                    <a:pt x="4885" y="485"/>
                    <a:pt x="5071" y="522"/>
                  </a:cubicBezTo>
                  <a:cubicBezTo>
                    <a:pt x="5295" y="522"/>
                    <a:pt x="5444" y="672"/>
                    <a:pt x="5481" y="895"/>
                  </a:cubicBezTo>
                  <a:cubicBezTo>
                    <a:pt x="5481" y="970"/>
                    <a:pt x="5444" y="1044"/>
                    <a:pt x="5444" y="1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8065100" y="4312275"/>
              <a:ext cx="90425" cy="88575"/>
            </a:xfrm>
            <a:custGeom>
              <a:avLst/>
              <a:gdLst/>
              <a:ahLst/>
              <a:cxnLst/>
              <a:rect l="l" t="t" r="r" b="b"/>
              <a:pathLst>
                <a:path w="3617" h="3543" extrusionOk="0">
                  <a:moveTo>
                    <a:pt x="1827" y="3542"/>
                  </a:moveTo>
                  <a:lnTo>
                    <a:pt x="1641" y="3542"/>
                  </a:lnTo>
                  <a:cubicBezTo>
                    <a:pt x="895" y="3467"/>
                    <a:pt x="298" y="2983"/>
                    <a:pt x="112" y="2275"/>
                  </a:cubicBezTo>
                  <a:cubicBezTo>
                    <a:pt x="0" y="1492"/>
                    <a:pt x="373" y="709"/>
                    <a:pt x="1081" y="336"/>
                  </a:cubicBezTo>
                  <a:cubicBezTo>
                    <a:pt x="1156" y="299"/>
                    <a:pt x="1193" y="299"/>
                    <a:pt x="1268" y="261"/>
                  </a:cubicBezTo>
                  <a:cubicBezTo>
                    <a:pt x="2088" y="0"/>
                    <a:pt x="3505" y="858"/>
                    <a:pt x="3542" y="1715"/>
                  </a:cubicBezTo>
                  <a:cubicBezTo>
                    <a:pt x="3616" y="2834"/>
                    <a:pt x="2983" y="3542"/>
                    <a:pt x="1827" y="3542"/>
                  </a:cubicBezTo>
                  <a:close/>
                  <a:moveTo>
                    <a:pt x="1827" y="2647"/>
                  </a:moveTo>
                  <a:cubicBezTo>
                    <a:pt x="2535" y="2647"/>
                    <a:pt x="2908" y="2163"/>
                    <a:pt x="2647" y="1678"/>
                  </a:cubicBezTo>
                  <a:cubicBezTo>
                    <a:pt x="2461" y="1305"/>
                    <a:pt x="2051" y="1119"/>
                    <a:pt x="1641" y="1156"/>
                  </a:cubicBezTo>
                  <a:cubicBezTo>
                    <a:pt x="1268" y="1231"/>
                    <a:pt x="1007" y="1566"/>
                    <a:pt x="1007" y="1939"/>
                  </a:cubicBezTo>
                  <a:cubicBezTo>
                    <a:pt x="1007" y="2237"/>
                    <a:pt x="1230" y="2498"/>
                    <a:pt x="1529" y="2573"/>
                  </a:cubicBezTo>
                  <a:cubicBezTo>
                    <a:pt x="1641" y="2610"/>
                    <a:pt x="1715" y="2610"/>
                    <a:pt x="1827" y="26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8073475" y="4176200"/>
              <a:ext cx="84850" cy="89500"/>
            </a:xfrm>
            <a:custGeom>
              <a:avLst/>
              <a:gdLst/>
              <a:ahLst/>
              <a:cxnLst/>
              <a:rect l="l" t="t" r="r" b="b"/>
              <a:pathLst>
                <a:path w="3394" h="3580" extrusionOk="0">
                  <a:moveTo>
                    <a:pt x="1455" y="3505"/>
                  </a:moveTo>
                  <a:cubicBezTo>
                    <a:pt x="895" y="3579"/>
                    <a:pt x="374" y="3244"/>
                    <a:pt x="262" y="2685"/>
                  </a:cubicBezTo>
                  <a:cubicBezTo>
                    <a:pt x="1" y="1790"/>
                    <a:pt x="336" y="821"/>
                    <a:pt x="1119" y="336"/>
                  </a:cubicBezTo>
                  <a:cubicBezTo>
                    <a:pt x="1566" y="1"/>
                    <a:pt x="2163" y="75"/>
                    <a:pt x="2573" y="485"/>
                  </a:cubicBezTo>
                  <a:cubicBezTo>
                    <a:pt x="2648" y="560"/>
                    <a:pt x="2685" y="634"/>
                    <a:pt x="2759" y="709"/>
                  </a:cubicBezTo>
                  <a:cubicBezTo>
                    <a:pt x="3132" y="1305"/>
                    <a:pt x="3393" y="1902"/>
                    <a:pt x="3058" y="2573"/>
                  </a:cubicBezTo>
                  <a:cubicBezTo>
                    <a:pt x="2722" y="3169"/>
                    <a:pt x="2126" y="3505"/>
                    <a:pt x="1455" y="3505"/>
                  </a:cubicBezTo>
                  <a:close/>
                  <a:moveTo>
                    <a:pt x="1231" y="2573"/>
                  </a:moveTo>
                  <a:cubicBezTo>
                    <a:pt x="2200" y="2573"/>
                    <a:pt x="2498" y="2200"/>
                    <a:pt x="2163" y="1492"/>
                  </a:cubicBezTo>
                  <a:cubicBezTo>
                    <a:pt x="2088" y="1305"/>
                    <a:pt x="1977" y="1156"/>
                    <a:pt x="1716" y="1194"/>
                  </a:cubicBezTo>
                  <a:cubicBezTo>
                    <a:pt x="1455" y="1231"/>
                    <a:pt x="1231" y="1268"/>
                    <a:pt x="1156" y="1529"/>
                  </a:cubicBezTo>
                  <a:cubicBezTo>
                    <a:pt x="970" y="1865"/>
                    <a:pt x="1007" y="2237"/>
                    <a:pt x="1231" y="2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7337200" y="3885425"/>
              <a:ext cx="243275" cy="142625"/>
            </a:xfrm>
            <a:custGeom>
              <a:avLst/>
              <a:gdLst/>
              <a:ahLst/>
              <a:cxnLst/>
              <a:rect l="l" t="t" r="r" b="b"/>
              <a:pathLst>
                <a:path w="9731" h="5705" extrusionOk="0">
                  <a:moveTo>
                    <a:pt x="1" y="1715"/>
                  </a:moveTo>
                  <a:cubicBezTo>
                    <a:pt x="299" y="1417"/>
                    <a:pt x="672" y="1193"/>
                    <a:pt x="1119" y="1081"/>
                  </a:cubicBezTo>
                  <a:cubicBezTo>
                    <a:pt x="2722" y="709"/>
                    <a:pt x="4288" y="187"/>
                    <a:pt x="5928" y="38"/>
                  </a:cubicBezTo>
                  <a:cubicBezTo>
                    <a:pt x="6636" y="0"/>
                    <a:pt x="7382" y="0"/>
                    <a:pt x="8128" y="0"/>
                  </a:cubicBezTo>
                  <a:cubicBezTo>
                    <a:pt x="8426" y="38"/>
                    <a:pt x="8724" y="112"/>
                    <a:pt x="9022" y="187"/>
                  </a:cubicBezTo>
                  <a:cubicBezTo>
                    <a:pt x="9283" y="261"/>
                    <a:pt x="9507" y="485"/>
                    <a:pt x="9507" y="746"/>
                  </a:cubicBezTo>
                  <a:cubicBezTo>
                    <a:pt x="9582" y="1566"/>
                    <a:pt x="9656" y="2349"/>
                    <a:pt x="9656" y="3169"/>
                  </a:cubicBezTo>
                  <a:cubicBezTo>
                    <a:pt x="9731" y="3579"/>
                    <a:pt x="9432" y="3989"/>
                    <a:pt x="9022" y="4101"/>
                  </a:cubicBezTo>
                  <a:cubicBezTo>
                    <a:pt x="8948" y="4138"/>
                    <a:pt x="8911" y="4138"/>
                    <a:pt x="8836" y="4138"/>
                  </a:cubicBezTo>
                  <a:cubicBezTo>
                    <a:pt x="7047" y="4399"/>
                    <a:pt x="5332" y="5033"/>
                    <a:pt x="3580" y="5480"/>
                  </a:cubicBezTo>
                  <a:cubicBezTo>
                    <a:pt x="2797" y="5704"/>
                    <a:pt x="1977" y="5704"/>
                    <a:pt x="1194" y="5555"/>
                  </a:cubicBezTo>
                  <a:cubicBezTo>
                    <a:pt x="597" y="5480"/>
                    <a:pt x="336" y="5257"/>
                    <a:pt x="262" y="4660"/>
                  </a:cubicBezTo>
                  <a:cubicBezTo>
                    <a:pt x="150" y="3691"/>
                    <a:pt x="75" y="2722"/>
                    <a:pt x="1" y="1715"/>
                  </a:cubicBezTo>
                  <a:close/>
                  <a:moveTo>
                    <a:pt x="8612" y="1007"/>
                  </a:moveTo>
                  <a:cubicBezTo>
                    <a:pt x="8426" y="970"/>
                    <a:pt x="8240" y="932"/>
                    <a:pt x="8053" y="932"/>
                  </a:cubicBezTo>
                  <a:cubicBezTo>
                    <a:pt x="6823" y="820"/>
                    <a:pt x="5555" y="932"/>
                    <a:pt x="4362" y="1193"/>
                  </a:cubicBezTo>
                  <a:cubicBezTo>
                    <a:pt x="3430" y="1417"/>
                    <a:pt x="2536" y="1641"/>
                    <a:pt x="1604" y="1864"/>
                  </a:cubicBezTo>
                  <a:cubicBezTo>
                    <a:pt x="1380" y="1939"/>
                    <a:pt x="1156" y="2051"/>
                    <a:pt x="933" y="2163"/>
                  </a:cubicBezTo>
                  <a:cubicBezTo>
                    <a:pt x="970" y="2573"/>
                    <a:pt x="1007" y="2983"/>
                    <a:pt x="1045" y="3355"/>
                  </a:cubicBezTo>
                  <a:cubicBezTo>
                    <a:pt x="1119" y="3766"/>
                    <a:pt x="970" y="4250"/>
                    <a:pt x="1268" y="4623"/>
                  </a:cubicBezTo>
                  <a:cubicBezTo>
                    <a:pt x="1417" y="4698"/>
                    <a:pt x="1566" y="4735"/>
                    <a:pt x="1753" y="4772"/>
                  </a:cubicBezTo>
                  <a:cubicBezTo>
                    <a:pt x="2349" y="4809"/>
                    <a:pt x="3020" y="4735"/>
                    <a:pt x="3617" y="4548"/>
                  </a:cubicBezTo>
                  <a:cubicBezTo>
                    <a:pt x="5183" y="4026"/>
                    <a:pt x="6823" y="3616"/>
                    <a:pt x="8463" y="3281"/>
                  </a:cubicBezTo>
                  <a:cubicBezTo>
                    <a:pt x="8538" y="3281"/>
                    <a:pt x="8612" y="3169"/>
                    <a:pt x="8724" y="30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7903850" y="3680375"/>
              <a:ext cx="78325" cy="86700"/>
            </a:xfrm>
            <a:custGeom>
              <a:avLst/>
              <a:gdLst/>
              <a:ahLst/>
              <a:cxnLst/>
              <a:rect l="l" t="t" r="r" b="b"/>
              <a:pathLst>
                <a:path w="3133" h="3468" extrusionOk="0">
                  <a:moveTo>
                    <a:pt x="75" y="1604"/>
                  </a:moveTo>
                  <a:cubicBezTo>
                    <a:pt x="1" y="933"/>
                    <a:pt x="448" y="299"/>
                    <a:pt x="1082" y="150"/>
                  </a:cubicBezTo>
                  <a:cubicBezTo>
                    <a:pt x="1753" y="1"/>
                    <a:pt x="2461" y="299"/>
                    <a:pt x="2797" y="895"/>
                  </a:cubicBezTo>
                  <a:cubicBezTo>
                    <a:pt x="3132" y="1455"/>
                    <a:pt x="3020" y="2200"/>
                    <a:pt x="2536" y="2610"/>
                  </a:cubicBezTo>
                  <a:cubicBezTo>
                    <a:pt x="2424" y="2722"/>
                    <a:pt x="2275" y="2834"/>
                    <a:pt x="2126" y="2909"/>
                  </a:cubicBezTo>
                  <a:cubicBezTo>
                    <a:pt x="1119" y="3468"/>
                    <a:pt x="224" y="2983"/>
                    <a:pt x="113" y="1865"/>
                  </a:cubicBezTo>
                  <a:cubicBezTo>
                    <a:pt x="75" y="1753"/>
                    <a:pt x="75" y="1678"/>
                    <a:pt x="75" y="1604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8259875" y="3720450"/>
              <a:ext cx="78325" cy="77375"/>
            </a:xfrm>
            <a:custGeom>
              <a:avLst/>
              <a:gdLst/>
              <a:ahLst/>
              <a:cxnLst/>
              <a:rect l="l" t="t" r="r" b="b"/>
              <a:pathLst>
                <a:path w="3133" h="3095" extrusionOk="0">
                  <a:moveTo>
                    <a:pt x="1492" y="3095"/>
                  </a:moveTo>
                  <a:cubicBezTo>
                    <a:pt x="672" y="3020"/>
                    <a:pt x="38" y="2349"/>
                    <a:pt x="1" y="1529"/>
                  </a:cubicBezTo>
                  <a:cubicBezTo>
                    <a:pt x="38" y="821"/>
                    <a:pt x="1007" y="1"/>
                    <a:pt x="1753" y="38"/>
                  </a:cubicBezTo>
                  <a:cubicBezTo>
                    <a:pt x="2573" y="150"/>
                    <a:pt x="3132" y="895"/>
                    <a:pt x="3020" y="1678"/>
                  </a:cubicBezTo>
                  <a:cubicBezTo>
                    <a:pt x="2946" y="2498"/>
                    <a:pt x="2275" y="3095"/>
                    <a:pt x="1492" y="30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7452775" y="3931075"/>
              <a:ext cx="33575" cy="30800"/>
            </a:xfrm>
            <a:custGeom>
              <a:avLst/>
              <a:gdLst/>
              <a:ahLst/>
              <a:cxnLst/>
              <a:rect l="l" t="t" r="r" b="b"/>
              <a:pathLst>
                <a:path w="1343" h="1232" extrusionOk="0">
                  <a:moveTo>
                    <a:pt x="560" y="1"/>
                  </a:moveTo>
                  <a:cubicBezTo>
                    <a:pt x="858" y="76"/>
                    <a:pt x="1119" y="299"/>
                    <a:pt x="1268" y="597"/>
                  </a:cubicBezTo>
                  <a:cubicBezTo>
                    <a:pt x="1342" y="784"/>
                    <a:pt x="1231" y="1008"/>
                    <a:pt x="1081" y="1119"/>
                  </a:cubicBezTo>
                  <a:cubicBezTo>
                    <a:pt x="821" y="1231"/>
                    <a:pt x="522" y="1194"/>
                    <a:pt x="299" y="1045"/>
                  </a:cubicBezTo>
                  <a:cubicBezTo>
                    <a:pt x="112" y="896"/>
                    <a:pt x="0" y="672"/>
                    <a:pt x="38" y="448"/>
                  </a:cubicBezTo>
                  <a:cubicBezTo>
                    <a:pt x="75" y="187"/>
                    <a:pt x="29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7399650" y="3949725"/>
              <a:ext cx="33575" cy="26125"/>
            </a:xfrm>
            <a:custGeom>
              <a:avLst/>
              <a:gdLst/>
              <a:ahLst/>
              <a:cxnLst/>
              <a:rect l="l" t="t" r="r" b="b"/>
              <a:pathLst>
                <a:path w="1343" h="1045" extrusionOk="0">
                  <a:moveTo>
                    <a:pt x="0" y="262"/>
                  </a:moveTo>
                  <a:cubicBezTo>
                    <a:pt x="75" y="187"/>
                    <a:pt x="224" y="1"/>
                    <a:pt x="336" y="1"/>
                  </a:cubicBezTo>
                  <a:cubicBezTo>
                    <a:pt x="597" y="38"/>
                    <a:pt x="895" y="112"/>
                    <a:pt x="1156" y="224"/>
                  </a:cubicBezTo>
                  <a:cubicBezTo>
                    <a:pt x="1342" y="299"/>
                    <a:pt x="1342" y="709"/>
                    <a:pt x="1156" y="821"/>
                  </a:cubicBezTo>
                  <a:cubicBezTo>
                    <a:pt x="932" y="1007"/>
                    <a:pt x="671" y="1044"/>
                    <a:pt x="410" y="895"/>
                  </a:cubicBezTo>
                  <a:cubicBezTo>
                    <a:pt x="187" y="821"/>
                    <a:pt x="38" y="634"/>
                    <a:pt x="0" y="411"/>
                  </a:cubicBezTo>
                  <a:cubicBezTo>
                    <a:pt x="0" y="336"/>
                    <a:pt x="0" y="299"/>
                    <a:pt x="0" y="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7502175" y="3926425"/>
              <a:ext cx="26125" cy="27050"/>
            </a:xfrm>
            <a:custGeom>
              <a:avLst/>
              <a:gdLst/>
              <a:ahLst/>
              <a:cxnLst/>
              <a:rect l="l" t="t" r="r" b="b"/>
              <a:pathLst>
                <a:path w="1045" h="1082" extrusionOk="0">
                  <a:moveTo>
                    <a:pt x="485" y="1082"/>
                  </a:moveTo>
                  <a:cubicBezTo>
                    <a:pt x="224" y="1082"/>
                    <a:pt x="37" y="858"/>
                    <a:pt x="0" y="634"/>
                  </a:cubicBezTo>
                  <a:cubicBezTo>
                    <a:pt x="0" y="262"/>
                    <a:pt x="298" y="1"/>
                    <a:pt x="634" y="1"/>
                  </a:cubicBezTo>
                  <a:cubicBezTo>
                    <a:pt x="858" y="38"/>
                    <a:pt x="1007" y="262"/>
                    <a:pt x="1007" y="485"/>
                  </a:cubicBezTo>
                  <a:cubicBezTo>
                    <a:pt x="1044" y="821"/>
                    <a:pt x="783" y="1082"/>
                    <a:pt x="485" y="10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9" name="Google Shape;709;p35"/>
          <p:cNvSpPr/>
          <p:nvPr/>
        </p:nvSpPr>
        <p:spPr>
          <a:xfrm>
            <a:off x="3397976" y="3378004"/>
            <a:ext cx="2348203" cy="97500"/>
          </a:xfrm>
          <a:custGeom>
            <a:avLst/>
            <a:gdLst/>
            <a:ahLst/>
            <a:cxnLst/>
            <a:rect l="l" t="t" r="r" b="b"/>
            <a:pathLst>
              <a:path w="11128" h="3900" extrusionOk="0">
                <a:moveTo>
                  <a:pt x="9446" y="36"/>
                </a:moveTo>
                <a:cubicBezTo>
                  <a:pt x="8623" y="143"/>
                  <a:pt x="7800" y="250"/>
                  <a:pt x="6977" y="394"/>
                </a:cubicBezTo>
                <a:cubicBezTo>
                  <a:pt x="5331" y="644"/>
                  <a:pt x="3685" y="1038"/>
                  <a:pt x="2075" y="1538"/>
                </a:cubicBezTo>
                <a:cubicBezTo>
                  <a:pt x="1610" y="1646"/>
                  <a:pt x="1181" y="1860"/>
                  <a:pt x="787" y="2111"/>
                </a:cubicBezTo>
                <a:cubicBezTo>
                  <a:pt x="609" y="2290"/>
                  <a:pt x="430" y="2469"/>
                  <a:pt x="322" y="2648"/>
                </a:cubicBezTo>
                <a:cubicBezTo>
                  <a:pt x="0" y="3148"/>
                  <a:pt x="287" y="3792"/>
                  <a:pt x="859" y="3864"/>
                </a:cubicBezTo>
                <a:cubicBezTo>
                  <a:pt x="1181" y="3900"/>
                  <a:pt x="1503" y="3900"/>
                  <a:pt x="1861" y="3864"/>
                </a:cubicBezTo>
                <a:cubicBezTo>
                  <a:pt x="2040" y="3828"/>
                  <a:pt x="2219" y="3792"/>
                  <a:pt x="2397" y="3721"/>
                </a:cubicBezTo>
                <a:cubicBezTo>
                  <a:pt x="4651" y="3113"/>
                  <a:pt x="6905" y="2648"/>
                  <a:pt x="9195" y="2218"/>
                </a:cubicBezTo>
                <a:cubicBezTo>
                  <a:pt x="9446" y="2147"/>
                  <a:pt x="9732" y="2111"/>
                  <a:pt x="9982" y="2004"/>
                </a:cubicBezTo>
                <a:cubicBezTo>
                  <a:pt x="10197" y="1968"/>
                  <a:pt x="10376" y="1860"/>
                  <a:pt x="10591" y="1753"/>
                </a:cubicBezTo>
                <a:cubicBezTo>
                  <a:pt x="11127" y="1395"/>
                  <a:pt x="11091" y="608"/>
                  <a:pt x="10519" y="286"/>
                </a:cubicBezTo>
                <a:cubicBezTo>
                  <a:pt x="10197" y="107"/>
                  <a:pt x="9803" y="0"/>
                  <a:pt x="9446" y="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0" name="Google Shape;710;p35"/>
          <p:cNvGrpSpPr/>
          <p:nvPr/>
        </p:nvGrpSpPr>
        <p:grpSpPr>
          <a:xfrm>
            <a:off x="399013" y="2182800"/>
            <a:ext cx="1627300" cy="2778300"/>
            <a:chOff x="613238" y="2201325"/>
            <a:chExt cx="1627300" cy="2778300"/>
          </a:xfrm>
        </p:grpSpPr>
        <p:sp>
          <p:nvSpPr>
            <p:cNvPr id="711" name="Google Shape;711;p35"/>
            <p:cNvSpPr/>
            <p:nvPr/>
          </p:nvSpPr>
          <p:spPr>
            <a:xfrm>
              <a:off x="906813" y="3335550"/>
              <a:ext cx="811800" cy="614225"/>
            </a:xfrm>
            <a:custGeom>
              <a:avLst/>
              <a:gdLst/>
              <a:ahLst/>
              <a:cxnLst/>
              <a:rect l="l" t="t" r="r" b="b"/>
              <a:pathLst>
                <a:path w="32472" h="24569" extrusionOk="0">
                  <a:moveTo>
                    <a:pt x="13384" y="672"/>
                  </a:moveTo>
                  <a:cubicBezTo>
                    <a:pt x="13570" y="896"/>
                    <a:pt x="13757" y="1045"/>
                    <a:pt x="13906" y="1194"/>
                  </a:cubicBezTo>
                  <a:cubicBezTo>
                    <a:pt x="14167" y="1418"/>
                    <a:pt x="14428" y="1641"/>
                    <a:pt x="14726" y="1828"/>
                  </a:cubicBezTo>
                  <a:cubicBezTo>
                    <a:pt x="15397" y="2312"/>
                    <a:pt x="16366" y="2163"/>
                    <a:pt x="16851" y="1455"/>
                  </a:cubicBezTo>
                  <a:cubicBezTo>
                    <a:pt x="17224" y="970"/>
                    <a:pt x="17559" y="486"/>
                    <a:pt x="17858" y="1"/>
                  </a:cubicBezTo>
                  <a:cubicBezTo>
                    <a:pt x="17969" y="38"/>
                    <a:pt x="18081" y="150"/>
                    <a:pt x="18193" y="225"/>
                  </a:cubicBezTo>
                  <a:cubicBezTo>
                    <a:pt x="18454" y="486"/>
                    <a:pt x="18752" y="709"/>
                    <a:pt x="19013" y="933"/>
                  </a:cubicBezTo>
                  <a:cubicBezTo>
                    <a:pt x="19796" y="1529"/>
                    <a:pt x="20877" y="1529"/>
                    <a:pt x="21660" y="933"/>
                  </a:cubicBezTo>
                  <a:cubicBezTo>
                    <a:pt x="21921" y="784"/>
                    <a:pt x="22145" y="597"/>
                    <a:pt x="22443" y="374"/>
                  </a:cubicBezTo>
                  <a:cubicBezTo>
                    <a:pt x="22592" y="709"/>
                    <a:pt x="22741" y="1007"/>
                    <a:pt x="22890" y="1306"/>
                  </a:cubicBezTo>
                  <a:cubicBezTo>
                    <a:pt x="23151" y="1753"/>
                    <a:pt x="23487" y="2200"/>
                    <a:pt x="23822" y="2610"/>
                  </a:cubicBezTo>
                  <a:cubicBezTo>
                    <a:pt x="24605" y="3468"/>
                    <a:pt x="25425" y="3542"/>
                    <a:pt x="26432" y="2946"/>
                  </a:cubicBezTo>
                  <a:lnTo>
                    <a:pt x="26842" y="2722"/>
                  </a:lnTo>
                  <a:cubicBezTo>
                    <a:pt x="26954" y="2871"/>
                    <a:pt x="27066" y="3021"/>
                    <a:pt x="27178" y="3170"/>
                  </a:cubicBezTo>
                  <a:cubicBezTo>
                    <a:pt x="27401" y="3468"/>
                    <a:pt x="27588" y="3803"/>
                    <a:pt x="27811" y="4102"/>
                  </a:cubicBezTo>
                  <a:cubicBezTo>
                    <a:pt x="28408" y="5034"/>
                    <a:pt x="29563" y="5444"/>
                    <a:pt x="30645" y="5146"/>
                  </a:cubicBezTo>
                  <a:cubicBezTo>
                    <a:pt x="31353" y="4959"/>
                    <a:pt x="31651" y="5146"/>
                    <a:pt x="31800" y="5854"/>
                  </a:cubicBezTo>
                  <a:cubicBezTo>
                    <a:pt x="32471" y="8724"/>
                    <a:pt x="32285" y="11781"/>
                    <a:pt x="31278" y="14577"/>
                  </a:cubicBezTo>
                  <a:cubicBezTo>
                    <a:pt x="30831" y="15770"/>
                    <a:pt x="30197" y="16889"/>
                    <a:pt x="29414" y="17895"/>
                  </a:cubicBezTo>
                  <a:cubicBezTo>
                    <a:pt x="28110" y="19685"/>
                    <a:pt x="26469" y="21250"/>
                    <a:pt x="24605" y="22406"/>
                  </a:cubicBezTo>
                  <a:cubicBezTo>
                    <a:pt x="22704" y="23524"/>
                    <a:pt x="20579" y="24196"/>
                    <a:pt x="18380" y="24307"/>
                  </a:cubicBezTo>
                  <a:cubicBezTo>
                    <a:pt x="15546" y="24568"/>
                    <a:pt x="12676" y="24382"/>
                    <a:pt x="9880" y="23748"/>
                  </a:cubicBezTo>
                  <a:cubicBezTo>
                    <a:pt x="6748" y="23003"/>
                    <a:pt x="4101" y="21474"/>
                    <a:pt x="2200" y="18790"/>
                  </a:cubicBezTo>
                  <a:cubicBezTo>
                    <a:pt x="2051" y="18604"/>
                    <a:pt x="1902" y="18417"/>
                    <a:pt x="1790" y="18193"/>
                  </a:cubicBezTo>
                  <a:cubicBezTo>
                    <a:pt x="1305" y="17150"/>
                    <a:pt x="821" y="16069"/>
                    <a:pt x="373" y="14987"/>
                  </a:cubicBezTo>
                  <a:cubicBezTo>
                    <a:pt x="187" y="14615"/>
                    <a:pt x="38" y="14205"/>
                    <a:pt x="1" y="13794"/>
                  </a:cubicBezTo>
                  <a:cubicBezTo>
                    <a:pt x="336" y="13794"/>
                    <a:pt x="634" y="13757"/>
                    <a:pt x="895" y="13720"/>
                  </a:cubicBezTo>
                  <a:cubicBezTo>
                    <a:pt x="1790" y="13645"/>
                    <a:pt x="2610" y="13273"/>
                    <a:pt x="3244" y="12601"/>
                  </a:cubicBezTo>
                  <a:cubicBezTo>
                    <a:pt x="3915" y="12005"/>
                    <a:pt x="4176" y="11073"/>
                    <a:pt x="3878" y="10216"/>
                  </a:cubicBezTo>
                  <a:lnTo>
                    <a:pt x="3729" y="9694"/>
                  </a:lnTo>
                  <a:cubicBezTo>
                    <a:pt x="3878" y="9582"/>
                    <a:pt x="4064" y="9470"/>
                    <a:pt x="4213" y="9358"/>
                  </a:cubicBezTo>
                  <a:cubicBezTo>
                    <a:pt x="5630" y="8501"/>
                    <a:pt x="6077" y="7420"/>
                    <a:pt x="5704" y="5779"/>
                  </a:cubicBezTo>
                  <a:cubicBezTo>
                    <a:pt x="5667" y="5667"/>
                    <a:pt x="5630" y="5518"/>
                    <a:pt x="5593" y="5332"/>
                  </a:cubicBezTo>
                  <a:cubicBezTo>
                    <a:pt x="5742" y="5257"/>
                    <a:pt x="5891" y="5220"/>
                    <a:pt x="6077" y="5183"/>
                  </a:cubicBezTo>
                  <a:cubicBezTo>
                    <a:pt x="7457" y="5071"/>
                    <a:pt x="8463" y="4288"/>
                    <a:pt x="8724" y="2648"/>
                  </a:cubicBezTo>
                  <a:cubicBezTo>
                    <a:pt x="8761" y="2461"/>
                    <a:pt x="8836" y="2275"/>
                    <a:pt x="8873" y="2089"/>
                  </a:cubicBezTo>
                  <a:cubicBezTo>
                    <a:pt x="9097" y="2312"/>
                    <a:pt x="9283" y="2461"/>
                    <a:pt x="9470" y="2610"/>
                  </a:cubicBezTo>
                  <a:cubicBezTo>
                    <a:pt x="9693" y="2797"/>
                    <a:pt x="9917" y="2983"/>
                    <a:pt x="10178" y="3132"/>
                  </a:cubicBezTo>
                  <a:cubicBezTo>
                    <a:pt x="10774" y="3431"/>
                    <a:pt x="11483" y="3319"/>
                    <a:pt x="11967" y="2871"/>
                  </a:cubicBezTo>
                  <a:cubicBezTo>
                    <a:pt x="12377" y="2461"/>
                    <a:pt x="12713" y="1977"/>
                    <a:pt x="12974" y="1455"/>
                  </a:cubicBezTo>
                  <a:cubicBezTo>
                    <a:pt x="13086" y="1268"/>
                    <a:pt x="13198" y="970"/>
                    <a:pt x="13384" y="672"/>
                  </a:cubicBezTo>
                  <a:close/>
                  <a:moveTo>
                    <a:pt x="18342" y="17112"/>
                  </a:moveTo>
                  <a:cubicBezTo>
                    <a:pt x="19200" y="17038"/>
                    <a:pt x="20057" y="16777"/>
                    <a:pt x="20803" y="16329"/>
                  </a:cubicBezTo>
                  <a:cubicBezTo>
                    <a:pt x="21362" y="16031"/>
                    <a:pt x="21772" y="15509"/>
                    <a:pt x="21958" y="14876"/>
                  </a:cubicBezTo>
                  <a:cubicBezTo>
                    <a:pt x="22108" y="14205"/>
                    <a:pt x="22219" y="13571"/>
                    <a:pt x="22294" y="12900"/>
                  </a:cubicBezTo>
                  <a:cubicBezTo>
                    <a:pt x="22368" y="12601"/>
                    <a:pt x="22182" y="12341"/>
                    <a:pt x="21884" y="12341"/>
                  </a:cubicBezTo>
                  <a:cubicBezTo>
                    <a:pt x="21623" y="12341"/>
                    <a:pt x="21399" y="12527"/>
                    <a:pt x="21399" y="12862"/>
                  </a:cubicBezTo>
                  <a:cubicBezTo>
                    <a:pt x="21399" y="13012"/>
                    <a:pt x="21399" y="13198"/>
                    <a:pt x="21362" y="13347"/>
                  </a:cubicBezTo>
                  <a:cubicBezTo>
                    <a:pt x="21287" y="13794"/>
                    <a:pt x="21213" y="14205"/>
                    <a:pt x="21101" y="14615"/>
                  </a:cubicBezTo>
                  <a:cubicBezTo>
                    <a:pt x="20989" y="15025"/>
                    <a:pt x="20728" y="15360"/>
                    <a:pt x="20393" y="15547"/>
                  </a:cubicBezTo>
                  <a:cubicBezTo>
                    <a:pt x="19833" y="15882"/>
                    <a:pt x="19237" y="16106"/>
                    <a:pt x="18641" y="16180"/>
                  </a:cubicBezTo>
                  <a:cubicBezTo>
                    <a:pt x="16963" y="16329"/>
                    <a:pt x="15882" y="15397"/>
                    <a:pt x="15845" y="13645"/>
                  </a:cubicBezTo>
                  <a:cubicBezTo>
                    <a:pt x="15845" y="13571"/>
                    <a:pt x="15882" y="13459"/>
                    <a:pt x="15845" y="13384"/>
                  </a:cubicBezTo>
                  <a:cubicBezTo>
                    <a:pt x="15770" y="13235"/>
                    <a:pt x="15658" y="13086"/>
                    <a:pt x="15546" y="13012"/>
                  </a:cubicBezTo>
                  <a:cubicBezTo>
                    <a:pt x="15323" y="12900"/>
                    <a:pt x="15099" y="13012"/>
                    <a:pt x="15024" y="13198"/>
                  </a:cubicBezTo>
                  <a:cubicBezTo>
                    <a:pt x="14913" y="13459"/>
                    <a:pt x="14875" y="13720"/>
                    <a:pt x="14913" y="13981"/>
                  </a:cubicBezTo>
                  <a:cubicBezTo>
                    <a:pt x="15285" y="16069"/>
                    <a:pt x="16366" y="17038"/>
                    <a:pt x="18342" y="17112"/>
                  </a:cubicBezTo>
                  <a:close/>
                  <a:moveTo>
                    <a:pt x="9209" y="10327"/>
                  </a:moveTo>
                  <a:cubicBezTo>
                    <a:pt x="9209" y="10998"/>
                    <a:pt x="9283" y="11446"/>
                    <a:pt x="9731" y="11744"/>
                  </a:cubicBezTo>
                  <a:cubicBezTo>
                    <a:pt x="10364" y="12117"/>
                    <a:pt x="11185" y="11893"/>
                    <a:pt x="11595" y="11259"/>
                  </a:cubicBezTo>
                  <a:cubicBezTo>
                    <a:pt x="12005" y="10700"/>
                    <a:pt x="12117" y="9917"/>
                    <a:pt x="11334" y="9470"/>
                  </a:cubicBezTo>
                  <a:cubicBezTo>
                    <a:pt x="11222" y="9395"/>
                    <a:pt x="11147" y="9284"/>
                    <a:pt x="10998" y="9246"/>
                  </a:cubicBezTo>
                  <a:cubicBezTo>
                    <a:pt x="10514" y="8911"/>
                    <a:pt x="9842" y="9060"/>
                    <a:pt x="9507" y="9582"/>
                  </a:cubicBezTo>
                  <a:cubicBezTo>
                    <a:pt x="9358" y="9806"/>
                    <a:pt x="9283" y="10066"/>
                    <a:pt x="9209" y="10327"/>
                  </a:cubicBezTo>
                  <a:close/>
                  <a:moveTo>
                    <a:pt x="23897" y="8053"/>
                  </a:moveTo>
                  <a:cubicBezTo>
                    <a:pt x="23972" y="8314"/>
                    <a:pt x="24009" y="8575"/>
                    <a:pt x="24121" y="8836"/>
                  </a:cubicBezTo>
                  <a:cubicBezTo>
                    <a:pt x="24307" y="9395"/>
                    <a:pt x="24904" y="9656"/>
                    <a:pt x="25425" y="9358"/>
                  </a:cubicBezTo>
                  <a:cubicBezTo>
                    <a:pt x="26171" y="9134"/>
                    <a:pt x="26581" y="8314"/>
                    <a:pt x="26320" y="7569"/>
                  </a:cubicBezTo>
                  <a:cubicBezTo>
                    <a:pt x="26208" y="6935"/>
                    <a:pt x="25612" y="6525"/>
                    <a:pt x="24978" y="6637"/>
                  </a:cubicBezTo>
                  <a:cubicBezTo>
                    <a:pt x="24307" y="6711"/>
                    <a:pt x="23934" y="7159"/>
                    <a:pt x="23934" y="8053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774463" y="3040125"/>
              <a:ext cx="978625" cy="620725"/>
            </a:xfrm>
            <a:custGeom>
              <a:avLst/>
              <a:gdLst/>
              <a:ahLst/>
              <a:cxnLst/>
              <a:rect l="l" t="t" r="r" b="b"/>
              <a:pathLst>
                <a:path w="39145" h="24829" extrusionOk="0">
                  <a:moveTo>
                    <a:pt x="5295" y="24829"/>
                  </a:moveTo>
                  <a:cubicBezTo>
                    <a:pt x="4288" y="24083"/>
                    <a:pt x="3281" y="23375"/>
                    <a:pt x="2275" y="22629"/>
                  </a:cubicBezTo>
                  <a:cubicBezTo>
                    <a:pt x="2126" y="22517"/>
                    <a:pt x="1939" y="22405"/>
                    <a:pt x="1753" y="22331"/>
                  </a:cubicBezTo>
                  <a:cubicBezTo>
                    <a:pt x="411" y="21697"/>
                    <a:pt x="1" y="20616"/>
                    <a:pt x="485" y="19162"/>
                  </a:cubicBezTo>
                  <a:cubicBezTo>
                    <a:pt x="523" y="19125"/>
                    <a:pt x="560" y="19087"/>
                    <a:pt x="635" y="19050"/>
                  </a:cubicBezTo>
                  <a:cubicBezTo>
                    <a:pt x="1604" y="18640"/>
                    <a:pt x="1716" y="18528"/>
                    <a:pt x="1678" y="17484"/>
                  </a:cubicBezTo>
                  <a:cubicBezTo>
                    <a:pt x="1678" y="17186"/>
                    <a:pt x="1641" y="16888"/>
                    <a:pt x="1641" y="16590"/>
                  </a:cubicBezTo>
                  <a:cubicBezTo>
                    <a:pt x="1604" y="16366"/>
                    <a:pt x="1604" y="16105"/>
                    <a:pt x="1641" y="15881"/>
                  </a:cubicBezTo>
                  <a:cubicBezTo>
                    <a:pt x="1716" y="15099"/>
                    <a:pt x="2014" y="14502"/>
                    <a:pt x="2871" y="14204"/>
                  </a:cubicBezTo>
                  <a:cubicBezTo>
                    <a:pt x="3431" y="14055"/>
                    <a:pt x="3505" y="13906"/>
                    <a:pt x="3393" y="13346"/>
                  </a:cubicBezTo>
                  <a:cubicBezTo>
                    <a:pt x="3207" y="12564"/>
                    <a:pt x="3170" y="11781"/>
                    <a:pt x="3244" y="11035"/>
                  </a:cubicBezTo>
                  <a:cubicBezTo>
                    <a:pt x="3431" y="9842"/>
                    <a:pt x="3953" y="8873"/>
                    <a:pt x="5183" y="8425"/>
                  </a:cubicBezTo>
                  <a:cubicBezTo>
                    <a:pt x="5295" y="8463"/>
                    <a:pt x="5406" y="8537"/>
                    <a:pt x="5518" y="8575"/>
                  </a:cubicBezTo>
                  <a:cubicBezTo>
                    <a:pt x="5928" y="8724"/>
                    <a:pt x="6189" y="8575"/>
                    <a:pt x="6227" y="8127"/>
                  </a:cubicBezTo>
                  <a:cubicBezTo>
                    <a:pt x="6227" y="7941"/>
                    <a:pt x="6152" y="7754"/>
                    <a:pt x="6152" y="7531"/>
                  </a:cubicBezTo>
                  <a:cubicBezTo>
                    <a:pt x="6003" y="6561"/>
                    <a:pt x="6376" y="5555"/>
                    <a:pt x="7121" y="4921"/>
                  </a:cubicBezTo>
                  <a:cubicBezTo>
                    <a:pt x="8426" y="3840"/>
                    <a:pt x="9843" y="3355"/>
                    <a:pt x="11520" y="4026"/>
                  </a:cubicBezTo>
                  <a:cubicBezTo>
                    <a:pt x="11595" y="4064"/>
                    <a:pt x="11707" y="4101"/>
                    <a:pt x="11781" y="4138"/>
                  </a:cubicBezTo>
                  <a:cubicBezTo>
                    <a:pt x="12005" y="4176"/>
                    <a:pt x="12266" y="4064"/>
                    <a:pt x="12378" y="3840"/>
                  </a:cubicBezTo>
                  <a:cubicBezTo>
                    <a:pt x="12452" y="3691"/>
                    <a:pt x="12490" y="3505"/>
                    <a:pt x="12527" y="3355"/>
                  </a:cubicBezTo>
                  <a:cubicBezTo>
                    <a:pt x="12639" y="3094"/>
                    <a:pt x="12751" y="2796"/>
                    <a:pt x="12862" y="2535"/>
                  </a:cubicBezTo>
                  <a:cubicBezTo>
                    <a:pt x="13347" y="1342"/>
                    <a:pt x="14391" y="1230"/>
                    <a:pt x="15360" y="1641"/>
                  </a:cubicBezTo>
                  <a:cubicBezTo>
                    <a:pt x="15808" y="1827"/>
                    <a:pt x="16180" y="2088"/>
                    <a:pt x="16553" y="2349"/>
                  </a:cubicBezTo>
                  <a:cubicBezTo>
                    <a:pt x="17075" y="2684"/>
                    <a:pt x="17336" y="2610"/>
                    <a:pt x="17634" y="2088"/>
                  </a:cubicBezTo>
                  <a:cubicBezTo>
                    <a:pt x="17783" y="1827"/>
                    <a:pt x="17895" y="1566"/>
                    <a:pt x="18082" y="1305"/>
                  </a:cubicBezTo>
                  <a:cubicBezTo>
                    <a:pt x="18454" y="709"/>
                    <a:pt x="19088" y="298"/>
                    <a:pt x="19834" y="224"/>
                  </a:cubicBezTo>
                  <a:cubicBezTo>
                    <a:pt x="21101" y="0"/>
                    <a:pt x="22406" y="485"/>
                    <a:pt x="23263" y="1417"/>
                  </a:cubicBezTo>
                  <a:cubicBezTo>
                    <a:pt x="23748" y="1901"/>
                    <a:pt x="23972" y="1939"/>
                    <a:pt x="24307" y="1454"/>
                  </a:cubicBezTo>
                  <a:cubicBezTo>
                    <a:pt x="24568" y="1044"/>
                    <a:pt x="24978" y="746"/>
                    <a:pt x="25500" y="671"/>
                  </a:cubicBezTo>
                  <a:cubicBezTo>
                    <a:pt x="26209" y="485"/>
                    <a:pt x="26991" y="522"/>
                    <a:pt x="27662" y="783"/>
                  </a:cubicBezTo>
                  <a:cubicBezTo>
                    <a:pt x="28222" y="1044"/>
                    <a:pt x="28557" y="1566"/>
                    <a:pt x="28594" y="2125"/>
                  </a:cubicBezTo>
                  <a:cubicBezTo>
                    <a:pt x="28669" y="2423"/>
                    <a:pt x="28632" y="2759"/>
                    <a:pt x="28669" y="3057"/>
                  </a:cubicBezTo>
                  <a:cubicBezTo>
                    <a:pt x="28632" y="3393"/>
                    <a:pt x="29005" y="3654"/>
                    <a:pt x="29303" y="3505"/>
                  </a:cubicBezTo>
                  <a:cubicBezTo>
                    <a:pt x="29564" y="3467"/>
                    <a:pt x="29825" y="3318"/>
                    <a:pt x="30086" y="3281"/>
                  </a:cubicBezTo>
                  <a:cubicBezTo>
                    <a:pt x="30533" y="3169"/>
                    <a:pt x="31018" y="3132"/>
                    <a:pt x="31465" y="3094"/>
                  </a:cubicBezTo>
                  <a:cubicBezTo>
                    <a:pt x="31950" y="3094"/>
                    <a:pt x="32322" y="3430"/>
                    <a:pt x="32360" y="3915"/>
                  </a:cubicBezTo>
                  <a:cubicBezTo>
                    <a:pt x="32397" y="4138"/>
                    <a:pt x="32397" y="4362"/>
                    <a:pt x="32397" y="4586"/>
                  </a:cubicBezTo>
                  <a:cubicBezTo>
                    <a:pt x="32397" y="4772"/>
                    <a:pt x="32322" y="4921"/>
                    <a:pt x="32322" y="5108"/>
                  </a:cubicBezTo>
                  <a:cubicBezTo>
                    <a:pt x="32248" y="5629"/>
                    <a:pt x="32434" y="5816"/>
                    <a:pt x="32956" y="5890"/>
                  </a:cubicBezTo>
                  <a:cubicBezTo>
                    <a:pt x="33254" y="5928"/>
                    <a:pt x="33590" y="5890"/>
                    <a:pt x="33888" y="5928"/>
                  </a:cubicBezTo>
                  <a:cubicBezTo>
                    <a:pt x="34298" y="5965"/>
                    <a:pt x="34746" y="6077"/>
                    <a:pt x="35156" y="6189"/>
                  </a:cubicBezTo>
                  <a:cubicBezTo>
                    <a:pt x="35529" y="6300"/>
                    <a:pt x="35864" y="6561"/>
                    <a:pt x="36088" y="6897"/>
                  </a:cubicBezTo>
                  <a:cubicBezTo>
                    <a:pt x="36423" y="7270"/>
                    <a:pt x="36461" y="7792"/>
                    <a:pt x="36200" y="8202"/>
                  </a:cubicBezTo>
                  <a:cubicBezTo>
                    <a:pt x="35939" y="8649"/>
                    <a:pt x="36050" y="8836"/>
                    <a:pt x="36535" y="8985"/>
                  </a:cubicBezTo>
                  <a:cubicBezTo>
                    <a:pt x="36684" y="9022"/>
                    <a:pt x="36833" y="9059"/>
                    <a:pt x="36982" y="9134"/>
                  </a:cubicBezTo>
                  <a:cubicBezTo>
                    <a:pt x="37243" y="9283"/>
                    <a:pt x="37504" y="9469"/>
                    <a:pt x="37728" y="9656"/>
                  </a:cubicBezTo>
                  <a:cubicBezTo>
                    <a:pt x="38026" y="9954"/>
                    <a:pt x="38064" y="10439"/>
                    <a:pt x="37803" y="10774"/>
                  </a:cubicBezTo>
                  <a:cubicBezTo>
                    <a:pt x="37653" y="10998"/>
                    <a:pt x="37430" y="11184"/>
                    <a:pt x="37318" y="11408"/>
                  </a:cubicBezTo>
                  <a:cubicBezTo>
                    <a:pt x="37132" y="11669"/>
                    <a:pt x="37206" y="12042"/>
                    <a:pt x="37467" y="12228"/>
                  </a:cubicBezTo>
                  <a:cubicBezTo>
                    <a:pt x="37653" y="12377"/>
                    <a:pt x="37914" y="12489"/>
                    <a:pt x="38138" y="12638"/>
                  </a:cubicBezTo>
                  <a:cubicBezTo>
                    <a:pt x="38996" y="13346"/>
                    <a:pt x="39145" y="14614"/>
                    <a:pt x="38474" y="15509"/>
                  </a:cubicBezTo>
                  <a:cubicBezTo>
                    <a:pt x="38250" y="15807"/>
                    <a:pt x="37914" y="15956"/>
                    <a:pt x="37542" y="15956"/>
                  </a:cubicBezTo>
                  <a:cubicBezTo>
                    <a:pt x="36945" y="15919"/>
                    <a:pt x="36311" y="15993"/>
                    <a:pt x="35678" y="16105"/>
                  </a:cubicBezTo>
                  <a:cubicBezTo>
                    <a:pt x="35007" y="16254"/>
                    <a:pt x="34298" y="15993"/>
                    <a:pt x="33926" y="15434"/>
                  </a:cubicBezTo>
                  <a:cubicBezTo>
                    <a:pt x="33665" y="15099"/>
                    <a:pt x="33441" y="14726"/>
                    <a:pt x="33217" y="14353"/>
                  </a:cubicBezTo>
                  <a:cubicBezTo>
                    <a:pt x="33068" y="14092"/>
                    <a:pt x="32956" y="13794"/>
                    <a:pt x="32770" y="13533"/>
                  </a:cubicBezTo>
                  <a:cubicBezTo>
                    <a:pt x="32546" y="13197"/>
                    <a:pt x="32285" y="13160"/>
                    <a:pt x="31950" y="13458"/>
                  </a:cubicBezTo>
                  <a:cubicBezTo>
                    <a:pt x="31726" y="13682"/>
                    <a:pt x="31502" y="13868"/>
                    <a:pt x="31279" y="14055"/>
                  </a:cubicBezTo>
                  <a:cubicBezTo>
                    <a:pt x="30906" y="14353"/>
                    <a:pt x="30384" y="14353"/>
                    <a:pt x="30048" y="14017"/>
                  </a:cubicBezTo>
                  <a:cubicBezTo>
                    <a:pt x="29862" y="13868"/>
                    <a:pt x="29676" y="13682"/>
                    <a:pt x="29489" y="13458"/>
                  </a:cubicBezTo>
                  <a:cubicBezTo>
                    <a:pt x="28967" y="12713"/>
                    <a:pt x="28594" y="11892"/>
                    <a:pt x="28408" y="10998"/>
                  </a:cubicBezTo>
                  <a:cubicBezTo>
                    <a:pt x="28408" y="10849"/>
                    <a:pt x="28371" y="10662"/>
                    <a:pt x="28296" y="10513"/>
                  </a:cubicBezTo>
                  <a:cubicBezTo>
                    <a:pt x="28222" y="10364"/>
                    <a:pt x="28110" y="10252"/>
                    <a:pt x="27961" y="10178"/>
                  </a:cubicBezTo>
                  <a:cubicBezTo>
                    <a:pt x="27774" y="10140"/>
                    <a:pt x="27551" y="10289"/>
                    <a:pt x="27513" y="10476"/>
                  </a:cubicBezTo>
                  <a:cubicBezTo>
                    <a:pt x="27439" y="10662"/>
                    <a:pt x="27402" y="10849"/>
                    <a:pt x="27327" y="11072"/>
                  </a:cubicBezTo>
                  <a:cubicBezTo>
                    <a:pt x="27215" y="11408"/>
                    <a:pt x="26991" y="11706"/>
                    <a:pt x="26693" y="11930"/>
                  </a:cubicBezTo>
                  <a:cubicBezTo>
                    <a:pt x="26171" y="12414"/>
                    <a:pt x="25388" y="12452"/>
                    <a:pt x="24829" y="12004"/>
                  </a:cubicBezTo>
                  <a:cubicBezTo>
                    <a:pt x="24382" y="11706"/>
                    <a:pt x="24009" y="11296"/>
                    <a:pt x="23748" y="10849"/>
                  </a:cubicBezTo>
                  <a:cubicBezTo>
                    <a:pt x="23636" y="10625"/>
                    <a:pt x="23524" y="10439"/>
                    <a:pt x="23375" y="10252"/>
                  </a:cubicBezTo>
                  <a:cubicBezTo>
                    <a:pt x="23189" y="10028"/>
                    <a:pt x="22816" y="10066"/>
                    <a:pt x="22667" y="10289"/>
                  </a:cubicBezTo>
                  <a:cubicBezTo>
                    <a:pt x="22592" y="10513"/>
                    <a:pt x="22518" y="10737"/>
                    <a:pt x="22443" y="10960"/>
                  </a:cubicBezTo>
                  <a:cubicBezTo>
                    <a:pt x="22294" y="11594"/>
                    <a:pt x="21996" y="12153"/>
                    <a:pt x="21586" y="12675"/>
                  </a:cubicBezTo>
                  <a:cubicBezTo>
                    <a:pt x="21362" y="13085"/>
                    <a:pt x="20803" y="13160"/>
                    <a:pt x="20467" y="12862"/>
                  </a:cubicBezTo>
                  <a:cubicBezTo>
                    <a:pt x="20095" y="12601"/>
                    <a:pt x="19796" y="12303"/>
                    <a:pt x="19498" y="11967"/>
                  </a:cubicBezTo>
                  <a:cubicBezTo>
                    <a:pt x="19312" y="11781"/>
                    <a:pt x="19163" y="11557"/>
                    <a:pt x="18976" y="11333"/>
                  </a:cubicBezTo>
                  <a:cubicBezTo>
                    <a:pt x="18753" y="11072"/>
                    <a:pt x="18305" y="11110"/>
                    <a:pt x="18156" y="11445"/>
                  </a:cubicBezTo>
                  <a:cubicBezTo>
                    <a:pt x="18007" y="11706"/>
                    <a:pt x="17932" y="12004"/>
                    <a:pt x="17783" y="12303"/>
                  </a:cubicBezTo>
                  <a:cubicBezTo>
                    <a:pt x="17522" y="12787"/>
                    <a:pt x="17261" y="13309"/>
                    <a:pt x="16926" y="13756"/>
                  </a:cubicBezTo>
                  <a:cubicBezTo>
                    <a:pt x="16516" y="14353"/>
                    <a:pt x="16031" y="14427"/>
                    <a:pt x="15509" y="13906"/>
                  </a:cubicBezTo>
                  <a:cubicBezTo>
                    <a:pt x="15136" y="13570"/>
                    <a:pt x="14838" y="13160"/>
                    <a:pt x="14577" y="12750"/>
                  </a:cubicBezTo>
                  <a:cubicBezTo>
                    <a:pt x="14204" y="12265"/>
                    <a:pt x="14167" y="11632"/>
                    <a:pt x="14465" y="11110"/>
                  </a:cubicBezTo>
                  <a:cubicBezTo>
                    <a:pt x="14540" y="11072"/>
                    <a:pt x="14540" y="10998"/>
                    <a:pt x="14540" y="10923"/>
                  </a:cubicBezTo>
                  <a:cubicBezTo>
                    <a:pt x="14540" y="10811"/>
                    <a:pt x="14465" y="10700"/>
                    <a:pt x="14428" y="10588"/>
                  </a:cubicBezTo>
                  <a:cubicBezTo>
                    <a:pt x="14316" y="10439"/>
                    <a:pt x="14093" y="10401"/>
                    <a:pt x="13944" y="10513"/>
                  </a:cubicBezTo>
                  <a:cubicBezTo>
                    <a:pt x="13533" y="10811"/>
                    <a:pt x="13235" y="11259"/>
                    <a:pt x="13198" y="11781"/>
                  </a:cubicBezTo>
                  <a:cubicBezTo>
                    <a:pt x="13161" y="12116"/>
                    <a:pt x="13198" y="12452"/>
                    <a:pt x="13198" y="12787"/>
                  </a:cubicBezTo>
                  <a:cubicBezTo>
                    <a:pt x="13198" y="13309"/>
                    <a:pt x="13198" y="13831"/>
                    <a:pt x="13161" y="14390"/>
                  </a:cubicBezTo>
                  <a:cubicBezTo>
                    <a:pt x="13123" y="15285"/>
                    <a:pt x="12415" y="16031"/>
                    <a:pt x="11483" y="16105"/>
                  </a:cubicBezTo>
                  <a:cubicBezTo>
                    <a:pt x="11073" y="16180"/>
                    <a:pt x="10700" y="16180"/>
                    <a:pt x="10290" y="16254"/>
                  </a:cubicBezTo>
                  <a:cubicBezTo>
                    <a:pt x="9880" y="16254"/>
                    <a:pt x="9619" y="16702"/>
                    <a:pt x="9805" y="17037"/>
                  </a:cubicBezTo>
                  <a:cubicBezTo>
                    <a:pt x="9917" y="17298"/>
                    <a:pt x="10029" y="17559"/>
                    <a:pt x="10141" y="17783"/>
                  </a:cubicBezTo>
                  <a:cubicBezTo>
                    <a:pt x="10588" y="18976"/>
                    <a:pt x="9917" y="20280"/>
                    <a:pt x="8687" y="20579"/>
                  </a:cubicBezTo>
                  <a:cubicBezTo>
                    <a:pt x="8463" y="20653"/>
                    <a:pt x="8240" y="20691"/>
                    <a:pt x="8016" y="20728"/>
                  </a:cubicBezTo>
                  <a:cubicBezTo>
                    <a:pt x="7718" y="20840"/>
                    <a:pt x="7569" y="21212"/>
                    <a:pt x="7792" y="21473"/>
                  </a:cubicBezTo>
                  <a:cubicBezTo>
                    <a:pt x="7867" y="21623"/>
                    <a:pt x="8016" y="21734"/>
                    <a:pt x="8091" y="21846"/>
                  </a:cubicBezTo>
                  <a:cubicBezTo>
                    <a:pt x="8538" y="22443"/>
                    <a:pt x="8501" y="23263"/>
                    <a:pt x="7941" y="23785"/>
                  </a:cubicBezTo>
                  <a:cubicBezTo>
                    <a:pt x="7494" y="24269"/>
                    <a:pt x="6935" y="24568"/>
                    <a:pt x="6301" y="24679"/>
                  </a:cubicBezTo>
                  <a:cubicBezTo>
                    <a:pt x="5966" y="24717"/>
                    <a:pt x="5667" y="24754"/>
                    <a:pt x="5295" y="24829"/>
                  </a:cubicBezTo>
                  <a:close/>
                </a:path>
              </a:pathLst>
            </a:custGeom>
            <a:solidFill>
              <a:srgbClr val="59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1617938" y="2236725"/>
              <a:ext cx="599300" cy="659900"/>
            </a:xfrm>
            <a:custGeom>
              <a:avLst/>
              <a:gdLst/>
              <a:ahLst/>
              <a:cxnLst/>
              <a:rect l="l" t="t" r="r" b="b"/>
              <a:pathLst>
                <a:path w="23972" h="26396" extrusionOk="0">
                  <a:moveTo>
                    <a:pt x="12675" y="76"/>
                  </a:moveTo>
                  <a:cubicBezTo>
                    <a:pt x="14502" y="76"/>
                    <a:pt x="16329" y="560"/>
                    <a:pt x="17932" y="1529"/>
                  </a:cubicBezTo>
                  <a:cubicBezTo>
                    <a:pt x="19236" y="2350"/>
                    <a:pt x="20429" y="3356"/>
                    <a:pt x="21436" y="4549"/>
                  </a:cubicBezTo>
                  <a:cubicBezTo>
                    <a:pt x="22964" y="6339"/>
                    <a:pt x="23822" y="8650"/>
                    <a:pt x="23859" y="10999"/>
                  </a:cubicBezTo>
                  <a:cubicBezTo>
                    <a:pt x="23971" y="13459"/>
                    <a:pt x="23337" y="15845"/>
                    <a:pt x="22032" y="17933"/>
                  </a:cubicBezTo>
                  <a:cubicBezTo>
                    <a:pt x="21250" y="19200"/>
                    <a:pt x="20318" y="20393"/>
                    <a:pt x="19236" y="21474"/>
                  </a:cubicBezTo>
                  <a:cubicBezTo>
                    <a:pt x="18304" y="22518"/>
                    <a:pt x="17261" y="23487"/>
                    <a:pt x="16142" y="24345"/>
                  </a:cubicBezTo>
                  <a:cubicBezTo>
                    <a:pt x="15322" y="24941"/>
                    <a:pt x="14465" y="25426"/>
                    <a:pt x="13533" y="25873"/>
                  </a:cubicBezTo>
                  <a:cubicBezTo>
                    <a:pt x="12489" y="26395"/>
                    <a:pt x="11259" y="26321"/>
                    <a:pt x="10289" y="25687"/>
                  </a:cubicBezTo>
                  <a:cubicBezTo>
                    <a:pt x="9767" y="25351"/>
                    <a:pt x="9245" y="25016"/>
                    <a:pt x="8724" y="24718"/>
                  </a:cubicBezTo>
                  <a:cubicBezTo>
                    <a:pt x="6077" y="22965"/>
                    <a:pt x="3803" y="20654"/>
                    <a:pt x="2050" y="17970"/>
                  </a:cubicBezTo>
                  <a:cubicBezTo>
                    <a:pt x="1156" y="16665"/>
                    <a:pt x="522" y="15137"/>
                    <a:pt x="224" y="13534"/>
                  </a:cubicBezTo>
                  <a:cubicBezTo>
                    <a:pt x="0" y="12191"/>
                    <a:pt x="75" y="10775"/>
                    <a:pt x="485" y="9470"/>
                  </a:cubicBezTo>
                  <a:cubicBezTo>
                    <a:pt x="1230" y="6972"/>
                    <a:pt x="2759" y="4773"/>
                    <a:pt x="4921" y="3282"/>
                  </a:cubicBezTo>
                  <a:cubicBezTo>
                    <a:pt x="5890" y="2536"/>
                    <a:pt x="6934" y="1865"/>
                    <a:pt x="8015" y="1231"/>
                  </a:cubicBezTo>
                  <a:cubicBezTo>
                    <a:pt x="9432" y="411"/>
                    <a:pt x="11035" y="1"/>
                    <a:pt x="12675" y="76"/>
                  </a:cubicBezTo>
                  <a:close/>
                  <a:moveTo>
                    <a:pt x="2535" y="12788"/>
                  </a:moveTo>
                  <a:cubicBezTo>
                    <a:pt x="2572" y="13273"/>
                    <a:pt x="2647" y="13757"/>
                    <a:pt x="2722" y="14279"/>
                  </a:cubicBezTo>
                  <a:cubicBezTo>
                    <a:pt x="2759" y="14577"/>
                    <a:pt x="2982" y="14838"/>
                    <a:pt x="3318" y="14876"/>
                  </a:cubicBezTo>
                  <a:cubicBezTo>
                    <a:pt x="3579" y="14913"/>
                    <a:pt x="3877" y="14801"/>
                    <a:pt x="3989" y="14577"/>
                  </a:cubicBezTo>
                  <a:cubicBezTo>
                    <a:pt x="4287" y="14130"/>
                    <a:pt x="4511" y="13683"/>
                    <a:pt x="4735" y="13235"/>
                  </a:cubicBezTo>
                  <a:cubicBezTo>
                    <a:pt x="5033" y="12602"/>
                    <a:pt x="5294" y="11931"/>
                    <a:pt x="5592" y="11334"/>
                  </a:cubicBezTo>
                  <a:cubicBezTo>
                    <a:pt x="6189" y="10104"/>
                    <a:pt x="6673" y="8836"/>
                    <a:pt x="7009" y="7569"/>
                  </a:cubicBezTo>
                  <a:cubicBezTo>
                    <a:pt x="7158" y="7010"/>
                    <a:pt x="7232" y="6450"/>
                    <a:pt x="7307" y="5891"/>
                  </a:cubicBezTo>
                  <a:cubicBezTo>
                    <a:pt x="7344" y="5332"/>
                    <a:pt x="7009" y="4810"/>
                    <a:pt x="6487" y="4624"/>
                  </a:cubicBezTo>
                  <a:cubicBezTo>
                    <a:pt x="5965" y="4475"/>
                    <a:pt x="5406" y="4661"/>
                    <a:pt x="5107" y="5146"/>
                  </a:cubicBezTo>
                  <a:cubicBezTo>
                    <a:pt x="4697" y="5817"/>
                    <a:pt x="4325" y="6525"/>
                    <a:pt x="3952" y="7233"/>
                  </a:cubicBezTo>
                  <a:cubicBezTo>
                    <a:pt x="3094" y="8985"/>
                    <a:pt x="2610" y="10849"/>
                    <a:pt x="2535" y="12788"/>
                  </a:cubicBezTo>
                  <a:close/>
                  <a:moveTo>
                    <a:pt x="3430" y="15845"/>
                  </a:moveTo>
                  <a:cubicBezTo>
                    <a:pt x="3355" y="16218"/>
                    <a:pt x="3243" y="16553"/>
                    <a:pt x="3243" y="16889"/>
                  </a:cubicBezTo>
                  <a:cubicBezTo>
                    <a:pt x="3206" y="17523"/>
                    <a:pt x="3579" y="18156"/>
                    <a:pt x="4213" y="18380"/>
                  </a:cubicBezTo>
                  <a:cubicBezTo>
                    <a:pt x="4772" y="18566"/>
                    <a:pt x="5368" y="18343"/>
                    <a:pt x="5667" y="17821"/>
                  </a:cubicBezTo>
                  <a:cubicBezTo>
                    <a:pt x="6039" y="17187"/>
                    <a:pt x="6039" y="16367"/>
                    <a:pt x="5629" y="15957"/>
                  </a:cubicBezTo>
                  <a:cubicBezTo>
                    <a:pt x="5480" y="15808"/>
                    <a:pt x="5257" y="15696"/>
                    <a:pt x="5033" y="15659"/>
                  </a:cubicBezTo>
                  <a:cubicBezTo>
                    <a:pt x="4474" y="15509"/>
                    <a:pt x="3914" y="15584"/>
                    <a:pt x="3430" y="158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1051263" y="3961850"/>
              <a:ext cx="494925" cy="491200"/>
            </a:xfrm>
            <a:custGeom>
              <a:avLst/>
              <a:gdLst/>
              <a:ahLst/>
              <a:cxnLst/>
              <a:rect l="l" t="t" r="r" b="b"/>
              <a:pathLst>
                <a:path w="19797" h="19648" extrusionOk="0">
                  <a:moveTo>
                    <a:pt x="3990" y="18119"/>
                  </a:moveTo>
                  <a:cubicBezTo>
                    <a:pt x="3095" y="16702"/>
                    <a:pt x="2424" y="15957"/>
                    <a:pt x="1" y="16330"/>
                  </a:cubicBezTo>
                  <a:cubicBezTo>
                    <a:pt x="38" y="16106"/>
                    <a:pt x="113" y="15882"/>
                    <a:pt x="187" y="15659"/>
                  </a:cubicBezTo>
                  <a:cubicBezTo>
                    <a:pt x="1157" y="13123"/>
                    <a:pt x="2126" y="10588"/>
                    <a:pt x="3170" y="8091"/>
                  </a:cubicBezTo>
                  <a:cubicBezTo>
                    <a:pt x="4176" y="5556"/>
                    <a:pt x="5183" y="2909"/>
                    <a:pt x="6003" y="225"/>
                  </a:cubicBezTo>
                  <a:cubicBezTo>
                    <a:pt x="6040" y="150"/>
                    <a:pt x="6078" y="76"/>
                    <a:pt x="6115" y="1"/>
                  </a:cubicBezTo>
                  <a:cubicBezTo>
                    <a:pt x="6525" y="38"/>
                    <a:pt x="6935" y="38"/>
                    <a:pt x="7382" y="113"/>
                  </a:cubicBezTo>
                  <a:cubicBezTo>
                    <a:pt x="7569" y="150"/>
                    <a:pt x="7755" y="225"/>
                    <a:pt x="7904" y="374"/>
                  </a:cubicBezTo>
                  <a:cubicBezTo>
                    <a:pt x="8240" y="672"/>
                    <a:pt x="8575" y="1008"/>
                    <a:pt x="8874" y="1380"/>
                  </a:cubicBezTo>
                  <a:cubicBezTo>
                    <a:pt x="9358" y="1940"/>
                    <a:pt x="9731" y="2573"/>
                    <a:pt x="10178" y="3132"/>
                  </a:cubicBezTo>
                  <a:cubicBezTo>
                    <a:pt x="10402" y="3431"/>
                    <a:pt x="10626" y="3654"/>
                    <a:pt x="10887" y="3878"/>
                  </a:cubicBezTo>
                  <a:cubicBezTo>
                    <a:pt x="11185" y="4139"/>
                    <a:pt x="11632" y="4064"/>
                    <a:pt x="11856" y="3729"/>
                  </a:cubicBezTo>
                  <a:cubicBezTo>
                    <a:pt x="12005" y="3505"/>
                    <a:pt x="12117" y="3282"/>
                    <a:pt x="12229" y="3021"/>
                  </a:cubicBezTo>
                  <a:cubicBezTo>
                    <a:pt x="12341" y="2797"/>
                    <a:pt x="12452" y="2536"/>
                    <a:pt x="12564" y="2312"/>
                  </a:cubicBezTo>
                  <a:cubicBezTo>
                    <a:pt x="12788" y="1902"/>
                    <a:pt x="12974" y="1529"/>
                    <a:pt x="13235" y="1082"/>
                  </a:cubicBezTo>
                  <a:cubicBezTo>
                    <a:pt x="13384" y="1194"/>
                    <a:pt x="13496" y="1268"/>
                    <a:pt x="13608" y="1380"/>
                  </a:cubicBezTo>
                  <a:cubicBezTo>
                    <a:pt x="13944" y="1865"/>
                    <a:pt x="14391" y="2312"/>
                    <a:pt x="14876" y="2685"/>
                  </a:cubicBezTo>
                  <a:cubicBezTo>
                    <a:pt x="15025" y="2797"/>
                    <a:pt x="15211" y="2909"/>
                    <a:pt x="15360" y="3021"/>
                  </a:cubicBezTo>
                  <a:cubicBezTo>
                    <a:pt x="16069" y="3393"/>
                    <a:pt x="16479" y="3282"/>
                    <a:pt x="16777" y="2499"/>
                  </a:cubicBezTo>
                  <a:cubicBezTo>
                    <a:pt x="16851" y="2238"/>
                    <a:pt x="16926" y="1977"/>
                    <a:pt x="17001" y="1716"/>
                  </a:cubicBezTo>
                  <a:cubicBezTo>
                    <a:pt x="17075" y="1455"/>
                    <a:pt x="17150" y="1268"/>
                    <a:pt x="17299" y="933"/>
                  </a:cubicBezTo>
                  <a:cubicBezTo>
                    <a:pt x="17373" y="1119"/>
                    <a:pt x="17485" y="1343"/>
                    <a:pt x="17560" y="1529"/>
                  </a:cubicBezTo>
                  <a:cubicBezTo>
                    <a:pt x="19275" y="7382"/>
                    <a:pt x="19797" y="13496"/>
                    <a:pt x="19163" y="19536"/>
                  </a:cubicBezTo>
                  <a:cubicBezTo>
                    <a:pt x="18865" y="19647"/>
                    <a:pt x="18790" y="19386"/>
                    <a:pt x="18678" y="19275"/>
                  </a:cubicBezTo>
                  <a:cubicBezTo>
                    <a:pt x="18231" y="18827"/>
                    <a:pt x="17597" y="18566"/>
                    <a:pt x="16963" y="18566"/>
                  </a:cubicBezTo>
                  <a:cubicBezTo>
                    <a:pt x="15957" y="18529"/>
                    <a:pt x="14987" y="18902"/>
                    <a:pt x="14242" y="19573"/>
                  </a:cubicBezTo>
                  <a:cubicBezTo>
                    <a:pt x="14055" y="19312"/>
                    <a:pt x="13906" y="19051"/>
                    <a:pt x="13757" y="18827"/>
                  </a:cubicBezTo>
                  <a:cubicBezTo>
                    <a:pt x="13422" y="18305"/>
                    <a:pt x="12825" y="18007"/>
                    <a:pt x="12229" y="18044"/>
                  </a:cubicBezTo>
                  <a:cubicBezTo>
                    <a:pt x="11520" y="18044"/>
                    <a:pt x="10849" y="18231"/>
                    <a:pt x="10290" y="18604"/>
                  </a:cubicBezTo>
                  <a:cubicBezTo>
                    <a:pt x="10029" y="18753"/>
                    <a:pt x="9806" y="18939"/>
                    <a:pt x="9582" y="19088"/>
                  </a:cubicBezTo>
                  <a:cubicBezTo>
                    <a:pt x="9284" y="19088"/>
                    <a:pt x="9284" y="18827"/>
                    <a:pt x="9172" y="18678"/>
                  </a:cubicBezTo>
                  <a:cubicBezTo>
                    <a:pt x="8948" y="18343"/>
                    <a:pt x="8762" y="17970"/>
                    <a:pt x="8501" y="17672"/>
                  </a:cubicBezTo>
                  <a:cubicBezTo>
                    <a:pt x="8053" y="17001"/>
                    <a:pt x="7233" y="16702"/>
                    <a:pt x="6450" y="16889"/>
                  </a:cubicBezTo>
                  <a:cubicBezTo>
                    <a:pt x="5705" y="17001"/>
                    <a:pt x="4959" y="17299"/>
                    <a:pt x="4363" y="17821"/>
                  </a:cubicBezTo>
                  <a:cubicBezTo>
                    <a:pt x="4288" y="17933"/>
                    <a:pt x="4176" y="17970"/>
                    <a:pt x="3990" y="18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636538" y="2860250"/>
              <a:ext cx="343000" cy="365350"/>
            </a:xfrm>
            <a:custGeom>
              <a:avLst/>
              <a:gdLst/>
              <a:ahLst/>
              <a:cxnLst/>
              <a:rect l="l" t="t" r="r" b="b"/>
              <a:pathLst>
                <a:path w="13720" h="14614" extrusionOk="0">
                  <a:moveTo>
                    <a:pt x="11259" y="448"/>
                  </a:moveTo>
                  <a:cubicBezTo>
                    <a:pt x="12899" y="1529"/>
                    <a:pt x="13719" y="3057"/>
                    <a:pt x="13533" y="4511"/>
                  </a:cubicBezTo>
                  <a:cubicBezTo>
                    <a:pt x="13272" y="4436"/>
                    <a:pt x="13011" y="4362"/>
                    <a:pt x="12750" y="4325"/>
                  </a:cubicBezTo>
                  <a:cubicBezTo>
                    <a:pt x="12377" y="4250"/>
                    <a:pt x="11967" y="4436"/>
                    <a:pt x="11818" y="4809"/>
                  </a:cubicBezTo>
                  <a:cubicBezTo>
                    <a:pt x="11632" y="5108"/>
                    <a:pt x="11483" y="5443"/>
                    <a:pt x="11408" y="5816"/>
                  </a:cubicBezTo>
                  <a:cubicBezTo>
                    <a:pt x="11073" y="7121"/>
                    <a:pt x="10961" y="8463"/>
                    <a:pt x="11035" y="9805"/>
                  </a:cubicBezTo>
                  <a:cubicBezTo>
                    <a:pt x="11110" y="10178"/>
                    <a:pt x="11073" y="10550"/>
                    <a:pt x="10998" y="10923"/>
                  </a:cubicBezTo>
                  <a:cubicBezTo>
                    <a:pt x="10774" y="10886"/>
                    <a:pt x="10588" y="10849"/>
                    <a:pt x="10364" y="10811"/>
                  </a:cubicBezTo>
                  <a:cubicBezTo>
                    <a:pt x="9320" y="10550"/>
                    <a:pt x="8277" y="10439"/>
                    <a:pt x="7195" y="10476"/>
                  </a:cubicBezTo>
                  <a:cubicBezTo>
                    <a:pt x="6972" y="10476"/>
                    <a:pt x="6711" y="10476"/>
                    <a:pt x="6487" y="10513"/>
                  </a:cubicBezTo>
                  <a:cubicBezTo>
                    <a:pt x="5443" y="10625"/>
                    <a:pt x="4772" y="11632"/>
                    <a:pt x="5033" y="12638"/>
                  </a:cubicBezTo>
                  <a:cubicBezTo>
                    <a:pt x="5108" y="13085"/>
                    <a:pt x="5294" y="13533"/>
                    <a:pt x="5443" y="14017"/>
                  </a:cubicBezTo>
                  <a:cubicBezTo>
                    <a:pt x="4921" y="14427"/>
                    <a:pt x="4325" y="14614"/>
                    <a:pt x="3691" y="14577"/>
                  </a:cubicBezTo>
                  <a:cubicBezTo>
                    <a:pt x="2983" y="14539"/>
                    <a:pt x="2275" y="14278"/>
                    <a:pt x="1715" y="13868"/>
                  </a:cubicBezTo>
                  <a:cubicBezTo>
                    <a:pt x="1380" y="13607"/>
                    <a:pt x="1231" y="13160"/>
                    <a:pt x="1380" y="12787"/>
                  </a:cubicBezTo>
                  <a:cubicBezTo>
                    <a:pt x="1492" y="12526"/>
                    <a:pt x="1603" y="12303"/>
                    <a:pt x="1753" y="12079"/>
                  </a:cubicBezTo>
                  <a:cubicBezTo>
                    <a:pt x="1976" y="11594"/>
                    <a:pt x="1864" y="11408"/>
                    <a:pt x="1380" y="11296"/>
                  </a:cubicBezTo>
                  <a:cubicBezTo>
                    <a:pt x="1119" y="11221"/>
                    <a:pt x="895" y="11221"/>
                    <a:pt x="671" y="11147"/>
                  </a:cubicBezTo>
                  <a:cubicBezTo>
                    <a:pt x="299" y="11072"/>
                    <a:pt x="0" y="10700"/>
                    <a:pt x="75" y="10327"/>
                  </a:cubicBezTo>
                  <a:cubicBezTo>
                    <a:pt x="75" y="9134"/>
                    <a:pt x="485" y="7978"/>
                    <a:pt x="1268" y="7046"/>
                  </a:cubicBezTo>
                  <a:cubicBezTo>
                    <a:pt x="1492" y="6785"/>
                    <a:pt x="1753" y="6636"/>
                    <a:pt x="2088" y="6561"/>
                  </a:cubicBezTo>
                  <a:cubicBezTo>
                    <a:pt x="2275" y="6524"/>
                    <a:pt x="2424" y="6487"/>
                    <a:pt x="2573" y="6412"/>
                  </a:cubicBezTo>
                  <a:cubicBezTo>
                    <a:pt x="2722" y="6300"/>
                    <a:pt x="2796" y="6114"/>
                    <a:pt x="2685" y="5965"/>
                  </a:cubicBezTo>
                  <a:cubicBezTo>
                    <a:pt x="2610" y="5816"/>
                    <a:pt x="2498" y="5704"/>
                    <a:pt x="2386" y="5592"/>
                  </a:cubicBezTo>
                  <a:cubicBezTo>
                    <a:pt x="2014" y="5182"/>
                    <a:pt x="1827" y="4660"/>
                    <a:pt x="1902" y="4101"/>
                  </a:cubicBezTo>
                  <a:cubicBezTo>
                    <a:pt x="1939" y="3616"/>
                    <a:pt x="2200" y="3169"/>
                    <a:pt x="2647" y="2945"/>
                  </a:cubicBezTo>
                  <a:cubicBezTo>
                    <a:pt x="3318" y="2647"/>
                    <a:pt x="4027" y="2572"/>
                    <a:pt x="4735" y="2722"/>
                  </a:cubicBezTo>
                  <a:cubicBezTo>
                    <a:pt x="4959" y="2759"/>
                    <a:pt x="5220" y="2833"/>
                    <a:pt x="5406" y="2871"/>
                  </a:cubicBezTo>
                  <a:cubicBezTo>
                    <a:pt x="5704" y="2908"/>
                    <a:pt x="5965" y="2684"/>
                    <a:pt x="5965" y="2386"/>
                  </a:cubicBezTo>
                  <a:lnTo>
                    <a:pt x="5965" y="1305"/>
                  </a:lnTo>
                  <a:cubicBezTo>
                    <a:pt x="6077" y="224"/>
                    <a:pt x="6413" y="0"/>
                    <a:pt x="7419" y="373"/>
                  </a:cubicBezTo>
                  <a:cubicBezTo>
                    <a:pt x="8127" y="634"/>
                    <a:pt x="8836" y="1007"/>
                    <a:pt x="9507" y="1342"/>
                  </a:cubicBezTo>
                  <a:cubicBezTo>
                    <a:pt x="9693" y="1417"/>
                    <a:pt x="9880" y="1566"/>
                    <a:pt x="10029" y="1641"/>
                  </a:cubicBezTo>
                  <a:cubicBezTo>
                    <a:pt x="10588" y="1939"/>
                    <a:pt x="10849" y="1827"/>
                    <a:pt x="10998" y="1268"/>
                  </a:cubicBezTo>
                  <a:cubicBezTo>
                    <a:pt x="11073" y="1007"/>
                    <a:pt x="11147" y="783"/>
                    <a:pt x="11259" y="448"/>
                  </a:cubicBezTo>
                  <a:close/>
                </a:path>
              </a:pathLst>
            </a:custGeom>
            <a:solidFill>
              <a:srgbClr val="59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1030763" y="4386850"/>
              <a:ext cx="494000" cy="146350"/>
            </a:xfrm>
            <a:custGeom>
              <a:avLst/>
              <a:gdLst/>
              <a:ahLst/>
              <a:cxnLst/>
              <a:rect l="l" t="t" r="r" b="b"/>
              <a:pathLst>
                <a:path w="19760" h="5854" extrusionOk="0">
                  <a:moveTo>
                    <a:pt x="1" y="2424"/>
                  </a:moveTo>
                  <a:cubicBezTo>
                    <a:pt x="1" y="2275"/>
                    <a:pt x="38" y="2088"/>
                    <a:pt x="38" y="1865"/>
                  </a:cubicBezTo>
                  <a:cubicBezTo>
                    <a:pt x="150" y="858"/>
                    <a:pt x="858" y="373"/>
                    <a:pt x="1716" y="112"/>
                  </a:cubicBezTo>
                  <a:cubicBezTo>
                    <a:pt x="2461" y="1"/>
                    <a:pt x="3207" y="336"/>
                    <a:pt x="3654" y="933"/>
                  </a:cubicBezTo>
                  <a:cubicBezTo>
                    <a:pt x="3803" y="1194"/>
                    <a:pt x="3915" y="1492"/>
                    <a:pt x="4102" y="1753"/>
                  </a:cubicBezTo>
                  <a:cubicBezTo>
                    <a:pt x="4325" y="2200"/>
                    <a:pt x="4959" y="2312"/>
                    <a:pt x="5295" y="1939"/>
                  </a:cubicBezTo>
                  <a:cubicBezTo>
                    <a:pt x="5481" y="1790"/>
                    <a:pt x="5667" y="1604"/>
                    <a:pt x="5854" y="1454"/>
                  </a:cubicBezTo>
                  <a:cubicBezTo>
                    <a:pt x="6264" y="1119"/>
                    <a:pt x="6748" y="895"/>
                    <a:pt x="7270" y="821"/>
                  </a:cubicBezTo>
                  <a:cubicBezTo>
                    <a:pt x="7904" y="634"/>
                    <a:pt x="8538" y="895"/>
                    <a:pt x="8836" y="1454"/>
                  </a:cubicBezTo>
                  <a:cubicBezTo>
                    <a:pt x="9060" y="1827"/>
                    <a:pt x="9246" y="2200"/>
                    <a:pt x="9470" y="2610"/>
                  </a:cubicBezTo>
                  <a:cubicBezTo>
                    <a:pt x="9880" y="3468"/>
                    <a:pt x="10178" y="3542"/>
                    <a:pt x="10887" y="2908"/>
                  </a:cubicBezTo>
                  <a:cubicBezTo>
                    <a:pt x="11408" y="2424"/>
                    <a:pt x="12042" y="2088"/>
                    <a:pt x="12751" y="1939"/>
                  </a:cubicBezTo>
                  <a:cubicBezTo>
                    <a:pt x="13235" y="1790"/>
                    <a:pt x="13794" y="2051"/>
                    <a:pt x="13943" y="2536"/>
                  </a:cubicBezTo>
                  <a:cubicBezTo>
                    <a:pt x="14130" y="2908"/>
                    <a:pt x="14204" y="3281"/>
                    <a:pt x="14354" y="3654"/>
                  </a:cubicBezTo>
                  <a:cubicBezTo>
                    <a:pt x="14428" y="4139"/>
                    <a:pt x="15099" y="4250"/>
                    <a:pt x="15286" y="3803"/>
                  </a:cubicBezTo>
                  <a:cubicBezTo>
                    <a:pt x="15360" y="3729"/>
                    <a:pt x="15397" y="3617"/>
                    <a:pt x="15472" y="3542"/>
                  </a:cubicBezTo>
                  <a:cubicBezTo>
                    <a:pt x="16031" y="2610"/>
                    <a:pt x="16926" y="2424"/>
                    <a:pt x="17895" y="2461"/>
                  </a:cubicBezTo>
                  <a:cubicBezTo>
                    <a:pt x="18454" y="2498"/>
                    <a:pt x="18939" y="2797"/>
                    <a:pt x="19200" y="3318"/>
                  </a:cubicBezTo>
                  <a:cubicBezTo>
                    <a:pt x="19386" y="3691"/>
                    <a:pt x="19573" y="4101"/>
                    <a:pt x="19759" y="4437"/>
                  </a:cubicBezTo>
                  <a:cubicBezTo>
                    <a:pt x="19685" y="5294"/>
                    <a:pt x="19125" y="5593"/>
                    <a:pt x="18380" y="5667"/>
                  </a:cubicBezTo>
                  <a:cubicBezTo>
                    <a:pt x="16404" y="5854"/>
                    <a:pt x="14391" y="5854"/>
                    <a:pt x="12452" y="5630"/>
                  </a:cubicBezTo>
                  <a:cubicBezTo>
                    <a:pt x="10849" y="5406"/>
                    <a:pt x="9246" y="5257"/>
                    <a:pt x="7643" y="5033"/>
                  </a:cubicBezTo>
                  <a:cubicBezTo>
                    <a:pt x="5295" y="4772"/>
                    <a:pt x="3020" y="4101"/>
                    <a:pt x="933" y="3058"/>
                  </a:cubicBezTo>
                  <a:cubicBezTo>
                    <a:pt x="560" y="2908"/>
                    <a:pt x="262" y="2722"/>
                    <a:pt x="1" y="24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779138" y="3143575"/>
              <a:ext cx="137025" cy="121175"/>
            </a:xfrm>
            <a:custGeom>
              <a:avLst/>
              <a:gdLst/>
              <a:ahLst/>
              <a:cxnLst/>
              <a:rect l="l" t="t" r="r" b="b"/>
              <a:pathLst>
                <a:path w="5481" h="4847" extrusionOk="0">
                  <a:moveTo>
                    <a:pt x="5480" y="858"/>
                  </a:moveTo>
                  <a:lnTo>
                    <a:pt x="4958" y="3281"/>
                  </a:lnTo>
                  <a:cubicBezTo>
                    <a:pt x="4548" y="3467"/>
                    <a:pt x="4176" y="3654"/>
                    <a:pt x="3803" y="3915"/>
                  </a:cubicBezTo>
                  <a:cubicBezTo>
                    <a:pt x="3430" y="4213"/>
                    <a:pt x="3057" y="4511"/>
                    <a:pt x="2722" y="4847"/>
                  </a:cubicBezTo>
                  <a:cubicBezTo>
                    <a:pt x="2535" y="4698"/>
                    <a:pt x="2349" y="4586"/>
                    <a:pt x="2200" y="4437"/>
                  </a:cubicBezTo>
                  <a:cubicBezTo>
                    <a:pt x="1454" y="3728"/>
                    <a:pt x="858" y="2908"/>
                    <a:pt x="448" y="1976"/>
                  </a:cubicBezTo>
                  <a:cubicBezTo>
                    <a:pt x="298" y="1715"/>
                    <a:pt x="224" y="1417"/>
                    <a:pt x="187" y="1119"/>
                  </a:cubicBezTo>
                  <a:cubicBezTo>
                    <a:pt x="0" y="559"/>
                    <a:pt x="448" y="0"/>
                    <a:pt x="1044" y="0"/>
                  </a:cubicBezTo>
                  <a:cubicBezTo>
                    <a:pt x="1342" y="0"/>
                    <a:pt x="1641" y="0"/>
                    <a:pt x="1939" y="0"/>
                  </a:cubicBezTo>
                  <a:cubicBezTo>
                    <a:pt x="2796" y="0"/>
                    <a:pt x="3691" y="149"/>
                    <a:pt x="4511" y="373"/>
                  </a:cubicBezTo>
                  <a:cubicBezTo>
                    <a:pt x="4884" y="448"/>
                    <a:pt x="5219" y="597"/>
                    <a:pt x="5480" y="8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694313" y="4247050"/>
              <a:ext cx="149150" cy="151000"/>
            </a:xfrm>
            <a:custGeom>
              <a:avLst/>
              <a:gdLst/>
              <a:ahLst/>
              <a:cxnLst/>
              <a:rect l="l" t="t" r="r" b="b"/>
              <a:pathLst>
                <a:path w="5966" h="6040" extrusionOk="0">
                  <a:moveTo>
                    <a:pt x="5779" y="5406"/>
                  </a:moveTo>
                  <a:cubicBezTo>
                    <a:pt x="5369" y="5443"/>
                    <a:pt x="5220" y="5220"/>
                    <a:pt x="5108" y="4996"/>
                  </a:cubicBezTo>
                  <a:cubicBezTo>
                    <a:pt x="4959" y="4735"/>
                    <a:pt x="4922" y="4549"/>
                    <a:pt x="4810" y="4362"/>
                  </a:cubicBezTo>
                  <a:cubicBezTo>
                    <a:pt x="4661" y="4139"/>
                    <a:pt x="4363" y="4176"/>
                    <a:pt x="4213" y="4362"/>
                  </a:cubicBezTo>
                  <a:cubicBezTo>
                    <a:pt x="4102" y="4549"/>
                    <a:pt x="4064" y="4735"/>
                    <a:pt x="3990" y="4922"/>
                  </a:cubicBezTo>
                  <a:cubicBezTo>
                    <a:pt x="3915" y="5332"/>
                    <a:pt x="3729" y="5704"/>
                    <a:pt x="3431" y="5965"/>
                  </a:cubicBezTo>
                  <a:cubicBezTo>
                    <a:pt x="3319" y="6040"/>
                    <a:pt x="3207" y="6040"/>
                    <a:pt x="3095" y="6003"/>
                  </a:cubicBezTo>
                  <a:cubicBezTo>
                    <a:pt x="2983" y="5928"/>
                    <a:pt x="2909" y="5816"/>
                    <a:pt x="2909" y="5704"/>
                  </a:cubicBezTo>
                  <a:cubicBezTo>
                    <a:pt x="2983" y="5369"/>
                    <a:pt x="3058" y="5071"/>
                    <a:pt x="3170" y="4772"/>
                  </a:cubicBezTo>
                  <a:cubicBezTo>
                    <a:pt x="3281" y="4586"/>
                    <a:pt x="3393" y="4400"/>
                    <a:pt x="3468" y="4251"/>
                  </a:cubicBezTo>
                  <a:cubicBezTo>
                    <a:pt x="3468" y="4064"/>
                    <a:pt x="3431" y="3915"/>
                    <a:pt x="3356" y="3766"/>
                  </a:cubicBezTo>
                  <a:cubicBezTo>
                    <a:pt x="3244" y="3617"/>
                    <a:pt x="3020" y="3579"/>
                    <a:pt x="2871" y="3691"/>
                  </a:cubicBezTo>
                  <a:cubicBezTo>
                    <a:pt x="2685" y="3840"/>
                    <a:pt x="2536" y="3990"/>
                    <a:pt x="2349" y="4139"/>
                  </a:cubicBezTo>
                  <a:cubicBezTo>
                    <a:pt x="1977" y="4362"/>
                    <a:pt x="1604" y="4586"/>
                    <a:pt x="1231" y="4810"/>
                  </a:cubicBezTo>
                  <a:cubicBezTo>
                    <a:pt x="1082" y="4847"/>
                    <a:pt x="933" y="4884"/>
                    <a:pt x="746" y="4884"/>
                  </a:cubicBezTo>
                  <a:cubicBezTo>
                    <a:pt x="933" y="4437"/>
                    <a:pt x="1268" y="4027"/>
                    <a:pt x="1641" y="3729"/>
                  </a:cubicBezTo>
                  <a:cubicBezTo>
                    <a:pt x="1865" y="3542"/>
                    <a:pt x="2088" y="3356"/>
                    <a:pt x="1939" y="3058"/>
                  </a:cubicBezTo>
                  <a:cubicBezTo>
                    <a:pt x="1790" y="2759"/>
                    <a:pt x="1567" y="2797"/>
                    <a:pt x="1119" y="2946"/>
                  </a:cubicBezTo>
                  <a:cubicBezTo>
                    <a:pt x="970" y="3020"/>
                    <a:pt x="784" y="3132"/>
                    <a:pt x="597" y="3169"/>
                  </a:cubicBezTo>
                  <a:cubicBezTo>
                    <a:pt x="411" y="3207"/>
                    <a:pt x="262" y="3207"/>
                    <a:pt x="113" y="3169"/>
                  </a:cubicBezTo>
                  <a:cubicBezTo>
                    <a:pt x="150" y="2797"/>
                    <a:pt x="411" y="2685"/>
                    <a:pt x="635" y="2573"/>
                  </a:cubicBezTo>
                  <a:cubicBezTo>
                    <a:pt x="896" y="2461"/>
                    <a:pt x="1343" y="2349"/>
                    <a:pt x="1268" y="1902"/>
                  </a:cubicBezTo>
                  <a:cubicBezTo>
                    <a:pt x="1231" y="1455"/>
                    <a:pt x="858" y="1566"/>
                    <a:pt x="560" y="1455"/>
                  </a:cubicBezTo>
                  <a:lnTo>
                    <a:pt x="1" y="1268"/>
                  </a:lnTo>
                  <a:cubicBezTo>
                    <a:pt x="1" y="783"/>
                    <a:pt x="299" y="597"/>
                    <a:pt x="560" y="373"/>
                  </a:cubicBezTo>
                  <a:cubicBezTo>
                    <a:pt x="896" y="112"/>
                    <a:pt x="1306" y="1"/>
                    <a:pt x="1678" y="38"/>
                  </a:cubicBezTo>
                  <a:cubicBezTo>
                    <a:pt x="2573" y="112"/>
                    <a:pt x="3356" y="560"/>
                    <a:pt x="3915" y="1268"/>
                  </a:cubicBezTo>
                  <a:cubicBezTo>
                    <a:pt x="4102" y="1492"/>
                    <a:pt x="4325" y="1715"/>
                    <a:pt x="4549" y="1902"/>
                  </a:cubicBezTo>
                  <a:cubicBezTo>
                    <a:pt x="5332" y="2498"/>
                    <a:pt x="5816" y="3356"/>
                    <a:pt x="5928" y="4362"/>
                  </a:cubicBezTo>
                  <a:cubicBezTo>
                    <a:pt x="5966" y="4698"/>
                    <a:pt x="5928" y="5071"/>
                    <a:pt x="5779" y="5406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929188" y="2991650"/>
              <a:ext cx="96025" cy="151000"/>
            </a:xfrm>
            <a:custGeom>
              <a:avLst/>
              <a:gdLst/>
              <a:ahLst/>
              <a:cxnLst/>
              <a:rect l="l" t="t" r="r" b="b"/>
              <a:pathLst>
                <a:path w="3841" h="6040" extrusionOk="0">
                  <a:moveTo>
                    <a:pt x="448" y="6040"/>
                  </a:moveTo>
                  <a:cubicBezTo>
                    <a:pt x="0" y="4474"/>
                    <a:pt x="224" y="1380"/>
                    <a:pt x="858" y="1"/>
                  </a:cubicBezTo>
                  <a:cubicBezTo>
                    <a:pt x="1454" y="1"/>
                    <a:pt x="1864" y="485"/>
                    <a:pt x="2312" y="784"/>
                  </a:cubicBezTo>
                  <a:cubicBezTo>
                    <a:pt x="2908" y="1231"/>
                    <a:pt x="3318" y="1865"/>
                    <a:pt x="3505" y="2573"/>
                  </a:cubicBezTo>
                  <a:cubicBezTo>
                    <a:pt x="3803" y="3281"/>
                    <a:pt x="3840" y="4027"/>
                    <a:pt x="3654" y="4772"/>
                  </a:cubicBezTo>
                  <a:cubicBezTo>
                    <a:pt x="2498" y="4884"/>
                    <a:pt x="1380" y="5332"/>
                    <a:pt x="448" y="60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1819238" y="3921775"/>
              <a:ext cx="95100" cy="175250"/>
            </a:xfrm>
            <a:custGeom>
              <a:avLst/>
              <a:gdLst/>
              <a:ahLst/>
              <a:cxnLst/>
              <a:rect l="l" t="t" r="r" b="b"/>
              <a:pathLst>
                <a:path w="3804" h="7010" extrusionOk="0">
                  <a:moveTo>
                    <a:pt x="2088" y="7010"/>
                  </a:moveTo>
                  <a:cubicBezTo>
                    <a:pt x="2163" y="6562"/>
                    <a:pt x="2237" y="6301"/>
                    <a:pt x="2275" y="6040"/>
                  </a:cubicBezTo>
                  <a:cubicBezTo>
                    <a:pt x="2312" y="5742"/>
                    <a:pt x="2014" y="5481"/>
                    <a:pt x="1753" y="5556"/>
                  </a:cubicBezTo>
                  <a:cubicBezTo>
                    <a:pt x="1529" y="5593"/>
                    <a:pt x="1343" y="5705"/>
                    <a:pt x="1156" y="5742"/>
                  </a:cubicBezTo>
                  <a:cubicBezTo>
                    <a:pt x="1007" y="5742"/>
                    <a:pt x="858" y="5705"/>
                    <a:pt x="709" y="5667"/>
                  </a:cubicBezTo>
                  <a:cubicBezTo>
                    <a:pt x="634" y="5295"/>
                    <a:pt x="821" y="4885"/>
                    <a:pt x="1119" y="4661"/>
                  </a:cubicBezTo>
                  <a:cubicBezTo>
                    <a:pt x="1268" y="4549"/>
                    <a:pt x="1417" y="4475"/>
                    <a:pt x="1566" y="4400"/>
                  </a:cubicBezTo>
                  <a:cubicBezTo>
                    <a:pt x="1902" y="4176"/>
                    <a:pt x="2014" y="4027"/>
                    <a:pt x="1902" y="3766"/>
                  </a:cubicBezTo>
                  <a:cubicBezTo>
                    <a:pt x="1790" y="3543"/>
                    <a:pt x="1566" y="3505"/>
                    <a:pt x="1343" y="3543"/>
                  </a:cubicBezTo>
                  <a:cubicBezTo>
                    <a:pt x="1193" y="3543"/>
                    <a:pt x="1082" y="3543"/>
                    <a:pt x="821" y="3580"/>
                  </a:cubicBezTo>
                  <a:cubicBezTo>
                    <a:pt x="933" y="3393"/>
                    <a:pt x="970" y="3244"/>
                    <a:pt x="1044" y="3207"/>
                  </a:cubicBezTo>
                  <a:cubicBezTo>
                    <a:pt x="1231" y="3058"/>
                    <a:pt x="1417" y="2946"/>
                    <a:pt x="1604" y="2797"/>
                  </a:cubicBezTo>
                  <a:cubicBezTo>
                    <a:pt x="1715" y="2648"/>
                    <a:pt x="1753" y="2499"/>
                    <a:pt x="1753" y="2312"/>
                  </a:cubicBezTo>
                  <a:cubicBezTo>
                    <a:pt x="1753" y="2238"/>
                    <a:pt x="1566" y="2126"/>
                    <a:pt x="1454" y="2089"/>
                  </a:cubicBezTo>
                  <a:cubicBezTo>
                    <a:pt x="1156" y="1977"/>
                    <a:pt x="821" y="1977"/>
                    <a:pt x="485" y="1865"/>
                  </a:cubicBezTo>
                  <a:cubicBezTo>
                    <a:pt x="150" y="1790"/>
                    <a:pt x="1" y="1380"/>
                    <a:pt x="224" y="1119"/>
                  </a:cubicBezTo>
                  <a:cubicBezTo>
                    <a:pt x="262" y="970"/>
                    <a:pt x="373" y="821"/>
                    <a:pt x="485" y="709"/>
                  </a:cubicBezTo>
                  <a:cubicBezTo>
                    <a:pt x="746" y="374"/>
                    <a:pt x="1231" y="299"/>
                    <a:pt x="1566" y="597"/>
                  </a:cubicBezTo>
                  <a:cubicBezTo>
                    <a:pt x="1678" y="709"/>
                    <a:pt x="1790" y="821"/>
                    <a:pt x="1939" y="933"/>
                  </a:cubicBezTo>
                  <a:cubicBezTo>
                    <a:pt x="2163" y="1119"/>
                    <a:pt x="2498" y="933"/>
                    <a:pt x="2536" y="672"/>
                  </a:cubicBezTo>
                  <a:cubicBezTo>
                    <a:pt x="2536" y="448"/>
                    <a:pt x="2536" y="225"/>
                    <a:pt x="2536" y="1"/>
                  </a:cubicBezTo>
                  <a:cubicBezTo>
                    <a:pt x="2722" y="225"/>
                    <a:pt x="2871" y="299"/>
                    <a:pt x="2908" y="411"/>
                  </a:cubicBezTo>
                  <a:cubicBezTo>
                    <a:pt x="3169" y="970"/>
                    <a:pt x="3393" y="1529"/>
                    <a:pt x="3617" y="2089"/>
                  </a:cubicBezTo>
                  <a:cubicBezTo>
                    <a:pt x="3729" y="2424"/>
                    <a:pt x="3766" y="2797"/>
                    <a:pt x="3803" y="3170"/>
                  </a:cubicBezTo>
                  <a:cubicBezTo>
                    <a:pt x="3803" y="3841"/>
                    <a:pt x="3729" y="4512"/>
                    <a:pt x="3691" y="5183"/>
                  </a:cubicBezTo>
                  <a:cubicBezTo>
                    <a:pt x="3579" y="5854"/>
                    <a:pt x="3207" y="6450"/>
                    <a:pt x="2647" y="6860"/>
                  </a:cubicBezTo>
                  <a:cubicBezTo>
                    <a:pt x="2573" y="6972"/>
                    <a:pt x="2386" y="6935"/>
                    <a:pt x="2088" y="7010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799638" y="3630075"/>
              <a:ext cx="108125" cy="132375"/>
            </a:xfrm>
            <a:custGeom>
              <a:avLst/>
              <a:gdLst/>
              <a:ahLst/>
              <a:cxnLst/>
              <a:rect l="l" t="t" r="r" b="b"/>
              <a:pathLst>
                <a:path w="4325" h="5295" extrusionOk="0">
                  <a:moveTo>
                    <a:pt x="4101" y="5145"/>
                  </a:moveTo>
                  <a:cubicBezTo>
                    <a:pt x="3206" y="5294"/>
                    <a:pt x="2237" y="5145"/>
                    <a:pt x="1492" y="4623"/>
                  </a:cubicBezTo>
                  <a:cubicBezTo>
                    <a:pt x="746" y="4176"/>
                    <a:pt x="261" y="3430"/>
                    <a:pt x="112" y="2610"/>
                  </a:cubicBezTo>
                  <a:cubicBezTo>
                    <a:pt x="0" y="1752"/>
                    <a:pt x="112" y="895"/>
                    <a:pt x="485" y="149"/>
                  </a:cubicBezTo>
                  <a:cubicBezTo>
                    <a:pt x="746" y="0"/>
                    <a:pt x="1082" y="38"/>
                    <a:pt x="1305" y="224"/>
                  </a:cubicBezTo>
                  <a:cubicBezTo>
                    <a:pt x="1566" y="410"/>
                    <a:pt x="1790" y="597"/>
                    <a:pt x="2051" y="746"/>
                  </a:cubicBezTo>
                  <a:cubicBezTo>
                    <a:pt x="2871" y="1119"/>
                    <a:pt x="3430" y="1827"/>
                    <a:pt x="3579" y="2722"/>
                  </a:cubicBezTo>
                  <a:cubicBezTo>
                    <a:pt x="3691" y="3244"/>
                    <a:pt x="3915" y="3728"/>
                    <a:pt x="4176" y="4213"/>
                  </a:cubicBezTo>
                  <a:cubicBezTo>
                    <a:pt x="4325" y="4511"/>
                    <a:pt x="4288" y="4847"/>
                    <a:pt x="4101" y="5145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1725113" y="3452050"/>
              <a:ext cx="61525" cy="134250"/>
            </a:xfrm>
            <a:custGeom>
              <a:avLst/>
              <a:gdLst/>
              <a:ahLst/>
              <a:cxnLst/>
              <a:rect l="l" t="t" r="r" b="b"/>
              <a:pathLst>
                <a:path w="2461" h="5370" extrusionOk="0">
                  <a:moveTo>
                    <a:pt x="0" y="1119"/>
                  </a:moveTo>
                  <a:cubicBezTo>
                    <a:pt x="75" y="970"/>
                    <a:pt x="149" y="821"/>
                    <a:pt x="224" y="672"/>
                  </a:cubicBezTo>
                  <a:cubicBezTo>
                    <a:pt x="299" y="411"/>
                    <a:pt x="410" y="187"/>
                    <a:pt x="709" y="113"/>
                  </a:cubicBezTo>
                  <a:cubicBezTo>
                    <a:pt x="1007" y="1"/>
                    <a:pt x="1380" y="75"/>
                    <a:pt x="1641" y="225"/>
                  </a:cubicBezTo>
                  <a:cubicBezTo>
                    <a:pt x="1976" y="411"/>
                    <a:pt x="2200" y="709"/>
                    <a:pt x="2312" y="1082"/>
                  </a:cubicBezTo>
                  <a:cubicBezTo>
                    <a:pt x="2461" y="1567"/>
                    <a:pt x="2461" y="2089"/>
                    <a:pt x="2349" y="2573"/>
                  </a:cubicBezTo>
                  <a:cubicBezTo>
                    <a:pt x="2051" y="3729"/>
                    <a:pt x="1342" y="4698"/>
                    <a:pt x="373" y="5369"/>
                  </a:cubicBezTo>
                  <a:cubicBezTo>
                    <a:pt x="299" y="5071"/>
                    <a:pt x="261" y="4773"/>
                    <a:pt x="299" y="4474"/>
                  </a:cubicBezTo>
                  <a:cubicBezTo>
                    <a:pt x="299" y="4214"/>
                    <a:pt x="299" y="3953"/>
                    <a:pt x="261" y="3692"/>
                  </a:cubicBezTo>
                  <a:cubicBezTo>
                    <a:pt x="224" y="3431"/>
                    <a:pt x="224" y="3095"/>
                    <a:pt x="187" y="2797"/>
                  </a:cubicBezTo>
                  <a:cubicBezTo>
                    <a:pt x="149" y="2499"/>
                    <a:pt x="112" y="2275"/>
                    <a:pt x="75" y="2014"/>
                  </a:cubicBezTo>
                  <a:cubicBezTo>
                    <a:pt x="38" y="1753"/>
                    <a:pt x="38" y="1418"/>
                    <a:pt x="0" y="1119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1528463" y="4881750"/>
              <a:ext cx="111850" cy="73650"/>
            </a:xfrm>
            <a:custGeom>
              <a:avLst/>
              <a:gdLst/>
              <a:ahLst/>
              <a:cxnLst/>
              <a:rect l="l" t="t" r="r" b="b"/>
              <a:pathLst>
                <a:path w="4474" h="2946" extrusionOk="0">
                  <a:moveTo>
                    <a:pt x="634" y="2908"/>
                  </a:moveTo>
                  <a:lnTo>
                    <a:pt x="0" y="2088"/>
                  </a:lnTo>
                  <a:cubicBezTo>
                    <a:pt x="75" y="1529"/>
                    <a:pt x="410" y="1044"/>
                    <a:pt x="932" y="820"/>
                  </a:cubicBezTo>
                  <a:cubicBezTo>
                    <a:pt x="1641" y="448"/>
                    <a:pt x="2423" y="187"/>
                    <a:pt x="3244" y="75"/>
                  </a:cubicBezTo>
                  <a:cubicBezTo>
                    <a:pt x="3616" y="37"/>
                    <a:pt x="4064" y="0"/>
                    <a:pt x="4287" y="485"/>
                  </a:cubicBezTo>
                  <a:cubicBezTo>
                    <a:pt x="4474" y="932"/>
                    <a:pt x="4176" y="1193"/>
                    <a:pt x="3915" y="1454"/>
                  </a:cubicBezTo>
                  <a:cubicBezTo>
                    <a:pt x="3094" y="2423"/>
                    <a:pt x="1902" y="2945"/>
                    <a:pt x="634" y="29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941288" y="4732625"/>
              <a:ext cx="48500" cy="137025"/>
            </a:xfrm>
            <a:custGeom>
              <a:avLst/>
              <a:gdLst/>
              <a:ahLst/>
              <a:cxnLst/>
              <a:rect l="l" t="t" r="r" b="b"/>
              <a:pathLst>
                <a:path w="1940" h="5481" extrusionOk="0">
                  <a:moveTo>
                    <a:pt x="299" y="0"/>
                  </a:moveTo>
                  <a:cubicBezTo>
                    <a:pt x="448" y="75"/>
                    <a:pt x="597" y="187"/>
                    <a:pt x="709" y="336"/>
                  </a:cubicBezTo>
                  <a:cubicBezTo>
                    <a:pt x="1194" y="1007"/>
                    <a:pt x="1529" y="1790"/>
                    <a:pt x="1716" y="2610"/>
                  </a:cubicBezTo>
                  <a:cubicBezTo>
                    <a:pt x="1939" y="3281"/>
                    <a:pt x="1865" y="3989"/>
                    <a:pt x="1604" y="4660"/>
                  </a:cubicBezTo>
                  <a:cubicBezTo>
                    <a:pt x="1492" y="4847"/>
                    <a:pt x="1380" y="5070"/>
                    <a:pt x="1231" y="5220"/>
                  </a:cubicBezTo>
                  <a:cubicBezTo>
                    <a:pt x="1008" y="5481"/>
                    <a:pt x="597" y="5443"/>
                    <a:pt x="448" y="5182"/>
                  </a:cubicBezTo>
                  <a:cubicBezTo>
                    <a:pt x="336" y="4996"/>
                    <a:pt x="262" y="4809"/>
                    <a:pt x="225" y="4623"/>
                  </a:cubicBezTo>
                  <a:cubicBezTo>
                    <a:pt x="150" y="4325"/>
                    <a:pt x="76" y="4027"/>
                    <a:pt x="38" y="3728"/>
                  </a:cubicBezTo>
                  <a:cubicBezTo>
                    <a:pt x="1" y="2461"/>
                    <a:pt x="76" y="1231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1840663" y="2914300"/>
              <a:ext cx="73675" cy="82050"/>
            </a:xfrm>
            <a:custGeom>
              <a:avLst/>
              <a:gdLst/>
              <a:ahLst/>
              <a:cxnLst/>
              <a:rect l="l" t="t" r="r" b="b"/>
              <a:pathLst>
                <a:path w="2947" h="3282" extrusionOk="0">
                  <a:moveTo>
                    <a:pt x="2126" y="0"/>
                  </a:moveTo>
                  <a:cubicBezTo>
                    <a:pt x="2760" y="1082"/>
                    <a:pt x="2760" y="2125"/>
                    <a:pt x="2946" y="3132"/>
                  </a:cubicBezTo>
                  <a:cubicBezTo>
                    <a:pt x="2797" y="3206"/>
                    <a:pt x="2760" y="3281"/>
                    <a:pt x="2685" y="3281"/>
                  </a:cubicBezTo>
                  <a:cubicBezTo>
                    <a:pt x="2200" y="3095"/>
                    <a:pt x="1716" y="3020"/>
                    <a:pt x="1194" y="2983"/>
                  </a:cubicBezTo>
                  <a:cubicBezTo>
                    <a:pt x="747" y="2946"/>
                    <a:pt x="336" y="2722"/>
                    <a:pt x="1" y="2386"/>
                  </a:cubicBezTo>
                  <a:cubicBezTo>
                    <a:pt x="187" y="1864"/>
                    <a:pt x="672" y="1603"/>
                    <a:pt x="1008" y="1193"/>
                  </a:cubicBezTo>
                  <a:cubicBezTo>
                    <a:pt x="1343" y="821"/>
                    <a:pt x="1679" y="485"/>
                    <a:pt x="2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1778238" y="3954400"/>
              <a:ext cx="42900" cy="133300"/>
            </a:xfrm>
            <a:custGeom>
              <a:avLst/>
              <a:gdLst/>
              <a:ahLst/>
              <a:cxnLst/>
              <a:rect l="l" t="t" r="r" b="b"/>
              <a:pathLst>
                <a:path w="1716" h="5332" extrusionOk="0">
                  <a:moveTo>
                    <a:pt x="1641" y="5332"/>
                  </a:moveTo>
                  <a:lnTo>
                    <a:pt x="1007" y="4847"/>
                  </a:lnTo>
                  <a:cubicBezTo>
                    <a:pt x="336" y="4325"/>
                    <a:pt x="0" y="3542"/>
                    <a:pt x="75" y="2722"/>
                  </a:cubicBezTo>
                  <a:cubicBezTo>
                    <a:pt x="112" y="2387"/>
                    <a:pt x="149" y="2051"/>
                    <a:pt x="187" y="1716"/>
                  </a:cubicBezTo>
                  <a:cubicBezTo>
                    <a:pt x="336" y="1156"/>
                    <a:pt x="485" y="634"/>
                    <a:pt x="634" y="1"/>
                  </a:cubicBezTo>
                  <a:cubicBezTo>
                    <a:pt x="1007" y="224"/>
                    <a:pt x="858" y="597"/>
                    <a:pt x="1044" y="784"/>
                  </a:cubicBezTo>
                  <a:lnTo>
                    <a:pt x="1678" y="1529"/>
                  </a:lnTo>
                  <a:cubicBezTo>
                    <a:pt x="1566" y="1753"/>
                    <a:pt x="1454" y="2014"/>
                    <a:pt x="1417" y="2238"/>
                  </a:cubicBezTo>
                  <a:cubicBezTo>
                    <a:pt x="1491" y="2573"/>
                    <a:pt x="1566" y="2871"/>
                    <a:pt x="1715" y="3132"/>
                  </a:cubicBezTo>
                  <a:lnTo>
                    <a:pt x="1529" y="3617"/>
                  </a:lnTo>
                  <a:cubicBezTo>
                    <a:pt x="1305" y="4027"/>
                    <a:pt x="1305" y="4549"/>
                    <a:pt x="1566" y="4959"/>
                  </a:cubicBezTo>
                  <a:cubicBezTo>
                    <a:pt x="1641" y="5071"/>
                    <a:pt x="1603" y="5183"/>
                    <a:pt x="1603" y="5332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1281488" y="3967450"/>
              <a:ext cx="81100" cy="68075"/>
            </a:xfrm>
            <a:custGeom>
              <a:avLst/>
              <a:gdLst/>
              <a:ahLst/>
              <a:cxnLst/>
              <a:rect l="l" t="t" r="r" b="b"/>
              <a:pathLst>
                <a:path w="3244" h="2723" extrusionOk="0">
                  <a:moveTo>
                    <a:pt x="0" y="150"/>
                  </a:moveTo>
                  <a:cubicBezTo>
                    <a:pt x="149" y="75"/>
                    <a:pt x="298" y="38"/>
                    <a:pt x="447" y="1"/>
                  </a:cubicBezTo>
                  <a:lnTo>
                    <a:pt x="3243" y="1"/>
                  </a:lnTo>
                  <a:cubicBezTo>
                    <a:pt x="3169" y="634"/>
                    <a:pt x="2759" y="1566"/>
                    <a:pt x="1939" y="2722"/>
                  </a:cubicBezTo>
                  <a:cubicBezTo>
                    <a:pt x="1268" y="1939"/>
                    <a:pt x="746" y="1044"/>
                    <a:pt x="0" y="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1396113" y="3946950"/>
              <a:ext cx="69925" cy="69925"/>
            </a:xfrm>
            <a:custGeom>
              <a:avLst/>
              <a:gdLst/>
              <a:ahLst/>
              <a:cxnLst/>
              <a:rect l="l" t="t" r="r" b="b"/>
              <a:pathLst>
                <a:path w="2797" h="2797" extrusionOk="0">
                  <a:moveTo>
                    <a:pt x="1" y="672"/>
                  </a:moveTo>
                  <a:lnTo>
                    <a:pt x="2796" y="0"/>
                  </a:lnTo>
                  <a:cubicBezTo>
                    <a:pt x="2796" y="150"/>
                    <a:pt x="2796" y="299"/>
                    <a:pt x="2796" y="448"/>
                  </a:cubicBezTo>
                  <a:cubicBezTo>
                    <a:pt x="2647" y="1231"/>
                    <a:pt x="2386" y="2014"/>
                    <a:pt x="2088" y="2796"/>
                  </a:cubicBezTo>
                  <a:cubicBezTo>
                    <a:pt x="1082" y="2424"/>
                    <a:pt x="597" y="1604"/>
                    <a:pt x="1" y="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1800588" y="3878925"/>
              <a:ext cx="64350" cy="54075"/>
            </a:xfrm>
            <a:custGeom>
              <a:avLst/>
              <a:gdLst/>
              <a:ahLst/>
              <a:cxnLst/>
              <a:rect l="l" t="t" r="r" b="b"/>
              <a:pathLst>
                <a:path w="2574" h="2163" extrusionOk="0">
                  <a:moveTo>
                    <a:pt x="2461" y="1156"/>
                  </a:moveTo>
                  <a:cubicBezTo>
                    <a:pt x="1119" y="1305"/>
                    <a:pt x="1119" y="1305"/>
                    <a:pt x="225" y="2162"/>
                  </a:cubicBezTo>
                  <a:cubicBezTo>
                    <a:pt x="1" y="2088"/>
                    <a:pt x="76" y="1901"/>
                    <a:pt x="150" y="1789"/>
                  </a:cubicBezTo>
                  <a:cubicBezTo>
                    <a:pt x="336" y="1342"/>
                    <a:pt x="560" y="969"/>
                    <a:pt x="821" y="559"/>
                  </a:cubicBezTo>
                  <a:cubicBezTo>
                    <a:pt x="1008" y="336"/>
                    <a:pt x="1268" y="149"/>
                    <a:pt x="1529" y="37"/>
                  </a:cubicBezTo>
                  <a:cubicBezTo>
                    <a:pt x="1679" y="0"/>
                    <a:pt x="1865" y="0"/>
                    <a:pt x="2014" y="112"/>
                  </a:cubicBezTo>
                  <a:cubicBezTo>
                    <a:pt x="2387" y="298"/>
                    <a:pt x="2573" y="746"/>
                    <a:pt x="2461" y="1156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1818313" y="4086750"/>
              <a:ext cx="9350" cy="950"/>
            </a:xfrm>
            <a:custGeom>
              <a:avLst/>
              <a:gdLst/>
              <a:ahLst/>
              <a:cxnLst/>
              <a:rect l="l" t="t" r="r" b="b"/>
              <a:pathLst>
                <a:path w="374" h="38" extrusionOk="0">
                  <a:moveTo>
                    <a:pt x="38" y="38"/>
                  </a:moveTo>
                  <a:lnTo>
                    <a:pt x="373" y="0"/>
                  </a:lnTo>
                  <a:lnTo>
                    <a:pt x="37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1703663" y="2373750"/>
              <a:ext cx="74600" cy="197600"/>
            </a:xfrm>
            <a:custGeom>
              <a:avLst/>
              <a:gdLst/>
              <a:ahLst/>
              <a:cxnLst/>
              <a:rect l="l" t="t" r="r" b="b"/>
              <a:pathLst>
                <a:path w="2984" h="7904" extrusionOk="0">
                  <a:moveTo>
                    <a:pt x="225" y="7903"/>
                  </a:moveTo>
                  <a:cubicBezTo>
                    <a:pt x="1" y="7792"/>
                    <a:pt x="1" y="7605"/>
                    <a:pt x="1" y="7456"/>
                  </a:cubicBezTo>
                  <a:cubicBezTo>
                    <a:pt x="113" y="4996"/>
                    <a:pt x="858" y="2572"/>
                    <a:pt x="2163" y="522"/>
                  </a:cubicBezTo>
                  <a:lnTo>
                    <a:pt x="2275" y="336"/>
                  </a:lnTo>
                  <a:cubicBezTo>
                    <a:pt x="2387" y="187"/>
                    <a:pt x="2499" y="0"/>
                    <a:pt x="2722" y="75"/>
                  </a:cubicBezTo>
                  <a:cubicBezTo>
                    <a:pt x="2946" y="112"/>
                    <a:pt x="2983" y="336"/>
                    <a:pt x="2983" y="522"/>
                  </a:cubicBezTo>
                  <a:cubicBezTo>
                    <a:pt x="2909" y="1007"/>
                    <a:pt x="2834" y="1454"/>
                    <a:pt x="2722" y="1939"/>
                  </a:cubicBezTo>
                  <a:cubicBezTo>
                    <a:pt x="2387" y="3132"/>
                    <a:pt x="1939" y="4287"/>
                    <a:pt x="1380" y="5406"/>
                  </a:cubicBezTo>
                  <a:cubicBezTo>
                    <a:pt x="1082" y="6039"/>
                    <a:pt x="821" y="6673"/>
                    <a:pt x="523" y="7307"/>
                  </a:cubicBezTo>
                  <a:cubicBezTo>
                    <a:pt x="448" y="7531"/>
                    <a:pt x="336" y="7717"/>
                    <a:pt x="225" y="79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1721388" y="2647750"/>
              <a:ext cx="22375" cy="27050"/>
            </a:xfrm>
            <a:custGeom>
              <a:avLst/>
              <a:gdLst/>
              <a:ahLst/>
              <a:cxnLst/>
              <a:rect l="l" t="t" r="r" b="b"/>
              <a:pathLst>
                <a:path w="895" h="1082" extrusionOk="0">
                  <a:moveTo>
                    <a:pt x="895" y="410"/>
                  </a:moveTo>
                  <a:cubicBezTo>
                    <a:pt x="895" y="821"/>
                    <a:pt x="708" y="1082"/>
                    <a:pt x="410" y="1044"/>
                  </a:cubicBezTo>
                  <a:cubicBezTo>
                    <a:pt x="149" y="1007"/>
                    <a:pt x="0" y="746"/>
                    <a:pt x="37" y="485"/>
                  </a:cubicBezTo>
                  <a:cubicBezTo>
                    <a:pt x="37" y="187"/>
                    <a:pt x="187" y="38"/>
                    <a:pt x="522" y="38"/>
                  </a:cubicBezTo>
                  <a:cubicBezTo>
                    <a:pt x="746" y="0"/>
                    <a:pt x="895" y="187"/>
                    <a:pt x="895" y="4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1010263" y="3657100"/>
              <a:ext cx="161275" cy="159400"/>
            </a:xfrm>
            <a:custGeom>
              <a:avLst/>
              <a:gdLst/>
              <a:ahLst/>
              <a:cxnLst/>
              <a:rect l="l" t="t" r="r" b="b"/>
              <a:pathLst>
                <a:path w="6451" h="6376" extrusionOk="0">
                  <a:moveTo>
                    <a:pt x="5444" y="1492"/>
                  </a:moveTo>
                  <a:cubicBezTo>
                    <a:pt x="5406" y="1454"/>
                    <a:pt x="5369" y="1417"/>
                    <a:pt x="5369" y="1380"/>
                  </a:cubicBezTo>
                  <a:lnTo>
                    <a:pt x="5369" y="1380"/>
                  </a:lnTo>
                  <a:cubicBezTo>
                    <a:pt x="4623" y="75"/>
                    <a:pt x="2908" y="0"/>
                    <a:pt x="1753" y="634"/>
                  </a:cubicBezTo>
                  <a:cubicBezTo>
                    <a:pt x="150" y="1529"/>
                    <a:pt x="1" y="3728"/>
                    <a:pt x="1082" y="5071"/>
                  </a:cubicBezTo>
                  <a:cubicBezTo>
                    <a:pt x="2126" y="6375"/>
                    <a:pt x="4176" y="6263"/>
                    <a:pt x="5369" y="5182"/>
                  </a:cubicBezTo>
                  <a:cubicBezTo>
                    <a:pt x="6450" y="4139"/>
                    <a:pt x="6301" y="2573"/>
                    <a:pt x="5444" y="1492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1560138" y="3580675"/>
              <a:ext cx="135175" cy="132375"/>
            </a:xfrm>
            <a:custGeom>
              <a:avLst/>
              <a:gdLst/>
              <a:ahLst/>
              <a:cxnLst/>
              <a:rect l="l" t="t" r="r" b="b"/>
              <a:pathLst>
                <a:path w="5407" h="5295" extrusionOk="0">
                  <a:moveTo>
                    <a:pt x="4698" y="3989"/>
                  </a:moveTo>
                  <a:cubicBezTo>
                    <a:pt x="5183" y="3393"/>
                    <a:pt x="5406" y="2610"/>
                    <a:pt x="5257" y="1865"/>
                  </a:cubicBezTo>
                  <a:cubicBezTo>
                    <a:pt x="5034" y="1044"/>
                    <a:pt x="4400" y="411"/>
                    <a:pt x="3580" y="150"/>
                  </a:cubicBezTo>
                  <a:cubicBezTo>
                    <a:pt x="3058" y="1"/>
                    <a:pt x="2461" y="38"/>
                    <a:pt x="1977" y="299"/>
                  </a:cubicBezTo>
                  <a:cubicBezTo>
                    <a:pt x="1790" y="373"/>
                    <a:pt x="1641" y="485"/>
                    <a:pt x="1529" y="634"/>
                  </a:cubicBezTo>
                  <a:cubicBezTo>
                    <a:pt x="1082" y="858"/>
                    <a:pt x="709" y="1231"/>
                    <a:pt x="523" y="1715"/>
                  </a:cubicBezTo>
                  <a:cubicBezTo>
                    <a:pt x="1" y="2834"/>
                    <a:pt x="113" y="4139"/>
                    <a:pt x="1194" y="4847"/>
                  </a:cubicBezTo>
                  <a:cubicBezTo>
                    <a:pt x="1977" y="5294"/>
                    <a:pt x="2946" y="5294"/>
                    <a:pt x="3729" y="4847"/>
                  </a:cubicBezTo>
                  <a:cubicBezTo>
                    <a:pt x="4139" y="4698"/>
                    <a:pt x="4474" y="4400"/>
                    <a:pt x="4698" y="3989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613238" y="2201325"/>
              <a:ext cx="1627300" cy="2778300"/>
            </a:xfrm>
            <a:custGeom>
              <a:avLst/>
              <a:gdLst/>
              <a:ahLst/>
              <a:cxnLst/>
              <a:rect l="l" t="t" r="r" b="b"/>
              <a:pathLst>
                <a:path w="65092" h="111132" extrusionOk="0">
                  <a:moveTo>
                    <a:pt x="52528" y="29116"/>
                  </a:moveTo>
                  <a:cubicBezTo>
                    <a:pt x="52677" y="29936"/>
                    <a:pt x="52789" y="30756"/>
                    <a:pt x="52901" y="31576"/>
                  </a:cubicBezTo>
                  <a:cubicBezTo>
                    <a:pt x="52938" y="31800"/>
                    <a:pt x="52975" y="31986"/>
                    <a:pt x="52975" y="32210"/>
                  </a:cubicBezTo>
                  <a:cubicBezTo>
                    <a:pt x="52975" y="32732"/>
                    <a:pt x="52789" y="32918"/>
                    <a:pt x="52229" y="32844"/>
                  </a:cubicBezTo>
                  <a:cubicBezTo>
                    <a:pt x="51894" y="32769"/>
                    <a:pt x="51521" y="32695"/>
                    <a:pt x="51186" y="32620"/>
                  </a:cubicBezTo>
                  <a:cubicBezTo>
                    <a:pt x="50850" y="32956"/>
                    <a:pt x="50664" y="33366"/>
                    <a:pt x="50626" y="33850"/>
                  </a:cubicBezTo>
                  <a:cubicBezTo>
                    <a:pt x="50105" y="36125"/>
                    <a:pt x="49918" y="38473"/>
                    <a:pt x="50105" y="40822"/>
                  </a:cubicBezTo>
                  <a:cubicBezTo>
                    <a:pt x="50254" y="43059"/>
                    <a:pt x="50701" y="45295"/>
                    <a:pt x="51074" y="47495"/>
                  </a:cubicBezTo>
                  <a:cubicBezTo>
                    <a:pt x="51633" y="50477"/>
                    <a:pt x="51931" y="53497"/>
                    <a:pt x="52043" y="56517"/>
                  </a:cubicBezTo>
                  <a:cubicBezTo>
                    <a:pt x="52080" y="58604"/>
                    <a:pt x="51969" y="60729"/>
                    <a:pt x="51670" y="62817"/>
                  </a:cubicBezTo>
                  <a:cubicBezTo>
                    <a:pt x="51447" y="64084"/>
                    <a:pt x="51335" y="65352"/>
                    <a:pt x="51186" y="66619"/>
                  </a:cubicBezTo>
                  <a:cubicBezTo>
                    <a:pt x="51148" y="66992"/>
                    <a:pt x="51074" y="67365"/>
                    <a:pt x="51037" y="67701"/>
                  </a:cubicBezTo>
                  <a:cubicBezTo>
                    <a:pt x="51558" y="68073"/>
                    <a:pt x="51969" y="68595"/>
                    <a:pt x="52155" y="69229"/>
                  </a:cubicBezTo>
                  <a:cubicBezTo>
                    <a:pt x="52490" y="69975"/>
                    <a:pt x="52751" y="70720"/>
                    <a:pt x="52901" y="71540"/>
                  </a:cubicBezTo>
                  <a:cubicBezTo>
                    <a:pt x="52938" y="71839"/>
                    <a:pt x="52938" y="72137"/>
                    <a:pt x="52938" y="72435"/>
                  </a:cubicBezTo>
                  <a:cubicBezTo>
                    <a:pt x="52901" y="72957"/>
                    <a:pt x="52826" y="73479"/>
                    <a:pt x="52789" y="74038"/>
                  </a:cubicBezTo>
                  <a:cubicBezTo>
                    <a:pt x="52714" y="74970"/>
                    <a:pt x="52192" y="75828"/>
                    <a:pt x="51409" y="76387"/>
                  </a:cubicBezTo>
                  <a:cubicBezTo>
                    <a:pt x="50999" y="76685"/>
                    <a:pt x="50440" y="76797"/>
                    <a:pt x="49918" y="76685"/>
                  </a:cubicBezTo>
                  <a:cubicBezTo>
                    <a:pt x="49881" y="76871"/>
                    <a:pt x="49769" y="77058"/>
                    <a:pt x="49732" y="77244"/>
                  </a:cubicBezTo>
                  <a:cubicBezTo>
                    <a:pt x="49173" y="79667"/>
                    <a:pt x="48837" y="82128"/>
                    <a:pt x="48725" y="84626"/>
                  </a:cubicBezTo>
                  <a:cubicBezTo>
                    <a:pt x="48688" y="85110"/>
                    <a:pt x="48688" y="85632"/>
                    <a:pt x="48651" y="86117"/>
                  </a:cubicBezTo>
                  <a:cubicBezTo>
                    <a:pt x="48464" y="88428"/>
                    <a:pt x="48762" y="90702"/>
                    <a:pt x="49508" y="92864"/>
                  </a:cubicBezTo>
                  <a:cubicBezTo>
                    <a:pt x="49806" y="93685"/>
                    <a:pt x="50142" y="94505"/>
                    <a:pt x="50440" y="95325"/>
                  </a:cubicBezTo>
                  <a:cubicBezTo>
                    <a:pt x="50515" y="95474"/>
                    <a:pt x="50589" y="95623"/>
                    <a:pt x="50589" y="95772"/>
                  </a:cubicBezTo>
                  <a:cubicBezTo>
                    <a:pt x="50552" y="95921"/>
                    <a:pt x="50477" y="96070"/>
                    <a:pt x="50328" y="96145"/>
                  </a:cubicBezTo>
                  <a:cubicBezTo>
                    <a:pt x="50179" y="96182"/>
                    <a:pt x="49993" y="96182"/>
                    <a:pt x="49844" y="96070"/>
                  </a:cubicBezTo>
                  <a:cubicBezTo>
                    <a:pt x="49769" y="95996"/>
                    <a:pt x="49694" y="95847"/>
                    <a:pt x="49657" y="95735"/>
                  </a:cubicBezTo>
                  <a:cubicBezTo>
                    <a:pt x="48464" y="92976"/>
                    <a:pt x="47644" y="90143"/>
                    <a:pt x="47719" y="87086"/>
                  </a:cubicBezTo>
                  <a:cubicBezTo>
                    <a:pt x="47756" y="83731"/>
                    <a:pt x="48129" y="80413"/>
                    <a:pt x="48837" y="77170"/>
                  </a:cubicBezTo>
                  <a:cubicBezTo>
                    <a:pt x="48874" y="77020"/>
                    <a:pt x="48874" y="76834"/>
                    <a:pt x="48912" y="76685"/>
                  </a:cubicBezTo>
                  <a:cubicBezTo>
                    <a:pt x="48912" y="76648"/>
                    <a:pt x="48912" y="76610"/>
                    <a:pt x="48837" y="76536"/>
                  </a:cubicBezTo>
                  <a:cubicBezTo>
                    <a:pt x="47458" y="76238"/>
                    <a:pt x="46339" y="75268"/>
                    <a:pt x="45817" y="73964"/>
                  </a:cubicBezTo>
                  <a:cubicBezTo>
                    <a:pt x="45668" y="74075"/>
                    <a:pt x="45519" y="74187"/>
                    <a:pt x="45370" y="74336"/>
                  </a:cubicBezTo>
                  <a:cubicBezTo>
                    <a:pt x="44885" y="74784"/>
                    <a:pt x="44438" y="75306"/>
                    <a:pt x="43953" y="75790"/>
                  </a:cubicBezTo>
                  <a:cubicBezTo>
                    <a:pt x="42835" y="76909"/>
                    <a:pt x="41642" y="76871"/>
                    <a:pt x="40486" y="76089"/>
                  </a:cubicBezTo>
                  <a:cubicBezTo>
                    <a:pt x="39890" y="75678"/>
                    <a:pt x="39331" y="75194"/>
                    <a:pt x="38809" y="74672"/>
                  </a:cubicBezTo>
                  <a:cubicBezTo>
                    <a:pt x="38026" y="73814"/>
                    <a:pt x="37280" y="72882"/>
                    <a:pt x="36535" y="71988"/>
                  </a:cubicBezTo>
                  <a:cubicBezTo>
                    <a:pt x="36386" y="71764"/>
                    <a:pt x="36162" y="71615"/>
                    <a:pt x="35826" y="71242"/>
                  </a:cubicBezTo>
                  <a:cubicBezTo>
                    <a:pt x="35975" y="71839"/>
                    <a:pt x="36050" y="72249"/>
                    <a:pt x="36125" y="72621"/>
                  </a:cubicBezTo>
                  <a:cubicBezTo>
                    <a:pt x="36572" y="74597"/>
                    <a:pt x="36982" y="76536"/>
                    <a:pt x="37392" y="78512"/>
                  </a:cubicBezTo>
                  <a:cubicBezTo>
                    <a:pt x="37504" y="79257"/>
                    <a:pt x="37579" y="80003"/>
                    <a:pt x="37616" y="80711"/>
                  </a:cubicBezTo>
                  <a:cubicBezTo>
                    <a:pt x="37914" y="84178"/>
                    <a:pt x="37839" y="87645"/>
                    <a:pt x="37467" y="91075"/>
                  </a:cubicBezTo>
                  <a:cubicBezTo>
                    <a:pt x="37429" y="91522"/>
                    <a:pt x="37318" y="91932"/>
                    <a:pt x="37243" y="92380"/>
                  </a:cubicBezTo>
                  <a:cubicBezTo>
                    <a:pt x="37057" y="93200"/>
                    <a:pt x="36386" y="93796"/>
                    <a:pt x="35528" y="93871"/>
                  </a:cubicBezTo>
                  <a:cubicBezTo>
                    <a:pt x="35006" y="93983"/>
                    <a:pt x="34484" y="94020"/>
                    <a:pt x="33925" y="94095"/>
                  </a:cubicBezTo>
                  <a:cubicBezTo>
                    <a:pt x="33925" y="94169"/>
                    <a:pt x="33925" y="94281"/>
                    <a:pt x="33925" y="94393"/>
                  </a:cubicBezTo>
                  <a:cubicBezTo>
                    <a:pt x="34820" y="96555"/>
                    <a:pt x="35416" y="98866"/>
                    <a:pt x="35640" y="101215"/>
                  </a:cubicBezTo>
                  <a:cubicBezTo>
                    <a:pt x="35826" y="103042"/>
                    <a:pt x="36013" y="104869"/>
                    <a:pt x="36236" y="106695"/>
                  </a:cubicBezTo>
                  <a:cubicBezTo>
                    <a:pt x="36274" y="106956"/>
                    <a:pt x="36311" y="107217"/>
                    <a:pt x="36348" y="107441"/>
                  </a:cubicBezTo>
                  <a:cubicBezTo>
                    <a:pt x="36572" y="107590"/>
                    <a:pt x="36721" y="107441"/>
                    <a:pt x="36833" y="107404"/>
                  </a:cubicBezTo>
                  <a:cubicBezTo>
                    <a:pt x="37541" y="106956"/>
                    <a:pt x="38361" y="106621"/>
                    <a:pt x="39182" y="106472"/>
                  </a:cubicBezTo>
                  <a:cubicBezTo>
                    <a:pt x="39592" y="106397"/>
                    <a:pt x="40039" y="106360"/>
                    <a:pt x="40486" y="106434"/>
                  </a:cubicBezTo>
                  <a:cubicBezTo>
                    <a:pt x="41530" y="106546"/>
                    <a:pt x="42127" y="107739"/>
                    <a:pt x="41530" y="108634"/>
                  </a:cubicBezTo>
                  <a:cubicBezTo>
                    <a:pt x="41195" y="109230"/>
                    <a:pt x="40747" y="109789"/>
                    <a:pt x="40151" y="110162"/>
                  </a:cubicBezTo>
                  <a:cubicBezTo>
                    <a:pt x="39443" y="110610"/>
                    <a:pt x="38622" y="110908"/>
                    <a:pt x="37802" y="110982"/>
                  </a:cubicBezTo>
                  <a:cubicBezTo>
                    <a:pt x="36796" y="111132"/>
                    <a:pt x="36386" y="110759"/>
                    <a:pt x="36013" y="109789"/>
                  </a:cubicBezTo>
                  <a:cubicBezTo>
                    <a:pt x="35491" y="108447"/>
                    <a:pt x="35454" y="107068"/>
                    <a:pt x="35304" y="105689"/>
                  </a:cubicBezTo>
                  <a:cubicBezTo>
                    <a:pt x="35118" y="103154"/>
                    <a:pt x="34783" y="100656"/>
                    <a:pt x="34298" y="98195"/>
                  </a:cubicBezTo>
                  <a:cubicBezTo>
                    <a:pt x="34000" y="96779"/>
                    <a:pt x="33515" y="95437"/>
                    <a:pt x="32881" y="94169"/>
                  </a:cubicBezTo>
                  <a:cubicBezTo>
                    <a:pt x="29563" y="94095"/>
                    <a:pt x="26283" y="93610"/>
                    <a:pt x="23002" y="93200"/>
                  </a:cubicBezTo>
                  <a:cubicBezTo>
                    <a:pt x="22704" y="93424"/>
                    <a:pt x="22704" y="93759"/>
                    <a:pt x="22592" y="94057"/>
                  </a:cubicBezTo>
                  <a:cubicBezTo>
                    <a:pt x="22219" y="95437"/>
                    <a:pt x="21511" y="96704"/>
                    <a:pt x="20579" y="97785"/>
                  </a:cubicBezTo>
                  <a:cubicBezTo>
                    <a:pt x="19200" y="99426"/>
                    <a:pt x="17186" y="100507"/>
                    <a:pt x="15024" y="100768"/>
                  </a:cubicBezTo>
                  <a:cubicBezTo>
                    <a:pt x="14875" y="100768"/>
                    <a:pt x="14726" y="100805"/>
                    <a:pt x="14502" y="100842"/>
                  </a:cubicBezTo>
                  <a:cubicBezTo>
                    <a:pt x="14614" y="101141"/>
                    <a:pt x="14726" y="101327"/>
                    <a:pt x="14838" y="101513"/>
                  </a:cubicBezTo>
                  <a:cubicBezTo>
                    <a:pt x="15099" y="102147"/>
                    <a:pt x="15397" y="102744"/>
                    <a:pt x="15621" y="103377"/>
                  </a:cubicBezTo>
                  <a:cubicBezTo>
                    <a:pt x="15956" y="104347"/>
                    <a:pt x="15919" y="105428"/>
                    <a:pt x="15472" y="106360"/>
                  </a:cubicBezTo>
                  <a:cubicBezTo>
                    <a:pt x="15360" y="106621"/>
                    <a:pt x="15173" y="106882"/>
                    <a:pt x="14987" y="107105"/>
                  </a:cubicBezTo>
                  <a:cubicBezTo>
                    <a:pt x="14390" y="107851"/>
                    <a:pt x="13198" y="107702"/>
                    <a:pt x="12787" y="106844"/>
                  </a:cubicBezTo>
                  <a:cubicBezTo>
                    <a:pt x="12489" y="106322"/>
                    <a:pt x="12340" y="105726"/>
                    <a:pt x="12340" y="105130"/>
                  </a:cubicBezTo>
                  <a:cubicBezTo>
                    <a:pt x="12340" y="104123"/>
                    <a:pt x="12340" y="103116"/>
                    <a:pt x="12377" y="102110"/>
                  </a:cubicBezTo>
                  <a:cubicBezTo>
                    <a:pt x="12415" y="101662"/>
                    <a:pt x="12489" y="101252"/>
                    <a:pt x="12564" y="100805"/>
                  </a:cubicBezTo>
                  <a:cubicBezTo>
                    <a:pt x="12638" y="100470"/>
                    <a:pt x="12787" y="100171"/>
                    <a:pt x="13048" y="99948"/>
                  </a:cubicBezTo>
                  <a:cubicBezTo>
                    <a:pt x="13198" y="99761"/>
                    <a:pt x="13458" y="99687"/>
                    <a:pt x="13682" y="99761"/>
                  </a:cubicBezTo>
                  <a:cubicBezTo>
                    <a:pt x="14614" y="100134"/>
                    <a:pt x="15472" y="99873"/>
                    <a:pt x="16329" y="99575"/>
                  </a:cubicBezTo>
                  <a:cubicBezTo>
                    <a:pt x="18640" y="98866"/>
                    <a:pt x="20504" y="97114"/>
                    <a:pt x="21362" y="94840"/>
                  </a:cubicBezTo>
                  <a:cubicBezTo>
                    <a:pt x="21623" y="94244"/>
                    <a:pt x="21809" y="93647"/>
                    <a:pt x="21884" y="92976"/>
                  </a:cubicBezTo>
                  <a:cubicBezTo>
                    <a:pt x="21623" y="92902"/>
                    <a:pt x="21362" y="92790"/>
                    <a:pt x="21101" y="92715"/>
                  </a:cubicBezTo>
                  <a:cubicBezTo>
                    <a:pt x="19684" y="92343"/>
                    <a:pt x="18305" y="91821"/>
                    <a:pt x="16963" y="91150"/>
                  </a:cubicBezTo>
                  <a:cubicBezTo>
                    <a:pt x="16814" y="91075"/>
                    <a:pt x="16665" y="91000"/>
                    <a:pt x="16553" y="90889"/>
                  </a:cubicBezTo>
                  <a:cubicBezTo>
                    <a:pt x="15956" y="90590"/>
                    <a:pt x="15658" y="89919"/>
                    <a:pt x="15844" y="89286"/>
                  </a:cubicBezTo>
                  <a:cubicBezTo>
                    <a:pt x="16105" y="88055"/>
                    <a:pt x="16441" y="86862"/>
                    <a:pt x="16888" y="85707"/>
                  </a:cubicBezTo>
                  <a:cubicBezTo>
                    <a:pt x="18193" y="82463"/>
                    <a:pt x="19498" y="79220"/>
                    <a:pt x="20765" y="75977"/>
                  </a:cubicBezTo>
                  <a:cubicBezTo>
                    <a:pt x="21362" y="74374"/>
                    <a:pt x="21921" y="72696"/>
                    <a:pt x="22517" y="71093"/>
                  </a:cubicBezTo>
                  <a:cubicBezTo>
                    <a:pt x="22294" y="70907"/>
                    <a:pt x="22219" y="71093"/>
                    <a:pt x="22182" y="71168"/>
                  </a:cubicBezTo>
                  <a:cubicBezTo>
                    <a:pt x="21175" y="72547"/>
                    <a:pt x="20020" y="73852"/>
                    <a:pt x="18752" y="75007"/>
                  </a:cubicBezTo>
                  <a:cubicBezTo>
                    <a:pt x="16292" y="77393"/>
                    <a:pt x="13608" y="79518"/>
                    <a:pt x="10774" y="81457"/>
                  </a:cubicBezTo>
                  <a:cubicBezTo>
                    <a:pt x="10029" y="81941"/>
                    <a:pt x="9246" y="82389"/>
                    <a:pt x="8426" y="82873"/>
                  </a:cubicBezTo>
                  <a:cubicBezTo>
                    <a:pt x="8426" y="83134"/>
                    <a:pt x="8687" y="83284"/>
                    <a:pt x="8836" y="83470"/>
                  </a:cubicBezTo>
                  <a:cubicBezTo>
                    <a:pt x="8985" y="83694"/>
                    <a:pt x="9134" y="83843"/>
                    <a:pt x="9283" y="84029"/>
                  </a:cubicBezTo>
                  <a:cubicBezTo>
                    <a:pt x="9880" y="84775"/>
                    <a:pt x="10141" y="85744"/>
                    <a:pt x="10066" y="86713"/>
                  </a:cubicBezTo>
                  <a:cubicBezTo>
                    <a:pt x="10066" y="86825"/>
                    <a:pt x="10066" y="86974"/>
                    <a:pt x="10029" y="87086"/>
                  </a:cubicBezTo>
                  <a:cubicBezTo>
                    <a:pt x="9842" y="88018"/>
                    <a:pt x="9246" y="88354"/>
                    <a:pt x="8314" y="88055"/>
                  </a:cubicBezTo>
                  <a:cubicBezTo>
                    <a:pt x="8165" y="88018"/>
                    <a:pt x="8016" y="87943"/>
                    <a:pt x="7866" y="87869"/>
                  </a:cubicBezTo>
                  <a:cubicBezTo>
                    <a:pt x="7382" y="88354"/>
                    <a:pt x="7009" y="88987"/>
                    <a:pt x="6226" y="88838"/>
                  </a:cubicBezTo>
                  <a:cubicBezTo>
                    <a:pt x="5630" y="88689"/>
                    <a:pt x="5406" y="88391"/>
                    <a:pt x="5182" y="87496"/>
                  </a:cubicBezTo>
                  <a:cubicBezTo>
                    <a:pt x="4959" y="87384"/>
                    <a:pt x="4772" y="87496"/>
                    <a:pt x="4623" y="87571"/>
                  </a:cubicBezTo>
                  <a:cubicBezTo>
                    <a:pt x="4474" y="87608"/>
                    <a:pt x="4288" y="87645"/>
                    <a:pt x="4139" y="87683"/>
                  </a:cubicBezTo>
                  <a:cubicBezTo>
                    <a:pt x="3318" y="87757"/>
                    <a:pt x="2946" y="87384"/>
                    <a:pt x="3132" y="86564"/>
                  </a:cubicBezTo>
                  <a:cubicBezTo>
                    <a:pt x="3169" y="86415"/>
                    <a:pt x="3207" y="86303"/>
                    <a:pt x="3244" y="86154"/>
                  </a:cubicBezTo>
                  <a:cubicBezTo>
                    <a:pt x="3207" y="86080"/>
                    <a:pt x="3132" y="86005"/>
                    <a:pt x="3057" y="85930"/>
                  </a:cubicBezTo>
                  <a:cubicBezTo>
                    <a:pt x="2349" y="85446"/>
                    <a:pt x="2275" y="85222"/>
                    <a:pt x="2610" y="84439"/>
                  </a:cubicBezTo>
                  <a:cubicBezTo>
                    <a:pt x="2647" y="84365"/>
                    <a:pt x="2722" y="84290"/>
                    <a:pt x="2759" y="84178"/>
                  </a:cubicBezTo>
                  <a:cubicBezTo>
                    <a:pt x="2759" y="84104"/>
                    <a:pt x="2796" y="84029"/>
                    <a:pt x="2796" y="83955"/>
                  </a:cubicBezTo>
                  <a:lnTo>
                    <a:pt x="2498" y="83731"/>
                  </a:lnTo>
                  <a:cubicBezTo>
                    <a:pt x="2200" y="83507"/>
                    <a:pt x="2125" y="83097"/>
                    <a:pt x="2312" y="82799"/>
                  </a:cubicBezTo>
                  <a:cubicBezTo>
                    <a:pt x="2759" y="81643"/>
                    <a:pt x="3878" y="80935"/>
                    <a:pt x="5108" y="81009"/>
                  </a:cubicBezTo>
                  <a:cubicBezTo>
                    <a:pt x="5742" y="81084"/>
                    <a:pt x="6338" y="81270"/>
                    <a:pt x="6897" y="81643"/>
                  </a:cubicBezTo>
                  <a:cubicBezTo>
                    <a:pt x="7121" y="81830"/>
                    <a:pt x="7345" y="82016"/>
                    <a:pt x="7606" y="82165"/>
                  </a:cubicBezTo>
                  <a:cubicBezTo>
                    <a:pt x="8388" y="81941"/>
                    <a:pt x="9134" y="81569"/>
                    <a:pt x="9768" y="81084"/>
                  </a:cubicBezTo>
                  <a:cubicBezTo>
                    <a:pt x="13757" y="78512"/>
                    <a:pt x="17373" y="75417"/>
                    <a:pt x="20504" y="71876"/>
                  </a:cubicBezTo>
                  <a:cubicBezTo>
                    <a:pt x="20877" y="71466"/>
                    <a:pt x="21213" y="70981"/>
                    <a:pt x="21548" y="70497"/>
                  </a:cubicBezTo>
                  <a:cubicBezTo>
                    <a:pt x="21623" y="70385"/>
                    <a:pt x="21660" y="70273"/>
                    <a:pt x="21697" y="70124"/>
                  </a:cubicBezTo>
                  <a:cubicBezTo>
                    <a:pt x="20728" y="69788"/>
                    <a:pt x="19796" y="69453"/>
                    <a:pt x="18864" y="69080"/>
                  </a:cubicBezTo>
                  <a:cubicBezTo>
                    <a:pt x="17932" y="68707"/>
                    <a:pt x="17037" y="68260"/>
                    <a:pt x="16217" y="67663"/>
                  </a:cubicBezTo>
                  <a:cubicBezTo>
                    <a:pt x="15397" y="67104"/>
                    <a:pt x="14651" y="66396"/>
                    <a:pt x="13980" y="65613"/>
                  </a:cubicBezTo>
                  <a:cubicBezTo>
                    <a:pt x="13347" y="64830"/>
                    <a:pt x="12787" y="64010"/>
                    <a:pt x="12116" y="63115"/>
                  </a:cubicBezTo>
                  <a:cubicBezTo>
                    <a:pt x="12005" y="63115"/>
                    <a:pt x="11781" y="63190"/>
                    <a:pt x="11557" y="63190"/>
                  </a:cubicBezTo>
                  <a:cubicBezTo>
                    <a:pt x="9917" y="63339"/>
                    <a:pt x="8500" y="62891"/>
                    <a:pt x="7456" y="61587"/>
                  </a:cubicBezTo>
                  <a:cubicBezTo>
                    <a:pt x="6934" y="60916"/>
                    <a:pt x="6674" y="60133"/>
                    <a:pt x="6636" y="59313"/>
                  </a:cubicBezTo>
                  <a:cubicBezTo>
                    <a:pt x="6599" y="58343"/>
                    <a:pt x="6823" y="57374"/>
                    <a:pt x="7270" y="56479"/>
                  </a:cubicBezTo>
                  <a:cubicBezTo>
                    <a:pt x="7084" y="56293"/>
                    <a:pt x="6897" y="56144"/>
                    <a:pt x="6748" y="55957"/>
                  </a:cubicBezTo>
                  <a:cubicBezTo>
                    <a:pt x="6040" y="55212"/>
                    <a:pt x="5704" y="54131"/>
                    <a:pt x="5891" y="53087"/>
                  </a:cubicBezTo>
                  <a:cubicBezTo>
                    <a:pt x="5891" y="52416"/>
                    <a:pt x="6301" y="51857"/>
                    <a:pt x="6934" y="51670"/>
                  </a:cubicBezTo>
                  <a:cubicBezTo>
                    <a:pt x="7046" y="51596"/>
                    <a:pt x="7158" y="51558"/>
                    <a:pt x="7270" y="51447"/>
                  </a:cubicBezTo>
                  <a:cubicBezTo>
                    <a:pt x="7233" y="51036"/>
                    <a:pt x="7233" y="50552"/>
                    <a:pt x="7158" y="50104"/>
                  </a:cubicBezTo>
                  <a:cubicBezTo>
                    <a:pt x="7121" y="49471"/>
                    <a:pt x="7233" y="48837"/>
                    <a:pt x="7494" y="48240"/>
                  </a:cubicBezTo>
                  <a:cubicBezTo>
                    <a:pt x="7755" y="47644"/>
                    <a:pt x="8277" y="47159"/>
                    <a:pt x="8910" y="46936"/>
                  </a:cubicBezTo>
                  <a:cubicBezTo>
                    <a:pt x="8836" y="46339"/>
                    <a:pt x="8761" y="45743"/>
                    <a:pt x="8761" y="45146"/>
                  </a:cubicBezTo>
                  <a:cubicBezTo>
                    <a:pt x="8761" y="44550"/>
                    <a:pt x="8873" y="43991"/>
                    <a:pt x="8910" y="43469"/>
                  </a:cubicBezTo>
                  <a:lnTo>
                    <a:pt x="6860" y="41269"/>
                  </a:lnTo>
                  <a:cubicBezTo>
                    <a:pt x="6636" y="41344"/>
                    <a:pt x="6450" y="41381"/>
                    <a:pt x="6226" y="41456"/>
                  </a:cubicBezTo>
                  <a:cubicBezTo>
                    <a:pt x="5070" y="41940"/>
                    <a:pt x="3728" y="41866"/>
                    <a:pt x="2647" y="41232"/>
                  </a:cubicBezTo>
                  <a:cubicBezTo>
                    <a:pt x="1603" y="40710"/>
                    <a:pt x="1305" y="40113"/>
                    <a:pt x="1454" y="38958"/>
                  </a:cubicBezTo>
                  <a:cubicBezTo>
                    <a:pt x="1454" y="38809"/>
                    <a:pt x="1492" y="38697"/>
                    <a:pt x="1529" y="38510"/>
                  </a:cubicBezTo>
                  <a:lnTo>
                    <a:pt x="932" y="38175"/>
                  </a:lnTo>
                  <a:cubicBezTo>
                    <a:pt x="336" y="37877"/>
                    <a:pt x="0" y="37243"/>
                    <a:pt x="75" y="36572"/>
                  </a:cubicBezTo>
                  <a:cubicBezTo>
                    <a:pt x="224" y="34969"/>
                    <a:pt x="709" y="33478"/>
                    <a:pt x="2014" y="32359"/>
                  </a:cubicBezTo>
                  <a:cubicBezTo>
                    <a:pt x="2088" y="32322"/>
                    <a:pt x="2125" y="32247"/>
                    <a:pt x="2200" y="32173"/>
                  </a:cubicBezTo>
                  <a:cubicBezTo>
                    <a:pt x="2088" y="31800"/>
                    <a:pt x="2014" y="31465"/>
                    <a:pt x="1939" y="31092"/>
                  </a:cubicBezTo>
                  <a:cubicBezTo>
                    <a:pt x="1715" y="29302"/>
                    <a:pt x="2759" y="28408"/>
                    <a:pt x="4176" y="28184"/>
                  </a:cubicBezTo>
                  <a:cubicBezTo>
                    <a:pt x="4511" y="28147"/>
                    <a:pt x="4847" y="28147"/>
                    <a:pt x="5182" y="28147"/>
                  </a:cubicBezTo>
                  <a:lnTo>
                    <a:pt x="5891" y="28147"/>
                  </a:lnTo>
                  <a:cubicBezTo>
                    <a:pt x="5965" y="27923"/>
                    <a:pt x="6002" y="27737"/>
                    <a:pt x="6040" y="27550"/>
                  </a:cubicBezTo>
                  <a:cubicBezTo>
                    <a:pt x="6077" y="27364"/>
                    <a:pt x="6077" y="27215"/>
                    <a:pt x="6114" y="27028"/>
                  </a:cubicBezTo>
                  <a:cubicBezTo>
                    <a:pt x="6375" y="25947"/>
                    <a:pt x="7009" y="25537"/>
                    <a:pt x="8090" y="25761"/>
                  </a:cubicBezTo>
                  <a:cubicBezTo>
                    <a:pt x="8463" y="25835"/>
                    <a:pt x="8798" y="25947"/>
                    <a:pt x="9134" y="26096"/>
                  </a:cubicBezTo>
                  <a:cubicBezTo>
                    <a:pt x="9768" y="26357"/>
                    <a:pt x="10364" y="26655"/>
                    <a:pt x="11035" y="26991"/>
                  </a:cubicBezTo>
                  <a:cubicBezTo>
                    <a:pt x="11147" y="26805"/>
                    <a:pt x="11259" y="26618"/>
                    <a:pt x="11371" y="26432"/>
                  </a:cubicBezTo>
                  <a:cubicBezTo>
                    <a:pt x="11557" y="25873"/>
                    <a:pt x="12228" y="25686"/>
                    <a:pt x="12713" y="26022"/>
                  </a:cubicBezTo>
                  <a:cubicBezTo>
                    <a:pt x="12862" y="26134"/>
                    <a:pt x="13048" y="26245"/>
                    <a:pt x="13160" y="26394"/>
                  </a:cubicBezTo>
                  <a:cubicBezTo>
                    <a:pt x="13645" y="26916"/>
                    <a:pt x="14092" y="27438"/>
                    <a:pt x="14577" y="27998"/>
                  </a:cubicBezTo>
                  <a:cubicBezTo>
                    <a:pt x="15099" y="28669"/>
                    <a:pt x="15360" y="29489"/>
                    <a:pt x="15360" y="30309"/>
                  </a:cubicBezTo>
                  <a:cubicBezTo>
                    <a:pt x="15360" y="30756"/>
                    <a:pt x="15397" y="31204"/>
                    <a:pt x="15434" y="31576"/>
                  </a:cubicBezTo>
                  <a:cubicBezTo>
                    <a:pt x="16776" y="33030"/>
                    <a:pt x="17112" y="33403"/>
                    <a:pt x="17373" y="36385"/>
                  </a:cubicBezTo>
                  <a:lnTo>
                    <a:pt x="17969" y="36609"/>
                  </a:lnTo>
                  <a:cubicBezTo>
                    <a:pt x="18044" y="36535"/>
                    <a:pt x="18118" y="36497"/>
                    <a:pt x="18156" y="36460"/>
                  </a:cubicBezTo>
                  <a:cubicBezTo>
                    <a:pt x="18305" y="36162"/>
                    <a:pt x="18417" y="35826"/>
                    <a:pt x="18566" y="35528"/>
                  </a:cubicBezTo>
                  <a:cubicBezTo>
                    <a:pt x="19162" y="34261"/>
                    <a:pt x="20691" y="33701"/>
                    <a:pt x="21996" y="34298"/>
                  </a:cubicBezTo>
                  <a:cubicBezTo>
                    <a:pt x="22443" y="34484"/>
                    <a:pt x="22928" y="34708"/>
                    <a:pt x="23375" y="34969"/>
                  </a:cubicBezTo>
                  <a:lnTo>
                    <a:pt x="23860" y="34335"/>
                  </a:lnTo>
                  <a:cubicBezTo>
                    <a:pt x="24456" y="33440"/>
                    <a:pt x="25425" y="32881"/>
                    <a:pt x="26469" y="32844"/>
                  </a:cubicBezTo>
                  <a:cubicBezTo>
                    <a:pt x="27476" y="32769"/>
                    <a:pt x="28482" y="33030"/>
                    <a:pt x="29340" y="33589"/>
                  </a:cubicBezTo>
                  <a:cubicBezTo>
                    <a:pt x="29601" y="33739"/>
                    <a:pt x="29899" y="33925"/>
                    <a:pt x="30197" y="34111"/>
                  </a:cubicBezTo>
                  <a:cubicBezTo>
                    <a:pt x="31017" y="33478"/>
                    <a:pt x="32024" y="33179"/>
                    <a:pt x="33030" y="33254"/>
                  </a:cubicBezTo>
                  <a:cubicBezTo>
                    <a:pt x="34708" y="33291"/>
                    <a:pt x="35565" y="34000"/>
                    <a:pt x="35938" y="35640"/>
                  </a:cubicBezTo>
                  <a:cubicBezTo>
                    <a:pt x="35975" y="35752"/>
                    <a:pt x="36013" y="35864"/>
                    <a:pt x="36050" y="35975"/>
                  </a:cubicBezTo>
                  <a:cubicBezTo>
                    <a:pt x="36236" y="35938"/>
                    <a:pt x="36423" y="35901"/>
                    <a:pt x="36609" y="35901"/>
                  </a:cubicBezTo>
                  <a:cubicBezTo>
                    <a:pt x="37057" y="35864"/>
                    <a:pt x="37504" y="35789"/>
                    <a:pt x="37914" y="35789"/>
                  </a:cubicBezTo>
                  <a:cubicBezTo>
                    <a:pt x="38883" y="35789"/>
                    <a:pt x="39629" y="36535"/>
                    <a:pt x="39703" y="37467"/>
                  </a:cubicBezTo>
                  <a:cubicBezTo>
                    <a:pt x="39703" y="37802"/>
                    <a:pt x="39741" y="38138"/>
                    <a:pt x="39741" y="38510"/>
                  </a:cubicBezTo>
                  <a:cubicBezTo>
                    <a:pt x="40076" y="38548"/>
                    <a:pt x="40449" y="38585"/>
                    <a:pt x="40785" y="38660"/>
                  </a:cubicBezTo>
                  <a:cubicBezTo>
                    <a:pt x="41269" y="38734"/>
                    <a:pt x="41754" y="38883"/>
                    <a:pt x="42201" y="39070"/>
                  </a:cubicBezTo>
                  <a:cubicBezTo>
                    <a:pt x="43059" y="39442"/>
                    <a:pt x="43655" y="40263"/>
                    <a:pt x="43692" y="41195"/>
                  </a:cubicBezTo>
                  <a:cubicBezTo>
                    <a:pt x="43692" y="41381"/>
                    <a:pt x="43692" y="41567"/>
                    <a:pt x="43730" y="41754"/>
                  </a:cubicBezTo>
                  <a:cubicBezTo>
                    <a:pt x="45445" y="42947"/>
                    <a:pt x="45631" y="43580"/>
                    <a:pt x="44774" y="45221"/>
                  </a:cubicBezTo>
                  <a:cubicBezTo>
                    <a:pt x="45370" y="45594"/>
                    <a:pt x="45855" y="46190"/>
                    <a:pt x="46078" y="46898"/>
                  </a:cubicBezTo>
                  <a:cubicBezTo>
                    <a:pt x="46227" y="47644"/>
                    <a:pt x="46190" y="48390"/>
                    <a:pt x="45966" y="49098"/>
                  </a:cubicBezTo>
                  <a:cubicBezTo>
                    <a:pt x="46190" y="49247"/>
                    <a:pt x="46414" y="49396"/>
                    <a:pt x="46638" y="49545"/>
                  </a:cubicBezTo>
                  <a:cubicBezTo>
                    <a:pt x="47271" y="49955"/>
                    <a:pt x="47681" y="50626"/>
                    <a:pt x="47756" y="51372"/>
                  </a:cubicBezTo>
                  <a:cubicBezTo>
                    <a:pt x="47868" y="52416"/>
                    <a:pt x="47644" y="53460"/>
                    <a:pt x="47048" y="54354"/>
                  </a:cubicBezTo>
                  <a:cubicBezTo>
                    <a:pt x="46526" y="55175"/>
                    <a:pt x="45892" y="55883"/>
                    <a:pt x="45109" y="56479"/>
                  </a:cubicBezTo>
                  <a:cubicBezTo>
                    <a:pt x="44811" y="56703"/>
                    <a:pt x="44587" y="57039"/>
                    <a:pt x="44550" y="57411"/>
                  </a:cubicBezTo>
                  <a:cubicBezTo>
                    <a:pt x="44140" y="60095"/>
                    <a:pt x="42984" y="62593"/>
                    <a:pt x="41195" y="64644"/>
                  </a:cubicBezTo>
                  <a:cubicBezTo>
                    <a:pt x="39703" y="66545"/>
                    <a:pt x="37802" y="68073"/>
                    <a:pt x="35603" y="69154"/>
                  </a:cubicBezTo>
                  <a:cubicBezTo>
                    <a:pt x="35491" y="69229"/>
                    <a:pt x="35416" y="69304"/>
                    <a:pt x="35304" y="69378"/>
                  </a:cubicBezTo>
                  <a:cubicBezTo>
                    <a:pt x="35416" y="69490"/>
                    <a:pt x="35528" y="69639"/>
                    <a:pt x="35640" y="69751"/>
                  </a:cubicBezTo>
                  <a:cubicBezTo>
                    <a:pt x="36535" y="70608"/>
                    <a:pt x="37355" y="71540"/>
                    <a:pt x="38100" y="72547"/>
                  </a:cubicBezTo>
                  <a:cubicBezTo>
                    <a:pt x="38622" y="73143"/>
                    <a:pt x="39144" y="73777"/>
                    <a:pt x="39703" y="74336"/>
                  </a:cubicBezTo>
                  <a:cubicBezTo>
                    <a:pt x="40151" y="74784"/>
                    <a:pt x="40635" y="75194"/>
                    <a:pt x="41195" y="75529"/>
                  </a:cubicBezTo>
                  <a:cubicBezTo>
                    <a:pt x="41828" y="76014"/>
                    <a:pt x="42686" y="75902"/>
                    <a:pt x="43208" y="75306"/>
                  </a:cubicBezTo>
                  <a:cubicBezTo>
                    <a:pt x="44028" y="74560"/>
                    <a:pt x="44774" y="73740"/>
                    <a:pt x="45556" y="72920"/>
                  </a:cubicBezTo>
                  <a:cubicBezTo>
                    <a:pt x="45706" y="72733"/>
                    <a:pt x="45817" y="72472"/>
                    <a:pt x="45855" y="72211"/>
                  </a:cubicBezTo>
                  <a:cubicBezTo>
                    <a:pt x="46116" y="71205"/>
                    <a:pt x="46339" y="70198"/>
                    <a:pt x="46638" y="69192"/>
                  </a:cubicBezTo>
                  <a:cubicBezTo>
                    <a:pt x="46787" y="68633"/>
                    <a:pt x="47010" y="68111"/>
                    <a:pt x="47309" y="67626"/>
                  </a:cubicBezTo>
                  <a:cubicBezTo>
                    <a:pt x="48054" y="66358"/>
                    <a:pt x="48837" y="66060"/>
                    <a:pt x="50291" y="66470"/>
                  </a:cubicBezTo>
                  <a:cubicBezTo>
                    <a:pt x="50440" y="65911"/>
                    <a:pt x="50552" y="65352"/>
                    <a:pt x="50552" y="64793"/>
                  </a:cubicBezTo>
                  <a:cubicBezTo>
                    <a:pt x="50701" y="63823"/>
                    <a:pt x="50850" y="62854"/>
                    <a:pt x="50925" y="61885"/>
                  </a:cubicBezTo>
                  <a:cubicBezTo>
                    <a:pt x="51111" y="60319"/>
                    <a:pt x="51223" y="58753"/>
                    <a:pt x="51223" y="57188"/>
                  </a:cubicBezTo>
                  <a:cubicBezTo>
                    <a:pt x="51111" y="53758"/>
                    <a:pt x="50738" y="50328"/>
                    <a:pt x="50105" y="46973"/>
                  </a:cubicBezTo>
                  <a:cubicBezTo>
                    <a:pt x="49769" y="45109"/>
                    <a:pt x="49471" y="43245"/>
                    <a:pt x="49284" y="41381"/>
                  </a:cubicBezTo>
                  <a:cubicBezTo>
                    <a:pt x="49061" y="39293"/>
                    <a:pt x="49135" y="37206"/>
                    <a:pt x="49471" y="35155"/>
                  </a:cubicBezTo>
                  <a:cubicBezTo>
                    <a:pt x="49620" y="34261"/>
                    <a:pt x="49844" y="33403"/>
                    <a:pt x="50030" y="32434"/>
                  </a:cubicBezTo>
                  <a:cubicBezTo>
                    <a:pt x="49806" y="32359"/>
                    <a:pt x="49583" y="32247"/>
                    <a:pt x="49359" y="32098"/>
                  </a:cubicBezTo>
                  <a:cubicBezTo>
                    <a:pt x="49061" y="31949"/>
                    <a:pt x="48762" y="31800"/>
                    <a:pt x="48502" y="31576"/>
                  </a:cubicBezTo>
                  <a:cubicBezTo>
                    <a:pt x="48017" y="31315"/>
                    <a:pt x="47942" y="30644"/>
                    <a:pt x="48352" y="30272"/>
                  </a:cubicBezTo>
                  <a:cubicBezTo>
                    <a:pt x="48539" y="30048"/>
                    <a:pt x="48762" y="29861"/>
                    <a:pt x="48986" y="29638"/>
                  </a:cubicBezTo>
                  <a:lnTo>
                    <a:pt x="50365" y="28109"/>
                  </a:lnTo>
                  <a:cubicBezTo>
                    <a:pt x="50105" y="27923"/>
                    <a:pt x="49881" y="27774"/>
                    <a:pt x="49657" y="27625"/>
                  </a:cubicBezTo>
                  <a:cubicBezTo>
                    <a:pt x="48315" y="26805"/>
                    <a:pt x="47048" y="25873"/>
                    <a:pt x="45817" y="24903"/>
                  </a:cubicBezTo>
                  <a:cubicBezTo>
                    <a:pt x="44102" y="23412"/>
                    <a:pt x="42649" y="21660"/>
                    <a:pt x="41418" y="19759"/>
                  </a:cubicBezTo>
                  <a:cubicBezTo>
                    <a:pt x="40785" y="18789"/>
                    <a:pt x="40300" y="17783"/>
                    <a:pt x="39927" y="16702"/>
                  </a:cubicBezTo>
                  <a:cubicBezTo>
                    <a:pt x="39219" y="14577"/>
                    <a:pt x="39219" y="12265"/>
                    <a:pt x="39964" y="10178"/>
                  </a:cubicBezTo>
                  <a:cubicBezTo>
                    <a:pt x="40822" y="7643"/>
                    <a:pt x="42462" y="5443"/>
                    <a:pt x="44662" y="3915"/>
                  </a:cubicBezTo>
                  <a:cubicBezTo>
                    <a:pt x="45594" y="3206"/>
                    <a:pt x="46600" y="2573"/>
                    <a:pt x="47607" y="1976"/>
                  </a:cubicBezTo>
                  <a:cubicBezTo>
                    <a:pt x="51111" y="0"/>
                    <a:pt x="54690" y="149"/>
                    <a:pt x="58194" y="1976"/>
                  </a:cubicBezTo>
                  <a:cubicBezTo>
                    <a:pt x="60282" y="3132"/>
                    <a:pt x="62071" y="4809"/>
                    <a:pt x="63302" y="6860"/>
                  </a:cubicBezTo>
                  <a:cubicBezTo>
                    <a:pt x="64271" y="8388"/>
                    <a:pt x="64793" y="10178"/>
                    <a:pt x="64867" y="12004"/>
                  </a:cubicBezTo>
                  <a:cubicBezTo>
                    <a:pt x="65091" y="14838"/>
                    <a:pt x="64383" y="17671"/>
                    <a:pt x="62780" y="20057"/>
                  </a:cubicBezTo>
                  <a:cubicBezTo>
                    <a:pt x="62295" y="20840"/>
                    <a:pt x="61736" y="21623"/>
                    <a:pt x="61139" y="22331"/>
                  </a:cubicBezTo>
                  <a:cubicBezTo>
                    <a:pt x="59984" y="23710"/>
                    <a:pt x="58679" y="25015"/>
                    <a:pt x="57262" y="26134"/>
                  </a:cubicBezTo>
                  <a:cubicBezTo>
                    <a:pt x="56218" y="26991"/>
                    <a:pt x="55063" y="27699"/>
                    <a:pt x="53795" y="28184"/>
                  </a:cubicBezTo>
                  <a:cubicBezTo>
                    <a:pt x="53311" y="28370"/>
                    <a:pt x="52863" y="28669"/>
                    <a:pt x="52528" y="29116"/>
                  </a:cubicBezTo>
                  <a:close/>
                  <a:moveTo>
                    <a:pt x="48241" y="75455"/>
                  </a:moveTo>
                  <a:lnTo>
                    <a:pt x="48576" y="75455"/>
                  </a:lnTo>
                  <a:lnTo>
                    <a:pt x="48576" y="75417"/>
                  </a:lnTo>
                  <a:lnTo>
                    <a:pt x="48241" y="75455"/>
                  </a:lnTo>
                  <a:cubicBezTo>
                    <a:pt x="48241" y="75343"/>
                    <a:pt x="48241" y="75194"/>
                    <a:pt x="48203" y="75082"/>
                  </a:cubicBezTo>
                  <a:cubicBezTo>
                    <a:pt x="47942" y="74672"/>
                    <a:pt x="47905" y="74150"/>
                    <a:pt x="48129" y="73740"/>
                  </a:cubicBezTo>
                  <a:lnTo>
                    <a:pt x="48352" y="73255"/>
                  </a:lnTo>
                  <a:cubicBezTo>
                    <a:pt x="48203" y="72994"/>
                    <a:pt x="48091" y="72696"/>
                    <a:pt x="48054" y="72361"/>
                  </a:cubicBezTo>
                  <a:cubicBezTo>
                    <a:pt x="48091" y="72137"/>
                    <a:pt x="48166" y="71876"/>
                    <a:pt x="48315" y="71689"/>
                  </a:cubicBezTo>
                  <a:lnTo>
                    <a:pt x="47644" y="70944"/>
                  </a:lnTo>
                  <a:cubicBezTo>
                    <a:pt x="47458" y="70720"/>
                    <a:pt x="47644" y="70347"/>
                    <a:pt x="47271" y="70124"/>
                  </a:cubicBezTo>
                  <a:cubicBezTo>
                    <a:pt x="47085" y="70757"/>
                    <a:pt x="46936" y="71279"/>
                    <a:pt x="46824" y="71839"/>
                  </a:cubicBezTo>
                  <a:cubicBezTo>
                    <a:pt x="46749" y="72174"/>
                    <a:pt x="46712" y="72510"/>
                    <a:pt x="46712" y="72845"/>
                  </a:cubicBezTo>
                  <a:cubicBezTo>
                    <a:pt x="46600" y="73665"/>
                    <a:pt x="46973" y="74485"/>
                    <a:pt x="47644" y="74970"/>
                  </a:cubicBezTo>
                  <a:close/>
                  <a:moveTo>
                    <a:pt x="25127" y="46041"/>
                  </a:moveTo>
                  <a:cubicBezTo>
                    <a:pt x="24941" y="46339"/>
                    <a:pt x="24792" y="46600"/>
                    <a:pt x="24680" y="46861"/>
                  </a:cubicBezTo>
                  <a:cubicBezTo>
                    <a:pt x="24419" y="47383"/>
                    <a:pt x="24083" y="47868"/>
                    <a:pt x="23673" y="48240"/>
                  </a:cubicBezTo>
                  <a:cubicBezTo>
                    <a:pt x="23226" y="48725"/>
                    <a:pt x="22480" y="48837"/>
                    <a:pt x="21921" y="48501"/>
                  </a:cubicBezTo>
                  <a:cubicBezTo>
                    <a:pt x="21660" y="48390"/>
                    <a:pt x="21399" y="48203"/>
                    <a:pt x="21175" y="48017"/>
                  </a:cubicBezTo>
                  <a:cubicBezTo>
                    <a:pt x="20989" y="47868"/>
                    <a:pt x="20840" y="47719"/>
                    <a:pt x="20616" y="47495"/>
                  </a:cubicBezTo>
                  <a:cubicBezTo>
                    <a:pt x="20542" y="47681"/>
                    <a:pt x="20467" y="47830"/>
                    <a:pt x="20430" y="48017"/>
                  </a:cubicBezTo>
                  <a:cubicBezTo>
                    <a:pt x="20206" y="49657"/>
                    <a:pt x="19162" y="50477"/>
                    <a:pt x="17783" y="50552"/>
                  </a:cubicBezTo>
                  <a:cubicBezTo>
                    <a:pt x="17634" y="50589"/>
                    <a:pt x="17447" y="50626"/>
                    <a:pt x="17298" y="50701"/>
                  </a:cubicBezTo>
                  <a:cubicBezTo>
                    <a:pt x="17336" y="50887"/>
                    <a:pt x="17373" y="51036"/>
                    <a:pt x="17410" y="51148"/>
                  </a:cubicBezTo>
                  <a:cubicBezTo>
                    <a:pt x="17783" y="52789"/>
                    <a:pt x="17336" y="53907"/>
                    <a:pt x="15919" y="54764"/>
                  </a:cubicBezTo>
                  <a:cubicBezTo>
                    <a:pt x="15770" y="54839"/>
                    <a:pt x="15583" y="54951"/>
                    <a:pt x="15434" y="55063"/>
                  </a:cubicBezTo>
                  <a:lnTo>
                    <a:pt x="15583" y="55585"/>
                  </a:lnTo>
                  <a:cubicBezTo>
                    <a:pt x="15882" y="56442"/>
                    <a:pt x="15658" y="57374"/>
                    <a:pt x="14987" y="57970"/>
                  </a:cubicBezTo>
                  <a:cubicBezTo>
                    <a:pt x="14353" y="58604"/>
                    <a:pt x="13533" y="59014"/>
                    <a:pt x="12676" y="59089"/>
                  </a:cubicBezTo>
                  <a:cubicBezTo>
                    <a:pt x="12377" y="59126"/>
                    <a:pt x="12079" y="59126"/>
                    <a:pt x="11744" y="59163"/>
                  </a:cubicBezTo>
                  <a:cubicBezTo>
                    <a:pt x="11781" y="59574"/>
                    <a:pt x="11930" y="59984"/>
                    <a:pt x="12116" y="60356"/>
                  </a:cubicBezTo>
                  <a:cubicBezTo>
                    <a:pt x="12601" y="61438"/>
                    <a:pt x="13048" y="62481"/>
                    <a:pt x="13533" y="63562"/>
                  </a:cubicBezTo>
                  <a:cubicBezTo>
                    <a:pt x="13645" y="63786"/>
                    <a:pt x="13794" y="63973"/>
                    <a:pt x="13943" y="64159"/>
                  </a:cubicBezTo>
                  <a:cubicBezTo>
                    <a:pt x="15844" y="66806"/>
                    <a:pt x="18491" y="68334"/>
                    <a:pt x="21623" y="69117"/>
                  </a:cubicBezTo>
                  <a:cubicBezTo>
                    <a:pt x="24419" y="69751"/>
                    <a:pt x="27289" y="69937"/>
                    <a:pt x="30160" y="69676"/>
                  </a:cubicBezTo>
                  <a:cubicBezTo>
                    <a:pt x="32322" y="69527"/>
                    <a:pt x="34447" y="68893"/>
                    <a:pt x="36348" y="67738"/>
                  </a:cubicBezTo>
                  <a:cubicBezTo>
                    <a:pt x="38212" y="66582"/>
                    <a:pt x="39853" y="65054"/>
                    <a:pt x="41157" y="63264"/>
                  </a:cubicBezTo>
                  <a:cubicBezTo>
                    <a:pt x="41940" y="62258"/>
                    <a:pt x="42574" y="61102"/>
                    <a:pt x="43021" y="59946"/>
                  </a:cubicBezTo>
                  <a:cubicBezTo>
                    <a:pt x="44028" y="57113"/>
                    <a:pt x="44214" y="54093"/>
                    <a:pt x="43543" y="51186"/>
                  </a:cubicBezTo>
                  <a:cubicBezTo>
                    <a:pt x="43394" y="50515"/>
                    <a:pt x="43096" y="50328"/>
                    <a:pt x="42388" y="50477"/>
                  </a:cubicBezTo>
                  <a:cubicBezTo>
                    <a:pt x="41306" y="50813"/>
                    <a:pt x="40188" y="50403"/>
                    <a:pt x="39554" y="49471"/>
                  </a:cubicBezTo>
                  <a:cubicBezTo>
                    <a:pt x="39331" y="49172"/>
                    <a:pt x="39144" y="48837"/>
                    <a:pt x="38921" y="48539"/>
                  </a:cubicBezTo>
                  <a:cubicBezTo>
                    <a:pt x="38846" y="48390"/>
                    <a:pt x="38697" y="48240"/>
                    <a:pt x="38585" y="48054"/>
                  </a:cubicBezTo>
                  <a:lnTo>
                    <a:pt x="38175" y="48315"/>
                  </a:lnTo>
                  <a:cubicBezTo>
                    <a:pt x="37168" y="48911"/>
                    <a:pt x="36348" y="48800"/>
                    <a:pt x="35565" y="47979"/>
                  </a:cubicBezTo>
                  <a:cubicBezTo>
                    <a:pt x="35230" y="47569"/>
                    <a:pt x="34894" y="47122"/>
                    <a:pt x="34633" y="46637"/>
                  </a:cubicBezTo>
                  <a:cubicBezTo>
                    <a:pt x="34447" y="46376"/>
                    <a:pt x="34335" y="46078"/>
                    <a:pt x="34186" y="45743"/>
                  </a:cubicBezTo>
                  <a:cubicBezTo>
                    <a:pt x="33888" y="45966"/>
                    <a:pt x="33664" y="46153"/>
                    <a:pt x="33403" y="46302"/>
                  </a:cubicBezTo>
                  <a:cubicBezTo>
                    <a:pt x="32620" y="46898"/>
                    <a:pt x="31539" y="46898"/>
                    <a:pt x="30794" y="46302"/>
                  </a:cubicBezTo>
                  <a:cubicBezTo>
                    <a:pt x="30495" y="46078"/>
                    <a:pt x="30197" y="45817"/>
                    <a:pt x="29936" y="45594"/>
                  </a:cubicBezTo>
                  <a:cubicBezTo>
                    <a:pt x="29824" y="45482"/>
                    <a:pt x="29712" y="45407"/>
                    <a:pt x="29601" y="45333"/>
                  </a:cubicBezTo>
                  <a:cubicBezTo>
                    <a:pt x="29302" y="45855"/>
                    <a:pt x="28967" y="46339"/>
                    <a:pt x="28631" y="46824"/>
                  </a:cubicBezTo>
                  <a:cubicBezTo>
                    <a:pt x="28109" y="47495"/>
                    <a:pt x="27140" y="47681"/>
                    <a:pt x="26469" y="47159"/>
                  </a:cubicBezTo>
                  <a:cubicBezTo>
                    <a:pt x="26171" y="46973"/>
                    <a:pt x="25910" y="46787"/>
                    <a:pt x="25649" y="46563"/>
                  </a:cubicBezTo>
                  <a:cubicBezTo>
                    <a:pt x="25500" y="46414"/>
                    <a:pt x="25313" y="46265"/>
                    <a:pt x="25127" y="46041"/>
                  </a:cubicBezTo>
                  <a:close/>
                  <a:moveTo>
                    <a:pt x="11744" y="58381"/>
                  </a:moveTo>
                  <a:cubicBezTo>
                    <a:pt x="12154" y="58306"/>
                    <a:pt x="12452" y="58269"/>
                    <a:pt x="12750" y="58231"/>
                  </a:cubicBezTo>
                  <a:cubicBezTo>
                    <a:pt x="13347" y="58120"/>
                    <a:pt x="13943" y="57784"/>
                    <a:pt x="14390" y="57337"/>
                  </a:cubicBezTo>
                  <a:cubicBezTo>
                    <a:pt x="14912" y="56815"/>
                    <a:pt x="14950" y="55995"/>
                    <a:pt x="14540" y="55398"/>
                  </a:cubicBezTo>
                  <a:cubicBezTo>
                    <a:pt x="14428" y="55286"/>
                    <a:pt x="14316" y="55175"/>
                    <a:pt x="14204" y="55025"/>
                  </a:cubicBezTo>
                  <a:cubicBezTo>
                    <a:pt x="14018" y="54764"/>
                    <a:pt x="14130" y="54392"/>
                    <a:pt x="14428" y="54280"/>
                  </a:cubicBezTo>
                  <a:cubicBezTo>
                    <a:pt x="14651" y="54243"/>
                    <a:pt x="14875" y="54205"/>
                    <a:pt x="15099" y="54131"/>
                  </a:cubicBezTo>
                  <a:cubicBezTo>
                    <a:pt x="16329" y="53832"/>
                    <a:pt x="17000" y="52528"/>
                    <a:pt x="16553" y="51335"/>
                  </a:cubicBezTo>
                  <a:cubicBezTo>
                    <a:pt x="16441" y="51111"/>
                    <a:pt x="16329" y="50850"/>
                    <a:pt x="16254" y="50589"/>
                  </a:cubicBezTo>
                  <a:cubicBezTo>
                    <a:pt x="16031" y="50254"/>
                    <a:pt x="16292" y="49806"/>
                    <a:pt x="16702" y="49806"/>
                  </a:cubicBezTo>
                  <a:cubicBezTo>
                    <a:pt x="17112" y="49732"/>
                    <a:pt x="17522" y="49694"/>
                    <a:pt x="17895" y="49657"/>
                  </a:cubicBezTo>
                  <a:cubicBezTo>
                    <a:pt x="18827" y="49583"/>
                    <a:pt x="19535" y="48837"/>
                    <a:pt x="19572" y="47942"/>
                  </a:cubicBezTo>
                  <a:cubicBezTo>
                    <a:pt x="19610" y="47383"/>
                    <a:pt x="19610" y="46861"/>
                    <a:pt x="19610" y="46302"/>
                  </a:cubicBezTo>
                  <a:cubicBezTo>
                    <a:pt x="19610" y="45966"/>
                    <a:pt x="19572" y="45631"/>
                    <a:pt x="19610" y="45295"/>
                  </a:cubicBezTo>
                  <a:cubicBezTo>
                    <a:pt x="19647" y="44811"/>
                    <a:pt x="19945" y="44363"/>
                    <a:pt x="20355" y="44065"/>
                  </a:cubicBezTo>
                  <a:cubicBezTo>
                    <a:pt x="20504" y="43953"/>
                    <a:pt x="20728" y="43991"/>
                    <a:pt x="20840" y="44140"/>
                  </a:cubicBezTo>
                  <a:cubicBezTo>
                    <a:pt x="20914" y="44252"/>
                    <a:pt x="20952" y="44363"/>
                    <a:pt x="20952" y="44475"/>
                  </a:cubicBezTo>
                  <a:cubicBezTo>
                    <a:pt x="20952" y="44550"/>
                    <a:pt x="20952" y="44624"/>
                    <a:pt x="20877" y="44662"/>
                  </a:cubicBezTo>
                  <a:cubicBezTo>
                    <a:pt x="20579" y="45184"/>
                    <a:pt x="20616" y="45817"/>
                    <a:pt x="20989" y="46302"/>
                  </a:cubicBezTo>
                  <a:cubicBezTo>
                    <a:pt x="21250" y="46712"/>
                    <a:pt x="21548" y="47122"/>
                    <a:pt x="21921" y="47458"/>
                  </a:cubicBezTo>
                  <a:cubicBezTo>
                    <a:pt x="22443" y="47942"/>
                    <a:pt x="22928" y="47905"/>
                    <a:pt x="23338" y="47308"/>
                  </a:cubicBezTo>
                  <a:cubicBezTo>
                    <a:pt x="23673" y="46824"/>
                    <a:pt x="23934" y="46339"/>
                    <a:pt x="24195" y="45817"/>
                  </a:cubicBezTo>
                  <a:cubicBezTo>
                    <a:pt x="24344" y="45556"/>
                    <a:pt x="24419" y="45258"/>
                    <a:pt x="24568" y="44997"/>
                  </a:cubicBezTo>
                  <a:cubicBezTo>
                    <a:pt x="24717" y="44662"/>
                    <a:pt x="25164" y="44624"/>
                    <a:pt x="25388" y="44885"/>
                  </a:cubicBezTo>
                  <a:cubicBezTo>
                    <a:pt x="25574" y="45109"/>
                    <a:pt x="25724" y="45333"/>
                    <a:pt x="25910" y="45519"/>
                  </a:cubicBezTo>
                  <a:cubicBezTo>
                    <a:pt x="26208" y="45855"/>
                    <a:pt x="26506" y="46153"/>
                    <a:pt x="26879" y="46414"/>
                  </a:cubicBezTo>
                  <a:cubicBezTo>
                    <a:pt x="27215" y="46712"/>
                    <a:pt x="27774" y="46600"/>
                    <a:pt x="27998" y="46227"/>
                  </a:cubicBezTo>
                  <a:cubicBezTo>
                    <a:pt x="28408" y="45705"/>
                    <a:pt x="28706" y="45146"/>
                    <a:pt x="28892" y="44512"/>
                  </a:cubicBezTo>
                  <a:cubicBezTo>
                    <a:pt x="28930" y="44289"/>
                    <a:pt x="29004" y="44065"/>
                    <a:pt x="29079" y="43841"/>
                  </a:cubicBezTo>
                  <a:cubicBezTo>
                    <a:pt x="29265" y="43618"/>
                    <a:pt x="29601" y="43580"/>
                    <a:pt x="29787" y="43767"/>
                  </a:cubicBezTo>
                  <a:cubicBezTo>
                    <a:pt x="29936" y="43953"/>
                    <a:pt x="30048" y="44177"/>
                    <a:pt x="30160" y="44363"/>
                  </a:cubicBezTo>
                  <a:cubicBezTo>
                    <a:pt x="30421" y="44848"/>
                    <a:pt x="30794" y="45258"/>
                    <a:pt x="31241" y="45556"/>
                  </a:cubicBezTo>
                  <a:cubicBezTo>
                    <a:pt x="31800" y="46004"/>
                    <a:pt x="32583" y="45966"/>
                    <a:pt x="33105" y="45482"/>
                  </a:cubicBezTo>
                  <a:cubicBezTo>
                    <a:pt x="33403" y="45258"/>
                    <a:pt x="33627" y="44960"/>
                    <a:pt x="33739" y="44587"/>
                  </a:cubicBezTo>
                  <a:cubicBezTo>
                    <a:pt x="33813" y="44401"/>
                    <a:pt x="33851" y="44214"/>
                    <a:pt x="33925" y="44028"/>
                  </a:cubicBezTo>
                  <a:cubicBezTo>
                    <a:pt x="33962" y="43804"/>
                    <a:pt x="34186" y="43692"/>
                    <a:pt x="34372" y="43730"/>
                  </a:cubicBezTo>
                  <a:cubicBezTo>
                    <a:pt x="34522" y="43804"/>
                    <a:pt x="34671" y="43916"/>
                    <a:pt x="34708" y="44065"/>
                  </a:cubicBezTo>
                  <a:cubicBezTo>
                    <a:pt x="34783" y="44214"/>
                    <a:pt x="34820" y="44363"/>
                    <a:pt x="34820" y="44550"/>
                  </a:cubicBezTo>
                  <a:cubicBezTo>
                    <a:pt x="35006" y="45444"/>
                    <a:pt x="35379" y="46265"/>
                    <a:pt x="35901" y="47010"/>
                  </a:cubicBezTo>
                  <a:cubicBezTo>
                    <a:pt x="36087" y="47234"/>
                    <a:pt x="36274" y="47420"/>
                    <a:pt x="36460" y="47569"/>
                  </a:cubicBezTo>
                  <a:cubicBezTo>
                    <a:pt x="36833" y="47905"/>
                    <a:pt x="37318" y="47905"/>
                    <a:pt x="37690" y="47607"/>
                  </a:cubicBezTo>
                  <a:cubicBezTo>
                    <a:pt x="37914" y="47420"/>
                    <a:pt x="38138" y="47234"/>
                    <a:pt x="38361" y="47010"/>
                  </a:cubicBezTo>
                  <a:cubicBezTo>
                    <a:pt x="38697" y="46712"/>
                    <a:pt x="38958" y="46749"/>
                    <a:pt x="39182" y="47085"/>
                  </a:cubicBezTo>
                  <a:cubicBezTo>
                    <a:pt x="39368" y="47346"/>
                    <a:pt x="39480" y="47644"/>
                    <a:pt x="39629" y="47905"/>
                  </a:cubicBezTo>
                  <a:cubicBezTo>
                    <a:pt x="39853" y="48278"/>
                    <a:pt x="40076" y="48651"/>
                    <a:pt x="40337" y="48986"/>
                  </a:cubicBezTo>
                  <a:cubicBezTo>
                    <a:pt x="40747" y="49545"/>
                    <a:pt x="41418" y="49806"/>
                    <a:pt x="42089" y="49657"/>
                  </a:cubicBezTo>
                  <a:cubicBezTo>
                    <a:pt x="42723" y="49545"/>
                    <a:pt x="43357" y="49471"/>
                    <a:pt x="43953" y="49508"/>
                  </a:cubicBezTo>
                  <a:cubicBezTo>
                    <a:pt x="44326" y="49508"/>
                    <a:pt x="44699" y="49359"/>
                    <a:pt x="44885" y="49061"/>
                  </a:cubicBezTo>
                  <a:cubicBezTo>
                    <a:pt x="45556" y="48166"/>
                    <a:pt x="45407" y="46898"/>
                    <a:pt x="44550" y="46190"/>
                  </a:cubicBezTo>
                  <a:cubicBezTo>
                    <a:pt x="44326" y="46041"/>
                    <a:pt x="44102" y="45929"/>
                    <a:pt x="43879" y="45743"/>
                  </a:cubicBezTo>
                  <a:cubicBezTo>
                    <a:pt x="43618" y="45594"/>
                    <a:pt x="43543" y="45221"/>
                    <a:pt x="43730" y="44960"/>
                  </a:cubicBezTo>
                  <a:cubicBezTo>
                    <a:pt x="43879" y="44736"/>
                    <a:pt x="44065" y="44550"/>
                    <a:pt x="44214" y="44326"/>
                  </a:cubicBezTo>
                  <a:cubicBezTo>
                    <a:pt x="44475" y="43991"/>
                    <a:pt x="44438" y="43506"/>
                    <a:pt x="44140" y="43208"/>
                  </a:cubicBezTo>
                  <a:cubicBezTo>
                    <a:pt x="43916" y="43021"/>
                    <a:pt x="43692" y="42835"/>
                    <a:pt x="43431" y="42686"/>
                  </a:cubicBezTo>
                  <a:cubicBezTo>
                    <a:pt x="43245" y="42611"/>
                    <a:pt x="43096" y="42574"/>
                    <a:pt x="42947" y="42537"/>
                  </a:cubicBezTo>
                  <a:cubicBezTo>
                    <a:pt x="42462" y="42388"/>
                    <a:pt x="42350" y="42201"/>
                    <a:pt x="42649" y="41754"/>
                  </a:cubicBezTo>
                  <a:cubicBezTo>
                    <a:pt x="42872" y="41344"/>
                    <a:pt x="42835" y="40822"/>
                    <a:pt x="42537" y="40449"/>
                  </a:cubicBezTo>
                  <a:cubicBezTo>
                    <a:pt x="42313" y="40113"/>
                    <a:pt x="41978" y="39852"/>
                    <a:pt x="41567" y="39741"/>
                  </a:cubicBezTo>
                  <a:cubicBezTo>
                    <a:pt x="41157" y="39629"/>
                    <a:pt x="40710" y="39517"/>
                    <a:pt x="40300" y="39480"/>
                  </a:cubicBezTo>
                  <a:cubicBezTo>
                    <a:pt x="40002" y="39442"/>
                    <a:pt x="39703" y="39480"/>
                    <a:pt x="39405" y="39442"/>
                  </a:cubicBezTo>
                  <a:cubicBezTo>
                    <a:pt x="38846" y="39368"/>
                    <a:pt x="38697" y="39181"/>
                    <a:pt x="38734" y="38622"/>
                  </a:cubicBezTo>
                  <a:cubicBezTo>
                    <a:pt x="38734" y="38473"/>
                    <a:pt x="38809" y="38324"/>
                    <a:pt x="38809" y="38138"/>
                  </a:cubicBezTo>
                  <a:cubicBezTo>
                    <a:pt x="38846" y="37914"/>
                    <a:pt x="38809" y="37690"/>
                    <a:pt x="38771" y="37429"/>
                  </a:cubicBezTo>
                  <a:cubicBezTo>
                    <a:pt x="38771" y="36982"/>
                    <a:pt x="38361" y="36646"/>
                    <a:pt x="37914" y="36646"/>
                  </a:cubicBezTo>
                  <a:cubicBezTo>
                    <a:pt x="37429" y="36684"/>
                    <a:pt x="36945" y="36721"/>
                    <a:pt x="36497" y="36833"/>
                  </a:cubicBezTo>
                  <a:cubicBezTo>
                    <a:pt x="36236" y="36870"/>
                    <a:pt x="35975" y="36982"/>
                    <a:pt x="35715" y="37057"/>
                  </a:cubicBezTo>
                  <a:cubicBezTo>
                    <a:pt x="35416" y="37206"/>
                    <a:pt x="35081" y="36945"/>
                    <a:pt x="35081" y="36609"/>
                  </a:cubicBezTo>
                  <a:cubicBezTo>
                    <a:pt x="35043" y="36311"/>
                    <a:pt x="35081" y="35975"/>
                    <a:pt x="35043" y="35677"/>
                  </a:cubicBezTo>
                  <a:cubicBezTo>
                    <a:pt x="35006" y="35118"/>
                    <a:pt x="34633" y="34596"/>
                    <a:pt x="34111" y="34335"/>
                  </a:cubicBezTo>
                  <a:cubicBezTo>
                    <a:pt x="33403" y="34074"/>
                    <a:pt x="32658" y="34037"/>
                    <a:pt x="31912" y="34186"/>
                  </a:cubicBezTo>
                  <a:cubicBezTo>
                    <a:pt x="31427" y="34298"/>
                    <a:pt x="30980" y="34596"/>
                    <a:pt x="30719" y="35006"/>
                  </a:cubicBezTo>
                  <a:cubicBezTo>
                    <a:pt x="30421" y="35491"/>
                    <a:pt x="30160" y="35416"/>
                    <a:pt x="29675" y="34969"/>
                  </a:cubicBezTo>
                  <a:cubicBezTo>
                    <a:pt x="28818" y="34000"/>
                    <a:pt x="27513" y="33552"/>
                    <a:pt x="26208" y="33776"/>
                  </a:cubicBezTo>
                  <a:cubicBezTo>
                    <a:pt x="25500" y="33850"/>
                    <a:pt x="24866" y="34261"/>
                    <a:pt x="24493" y="34857"/>
                  </a:cubicBezTo>
                  <a:cubicBezTo>
                    <a:pt x="24344" y="35118"/>
                    <a:pt x="24195" y="35379"/>
                    <a:pt x="24046" y="35640"/>
                  </a:cubicBezTo>
                  <a:cubicBezTo>
                    <a:pt x="23710" y="36162"/>
                    <a:pt x="23487" y="36236"/>
                    <a:pt x="22965" y="35901"/>
                  </a:cubicBezTo>
                  <a:cubicBezTo>
                    <a:pt x="22592" y="35640"/>
                    <a:pt x="22182" y="35379"/>
                    <a:pt x="21772" y="35155"/>
                  </a:cubicBezTo>
                  <a:cubicBezTo>
                    <a:pt x="20765" y="34745"/>
                    <a:pt x="19759" y="34894"/>
                    <a:pt x="19274" y="36050"/>
                  </a:cubicBezTo>
                  <a:cubicBezTo>
                    <a:pt x="19162" y="36348"/>
                    <a:pt x="19050" y="36609"/>
                    <a:pt x="18939" y="36907"/>
                  </a:cubicBezTo>
                  <a:cubicBezTo>
                    <a:pt x="18864" y="37057"/>
                    <a:pt x="18827" y="37243"/>
                    <a:pt x="18752" y="37392"/>
                  </a:cubicBezTo>
                  <a:cubicBezTo>
                    <a:pt x="18678" y="37578"/>
                    <a:pt x="18454" y="37690"/>
                    <a:pt x="18268" y="37690"/>
                  </a:cubicBezTo>
                  <a:cubicBezTo>
                    <a:pt x="18156" y="37653"/>
                    <a:pt x="18044" y="37616"/>
                    <a:pt x="17969" y="37578"/>
                  </a:cubicBezTo>
                  <a:cubicBezTo>
                    <a:pt x="16292" y="36907"/>
                    <a:pt x="14875" y="37392"/>
                    <a:pt x="13570" y="38473"/>
                  </a:cubicBezTo>
                  <a:cubicBezTo>
                    <a:pt x="12825" y="39107"/>
                    <a:pt x="12452" y="40113"/>
                    <a:pt x="12601" y="41083"/>
                  </a:cubicBezTo>
                  <a:cubicBezTo>
                    <a:pt x="12601" y="41306"/>
                    <a:pt x="12676" y="41493"/>
                    <a:pt x="12676" y="41679"/>
                  </a:cubicBezTo>
                  <a:cubicBezTo>
                    <a:pt x="12676" y="42127"/>
                    <a:pt x="12377" y="42276"/>
                    <a:pt x="12005" y="42127"/>
                  </a:cubicBezTo>
                  <a:cubicBezTo>
                    <a:pt x="11855" y="42089"/>
                    <a:pt x="11744" y="42015"/>
                    <a:pt x="11632" y="41977"/>
                  </a:cubicBezTo>
                  <a:cubicBezTo>
                    <a:pt x="10402" y="42425"/>
                    <a:pt x="9917" y="43394"/>
                    <a:pt x="9730" y="44587"/>
                  </a:cubicBezTo>
                  <a:cubicBezTo>
                    <a:pt x="9619" y="45333"/>
                    <a:pt x="9693" y="46116"/>
                    <a:pt x="9880" y="46898"/>
                  </a:cubicBezTo>
                  <a:cubicBezTo>
                    <a:pt x="9991" y="47458"/>
                    <a:pt x="9880" y="47607"/>
                    <a:pt x="9320" y="47756"/>
                  </a:cubicBezTo>
                  <a:cubicBezTo>
                    <a:pt x="8500" y="48017"/>
                    <a:pt x="8202" y="48651"/>
                    <a:pt x="8090" y="49433"/>
                  </a:cubicBezTo>
                  <a:cubicBezTo>
                    <a:pt x="8053" y="49657"/>
                    <a:pt x="8053" y="49918"/>
                    <a:pt x="8090" y="50142"/>
                  </a:cubicBezTo>
                  <a:cubicBezTo>
                    <a:pt x="8090" y="50440"/>
                    <a:pt x="8127" y="50738"/>
                    <a:pt x="8127" y="51036"/>
                  </a:cubicBezTo>
                  <a:cubicBezTo>
                    <a:pt x="8165" y="52080"/>
                    <a:pt x="8090" y="52192"/>
                    <a:pt x="7084" y="52602"/>
                  </a:cubicBezTo>
                  <a:cubicBezTo>
                    <a:pt x="7046" y="52639"/>
                    <a:pt x="6972" y="52677"/>
                    <a:pt x="6934" y="52714"/>
                  </a:cubicBezTo>
                  <a:cubicBezTo>
                    <a:pt x="6450" y="54168"/>
                    <a:pt x="6897" y="55249"/>
                    <a:pt x="8202" y="55883"/>
                  </a:cubicBezTo>
                  <a:cubicBezTo>
                    <a:pt x="8388" y="55957"/>
                    <a:pt x="8575" y="56069"/>
                    <a:pt x="8761" y="56181"/>
                  </a:cubicBezTo>
                  <a:cubicBezTo>
                    <a:pt x="9730" y="56889"/>
                    <a:pt x="10700" y="57635"/>
                    <a:pt x="11744" y="58381"/>
                  </a:cubicBezTo>
                  <a:close/>
                  <a:moveTo>
                    <a:pt x="52863" y="1492"/>
                  </a:moveTo>
                  <a:cubicBezTo>
                    <a:pt x="51223" y="1417"/>
                    <a:pt x="49620" y="1827"/>
                    <a:pt x="48241" y="2647"/>
                  </a:cubicBezTo>
                  <a:cubicBezTo>
                    <a:pt x="47159" y="3281"/>
                    <a:pt x="46116" y="3952"/>
                    <a:pt x="45109" y="4698"/>
                  </a:cubicBezTo>
                  <a:cubicBezTo>
                    <a:pt x="42947" y="6189"/>
                    <a:pt x="41418" y="8388"/>
                    <a:pt x="40673" y="10886"/>
                  </a:cubicBezTo>
                  <a:cubicBezTo>
                    <a:pt x="40263" y="12191"/>
                    <a:pt x="40188" y="13607"/>
                    <a:pt x="40412" y="14950"/>
                  </a:cubicBezTo>
                  <a:cubicBezTo>
                    <a:pt x="40710" y="16553"/>
                    <a:pt x="41344" y="18081"/>
                    <a:pt x="42238" y="19386"/>
                  </a:cubicBezTo>
                  <a:cubicBezTo>
                    <a:pt x="43991" y="22070"/>
                    <a:pt x="46265" y="24381"/>
                    <a:pt x="48949" y="26134"/>
                  </a:cubicBezTo>
                  <a:cubicBezTo>
                    <a:pt x="49471" y="26432"/>
                    <a:pt x="49955" y="26767"/>
                    <a:pt x="50477" y="27066"/>
                  </a:cubicBezTo>
                  <a:cubicBezTo>
                    <a:pt x="51447" y="27737"/>
                    <a:pt x="52714" y="27811"/>
                    <a:pt x="53758" y="27289"/>
                  </a:cubicBezTo>
                  <a:cubicBezTo>
                    <a:pt x="54653" y="26842"/>
                    <a:pt x="55547" y="26357"/>
                    <a:pt x="56368" y="25761"/>
                  </a:cubicBezTo>
                  <a:cubicBezTo>
                    <a:pt x="57486" y="24903"/>
                    <a:pt x="58530" y="23934"/>
                    <a:pt x="59462" y="22890"/>
                  </a:cubicBezTo>
                  <a:cubicBezTo>
                    <a:pt x="60543" y="21809"/>
                    <a:pt x="61475" y="20616"/>
                    <a:pt x="62258" y="19311"/>
                  </a:cubicBezTo>
                  <a:cubicBezTo>
                    <a:pt x="63525" y="17261"/>
                    <a:pt x="64159" y="14838"/>
                    <a:pt x="64084" y="12415"/>
                  </a:cubicBezTo>
                  <a:cubicBezTo>
                    <a:pt x="64047" y="10029"/>
                    <a:pt x="63190" y="7755"/>
                    <a:pt x="61661" y="5965"/>
                  </a:cubicBezTo>
                  <a:cubicBezTo>
                    <a:pt x="60655" y="4772"/>
                    <a:pt x="59462" y="3728"/>
                    <a:pt x="58157" y="2945"/>
                  </a:cubicBezTo>
                  <a:cubicBezTo>
                    <a:pt x="56554" y="1976"/>
                    <a:pt x="54727" y="1454"/>
                    <a:pt x="52863" y="1492"/>
                  </a:cubicBezTo>
                  <a:close/>
                  <a:moveTo>
                    <a:pt x="21511" y="88540"/>
                  </a:moveTo>
                  <a:cubicBezTo>
                    <a:pt x="21697" y="88428"/>
                    <a:pt x="21809" y="88354"/>
                    <a:pt x="21884" y="88242"/>
                  </a:cubicBezTo>
                  <a:cubicBezTo>
                    <a:pt x="22480" y="87757"/>
                    <a:pt x="23188" y="87422"/>
                    <a:pt x="23971" y="87310"/>
                  </a:cubicBezTo>
                  <a:cubicBezTo>
                    <a:pt x="24754" y="87161"/>
                    <a:pt x="25574" y="87459"/>
                    <a:pt x="26022" y="88093"/>
                  </a:cubicBezTo>
                  <a:cubicBezTo>
                    <a:pt x="26283" y="88428"/>
                    <a:pt x="26469" y="88764"/>
                    <a:pt x="26693" y="89099"/>
                  </a:cubicBezTo>
                  <a:cubicBezTo>
                    <a:pt x="26805" y="89286"/>
                    <a:pt x="26805" y="89509"/>
                    <a:pt x="27103" y="89547"/>
                  </a:cubicBezTo>
                  <a:cubicBezTo>
                    <a:pt x="27327" y="89397"/>
                    <a:pt x="27588" y="89211"/>
                    <a:pt x="27811" y="89025"/>
                  </a:cubicBezTo>
                  <a:cubicBezTo>
                    <a:pt x="28370" y="88652"/>
                    <a:pt x="29041" y="88465"/>
                    <a:pt x="29712" y="88465"/>
                  </a:cubicBezTo>
                  <a:cubicBezTo>
                    <a:pt x="30346" y="88428"/>
                    <a:pt x="30943" y="88726"/>
                    <a:pt x="31241" y="89248"/>
                  </a:cubicBezTo>
                  <a:cubicBezTo>
                    <a:pt x="31427" y="89472"/>
                    <a:pt x="31576" y="89733"/>
                    <a:pt x="31763" y="89994"/>
                  </a:cubicBezTo>
                  <a:cubicBezTo>
                    <a:pt x="32471" y="89323"/>
                    <a:pt x="33478" y="88987"/>
                    <a:pt x="34484" y="89025"/>
                  </a:cubicBezTo>
                  <a:cubicBezTo>
                    <a:pt x="35118" y="89025"/>
                    <a:pt x="35752" y="89248"/>
                    <a:pt x="36199" y="89733"/>
                  </a:cubicBezTo>
                  <a:cubicBezTo>
                    <a:pt x="36311" y="89845"/>
                    <a:pt x="36386" y="90106"/>
                    <a:pt x="36684" y="89994"/>
                  </a:cubicBezTo>
                  <a:cubicBezTo>
                    <a:pt x="37318" y="83917"/>
                    <a:pt x="36796" y="77803"/>
                    <a:pt x="35081" y="71988"/>
                  </a:cubicBezTo>
                  <a:cubicBezTo>
                    <a:pt x="35006" y="71764"/>
                    <a:pt x="34894" y="71578"/>
                    <a:pt x="34783" y="71391"/>
                  </a:cubicBezTo>
                  <a:cubicBezTo>
                    <a:pt x="34671" y="71727"/>
                    <a:pt x="34596" y="71950"/>
                    <a:pt x="34522" y="72174"/>
                  </a:cubicBezTo>
                  <a:cubicBezTo>
                    <a:pt x="34447" y="72361"/>
                    <a:pt x="34372" y="72659"/>
                    <a:pt x="34298" y="72920"/>
                  </a:cubicBezTo>
                  <a:cubicBezTo>
                    <a:pt x="33962" y="73703"/>
                    <a:pt x="33590" y="73852"/>
                    <a:pt x="32881" y="73442"/>
                  </a:cubicBezTo>
                  <a:cubicBezTo>
                    <a:pt x="32732" y="73330"/>
                    <a:pt x="32546" y="73218"/>
                    <a:pt x="32397" y="73106"/>
                  </a:cubicBezTo>
                  <a:cubicBezTo>
                    <a:pt x="31912" y="72733"/>
                    <a:pt x="31465" y="72323"/>
                    <a:pt x="31129" y="71839"/>
                  </a:cubicBezTo>
                  <a:cubicBezTo>
                    <a:pt x="31017" y="71727"/>
                    <a:pt x="30905" y="71615"/>
                    <a:pt x="30756" y="71540"/>
                  </a:cubicBezTo>
                  <a:cubicBezTo>
                    <a:pt x="30495" y="71988"/>
                    <a:pt x="30309" y="72361"/>
                    <a:pt x="30085" y="72733"/>
                  </a:cubicBezTo>
                  <a:cubicBezTo>
                    <a:pt x="29973" y="72994"/>
                    <a:pt x="29862" y="73218"/>
                    <a:pt x="29750" y="73479"/>
                  </a:cubicBezTo>
                  <a:cubicBezTo>
                    <a:pt x="29638" y="73703"/>
                    <a:pt x="29489" y="73964"/>
                    <a:pt x="29377" y="74187"/>
                  </a:cubicBezTo>
                  <a:cubicBezTo>
                    <a:pt x="29153" y="74523"/>
                    <a:pt x="28706" y="74560"/>
                    <a:pt x="28408" y="74336"/>
                  </a:cubicBezTo>
                  <a:cubicBezTo>
                    <a:pt x="28147" y="74113"/>
                    <a:pt x="27886" y="73852"/>
                    <a:pt x="27699" y="73591"/>
                  </a:cubicBezTo>
                  <a:cubicBezTo>
                    <a:pt x="27252" y="72994"/>
                    <a:pt x="26842" y="72398"/>
                    <a:pt x="26395" y="71801"/>
                  </a:cubicBezTo>
                  <a:cubicBezTo>
                    <a:pt x="26096" y="71429"/>
                    <a:pt x="25761" y="71093"/>
                    <a:pt x="25425" y="70795"/>
                  </a:cubicBezTo>
                  <a:cubicBezTo>
                    <a:pt x="25276" y="70646"/>
                    <a:pt x="25090" y="70571"/>
                    <a:pt x="24903" y="70534"/>
                  </a:cubicBezTo>
                  <a:cubicBezTo>
                    <a:pt x="24493" y="70459"/>
                    <a:pt x="24046" y="70459"/>
                    <a:pt x="23636" y="70422"/>
                  </a:cubicBezTo>
                  <a:cubicBezTo>
                    <a:pt x="23599" y="70497"/>
                    <a:pt x="23561" y="70571"/>
                    <a:pt x="23524" y="70683"/>
                  </a:cubicBezTo>
                  <a:cubicBezTo>
                    <a:pt x="22704" y="73330"/>
                    <a:pt x="21735" y="75939"/>
                    <a:pt x="20691" y="78512"/>
                  </a:cubicBezTo>
                  <a:cubicBezTo>
                    <a:pt x="19647" y="81084"/>
                    <a:pt x="18678" y="83582"/>
                    <a:pt x="17708" y="86117"/>
                  </a:cubicBezTo>
                  <a:cubicBezTo>
                    <a:pt x="17634" y="86303"/>
                    <a:pt x="17559" y="86527"/>
                    <a:pt x="17522" y="86751"/>
                  </a:cubicBezTo>
                  <a:cubicBezTo>
                    <a:pt x="19945" y="86378"/>
                    <a:pt x="20653" y="87123"/>
                    <a:pt x="21511" y="88540"/>
                  </a:cubicBezTo>
                  <a:close/>
                  <a:moveTo>
                    <a:pt x="12191" y="26805"/>
                  </a:moveTo>
                  <a:cubicBezTo>
                    <a:pt x="12116" y="27140"/>
                    <a:pt x="12042" y="27364"/>
                    <a:pt x="11967" y="27625"/>
                  </a:cubicBezTo>
                  <a:cubicBezTo>
                    <a:pt x="11818" y="28221"/>
                    <a:pt x="11557" y="28296"/>
                    <a:pt x="10998" y="28035"/>
                  </a:cubicBezTo>
                  <a:cubicBezTo>
                    <a:pt x="10812" y="27923"/>
                    <a:pt x="10662" y="27811"/>
                    <a:pt x="10476" y="27737"/>
                  </a:cubicBezTo>
                  <a:cubicBezTo>
                    <a:pt x="9768" y="27401"/>
                    <a:pt x="9097" y="27028"/>
                    <a:pt x="8388" y="26730"/>
                  </a:cubicBezTo>
                  <a:cubicBezTo>
                    <a:pt x="7382" y="26357"/>
                    <a:pt x="7046" y="26581"/>
                    <a:pt x="6934" y="27662"/>
                  </a:cubicBezTo>
                  <a:cubicBezTo>
                    <a:pt x="6897" y="28035"/>
                    <a:pt x="6934" y="28408"/>
                    <a:pt x="6934" y="28780"/>
                  </a:cubicBezTo>
                  <a:cubicBezTo>
                    <a:pt x="6934" y="29079"/>
                    <a:pt x="6674" y="29302"/>
                    <a:pt x="6375" y="29265"/>
                  </a:cubicBezTo>
                  <a:cubicBezTo>
                    <a:pt x="6152" y="29228"/>
                    <a:pt x="5928" y="29116"/>
                    <a:pt x="5704" y="29079"/>
                  </a:cubicBezTo>
                  <a:cubicBezTo>
                    <a:pt x="4996" y="28929"/>
                    <a:pt x="4288" y="29004"/>
                    <a:pt x="3617" y="29302"/>
                  </a:cubicBezTo>
                  <a:cubicBezTo>
                    <a:pt x="3169" y="29526"/>
                    <a:pt x="2871" y="30011"/>
                    <a:pt x="2834" y="30495"/>
                  </a:cubicBezTo>
                  <a:cubicBezTo>
                    <a:pt x="2759" y="31054"/>
                    <a:pt x="2946" y="31576"/>
                    <a:pt x="3318" y="31986"/>
                  </a:cubicBezTo>
                  <a:cubicBezTo>
                    <a:pt x="3430" y="32098"/>
                    <a:pt x="3542" y="32210"/>
                    <a:pt x="3617" y="32359"/>
                  </a:cubicBezTo>
                  <a:cubicBezTo>
                    <a:pt x="3728" y="32508"/>
                    <a:pt x="3654" y="32695"/>
                    <a:pt x="3505" y="32807"/>
                  </a:cubicBezTo>
                  <a:cubicBezTo>
                    <a:pt x="3356" y="32881"/>
                    <a:pt x="3207" y="32918"/>
                    <a:pt x="3057" y="32956"/>
                  </a:cubicBezTo>
                  <a:cubicBezTo>
                    <a:pt x="2685" y="32993"/>
                    <a:pt x="2386" y="33179"/>
                    <a:pt x="2163" y="33440"/>
                  </a:cubicBezTo>
                  <a:cubicBezTo>
                    <a:pt x="1417" y="34372"/>
                    <a:pt x="970" y="35491"/>
                    <a:pt x="1007" y="36721"/>
                  </a:cubicBezTo>
                  <a:cubicBezTo>
                    <a:pt x="932" y="37094"/>
                    <a:pt x="1231" y="37467"/>
                    <a:pt x="1603" y="37504"/>
                  </a:cubicBezTo>
                  <a:cubicBezTo>
                    <a:pt x="1827" y="37578"/>
                    <a:pt x="2088" y="37616"/>
                    <a:pt x="2275" y="37653"/>
                  </a:cubicBezTo>
                  <a:cubicBezTo>
                    <a:pt x="2796" y="37765"/>
                    <a:pt x="2908" y="37989"/>
                    <a:pt x="2685" y="38436"/>
                  </a:cubicBezTo>
                  <a:cubicBezTo>
                    <a:pt x="2535" y="38660"/>
                    <a:pt x="2424" y="38920"/>
                    <a:pt x="2312" y="39144"/>
                  </a:cubicBezTo>
                  <a:cubicBezTo>
                    <a:pt x="2163" y="39554"/>
                    <a:pt x="2312" y="40002"/>
                    <a:pt x="2647" y="40225"/>
                  </a:cubicBezTo>
                  <a:cubicBezTo>
                    <a:pt x="3207" y="40635"/>
                    <a:pt x="3915" y="40896"/>
                    <a:pt x="4623" y="40934"/>
                  </a:cubicBezTo>
                  <a:cubicBezTo>
                    <a:pt x="5220" y="40971"/>
                    <a:pt x="5853" y="40784"/>
                    <a:pt x="6375" y="40412"/>
                  </a:cubicBezTo>
                  <a:cubicBezTo>
                    <a:pt x="6226" y="39890"/>
                    <a:pt x="6040" y="39480"/>
                    <a:pt x="5928" y="38995"/>
                  </a:cubicBezTo>
                  <a:cubicBezTo>
                    <a:pt x="5667" y="37989"/>
                    <a:pt x="6375" y="36945"/>
                    <a:pt x="7419" y="36833"/>
                  </a:cubicBezTo>
                  <a:cubicBezTo>
                    <a:pt x="7643" y="36796"/>
                    <a:pt x="7866" y="36796"/>
                    <a:pt x="8127" y="36796"/>
                  </a:cubicBezTo>
                  <a:cubicBezTo>
                    <a:pt x="9209" y="36758"/>
                    <a:pt x="10252" y="36870"/>
                    <a:pt x="11296" y="37131"/>
                  </a:cubicBezTo>
                  <a:cubicBezTo>
                    <a:pt x="11483" y="37206"/>
                    <a:pt x="11706" y="37206"/>
                    <a:pt x="11893" y="37243"/>
                  </a:cubicBezTo>
                  <a:cubicBezTo>
                    <a:pt x="12005" y="36870"/>
                    <a:pt x="12042" y="36497"/>
                    <a:pt x="11967" y="36125"/>
                  </a:cubicBezTo>
                  <a:cubicBezTo>
                    <a:pt x="11893" y="34782"/>
                    <a:pt x="12005" y="33478"/>
                    <a:pt x="12340" y="32173"/>
                  </a:cubicBezTo>
                  <a:cubicBezTo>
                    <a:pt x="12415" y="31800"/>
                    <a:pt x="12564" y="31465"/>
                    <a:pt x="12713" y="31129"/>
                  </a:cubicBezTo>
                  <a:cubicBezTo>
                    <a:pt x="12899" y="30793"/>
                    <a:pt x="13272" y="30607"/>
                    <a:pt x="13645" y="30682"/>
                  </a:cubicBezTo>
                  <a:cubicBezTo>
                    <a:pt x="13906" y="30719"/>
                    <a:pt x="14167" y="30793"/>
                    <a:pt x="14428" y="30868"/>
                  </a:cubicBezTo>
                  <a:cubicBezTo>
                    <a:pt x="14651" y="29414"/>
                    <a:pt x="13831" y="27886"/>
                    <a:pt x="12191" y="26805"/>
                  </a:cubicBezTo>
                  <a:close/>
                  <a:moveTo>
                    <a:pt x="16702" y="89882"/>
                  </a:moveTo>
                  <a:cubicBezTo>
                    <a:pt x="16963" y="90143"/>
                    <a:pt x="17298" y="90367"/>
                    <a:pt x="17634" y="90479"/>
                  </a:cubicBezTo>
                  <a:cubicBezTo>
                    <a:pt x="19759" y="91522"/>
                    <a:pt x="22033" y="92193"/>
                    <a:pt x="24381" y="92492"/>
                  </a:cubicBezTo>
                  <a:cubicBezTo>
                    <a:pt x="25947" y="92678"/>
                    <a:pt x="27550" y="92864"/>
                    <a:pt x="29153" y="93051"/>
                  </a:cubicBezTo>
                  <a:cubicBezTo>
                    <a:pt x="31129" y="93275"/>
                    <a:pt x="33105" y="93312"/>
                    <a:pt x="35081" y="93125"/>
                  </a:cubicBezTo>
                  <a:cubicBezTo>
                    <a:pt x="35826" y="93051"/>
                    <a:pt x="36386" y="92753"/>
                    <a:pt x="36497" y="91895"/>
                  </a:cubicBezTo>
                  <a:cubicBezTo>
                    <a:pt x="36311" y="91522"/>
                    <a:pt x="36125" y="91150"/>
                    <a:pt x="35901" y="90739"/>
                  </a:cubicBezTo>
                  <a:cubicBezTo>
                    <a:pt x="35677" y="90255"/>
                    <a:pt x="35155" y="89919"/>
                    <a:pt x="34633" y="89919"/>
                  </a:cubicBezTo>
                  <a:cubicBezTo>
                    <a:pt x="33627" y="89882"/>
                    <a:pt x="32769" y="90068"/>
                    <a:pt x="32173" y="91000"/>
                  </a:cubicBezTo>
                  <a:cubicBezTo>
                    <a:pt x="32136" y="91075"/>
                    <a:pt x="32061" y="91150"/>
                    <a:pt x="32024" y="91261"/>
                  </a:cubicBezTo>
                  <a:cubicBezTo>
                    <a:pt x="31800" y="91671"/>
                    <a:pt x="31166" y="91597"/>
                    <a:pt x="31092" y="91112"/>
                  </a:cubicBezTo>
                  <a:cubicBezTo>
                    <a:pt x="30943" y="90739"/>
                    <a:pt x="30831" y="90329"/>
                    <a:pt x="30682" y="89994"/>
                  </a:cubicBezTo>
                  <a:cubicBezTo>
                    <a:pt x="30495" y="89472"/>
                    <a:pt x="29936" y="89174"/>
                    <a:pt x="29452" y="89360"/>
                  </a:cubicBezTo>
                  <a:cubicBezTo>
                    <a:pt x="28743" y="89472"/>
                    <a:pt x="28072" y="89845"/>
                    <a:pt x="27588" y="90329"/>
                  </a:cubicBezTo>
                  <a:cubicBezTo>
                    <a:pt x="26842" y="90963"/>
                    <a:pt x="26581" y="90889"/>
                    <a:pt x="26134" y="90031"/>
                  </a:cubicBezTo>
                  <a:cubicBezTo>
                    <a:pt x="25947" y="89621"/>
                    <a:pt x="25724" y="89248"/>
                    <a:pt x="25500" y="88875"/>
                  </a:cubicBezTo>
                  <a:cubicBezTo>
                    <a:pt x="25202" y="88316"/>
                    <a:pt x="24568" y="88055"/>
                    <a:pt x="23971" y="88242"/>
                  </a:cubicBezTo>
                  <a:cubicBezTo>
                    <a:pt x="23412" y="88316"/>
                    <a:pt x="22928" y="88540"/>
                    <a:pt x="22517" y="88875"/>
                  </a:cubicBezTo>
                  <a:cubicBezTo>
                    <a:pt x="22331" y="89025"/>
                    <a:pt x="22182" y="89211"/>
                    <a:pt x="21996" y="89323"/>
                  </a:cubicBezTo>
                  <a:cubicBezTo>
                    <a:pt x="21623" y="89696"/>
                    <a:pt x="20989" y="89621"/>
                    <a:pt x="20765" y="89136"/>
                  </a:cubicBezTo>
                  <a:cubicBezTo>
                    <a:pt x="20616" y="88913"/>
                    <a:pt x="20504" y="88615"/>
                    <a:pt x="20318" y="88354"/>
                  </a:cubicBezTo>
                  <a:cubicBezTo>
                    <a:pt x="19871" y="87720"/>
                    <a:pt x="19125" y="87422"/>
                    <a:pt x="18379" y="87533"/>
                  </a:cubicBezTo>
                  <a:cubicBezTo>
                    <a:pt x="17522" y="87794"/>
                    <a:pt x="16814" y="88242"/>
                    <a:pt x="16702" y="89286"/>
                  </a:cubicBezTo>
                  <a:cubicBezTo>
                    <a:pt x="16739" y="89509"/>
                    <a:pt x="16702" y="89696"/>
                    <a:pt x="16702" y="89845"/>
                  </a:cubicBezTo>
                  <a:close/>
                  <a:moveTo>
                    <a:pt x="12116" y="38548"/>
                  </a:moveTo>
                  <a:cubicBezTo>
                    <a:pt x="11855" y="38287"/>
                    <a:pt x="11557" y="38100"/>
                    <a:pt x="11184" y="38063"/>
                  </a:cubicBezTo>
                  <a:cubicBezTo>
                    <a:pt x="10327" y="37802"/>
                    <a:pt x="9470" y="37690"/>
                    <a:pt x="8612" y="37690"/>
                  </a:cubicBezTo>
                  <a:cubicBezTo>
                    <a:pt x="8314" y="37653"/>
                    <a:pt x="8016" y="37653"/>
                    <a:pt x="7717" y="37690"/>
                  </a:cubicBezTo>
                  <a:cubicBezTo>
                    <a:pt x="7121" y="37653"/>
                    <a:pt x="6674" y="38212"/>
                    <a:pt x="6860" y="38771"/>
                  </a:cubicBezTo>
                  <a:cubicBezTo>
                    <a:pt x="6860" y="39070"/>
                    <a:pt x="6934" y="39368"/>
                    <a:pt x="7084" y="39666"/>
                  </a:cubicBezTo>
                  <a:cubicBezTo>
                    <a:pt x="7494" y="40598"/>
                    <a:pt x="8090" y="41418"/>
                    <a:pt x="8798" y="42127"/>
                  </a:cubicBezTo>
                  <a:cubicBezTo>
                    <a:pt x="8985" y="42276"/>
                    <a:pt x="9171" y="42388"/>
                    <a:pt x="9358" y="42537"/>
                  </a:cubicBezTo>
                  <a:cubicBezTo>
                    <a:pt x="9693" y="42201"/>
                    <a:pt x="10029" y="41866"/>
                    <a:pt x="10439" y="41605"/>
                  </a:cubicBezTo>
                  <a:cubicBezTo>
                    <a:pt x="10774" y="41344"/>
                    <a:pt x="11184" y="41157"/>
                    <a:pt x="11557" y="40971"/>
                  </a:cubicBezTo>
                  <a:close/>
                  <a:moveTo>
                    <a:pt x="9022" y="87235"/>
                  </a:moveTo>
                  <a:cubicBezTo>
                    <a:pt x="9171" y="86900"/>
                    <a:pt x="9246" y="86564"/>
                    <a:pt x="9171" y="86229"/>
                  </a:cubicBezTo>
                  <a:cubicBezTo>
                    <a:pt x="9097" y="85222"/>
                    <a:pt x="8575" y="84327"/>
                    <a:pt x="7792" y="83768"/>
                  </a:cubicBezTo>
                  <a:cubicBezTo>
                    <a:pt x="7568" y="83544"/>
                    <a:pt x="7382" y="83358"/>
                    <a:pt x="7158" y="83134"/>
                  </a:cubicBezTo>
                  <a:cubicBezTo>
                    <a:pt x="6636" y="82426"/>
                    <a:pt x="5816" y="81979"/>
                    <a:pt x="4959" y="81904"/>
                  </a:cubicBezTo>
                  <a:cubicBezTo>
                    <a:pt x="4549" y="81830"/>
                    <a:pt x="4139" y="81979"/>
                    <a:pt x="3840" y="82202"/>
                  </a:cubicBezTo>
                  <a:cubicBezTo>
                    <a:pt x="3542" y="82426"/>
                    <a:pt x="3244" y="82650"/>
                    <a:pt x="3244" y="83097"/>
                  </a:cubicBezTo>
                  <a:lnTo>
                    <a:pt x="3840" y="83321"/>
                  </a:lnTo>
                  <a:cubicBezTo>
                    <a:pt x="4101" y="83395"/>
                    <a:pt x="4474" y="83395"/>
                    <a:pt x="4549" y="83768"/>
                  </a:cubicBezTo>
                  <a:cubicBezTo>
                    <a:pt x="4586" y="84141"/>
                    <a:pt x="4213" y="84290"/>
                    <a:pt x="3878" y="84439"/>
                  </a:cubicBezTo>
                  <a:cubicBezTo>
                    <a:pt x="3579" y="84551"/>
                    <a:pt x="3393" y="84626"/>
                    <a:pt x="3356" y="85036"/>
                  </a:cubicBezTo>
                  <a:cubicBezTo>
                    <a:pt x="3542" y="85036"/>
                    <a:pt x="3691" y="85036"/>
                    <a:pt x="3840" y="85036"/>
                  </a:cubicBezTo>
                  <a:cubicBezTo>
                    <a:pt x="4027" y="84961"/>
                    <a:pt x="4213" y="84887"/>
                    <a:pt x="4399" y="84812"/>
                  </a:cubicBezTo>
                  <a:cubicBezTo>
                    <a:pt x="4810" y="84626"/>
                    <a:pt x="5070" y="84663"/>
                    <a:pt x="5182" y="84924"/>
                  </a:cubicBezTo>
                  <a:cubicBezTo>
                    <a:pt x="5294" y="85148"/>
                    <a:pt x="5108" y="85408"/>
                    <a:pt x="4921" y="85595"/>
                  </a:cubicBezTo>
                  <a:cubicBezTo>
                    <a:pt x="4549" y="85856"/>
                    <a:pt x="4250" y="86266"/>
                    <a:pt x="4027" y="86713"/>
                  </a:cubicBezTo>
                  <a:cubicBezTo>
                    <a:pt x="4213" y="86676"/>
                    <a:pt x="4362" y="86676"/>
                    <a:pt x="4511" y="86639"/>
                  </a:cubicBezTo>
                  <a:cubicBezTo>
                    <a:pt x="4884" y="86415"/>
                    <a:pt x="5257" y="86191"/>
                    <a:pt x="5630" y="85930"/>
                  </a:cubicBezTo>
                  <a:cubicBezTo>
                    <a:pt x="5816" y="85819"/>
                    <a:pt x="5965" y="85632"/>
                    <a:pt x="6152" y="85520"/>
                  </a:cubicBezTo>
                  <a:cubicBezTo>
                    <a:pt x="6301" y="85408"/>
                    <a:pt x="6524" y="85408"/>
                    <a:pt x="6636" y="85595"/>
                  </a:cubicBezTo>
                  <a:cubicBezTo>
                    <a:pt x="6711" y="85707"/>
                    <a:pt x="6748" y="85893"/>
                    <a:pt x="6748" y="86042"/>
                  </a:cubicBezTo>
                  <a:cubicBezTo>
                    <a:pt x="6674" y="86229"/>
                    <a:pt x="6562" y="86415"/>
                    <a:pt x="6450" y="86564"/>
                  </a:cubicBezTo>
                  <a:cubicBezTo>
                    <a:pt x="6338" y="86862"/>
                    <a:pt x="6263" y="87198"/>
                    <a:pt x="6189" y="87496"/>
                  </a:cubicBezTo>
                  <a:cubicBezTo>
                    <a:pt x="6189" y="87645"/>
                    <a:pt x="6263" y="87757"/>
                    <a:pt x="6375" y="87832"/>
                  </a:cubicBezTo>
                  <a:cubicBezTo>
                    <a:pt x="6487" y="87869"/>
                    <a:pt x="6599" y="87869"/>
                    <a:pt x="6711" y="87794"/>
                  </a:cubicBezTo>
                  <a:cubicBezTo>
                    <a:pt x="7009" y="87496"/>
                    <a:pt x="7195" y="87161"/>
                    <a:pt x="7270" y="86751"/>
                  </a:cubicBezTo>
                  <a:cubicBezTo>
                    <a:pt x="7345" y="86564"/>
                    <a:pt x="7382" y="86378"/>
                    <a:pt x="7494" y="86191"/>
                  </a:cubicBezTo>
                  <a:cubicBezTo>
                    <a:pt x="7643" y="85968"/>
                    <a:pt x="7941" y="85968"/>
                    <a:pt x="8090" y="86154"/>
                  </a:cubicBezTo>
                  <a:cubicBezTo>
                    <a:pt x="8202" y="86378"/>
                    <a:pt x="8277" y="86601"/>
                    <a:pt x="8388" y="86788"/>
                  </a:cubicBezTo>
                  <a:cubicBezTo>
                    <a:pt x="8500" y="87011"/>
                    <a:pt x="8612" y="87272"/>
                    <a:pt x="9022" y="87235"/>
                  </a:cubicBezTo>
                  <a:close/>
                  <a:moveTo>
                    <a:pt x="13086" y="37653"/>
                  </a:moveTo>
                  <a:cubicBezTo>
                    <a:pt x="14018" y="36945"/>
                    <a:pt x="15136" y="36497"/>
                    <a:pt x="16292" y="36385"/>
                  </a:cubicBezTo>
                  <a:cubicBezTo>
                    <a:pt x="16478" y="35640"/>
                    <a:pt x="16441" y="34894"/>
                    <a:pt x="16180" y="34186"/>
                  </a:cubicBezTo>
                  <a:cubicBezTo>
                    <a:pt x="15956" y="33478"/>
                    <a:pt x="15546" y="32844"/>
                    <a:pt x="14950" y="32397"/>
                  </a:cubicBezTo>
                  <a:cubicBezTo>
                    <a:pt x="14502" y="32061"/>
                    <a:pt x="14130" y="31614"/>
                    <a:pt x="13533" y="31614"/>
                  </a:cubicBezTo>
                  <a:cubicBezTo>
                    <a:pt x="12862" y="32993"/>
                    <a:pt x="12638" y="36087"/>
                    <a:pt x="13086" y="37653"/>
                  </a:cubicBezTo>
                  <a:close/>
                  <a:moveTo>
                    <a:pt x="50328" y="75828"/>
                  </a:moveTo>
                  <a:cubicBezTo>
                    <a:pt x="50589" y="75753"/>
                    <a:pt x="50776" y="75790"/>
                    <a:pt x="50887" y="75678"/>
                  </a:cubicBezTo>
                  <a:cubicBezTo>
                    <a:pt x="51447" y="75306"/>
                    <a:pt x="51819" y="74709"/>
                    <a:pt x="51931" y="74038"/>
                  </a:cubicBezTo>
                  <a:cubicBezTo>
                    <a:pt x="52006" y="73367"/>
                    <a:pt x="52043" y="72696"/>
                    <a:pt x="52043" y="72025"/>
                  </a:cubicBezTo>
                  <a:cubicBezTo>
                    <a:pt x="52043" y="71652"/>
                    <a:pt x="51969" y="71279"/>
                    <a:pt x="51857" y="70944"/>
                  </a:cubicBezTo>
                  <a:cubicBezTo>
                    <a:pt x="51670" y="70385"/>
                    <a:pt x="51409" y="69825"/>
                    <a:pt x="51186" y="69266"/>
                  </a:cubicBezTo>
                  <a:cubicBezTo>
                    <a:pt x="51111" y="69154"/>
                    <a:pt x="50999" y="69043"/>
                    <a:pt x="50776" y="68856"/>
                  </a:cubicBezTo>
                  <a:cubicBezTo>
                    <a:pt x="50813" y="69080"/>
                    <a:pt x="50813" y="69266"/>
                    <a:pt x="50776" y="69490"/>
                  </a:cubicBezTo>
                  <a:cubicBezTo>
                    <a:pt x="50776" y="69788"/>
                    <a:pt x="50440" y="69937"/>
                    <a:pt x="50179" y="69788"/>
                  </a:cubicBezTo>
                  <a:cubicBezTo>
                    <a:pt x="50067" y="69676"/>
                    <a:pt x="49955" y="69565"/>
                    <a:pt x="49806" y="69453"/>
                  </a:cubicBezTo>
                  <a:cubicBezTo>
                    <a:pt x="49471" y="69154"/>
                    <a:pt x="48986" y="69192"/>
                    <a:pt x="48725" y="69565"/>
                  </a:cubicBezTo>
                  <a:cubicBezTo>
                    <a:pt x="48613" y="69676"/>
                    <a:pt x="48539" y="69825"/>
                    <a:pt x="48464" y="69975"/>
                  </a:cubicBezTo>
                  <a:cubicBezTo>
                    <a:pt x="48241" y="70236"/>
                    <a:pt x="48390" y="70646"/>
                    <a:pt x="48762" y="70720"/>
                  </a:cubicBezTo>
                  <a:cubicBezTo>
                    <a:pt x="49061" y="70795"/>
                    <a:pt x="49396" y="70832"/>
                    <a:pt x="49732" y="70944"/>
                  </a:cubicBezTo>
                  <a:cubicBezTo>
                    <a:pt x="49844" y="70944"/>
                    <a:pt x="49993" y="71093"/>
                    <a:pt x="49993" y="71168"/>
                  </a:cubicBezTo>
                  <a:cubicBezTo>
                    <a:pt x="50030" y="71354"/>
                    <a:pt x="49955" y="71503"/>
                    <a:pt x="49881" y="71652"/>
                  </a:cubicBezTo>
                  <a:cubicBezTo>
                    <a:pt x="49694" y="71764"/>
                    <a:pt x="49508" y="71913"/>
                    <a:pt x="49284" y="72025"/>
                  </a:cubicBezTo>
                  <a:cubicBezTo>
                    <a:pt x="49210" y="72100"/>
                    <a:pt x="49173" y="72211"/>
                    <a:pt x="49098" y="72435"/>
                  </a:cubicBezTo>
                  <a:cubicBezTo>
                    <a:pt x="49322" y="72435"/>
                    <a:pt x="49471" y="72398"/>
                    <a:pt x="49583" y="72361"/>
                  </a:cubicBezTo>
                  <a:cubicBezTo>
                    <a:pt x="49844" y="72361"/>
                    <a:pt x="50030" y="72361"/>
                    <a:pt x="50179" y="72621"/>
                  </a:cubicBezTo>
                  <a:cubicBezTo>
                    <a:pt x="50291" y="72882"/>
                    <a:pt x="50179" y="73032"/>
                    <a:pt x="49806" y="73255"/>
                  </a:cubicBezTo>
                  <a:cubicBezTo>
                    <a:pt x="49657" y="73330"/>
                    <a:pt x="49508" y="73404"/>
                    <a:pt x="49396" y="73516"/>
                  </a:cubicBezTo>
                  <a:cubicBezTo>
                    <a:pt x="49061" y="73740"/>
                    <a:pt x="48874" y="74113"/>
                    <a:pt x="48949" y="74523"/>
                  </a:cubicBezTo>
                  <a:cubicBezTo>
                    <a:pt x="49098" y="74560"/>
                    <a:pt x="49247" y="74597"/>
                    <a:pt x="49433" y="74597"/>
                  </a:cubicBezTo>
                  <a:cubicBezTo>
                    <a:pt x="49620" y="74597"/>
                    <a:pt x="49806" y="74448"/>
                    <a:pt x="49993" y="74411"/>
                  </a:cubicBezTo>
                  <a:cubicBezTo>
                    <a:pt x="50291" y="74336"/>
                    <a:pt x="50552" y="74597"/>
                    <a:pt x="50515" y="74896"/>
                  </a:cubicBezTo>
                  <a:cubicBezTo>
                    <a:pt x="50477" y="75119"/>
                    <a:pt x="50403" y="75380"/>
                    <a:pt x="50328" y="75828"/>
                  </a:cubicBezTo>
                  <a:close/>
                  <a:moveTo>
                    <a:pt x="11557" y="62295"/>
                  </a:moveTo>
                  <a:cubicBezTo>
                    <a:pt x="11744" y="62034"/>
                    <a:pt x="11744" y="61661"/>
                    <a:pt x="11594" y="61363"/>
                  </a:cubicBezTo>
                  <a:cubicBezTo>
                    <a:pt x="11334" y="60878"/>
                    <a:pt x="11147" y="60394"/>
                    <a:pt x="10998" y="59872"/>
                  </a:cubicBezTo>
                  <a:cubicBezTo>
                    <a:pt x="10849" y="59014"/>
                    <a:pt x="10290" y="58269"/>
                    <a:pt x="9470" y="57896"/>
                  </a:cubicBezTo>
                  <a:cubicBezTo>
                    <a:pt x="9209" y="57747"/>
                    <a:pt x="8985" y="57560"/>
                    <a:pt x="8724" y="57374"/>
                  </a:cubicBezTo>
                  <a:cubicBezTo>
                    <a:pt x="8500" y="57188"/>
                    <a:pt x="8165" y="57150"/>
                    <a:pt x="7904" y="57299"/>
                  </a:cubicBezTo>
                  <a:cubicBezTo>
                    <a:pt x="7568" y="58082"/>
                    <a:pt x="7419" y="58902"/>
                    <a:pt x="7568" y="59760"/>
                  </a:cubicBezTo>
                  <a:cubicBezTo>
                    <a:pt x="7717" y="60580"/>
                    <a:pt x="8202" y="61326"/>
                    <a:pt x="8948" y="61773"/>
                  </a:cubicBezTo>
                  <a:cubicBezTo>
                    <a:pt x="9693" y="62295"/>
                    <a:pt x="10662" y="62444"/>
                    <a:pt x="11557" y="62295"/>
                  </a:cubicBezTo>
                  <a:close/>
                  <a:moveTo>
                    <a:pt x="44475" y="51148"/>
                  </a:moveTo>
                  <a:cubicBezTo>
                    <a:pt x="44513" y="51484"/>
                    <a:pt x="44550" y="51782"/>
                    <a:pt x="44587" y="52080"/>
                  </a:cubicBezTo>
                  <a:cubicBezTo>
                    <a:pt x="44624" y="52416"/>
                    <a:pt x="44662" y="52602"/>
                    <a:pt x="44699" y="52900"/>
                  </a:cubicBezTo>
                  <a:cubicBezTo>
                    <a:pt x="44699" y="53161"/>
                    <a:pt x="44736" y="53497"/>
                    <a:pt x="44736" y="53795"/>
                  </a:cubicBezTo>
                  <a:cubicBezTo>
                    <a:pt x="44774" y="54093"/>
                    <a:pt x="44736" y="54317"/>
                    <a:pt x="44774" y="54578"/>
                  </a:cubicBezTo>
                  <a:cubicBezTo>
                    <a:pt x="44736" y="54876"/>
                    <a:pt x="44774" y="55175"/>
                    <a:pt x="44848" y="55473"/>
                  </a:cubicBezTo>
                  <a:cubicBezTo>
                    <a:pt x="45855" y="54802"/>
                    <a:pt x="46563" y="53795"/>
                    <a:pt x="46861" y="52677"/>
                  </a:cubicBezTo>
                  <a:cubicBezTo>
                    <a:pt x="46973" y="52155"/>
                    <a:pt x="46936" y="51670"/>
                    <a:pt x="46787" y="51186"/>
                  </a:cubicBezTo>
                  <a:cubicBezTo>
                    <a:pt x="46712" y="50813"/>
                    <a:pt x="46451" y="50515"/>
                    <a:pt x="46153" y="50328"/>
                  </a:cubicBezTo>
                  <a:cubicBezTo>
                    <a:pt x="45855" y="50142"/>
                    <a:pt x="45519" y="50104"/>
                    <a:pt x="45184" y="50216"/>
                  </a:cubicBezTo>
                  <a:cubicBezTo>
                    <a:pt x="44885" y="50254"/>
                    <a:pt x="44774" y="50515"/>
                    <a:pt x="44736" y="50775"/>
                  </a:cubicBezTo>
                  <a:cubicBezTo>
                    <a:pt x="44662" y="50887"/>
                    <a:pt x="44550" y="51036"/>
                    <a:pt x="44475" y="51148"/>
                  </a:cubicBezTo>
                  <a:close/>
                  <a:moveTo>
                    <a:pt x="37243" y="110125"/>
                  </a:moveTo>
                  <a:cubicBezTo>
                    <a:pt x="38473" y="110162"/>
                    <a:pt x="39666" y="109603"/>
                    <a:pt x="40486" y="108671"/>
                  </a:cubicBezTo>
                  <a:cubicBezTo>
                    <a:pt x="40747" y="108410"/>
                    <a:pt x="41046" y="108112"/>
                    <a:pt x="40859" y="107702"/>
                  </a:cubicBezTo>
                  <a:cubicBezTo>
                    <a:pt x="40673" y="107292"/>
                    <a:pt x="40188" y="107292"/>
                    <a:pt x="39815" y="107329"/>
                  </a:cubicBezTo>
                  <a:cubicBezTo>
                    <a:pt x="38995" y="107404"/>
                    <a:pt x="38212" y="107665"/>
                    <a:pt x="37504" y="108037"/>
                  </a:cubicBezTo>
                  <a:cubicBezTo>
                    <a:pt x="37019" y="108261"/>
                    <a:pt x="36647" y="108746"/>
                    <a:pt x="36572" y="109305"/>
                  </a:cubicBezTo>
                  <a:close/>
                  <a:moveTo>
                    <a:pt x="13421" y="101252"/>
                  </a:moveTo>
                  <a:cubicBezTo>
                    <a:pt x="13198" y="102445"/>
                    <a:pt x="13123" y="103713"/>
                    <a:pt x="13160" y="104980"/>
                  </a:cubicBezTo>
                  <a:cubicBezTo>
                    <a:pt x="13198" y="105241"/>
                    <a:pt x="13272" y="105540"/>
                    <a:pt x="13347" y="105838"/>
                  </a:cubicBezTo>
                  <a:cubicBezTo>
                    <a:pt x="13384" y="106024"/>
                    <a:pt x="13458" y="106211"/>
                    <a:pt x="13570" y="106397"/>
                  </a:cubicBezTo>
                  <a:cubicBezTo>
                    <a:pt x="13719" y="106695"/>
                    <a:pt x="14130" y="106695"/>
                    <a:pt x="14353" y="106472"/>
                  </a:cubicBezTo>
                  <a:cubicBezTo>
                    <a:pt x="14502" y="106285"/>
                    <a:pt x="14614" y="106099"/>
                    <a:pt x="14726" y="105875"/>
                  </a:cubicBezTo>
                  <a:cubicBezTo>
                    <a:pt x="14987" y="105241"/>
                    <a:pt x="15061" y="104496"/>
                    <a:pt x="14838" y="103825"/>
                  </a:cubicBezTo>
                  <a:cubicBezTo>
                    <a:pt x="14651" y="103005"/>
                    <a:pt x="14316" y="102259"/>
                    <a:pt x="13831" y="101551"/>
                  </a:cubicBezTo>
                  <a:cubicBezTo>
                    <a:pt x="13719" y="101439"/>
                    <a:pt x="13570" y="101327"/>
                    <a:pt x="13421" y="101252"/>
                  </a:cubicBezTo>
                  <a:close/>
                  <a:moveTo>
                    <a:pt x="51223" y="28519"/>
                  </a:moveTo>
                  <a:cubicBezTo>
                    <a:pt x="50776" y="28967"/>
                    <a:pt x="50440" y="29340"/>
                    <a:pt x="50105" y="29712"/>
                  </a:cubicBezTo>
                  <a:cubicBezTo>
                    <a:pt x="49806" y="30085"/>
                    <a:pt x="49284" y="30383"/>
                    <a:pt x="49098" y="30905"/>
                  </a:cubicBezTo>
                  <a:cubicBezTo>
                    <a:pt x="49433" y="31241"/>
                    <a:pt x="49844" y="31465"/>
                    <a:pt x="50291" y="31502"/>
                  </a:cubicBezTo>
                  <a:cubicBezTo>
                    <a:pt x="50813" y="31539"/>
                    <a:pt x="51297" y="31614"/>
                    <a:pt x="51782" y="31800"/>
                  </a:cubicBezTo>
                  <a:cubicBezTo>
                    <a:pt x="51857" y="31800"/>
                    <a:pt x="51894" y="31725"/>
                    <a:pt x="52043" y="31651"/>
                  </a:cubicBezTo>
                  <a:cubicBezTo>
                    <a:pt x="51857" y="30644"/>
                    <a:pt x="51857" y="29601"/>
                    <a:pt x="51223" y="28519"/>
                  </a:cubicBezTo>
                  <a:close/>
                  <a:moveTo>
                    <a:pt x="26730" y="70795"/>
                  </a:moveTo>
                  <a:cubicBezTo>
                    <a:pt x="27476" y="71689"/>
                    <a:pt x="27998" y="72584"/>
                    <a:pt x="28706" y="73367"/>
                  </a:cubicBezTo>
                  <a:cubicBezTo>
                    <a:pt x="29489" y="72211"/>
                    <a:pt x="29899" y="71279"/>
                    <a:pt x="29973" y="70646"/>
                  </a:cubicBezTo>
                  <a:lnTo>
                    <a:pt x="27177" y="70646"/>
                  </a:lnTo>
                  <a:cubicBezTo>
                    <a:pt x="27028" y="70683"/>
                    <a:pt x="26879" y="70720"/>
                    <a:pt x="26730" y="70795"/>
                  </a:cubicBezTo>
                  <a:close/>
                  <a:moveTo>
                    <a:pt x="31316" y="70497"/>
                  </a:moveTo>
                  <a:cubicBezTo>
                    <a:pt x="31912" y="71429"/>
                    <a:pt x="32397" y="72249"/>
                    <a:pt x="33403" y="72621"/>
                  </a:cubicBezTo>
                  <a:cubicBezTo>
                    <a:pt x="33701" y="71876"/>
                    <a:pt x="33962" y="71093"/>
                    <a:pt x="34074" y="70310"/>
                  </a:cubicBezTo>
                  <a:cubicBezTo>
                    <a:pt x="34111" y="70161"/>
                    <a:pt x="34111" y="70012"/>
                    <a:pt x="34074" y="69825"/>
                  </a:cubicBezTo>
                  <a:close/>
                  <a:moveTo>
                    <a:pt x="49955" y="68260"/>
                  </a:moveTo>
                  <a:cubicBezTo>
                    <a:pt x="50067" y="67850"/>
                    <a:pt x="49881" y="67402"/>
                    <a:pt x="49471" y="67216"/>
                  </a:cubicBezTo>
                  <a:cubicBezTo>
                    <a:pt x="49359" y="67104"/>
                    <a:pt x="49173" y="67104"/>
                    <a:pt x="49023" y="67141"/>
                  </a:cubicBezTo>
                  <a:cubicBezTo>
                    <a:pt x="48725" y="67253"/>
                    <a:pt x="48502" y="67440"/>
                    <a:pt x="48315" y="67663"/>
                  </a:cubicBezTo>
                  <a:cubicBezTo>
                    <a:pt x="48054" y="68036"/>
                    <a:pt x="47830" y="68446"/>
                    <a:pt x="47607" y="68893"/>
                  </a:cubicBezTo>
                  <a:cubicBezTo>
                    <a:pt x="47570" y="69005"/>
                    <a:pt x="47495" y="69192"/>
                    <a:pt x="47681" y="69266"/>
                  </a:cubicBezTo>
                  <a:cubicBezTo>
                    <a:pt x="48613" y="68409"/>
                    <a:pt x="48613" y="68409"/>
                    <a:pt x="49955" y="68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1278688" y="3643125"/>
              <a:ext cx="188275" cy="120250"/>
            </a:xfrm>
            <a:custGeom>
              <a:avLst/>
              <a:gdLst/>
              <a:ahLst/>
              <a:cxnLst/>
              <a:rect l="l" t="t" r="r" b="b"/>
              <a:pathLst>
                <a:path w="7531" h="4810" extrusionOk="0">
                  <a:moveTo>
                    <a:pt x="3467" y="4809"/>
                  </a:moveTo>
                  <a:cubicBezTo>
                    <a:pt x="1491" y="4772"/>
                    <a:pt x="410" y="3766"/>
                    <a:pt x="38" y="1715"/>
                  </a:cubicBezTo>
                  <a:cubicBezTo>
                    <a:pt x="0" y="1454"/>
                    <a:pt x="38" y="1156"/>
                    <a:pt x="149" y="932"/>
                  </a:cubicBezTo>
                  <a:cubicBezTo>
                    <a:pt x="224" y="746"/>
                    <a:pt x="448" y="634"/>
                    <a:pt x="671" y="746"/>
                  </a:cubicBezTo>
                  <a:cubicBezTo>
                    <a:pt x="783" y="820"/>
                    <a:pt x="895" y="932"/>
                    <a:pt x="970" y="1081"/>
                  </a:cubicBezTo>
                  <a:cubicBezTo>
                    <a:pt x="1007" y="1156"/>
                    <a:pt x="970" y="1268"/>
                    <a:pt x="970" y="1342"/>
                  </a:cubicBezTo>
                  <a:cubicBezTo>
                    <a:pt x="970" y="3094"/>
                    <a:pt x="2088" y="4026"/>
                    <a:pt x="3766" y="3877"/>
                  </a:cubicBezTo>
                  <a:cubicBezTo>
                    <a:pt x="4399" y="3766"/>
                    <a:pt x="4996" y="3579"/>
                    <a:pt x="5518" y="3206"/>
                  </a:cubicBezTo>
                  <a:cubicBezTo>
                    <a:pt x="5890" y="3020"/>
                    <a:pt x="6151" y="2684"/>
                    <a:pt x="6263" y="2274"/>
                  </a:cubicBezTo>
                  <a:cubicBezTo>
                    <a:pt x="6338" y="1864"/>
                    <a:pt x="6412" y="1417"/>
                    <a:pt x="6487" y="1007"/>
                  </a:cubicBezTo>
                  <a:cubicBezTo>
                    <a:pt x="6524" y="858"/>
                    <a:pt x="6487" y="671"/>
                    <a:pt x="6524" y="522"/>
                  </a:cubicBezTo>
                  <a:cubicBezTo>
                    <a:pt x="6561" y="187"/>
                    <a:pt x="6785" y="0"/>
                    <a:pt x="7009" y="0"/>
                  </a:cubicBezTo>
                  <a:cubicBezTo>
                    <a:pt x="7307" y="0"/>
                    <a:pt x="7531" y="298"/>
                    <a:pt x="7419" y="597"/>
                  </a:cubicBezTo>
                  <a:cubicBezTo>
                    <a:pt x="7344" y="1268"/>
                    <a:pt x="7233" y="1939"/>
                    <a:pt x="7083" y="2573"/>
                  </a:cubicBezTo>
                  <a:cubicBezTo>
                    <a:pt x="6897" y="3206"/>
                    <a:pt x="6487" y="3728"/>
                    <a:pt x="5928" y="4026"/>
                  </a:cubicBezTo>
                  <a:cubicBezTo>
                    <a:pt x="5182" y="4474"/>
                    <a:pt x="4325" y="4735"/>
                    <a:pt x="3467" y="4809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1137013" y="3558300"/>
              <a:ext cx="71800" cy="79250"/>
            </a:xfrm>
            <a:custGeom>
              <a:avLst/>
              <a:gdLst/>
              <a:ahLst/>
              <a:cxnLst/>
              <a:rect l="l" t="t" r="r" b="b"/>
              <a:pathLst>
                <a:path w="2872" h="3170" extrusionOk="0">
                  <a:moveTo>
                    <a:pt x="1" y="1417"/>
                  </a:moveTo>
                  <a:cubicBezTo>
                    <a:pt x="38" y="1156"/>
                    <a:pt x="150" y="896"/>
                    <a:pt x="299" y="672"/>
                  </a:cubicBezTo>
                  <a:cubicBezTo>
                    <a:pt x="597" y="150"/>
                    <a:pt x="1268" y="1"/>
                    <a:pt x="1790" y="299"/>
                  </a:cubicBezTo>
                  <a:cubicBezTo>
                    <a:pt x="1902" y="374"/>
                    <a:pt x="2014" y="448"/>
                    <a:pt x="2126" y="523"/>
                  </a:cubicBezTo>
                  <a:cubicBezTo>
                    <a:pt x="2871" y="1007"/>
                    <a:pt x="2797" y="1753"/>
                    <a:pt x="2349" y="2349"/>
                  </a:cubicBezTo>
                  <a:cubicBezTo>
                    <a:pt x="1939" y="2983"/>
                    <a:pt x="1119" y="3170"/>
                    <a:pt x="485" y="2797"/>
                  </a:cubicBezTo>
                  <a:cubicBezTo>
                    <a:pt x="75" y="2536"/>
                    <a:pt x="1" y="2088"/>
                    <a:pt x="1" y="141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1505163" y="3498650"/>
              <a:ext cx="66200" cy="77400"/>
            </a:xfrm>
            <a:custGeom>
              <a:avLst/>
              <a:gdLst/>
              <a:ahLst/>
              <a:cxnLst/>
              <a:rect l="l" t="t" r="r" b="b"/>
              <a:pathLst>
                <a:path w="2648" h="3096" extrusionOk="0">
                  <a:moveTo>
                    <a:pt x="0" y="1529"/>
                  </a:moveTo>
                  <a:cubicBezTo>
                    <a:pt x="0" y="635"/>
                    <a:pt x="373" y="187"/>
                    <a:pt x="1044" y="113"/>
                  </a:cubicBezTo>
                  <a:cubicBezTo>
                    <a:pt x="1678" y="1"/>
                    <a:pt x="2274" y="411"/>
                    <a:pt x="2386" y="1045"/>
                  </a:cubicBezTo>
                  <a:cubicBezTo>
                    <a:pt x="2647" y="1790"/>
                    <a:pt x="2237" y="2610"/>
                    <a:pt x="1491" y="2834"/>
                  </a:cubicBezTo>
                  <a:cubicBezTo>
                    <a:pt x="1007" y="3095"/>
                    <a:pt x="373" y="2834"/>
                    <a:pt x="187" y="2312"/>
                  </a:cubicBezTo>
                  <a:cubicBezTo>
                    <a:pt x="75" y="2051"/>
                    <a:pt x="38" y="1790"/>
                    <a:pt x="0" y="1529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1681313" y="2348575"/>
              <a:ext cx="119300" cy="261925"/>
            </a:xfrm>
            <a:custGeom>
              <a:avLst/>
              <a:gdLst/>
              <a:ahLst/>
              <a:cxnLst/>
              <a:rect l="l" t="t" r="r" b="b"/>
              <a:pathLst>
                <a:path w="4772" h="10477" extrusionOk="0">
                  <a:moveTo>
                    <a:pt x="0" y="8314"/>
                  </a:moveTo>
                  <a:cubicBezTo>
                    <a:pt x="75" y="6375"/>
                    <a:pt x="559" y="4511"/>
                    <a:pt x="1417" y="2759"/>
                  </a:cubicBezTo>
                  <a:cubicBezTo>
                    <a:pt x="1790" y="2051"/>
                    <a:pt x="2162" y="1343"/>
                    <a:pt x="2572" y="672"/>
                  </a:cubicBezTo>
                  <a:cubicBezTo>
                    <a:pt x="2871" y="224"/>
                    <a:pt x="3430" y="1"/>
                    <a:pt x="3952" y="150"/>
                  </a:cubicBezTo>
                  <a:cubicBezTo>
                    <a:pt x="4474" y="336"/>
                    <a:pt x="4772" y="858"/>
                    <a:pt x="4772" y="1417"/>
                  </a:cubicBezTo>
                  <a:cubicBezTo>
                    <a:pt x="4697" y="1976"/>
                    <a:pt x="4586" y="2536"/>
                    <a:pt x="4436" y="3095"/>
                  </a:cubicBezTo>
                  <a:cubicBezTo>
                    <a:pt x="4101" y="4362"/>
                    <a:pt x="3654" y="5630"/>
                    <a:pt x="3057" y="6860"/>
                  </a:cubicBezTo>
                  <a:cubicBezTo>
                    <a:pt x="2722" y="7494"/>
                    <a:pt x="2498" y="8128"/>
                    <a:pt x="2200" y="8761"/>
                  </a:cubicBezTo>
                  <a:cubicBezTo>
                    <a:pt x="1976" y="9209"/>
                    <a:pt x="1715" y="9656"/>
                    <a:pt x="1454" y="10103"/>
                  </a:cubicBezTo>
                  <a:cubicBezTo>
                    <a:pt x="1305" y="10327"/>
                    <a:pt x="1044" y="10476"/>
                    <a:pt x="746" y="10402"/>
                  </a:cubicBezTo>
                  <a:cubicBezTo>
                    <a:pt x="447" y="10364"/>
                    <a:pt x="187" y="10103"/>
                    <a:pt x="187" y="9805"/>
                  </a:cubicBezTo>
                  <a:cubicBezTo>
                    <a:pt x="112" y="9283"/>
                    <a:pt x="37" y="8799"/>
                    <a:pt x="0" y="8314"/>
                  </a:cubicBezTo>
                  <a:close/>
                  <a:moveTo>
                    <a:pt x="1119" y="8910"/>
                  </a:moveTo>
                  <a:cubicBezTo>
                    <a:pt x="1230" y="8724"/>
                    <a:pt x="1342" y="8538"/>
                    <a:pt x="1417" y="8314"/>
                  </a:cubicBezTo>
                  <a:cubicBezTo>
                    <a:pt x="1715" y="7680"/>
                    <a:pt x="1976" y="7046"/>
                    <a:pt x="2311" y="6413"/>
                  </a:cubicBezTo>
                  <a:cubicBezTo>
                    <a:pt x="2833" y="5294"/>
                    <a:pt x="3281" y="4139"/>
                    <a:pt x="3616" y="2946"/>
                  </a:cubicBezTo>
                  <a:cubicBezTo>
                    <a:pt x="3728" y="2461"/>
                    <a:pt x="3803" y="2014"/>
                    <a:pt x="3877" y="1529"/>
                  </a:cubicBezTo>
                  <a:cubicBezTo>
                    <a:pt x="3877" y="1343"/>
                    <a:pt x="3877" y="1119"/>
                    <a:pt x="3654" y="1082"/>
                  </a:cubicBezTo>
                  <a:cubicBezTo>
                    <a:pt x="3393" y="1007"/>
                    <a:pt x="3281" y="1156"/>
                    <a:pt x="3169" y="1343"/>
                  </a:cubicBezTo>
                  <a:lnTo>
                    <a:pt x="3057" y="1529"/>
                  </a:lnTo>
                  <a:cubicBezTo>
                    <a:pt x="1752" y="3617"/>
                    <a:pt x="1007" y="6003"/>
                    <a:pt x="895" y="8463"/>
                  </a:cubicBezTo>
                  <a:cubicBezTo>
                    <a:pt x="895" y="8612"/>
                    <a:pt x="895" y="8799"/>
                    <a:pt x="1119" y="89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1697138" y="2624450"/>
              <a:ext cx="71800" cy="75525"/>
            </a:xfrm>
            <a:custGeom>
              <a:avLst/>
              <a:gdLst/>
              <a:ahLst/>
              <a:cxnLst/>
              <a:rect l="l" t="t" r="r" b="b"/>
              <a:pathLst>
                <a:path w="2872" h="3021" extrusionOk="0">
                  <a:moveTo>
                    <a:pt x="262" y="336"/>
                  </a:moveTo>
                  <a:cubicBezTo>
                    <a:pt x="746" y="75"/>
                    <a:pt x="1306" y="0"/>
                    <a:pt x="1865" y="112"/>
                  </a:cubicBezTo>
                  <a:cubicBezTo>
                    <a:pt x="2089" y="187"/>
                    <a:pt x="2312" y="299"/>
                    <a:pt x="2461" y="448"/>
                  </a:cubicBezTo>
                  <a:cubicBezTo>
                    <a:pt x="2871" y="858"/>
                    <a:pt x="2871" y="1678"/>
                    <a:pt x="2499" y="2312"/>
                  </a:cubicBezTo>
                  <a:cubicBezTo>
                    <a:pt x="2200" y="2796"/>
                    <a:pt x="1604" y="3020"/>
                    <a:pt x="1045" y="2834"/>
                  </a:cubicBezTo>
                  <a:cubicBezTo>
                    <a:pt x="411" y="2610"/>
                    <a:pt x="1" y="2014"/>
                    <a:pt x="75" y="1342"/>
                  </a:cubicBezTo>
                  <a:cubicBezTo>
                    <a:pt x="75" y="1044"/>
                    <a:pt x="187" y="709"/>
                    <a:pt x="262" y="336"/>
                  </a:cubicBezTo>
                  <a:close/>
                  <a:moveTo>
                    <a:pt x="1865" y="1342"/>
                  </a:moveTo>
                  <a:cubicBezTo>
                    <a:pt x="1865" y="1156"/>
                    <a:pt x="1678" y="970"/>
                    <a:pt x="1492" y="1007"/>
                  </a:cubicBezTo>
                  <a:cubicBezTo>
                    <a:pt x="1157" y="1007"/>
                    <a:pt x="970" y="1156"/>
                    <a:pt x="970" y="1454"/>
                  </a:cubicBezTo>
                  <a:cubicBezTo>
                    <a:pt x="933" y="1715"/>
                    <a:pt x="1119" y="1976"/>
                    <a:pt x="1418" y="2014"/>
                  </a:cubicBezTo>
                  <a:cubicBezTo>
                    <a:pt x="1678" y="2014"/>
                    <a:pt x="1828" y="1753"/>
                    <a:pt x="1865" y="1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35"/>
          <p:cNvGrpSpPr/>
          <p:nvPr/>
        </p:nvGrpSpPr>
        <p:grpSpPr>
          <a:xfrm flipH="1">
            <a:off x="832488" y="424350"/>
            <a:ext cx="1033100" cy="1029175"/>
            <a:chOff x="7479588" y="424350"/>
            <a:chExt cx="1033100" cy="1029175"/>
          </a:xfrm>
        </p:grpSpPr>
        <p:sp>
          <p:nvSpPr>
            <p:cNvPr id="742" name="Google Shape;742;p35"/>
            <p:cNvSpPr/>
            <p:nvPr/>
          </p:nvSpPr>
          <p:spPr>
            <a:xfrm flipH="1">
              <a:off x="7730913" y="691975"/>
              <a:ext cx="528650" cy="524100"/>
            </a:xfrm>
            <a:custGeom>
              <a:avLst/>
              <a:gdLst/>
              <a:ahLst/>
              <a:cxnLst/>
              <a:rect l="l" t="t" r="r" b="b"/>
              <a:pathLst>
                <a:path w="21146" h="20964" extrusionOk="0">
                  <a:moveTo>
                    <a:pt x="11197" y="0"/>
                  </a:moveTo>
                  <a:cubicBezTo>
                    <a:pt x="10229" y="0"/>
                    <a:pt x="9260" y="147"/>
                    <a:pt x="8301" y="372"/>
                  </a:cubicBezTo>
                  <a:cubicBezTo>
                    <a:pt x="6369" y="802"/>
                    <a:pt x="4616" y="1804"/>
                    <a:pt x="3328" y="3270"/>
                  </a:cubicBezTo>
                  <a:cubicBezTo>
                    <a:pt x="2791" y="3879"/>
                    <a:pt x="2291" y="4487"/>
                    <a:pt x="1790" y="5131"/>
                  </a:cubicBezTo>
                  <a:cubicBezTo>
                    <a:pt x="1718" y="5202"/>
                    <a:pt x="1647" y="5310"/>
                    <a:pt x="1611" y="5417"/>
                  </a:cubicBezTo>
                  <a:cubicBezTo>
                    <a:pt x="1146" y="6419"/>
                    <a:pt x="716" y="7492"/>
                    <a:pt x="430" y="8566"/>
                  </a:cubicBezTo>
                  <a:cubicBezTo>
                    <a:pt x="1" y="10211"/>
                    <a:pt x="1" y="11893"/>
                    <a:pt x="466" y="13503"/>
                  </a:cubicBezTo>
                  <a:cubicBezTo>
                    <a:pt x="1003" y="15256"/>
                    <a:pt x="1897" y="16902"/>
                    <a:pt x="3113" y="18333"/>
                  </a:cubicBezTo>
                  <a:cubicBezTo>
                    <a:pt x="3507" y="18834"/>
                    <a:pt x="3972" y="19263"/>
                    <a:pt x="4473" y="19657"/>
                  </a:cubicBezTo>
                  <a:cubicBezTo>
                    <a:pt x="5511" y="20372"/>
                    <a:pt x="6727" y="20837"/>
                    <a:pt x="7979" y="20945"/>
                  </a:cubicBezTo>
                  <a:cubicBezTo>
                    <a:pt x="8195" y="20957"/>
                    <a:pt x="8410" y="20963"/>
                    <a:pt x="8626" y="20963"/>
                  </a:cubicBezTo>
                  <a:cubicBezTo>
                    <a:pt x="10268" y="20963"/>
                    <a:pt x="11895" y="20603"/>
                    <a:pt x="13382" y="19907"/>
                  </a:cubicBezTo>
                  <a:cubicBezTo>
                    <a:pt x="15421" y="19013"/>
                    <a:pt x="17246" y="17760"/>
                    <a:pt x="18820" y="16150"/>
                  </a:cubicBezTo>
                  <a:cubicBezTo>
                    <a:pt x="19678" y="15327"/>
                    <a:pt x="20322" y="14290"/>
                    <a:pt x="20680" y="13181"/>
                  </a:cubicBezTo>
                  <a:cubicBezTo>
                    <a:pt x="21002" y="12179"/>
                    <a:pt x="21145" y="11177"/>
                    <a:pt x="21074" y="10140"/>
                  </a:cubicBezTo>
                  <a:cubicBezTo>
                    <a:pt x="21110" y="9174"/>
                    <a:pt x="21038" y="8208"/>
                    <a:pt x="20823" y="7278"/>
                  </a:cubicBezTo>
                  <a:cubicBezTo>
                    <a:pt x="20537" y="6025"/>
                    <a:pt x="19929" y="4845"/>
                    <a:pt x="19070" y="3879"/>
                  </a:cubicBezTo>
                  <a:cubicBezTo>
                    <a:pt x="17639" y="2269"/>
                    <a:pt x="15814" y="1088"/>
                    <a:pt x="13811" y="408"/>
                  </a:cubicBezTo>
                  <a:cubicBezTo>
                    <a:pt x="12945" y="120"/>
                    <a:pt x="12072" y="0"/>
                    <a:pt x="11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 flipH="1">
              <a:off x="8070813" y="991975"/>
              <a:ext cx="95725" cy="81850"/>
            </a:xfrm>
            <a:custGeom>
              <a:avLst/>
              <a:gdLst/>
              <a:ahLst/>
              <a:cxnLst/>
              <a:rect l="l" t="t" r="r" b="b"/>
              <a:pathLst>
                <a:path w="3829" h="3274" extrusionOk="0">
                  <a:moveTo>
                    <a:pt x="2183" y="0"/>
                  </a:moveTo>
                  <a:cubicBezTo>
                    <a:pt x="716" y="0"/>
                    <a:pt x="1" y="1753"/>
                    <a:pt x="1002" y="2791"/>
                  </a:cubicBezTo>
                  <a:cubicBezTo>
                    <a:pt x="1337" y="3125"/>
                    <a:pt x="1745" y="3274"/>
                    <a:pt x="2147" y="3274"/>
                  </a:cubicBezTo>
                  <a:cubicBezTo>
                    <a:pt x="2991" y="3274"/>
                    <a:pt x="3805" y="2616"/>
                    <a:pt x="3829" y="1646"/>
                  </a:cubicBezTo>
                  <a:cubicBezTo>
                    <a:pt x="3793" y="716"/>
                    <a:pt x="3078" y="0"/>
                    <a:pt x="2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 flipH="1">
              <a:off x="7744338" y="842600"/>
              <a:ext cx="107350" cy="92025"/>
            </a:xfrm>
            <a:custGeom>
              <a:avLst/>
              <a:gdLst/>
              <a:ahLst/>
              <a:cxnLst/>
              <a:rect l="l" t="t" r="r" b="b"/>
              <a:pathLst>
                <a:path w="4294" h="3681" extrusionOk="0">
                  <a:moveTo>
                    <a:pt x="2469" y="0"/>
                  </a:moveTo>
                  <a:cubicBezTo>
                    <a:pt x="823" y="0"/>
                    <a:pt x="0" y="1968"/>
                    <a:pt x="1145" y="3149"/>
                  </a:cubicBezTo>
                  <a:cubicBezTo>
                    <a:pt x="1524" y="3516"/>
                    <a:pt x="1984" y="3681"/>
                    <a:pt x="2434" y="3681"/>
                  </a:cubicBezTo>
                  <a:cubicBezTo>
                    <a:pt x="3386" y="3681"/>
                    <a:pt x="4294" y="2943"/>
                    <a:pt x="4294" y="1825"/>
                  </a:cubicBezTo>
                  <a:cubicBezTo>
                    <a:pt x="4294" y="823"/>
                    <a:pt x="3471" y="0"/>
                    <a:pt x="2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 flipH="1">
              <a:off x="7980463" y="424350"/>
              <a:ext cx="75150" cy="152950"/>
            </a:xfrm>
            <a:custGeom>
              <a:avLst/>
              <a:gdLst/>
              <a:ahLst/>
              <a:cxnLst/>
              <a:rect l="l" t="t" r="r" b="b"/>
              <a:pathLst>
                <a:path w="3006" h="6118" extrusionOk="0">
                  <a:moveTo>
                    <a:pt x="1042" y="1"/>
                  </a:moveTo>
                  <a:cubicBezTo>
                    <a:pt x="809" y="1"/>
                    <a:pt x="580" y="115"/>
                    <a:pt x="465" y="344"/>
                  </a:cubicBezTo>
                  <a:cubicBezTo>
                    <a:pt x="0" y="1131"/>
                    <a:pt x="286" y="2240"/>
                    <a:pt x="394" y="3099"/>
                  </a:cubicBezTo>
                  <a:cubicBezTo>
                    <a:pt x="465" y="4065"/>
                    <a:pt x="537" y="5174"/>
                    <a:pt x="1288" y="5854"/>
                  </a:cubicBezTo>
                  <a:cubicBezTo>
                    <a:pt x="1460" y="6026"/>
                    <a:pt x="1729" y="6117"/>
                    <a:pt x="1997" y="6117"/>
                  </a:cubicBezTo>
                  <a:cubicBezTo>
                    <a:pt x="2399" y="6117"/>
                    <a:pt x="2798" y="5911"/>
                    <a:pt x="2862" y="5460"/>
                  </a:cubicBezTo>
                  <a:cubicBezTo>
                    <a:pt x="3005" y="4459"/>
                    <a:pt x="2683" y="3457"/>
                    <a:pt x="2540" y="2491"/>
                  </a:cubicBezTo>
                  <a:cubicBezTo>
                    <a:pt x="2397" y="1525"/>
                    <a:pt x="2218" y="416"/>
                    <a:pt x="1217" y="22"/>
                  </a:cubicBezTo>
                  <a:cubicBezTo>
                    <a:pt x="1159" y="8"/>
                    <a:pt x="1101" y="1"/>
                    <a:pt x="10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 flipH="1">
              <a:off x="8299788" y="644800"/>
              <a:ext cx="147325" cy="102075"/>
            </a:xfrm>
            <a:custGeom>
              <a:avLst/>
              <a:gdLst/>
              <a:ahLst/>
              <a:cxnLst/>
              <a:rect l="l" t="t" r="r" b="b"/>
              <a:pathLst>
                <a:path w="5893" h="4083" extrusionOk="0">
                  <a:moveTo>
                    <a:pt x="814" y="0"/>
                  </a:moveTo>
                  <a:cubicBezTo>
                    <a:pt x="422" y="0"/>
                    <a:pt x="1" y="335"/>
                    <a:pt x="25" y="757"/>
                  </a:cubicBezTo>
                  <a:cubicBezTo>
                    <a:pt x="97" y="1937"/>
                    <a:pt x="1134" y="2438"/>
                    <a:pt x="2100" y="2832"/>
                  </a:cubicBezTo>
                  <a:cubicBezTo>
                    <a:pt x="3028" y="3203"/>
                    <a:pt x="4063" y="4082"/>
                    <a:pt x="5136" y="4082"/>
                  </a:cubicBezTo>
                  <a:cubicBezTo>
                    <a:pt x="5304" y="4082"/>
                    <a:pt x="5473" y="4061"/>
                    <a:pt x="5642" y="4013"/>
                  </a:cubicBezTo>
                  <a:cubicBezTo>
                    <a:pt x="5785" y="3977"/>
                    <a:pt x="5893" y="3834"/>
                    <a:pt x="5893" y="3691"/>
                  </a:cubicBezTo>
                  <a:cubicBezTo>
                    <a:pt x="5893" y="2510"/>
                    <a:pt x="4712" y="1723"/>
                    <a:pt x="3746" y="1293"/>
                  </a:cubicBezTo>
                  <a:cubicBezTo>
                    <a:pt x="3353" y="1079"/>
                    <a:pt x="2923" y="936"/>
                    <a:pt x="2458" y="793"/>
                  </a:cubicBezTo>
                  <a:cubicBezTo>
                    <a:pt x="2136" y="649"/>
                    <a:pt x="1492" y="506"/>
                    <a:pt x="1278" y="220"/>
                  </a:cubicBezTo>
                  <a:cubicBezTo>
                    <a:pt x="1157" y="66"/>
                    <a:pt x="988" y="0"/>
                    <a:pt x="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 flipH="1">
              <a:off x="8356138" y="986600"/>
              <a:ext cx="156550" cy="59100"/>
            </a:xfrm>
            <a:custGeom>
              <a:avLst/>
              <a:gdLst/>
              <a:ahLst/>
              <a:cxnLst/>
              <a:rect l="l" t="t" r="r" b="b"/>
              <a:pathLst>
                <a:path w="6262" h="2364" extrusionOk="0">
                  <a:moveTo>
                    <a:pt x="5117" y="0"/>
                  </a:moveTo>
                  <a:cubicBezTo>
                    <a:pt x="4258" y="0"/>
                    <a:pt x="3400" y="36"/>
                    <a:pt x="2577" y="179"/>
                  </a:cubicBezTo>
                  <a:cubicBezTo>
                    <a:pt x="2219" y="215"/>
                    <a:pt x="1897" y="287"/>
                    <a:pt x="1575" y="430"/>
                  </a:cubicBezTo>
                  <a:cubicBezTo>
                    <a:pt x="1432" y="501"/>
                    <a:pt x="788" y="788"/>
                    <a:pt x="895" y="788"/>
                  </a:cubicBezTo>
                  <a:cubicBezTo>
                    <a:pt x="323" y="788"/>
                    <a:pt x="1" y="1539"/>
                    <a:pt x="430" y="1968"/>
                  </a:cubicBezTo>
                  <a:cubicBezTo>
                    <a:pt x="832" y="2228"/>
                    <a:pt x="1280" y="2363"/>
                    <a:pt x="1734" y="2363"/>
                  </a:cubicBezTo>
                  <a:cubicBezTo>
                    <a:pt x="1968" y="2363"/>
                    <a:pt x="2203" y="2327"/>
                    <a:pt x="2434" y="2254"/>
                  </a:cubicBezTo>
                  <a:cubicBezTo>
                    <a:pt x="3507" y="2004"/>
                    <a:pt x="4580" y="2254"/>
                    <a:pt x="5546" y="1610"/>
                  </a:cubicBezTo>
                  <a:cubicBezTo>
                    <a:pt x="6262" y="1145"/>
                    <a:pt x="5940" y="36"/>
                    <a:pt x="5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 flipH="1">
              <a:off x="8244313" y="1269825"/>
              <a:ext cx="123975" cy="101100"/>
            </a:xfrm>
            <a:custGeom>
              <a:avLst/>
              <a:gdLst/>
              <a:ahLst/>
              <a:cxnLst/>
              <a:rect l="l" t="t" r="r" b="b"/>
              <a:pathLst>
                <a:path w="4959" h="4044" extrusionOk="0">
                  <a:moveTo>
                    <a:pt x="3642" y="1"/>
                  </a:moveTo>
                  <a:cubicBezTo>
                    <a:pt x="2838" y="1"/>
                    <a:pt x="2153" y="559"/>
                    <a:pt x="1559" y="1086"/>
                  </a:cubicBezTo>
                  <a:cubicBezTo>
                    <a:pt x="879" y="1659"/>
                    <a:pt x="271" y="2195"/>
                    <a:pt x="128" y="3054"/>
                  </a:cubicBezTo>
                  <a:cubicBezTo>
                    <a:pt x="1" y="3563"/>
                    <a:pt x="382" y="4044"/>
                    <a:pt x="896" y="4044"/>
                  </a:cubicBezTo>
                  <a:cubicBezTo>
                    <a:pt x="960" y="4044"/>
                    <a:pt x="1026" y="4036"/>
                    <a:pt x="1094" y="4020"/>
                  </a:cubicBezTo>
                  <a:cubicBezTo>
                    <a:pt x="1845" y="3913"/>
                    <a:pt x="2418" y="3376"/>
                    <a:pt x="3026" y="2875"/>
                  </a:cubicBezTo>
                  <a:cubicBezTo>
                    <a:pt x="3598" y="2374"/>
                    <a:pt x="4278" y="2052"/>
                    <a:pt x="4600" y="1337"/>
                  </a:cubicBezTo>
                  <a:cubicBezTo>
                    <a:pt x="4958" y="764"/>
                    <a:pt x="4529" y="13"/>
                    <a:pt x="3849" y="13"/>
                  </a:cubicBezTo>
                  <a:cubicBezTo>
                    <a:pt x="3779" y="5"/>
                    <a:pt x="3710" y="1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 flipH="1">
              <a:off x="7949163" y="1328650"/>
              <a:ext cx="65325" cy="122250"/>
            </a:xfrm>
            <a:custGeom>
              <a:avLst/>
              <a:gdLst/>
              <a:ahLst/>
              <a:cxnLst/>
              <a:rect l="l" t="t" r="r" b="b"/>
              <a:pathLst>
                <a:path w="2613" h="4890" extrusionOk="0">
                  <a:moveTo>
                    <a:pt x="1208" y="0"/>
                  </a:moveTo>
                  <a:cubicBezTo>
                    <a:pt x="1029" y="0"/>
                    <a:pt x="851" y="66"/>
                    <a:pt x="716" y="200"/>
                  </a:cubicBezTo>
                  <a:cubicBezTo>
                    <a:pt x="659" y="258"/>
                    <a:pt x="558" y="359"/>
                    <a:pt x="538" y="379"/>
                  </a:cubicBezTo>
                  <a:cubicBezTo>
                    <a:pt x="394" y="594"/>
                    <a:pt x="251" y="808"/>
                    <a:pt x="180" y="1059"/>
                  </a:cubicBezTo>
                  <a:cubicBezTo>
                    <a:pt x="37" y="1524"/>
                    <a:pt x="1" y="1989"/>
                    <a:pt x="72" y="2454"/>
                  </a:cubicBezTo>
                  <a:cubicBezTo>
                    <a:pt x="144" y="3206"/>
                    <a:pt x="37" y="4100"/>
                    <a:pt x="645" y="4637"/>
                  </a:cubicBezTo>
                  <a:cubicBezTo>
                    <a:pt x="816" y="4808"/>
                    <a:pt x="1050" y="4889"/>
                    <a:pt x="1295" y="4889"/>
                  </a:cubicBezTo>
                  <a:cubicBezTo>
                    <a:pt x="1461" y="4889"/>
                    <a:pt x="1631" y="4852"/>
                    <a:pt x="1790" y="4780"/>
                  </a:cubicBezTo>
                  <a:cubicBezTo>
                    <a:pt x="2613" y="4386"/>
                    <a:pt x="2541" y="3384"/>
                    <a:pt x="2505" y="2633"/>
                  </a:cubicBezTo>
                  <a:cubicBezTo>
                    <a:pt x="2470" y="2132"/>
                    <a:pt x="2434" y="1667"/>
                    <a:pt x="2326" y="1202"/>
                  </a:cubicBezTo>
                  <a:cubicBezTo>
                    <a:pt x="2291" y="987"/>
                    <a:pt x="2183" y="773"/>
                    <a:pt x="2076" y="594"/>
                  </a:cubicBezTo>
                  <a:cubicBezTo>
                    <a:pt x="2050" y="542"/>
                    <a:pt x="1729" y="159"/>
                    <a:pt x="1709" y="159"/>
                  </a:cubicBezTo>
                  <a:cubicBezTo>
                    <a:pt x="1704" y="159"/>
                    <a:pt x="1719" y="183"/>
                    <a:pt x="1762" y="245"/>
                  </a:cubicBezTo>
                  <a:lnTo>
                    <a:pt x="1762" y="245"/>
                  </a:lnTo>
                  <a:cubicBezTo>
                    <a:pt x="1614" y="83"/>
                    <a:pt x="1410" y="0"/>
                    <a:pt x="1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 flipH="1">
              <a:off x="7564563" y="1172950"/>
              <a:ext cx="113600" cy="116625"/>
            </a:xfrm>
            <a:custGeom>
              <a:avLst/>
              <a:gdLst/>
              <a:ahLst/>
              <a:cxnLst/>
              <a:rect l="l" t="t" r="r" b="b"/>
              <a:pathLst>
                <a:path w="4544" h="4665" extrusionOk="0">
                  <a:moveTo>
                    <a:pt x="908" y="1"/>
                  </a:moveTo>
                  <a:cubicBezTo>
                    <a:pt x="441" y="1"/>
                    <a:pt x="28" y="349"/>
                    <a:pt x="0" y="847"/>
                  </a:cubicBezTo>
                  <a:cubicBezTo>
                    <a:pt x="72" y="1884"/>
                    <a:pt x="608" y="2493"/>
                    <a:pt x="1360" y="3137"/>
                  </a:cubicBezTo>
                  <a:cubicBezTo>
                    <a:pt x="1968" y="3673"/>
                    <a:pt x="2576" y="4425"/>
                    <a:pt x="3399" y="4639"/>
                  </a:cubicBezTo>
                  <a:cubicBezTo>
                    <a:pt x="3466" y="4656"/>
                    <a:pt x="3534" y="4664"/>
                    <a:pt x="3601" y="4664"/>
                  </a:cubicBezTo>
                  <a:cubicBezTo>
                    <a:pt x="3965" y="4664"/>
                    <a:pt x="4310" y="4429"/>
                    <a:pt x="4401" y="4067"/>
                  </a:cubicBezTo>
                  <a:cubicBezTo>
                    <a:pt x="4544" y="3065"/>
                    <a:pt x="3972" y="2385"/>
                    <a:pt x="3256" y="1741"/>
                  </a:cubicBezTo>
                  <a:cubicBezTo>
                    <a:pt x="2648" y="1169"/>
                    <a:pt x="2004" y="596"/>
                    <a:pt x="1324" y="96"/>
                  </a:cubicBezTo>
                  <a:cubicBezTo>
                    <a:pt x="1186" y="31"/>
                    <a:pt x="1044" y="1"/>
                    <a:pt x="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 flipH="1">
              <a:off x="7479588" y="819775"/>
              <a:ext cx="123450" cy="63625"/>
            </a:xfrm>
            <a:custGeom>
              <a:avLst/>
              <a:gdLst/>
              <a:ahLst/>
              <a:cxnLst/>
              <a:rect l="l" t="t" r="r" b="b"/>
              <a:pathLst>
                <a:path w="4938" h="2545" extrusionOk="0">
                  <a:moveTo>
                    <a:pt x="3271" y="1"/>
                  </a:moveTo>
                  <a:cubicBezTo>
                    <a:pt x="2375" y="1"/>
                    <a:pt x="1369" y="81"/>
                    <a:pt x="645" y="484"/>
                  </a:cubicBezTo>
                  <a:cubicBezTo>
                    <a:pt x="1" y="878"/>
                    <a:pt x="1" y="1808"/>
                    <a:pt x="645" y="2201"/>
                  </a:cubicBezTo>
                  <a:cubicBezTo>
                    <a:pt x="1057" y="2425"/>
                    <a:pt x="1610" y="2545"/>
                    <a:pt x="2180" y="2545"/>
                  </a:cubicBezTo>
                  <a:cubicBezTo>
                    <a:pt x="3338" y="2545"/>
                    <a:pt x="4567" y="2052"/>
                    <a:pt x="4831" y="949"/>
                  </a:cubicBezTo>
                  <a:cubicBezTo>
                    <a:pt x="4938" y="484"/>
                    <a:pt x="4580" y="55"/>
                    <a:pt x="4115" y="19"/>
                  </a:cubicBezTo>
                  <a:cubicBezTo>
                    <a:pt x="3856" y="10"/>
                    <a:pt x="3569" y="1"/>
                    <a:pt x="3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 flipH="1">
              <a:off x="7626263" y="597950"/>
              <a:ext cx="100450" cy="96750"/>
            </a:xfrm>
            <a:custGeom>
              <a:avLst/>
              <a:gdLst/>
              <a:ahLst/>
              <a:cxnLst/>
              <a:rect l="l" t="t" r="r" b="b"/>
              <a:pathLst>
                <a:path w="4018" h="3870" extrusionOk="0">
                  <a:moveTo>
                    <a:pt x="3023" y="1"/>
                  </a:moveTo>
                  <a:cubicBezTo>
                    <a:pt x="2450" y="1"/>
                    <a:pt x="1928" y="373"/>
                    <a:pt x="1549" y="806"/>
                  </a:cubicBezTo>
                  <a:cubicBezTo>
                    <a:pt x="1441" y="949"/>
                    <a:pt x="1334" y="1057"/>
                    <a:pt x="1227" y="1200"/>
                  </a:cubicBezTo>
                  <a:cubicBezTo>
                    <a:pt x="1119" y="1307"/>
                    <a:pt x="1048" y="1414"/>
                    <a:pt x="940" y="1522"/>
                  </a:cubicBezTo>
                  <a:lnTo>
                    <a:pt x="905" y="1593"/>
                  </a:lnTo>
                  <a:cubicBezTo>
                    <a:pt x="618" y="1879"/>
                    <a:pt x="404" y="2237"/>
                    <a:pt x="225" y="2631"/>
                  </a:cubicBezTo>
                  <a:cubicBezTo>
                    <a:pt x="0" y="3336"/>
                    <a:pt x="609" y="3869"/>
                    <a:pt x="1228" y="3869"/>
                  </a:cubicBezTo>
                  <a:cubicBezTo>
                    <a:pt x="1299" y="3869"/>
                    <a:pt x="1371" y="3862"/>
                    <a:pt x="1441" y="3847"/>
                  </a:cubicBezTo>
                  <a:cubicBezTo>
                    <a:pt x="2157" y="3740"/>
                    <a:pt x="2658" y="3024"/>
                    <a:pt x="3016" y="2416"/>
                  </a:cubicBezTo>
                  <a:cubicBezTo>
                    <a:pt x="3409" y="1987"/>
                    <a:pt x="3695" y="1486"/>
                    <a:pt x="3910" y="949"/>
                  </a:cubicBezTo>
                  <a:cubicBezTo>
                    <a:pt x="4017" y="627"/>
                    <a:pt x="3874" y="269"/>
                    <a:pt x="3588" y="126"/>
                  </a:cubicBezTo>
                  <a:cubicBezTo>
                    <a:pt x="3397" y="39"/>
                    <a:pt x="3207" y="1"/>
                    <a:pt x="3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 flipH="1">
              <a:off x="7704088" y="669075"/>
              <a:ext cx="583200" cy="577825"/>
            </a:xfrm>
            <a:custGeom>
              <a:avLst/>
              <a:gdLst/>
              <a:ahLst/>
              <a:cxnLst/>
              <a:rect l="l" t="t" r="r" b="b"/>
              <a:pathLst>
                <a:path w="23328" h="23113" extrusionOk="0">
                  <a:moveTo>
                    <a:pt x="9768" y="23077"/>
                  </a:moveTo>
                  <a:cubicBezTo>
                    <a:pt x="7371" y="23113"/>
                    <a:pt x="5081" y="22111"/>
                    <a:pt x="3543" y="20286"/>
                  </a:cubicBezTo>
                  <a:cubicBezTo>
                    <a:pt x="2076" y="18641"/>
                    <a:pt x="1038" y="16709"/>
                    <a:pt x="430" y="14598"/>
                  </a:cubicBezTo>
                  <a:cubicBezTo>
                    <a:pt x="251" y="13989"/>
                    <a:pt x="180" y="13345"/>
                    <a:pt x="144" y="12701"/>
                  </a:cubicBezTo>
                  <a:cubicBezTo>
                    <a:pt x="1" y="10877"/>
                    <a:pt x="358" y="9016"/>
                    <a:pt x="1217" y="7335"/>
                  </a:cubicBezTo>
                  <a:cubicBezTo>
                    <a:pt x="1718" y="6262"/>
                    <a:pt x="2326" y="5188"/>
                    <a:pt x="3042" y="4222"/>
                  </a:cubicBezTo>
                  <a:cubicBezTo>
                    <a:pt x="3292" y="3829"/>
                    <a:pt x="3650" y="3507"/>
                    <a:pt x="4079" y="3292"/>
                  </a:cubicBezTo>
                  <a:cubicBezTo>
                    <a:pt x="4294" y="3149"/>
                    <a:pt x="4473" y="2970"/>
                    <a:pt x="4652" y="2791"/>
                  </a:cubicBezTo>
                  <a:cubicBezTo>
                    <a:pt x="6262" y="1288"/>
                    <a:pt x="8373" y="358"/>
                    <a:pt x="10591" y="144"/>
                  </a:cubicBezTo>
                  <a:cubicBezTo>
                    <a:pt x="11557" y="0"/>
                    <a:pt x="12559" y="0"/>
                    <a:pt x="13560" y="72"/>
                  </a:cubicBezTo>
                  <a:cubicBezTo>
                    <a:pt x="15099" y="287"/>
                    <a:pt x="16566" y="823"/>
                    <a:pt x="17889" y="1646"/>
                  </a:cubicBezTo>
                  <a:cubicBezTo>
                    <a:pt x="18784" y="2183"/>
                    <a:pt x="19607" y="2827"/>
                    <a:pt x="20358" y="3578"/>
                  </a:cubicBezTo>
                  <a:cubicBezTo>
                    <a:pt x="21968" y="5045"/>
                    <a:pt x="22970" y="7049"/>
                    <a:pt x="23185" y="9231"/>
                  </a:cubicBezTo>
                  <a:cubicBezTo>
                    <a:pt x="23328" y="10376"/>
                    <a:pt x="23328" y="11557"/>
                    <a:pt x="23220" y="12701"/>
                  </a:cubicBezTo>
                  <a:cubicBezTo>
                    <a:pt x="23041" y="14276"/>
                    <a:pt x="22469" y="15778"/>
                    <a:pt x="21467" y="17031"/>
                  </a:cubicBezTo>
                  <a:cubicBezTo>
                    <a:pt x="20787" y="17889"/>
                    <a:pt x="19965" y="18712"/>
                    <a:pt x="19070" y="19392"/>
                  </a:cubicBezTo>
                  <a:cubicBezTo>
                    <a:pt x="17997" y="20251"/>
                    <a:pt x="16816" y="21002"/>
                    <a:pt x="15564" y="21610"/>
                  </a:cubicBezTo>
                  <a:cubicBezTo>
                    <a:pt x="13775" y="22540"/>
                    <a:pt x="11772" y="23041"/>
                    <a:pt x="9768" y="23077"/>
                  </a:cubicBezTo>
                  <a:close/>
                  <a:moveTo>
                    <a:pt x="22183" y="11056"/>
                  </a:moveTo>
                  <a:cubicBezTo>
                    <a:pt x="22219" y="10090"/>
                    <a:pt x="22147" y="9124"/>
                    <a:pt x="21932" y="8194"/>
                  </a:cubicBezTo>
                  <a:cubicBezTo>
                    <a:pt x="21646" y="6941"/>
                    <a:pt x="21038" y="5761"/>
                    <a:pt x="20179" y="4795"/>
                  </a:cubicBezTo>
                  <a:cubicBezTo>
                    <a:pt x="18748" y="3185"/>
                    <a:pt x="16923" y="2004"/>
                    <a:pt x="14920" y="1324"/>
                  </a:cubicBezTo>
                  <a:cubicBezTo>
                    <a:pt x="13095" y="716"/>
                    <a:pt x="11235" y="859"/>
                    <a:pt x="9410" y="1288"/>
                  </a:cubicBezTo>
                  <a:cubicBezTo>
                    <a:pt x="7478" y="1718"/>
                    <a:pt x="5725" y="2720"/>
                    <a:pt x="4437" y="4186"/>
                  </a:cubicBezTo>
                  <a:cubicBezTo>
                    <a:pt x="3900" y="4795"/>
                    <a:pt x="3400" y="5403"/>
                    <a:pt x="2899" y="6047"/>
                  </a:cubicBezTo>
                  <a:cubicBezTo>
                    <a:pt x="2827" y="6118"/>
                    <a:pt x="2756" y="6226"/>
                    <a:pt x="2720" y="6333"/>
                  </a:cubicBezTo>
                  <a:cubicBezTo>
                    <a:pt x="2255" y="7335"/>
                    <a:pt x="1825" y="8408"/>
                    <a:pt x="1539" y="9482"/>
                  </a:cubicBezTo>
                  <a:cubicBezTo>
                    <a:pt x="1110" y="11127"/>
                    <a:pt x="1110" y="12809"/>
                    <a:pt x="1575" y="14419"/>
                  </a:cubicBezTo>
                  <a:cubicBezTo>
                    <a:pt x="2112" y="16172"/>
                    <a:pt x="3006" y="17818"/>
                    <a:pt x="4222" y="19249"/>
                  </a:cubicBezTo>
                  <a:cubicBezTo>
                    <a:pt x="4616" y="19750"/>
                    <a:pt x="5081" y="20179"/>
                    <a:pt x="5582" y="20573"/>
                  </a:cubicBezTo>
                  <a:cubicBezTo>
                    <a:pt x="6620" y="21288"/>
                    <a:pt x="7836" y="21753"/>
                    <a:pt x="9088" y="21861"/>
                  </a:cubicBezTo>
                  <a:cubicBezTo>
                    <a:pt x="10949" y="21968"/>
                    <a:pt x="12809" y="21610"/>
                    <a:pt x="14491" y="20823"/>
                  </a:cubicBezTo>
                  <a:cubicBezTo>
                    <a:pt x="16530" y="19929"/>
                    <a:pt x="18355" y="18676"/>
                    <a:pt x="19929" y="17066"/>
                  </a:cubicBezTo>
                  <a:cubicBezTo>
                    <a:pt x="20787" y="16243"/>
                    <a:pt x="21431" y="15206"/>
                    <a:pt x="21789" y="14097"/>
                  </a:cubicBezTo>
                  <a:cubicBezTo>
                    <a:pt x="22111" y="13095"/>
                    <a:pt x="22254" y="12093"/>
                    <a:pt x="22183" y="110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 flipH="1">
              <a:off x="8255963" y="1259400"/>
              <a:ext cx="115400" cy="89475"/>
            </a:xfrm>
            <a:custGeom>
              <a:avLst/>
              <a:gdLst/>
              <a:ahLst/>
              <a:cxnLst/>
              <a:rect l="l" t="t" r="r" b="b"/>
              <a:pathLst>
                <a:path w="4616" h="3579" extrusionOk="0">
                  <a:moveTo>
                    <a:pt x="4616" y="108"/>
                  </a:moveTo>
                  <a:cubicBezTo>
                    <a:pt x="4616" y="466"/>
                    <a:pt x="4473" y="788"/>
                    <a:pt x="4222" y="1002"/>
                  </a:cubicBezTo>
                  <a:cubicBezTo>
                    <a:pt x="3399" y="1861"/>
                    <a:pt x="2469" y="2648"/>
                    <a:pt x="1432" y="3292"/>
                  </a:cubicBezTo>
                  <a:cubicBezTo>
                    <a:pt x="1253" y="3400"/>
                    <a:pt x="1074" y="3471"/>
                    <a:pt x="895" y="3507"/>
                  </a:cubicBezTo>
                  <a:cubicBezTo>
                    <a:pt x="609" y="3578"/>
                    <a:pt x="287" y="3435"/>
                    <a:pt x="144" y="3149"/>
                  </a:cubicBezTo>
                  <a:cubicBezTo>
                    <a:pt x="1" y="2827"/>
                    <a:pt x="72" y="2469"/>
                    <a:pt x="358" y="2255"/>
                  </a:cubicBezTo>
                  <a:cubicBezTo>
                    <a:pt x="1289" y="1539"/>
                    <a:pt x="2219" y="716"/>
                    <a:pt x="3328" y="215"/>
                  </a:cubicBezTo>
                  <a:cubicBezTo>
                    <a:pt x="3578" y="108"/>
                    <a:pt x="3865" y="36"/>
                    <a:pt x="4115" y="1"/>
                  </a:cubicBezTo>
                  <a:cubicBezTo>
                    <a:pt x="4294" y="1"/>
                    <a:pt x="4437" y="36"/>
                    <a:pt x="4616" y="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 flipH="1">
              <a:off x="7981363" y="425775"/>
              <a:ext cx="48325" cy="139575"/>
            </a:xfrm>
            <a:custGeom>
              <a:avLst/>
              <a:gdLst/>
              <a:ahLst/>
              <a:cxnLst/>
              <a:rect l="l" t="t" r="r" b="b"/>
              <a:pathLst>
                <a:path w="1933" h="5583" extrusionOk="0">
                  <a:moveTo>
                    <a:pt x="1933" y="4115"/>
                  </a:moveTo>
                  <a:cubicBezTo>
                    <a:pt x="1861" y="4402"/>
                    <a:pt x="1825" y="4724"/>
                    <a:pt x="1790" y="5010"/>
                  </a:cubicBezTo>
                  <a:cubicBezTo>
                    <a:pt x="1754" y="5117"/>
                    <a:pt x="1718" y="5224"/>
                    <a:pt x="1646" y="5332"/>
                  </a:cubicBezTo>
                  <a:cubicBezTo>
                    <a:pt x="1539" y="5582"/>
                    <a:pt x="1146" y="5546"/>
                    <a:pt x="1038" y="5296"/>
                  </a:cubicBezTo>
                  <a:cubicBezTo>
                    <a:pt x="859" y="4831"/>
                    <a:pt x="716" y="4366"/>
                    <a:pt x="609" y="3865"/>
                  </a:cubicBezTo>
                  <a:cubicBezTo>
                    <a:pt x="394" y="2899"/>
                    <a:pt x="251" y="1933"/>
                    <a:pt x="72" y="931"/>
                  </a:cubicBezTo>
                  <a:cubicBezTo>
                    <a:pt x="36" y="752"/>
                    <a:pt x="1" y="573"/>
                    <a:pt x="1" y="394"/>
                  </a:cubicBezTo>
                  <a:cubicBezTo>
                    <a:pt x="1" y="216"/>
                    <a:pt x="144" y="37"/>
                    <a:pt x="323" y="37"/>
                  </a:cubicBezTo>
                  <a:cubicBezTo>
                    <a:pt x="430" y="1"/>
                    <a:pt x="573" y="37"/>
                    <a:pt x="680" y="108"/>
                  </a:cubicBezTo>
                  <a:cubicBezTo>
                    <a:pt x="824" y="180"/>
                    <a:pt x="895" y="287"/>
                    <a:pt x="967" y="394"/>
                  </a:cubicBezTo>
                  <a:cubicBezTo>
                    <a:pt x="1146" y="716"/>
                    <a:pt x="1324" y="1074"/>
                    <a:pt x="1468" y="1432"/>
                  </a:cubicBezTo>
                  <a:cubicBezTo>
                    <a:pt x="1718" y="2326"/>
                    <a:pt x="1861" y="3221"/>
                    <a:pt x="1933" y="41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 flipH="1">
              <a:off x="7579763" y="1200375"/>
              <a:ext cx="106450" cy="97525"/>
            </a:xfrm>
            <a:custGeom>
              <a:avLst/>
              <a:gdLst/>
              <a:ahLst/>
              <a:cxnLst/>
              <a:rect l="l" t="t" r="r" b="b"/>
              <a:pathLst>
                <a:path w="4258" h="3901" extrusionOk="0">
                  <a:moveTo>
                    <a:pt x="4222" y="3041"/>
                  </a:moveTo>
                  <a:cubicBezTo>
                    <a:pt x="4258" y="3578"/>
                    <a:pt x="3864" y="3900"/>
                    <a:pt x="3471" y="3757"/>
                  </a:cubicBezTo>
                  <a:cubicBezTo>
                    <a:pt x="3292" y="3685"/>
                    <a:pt x="3113" y="3578"/>
                    <a:pt x="2970" y="3471"/>
                  </a:cubicBezTo>
                  <a:cubicBezTo>
                    <a:pt x="2254" y="2827"/>
                    <a:pt x="1539" y="2183"/>
                    <a:pt x="859" y="1539"/>
                  </a:cubicBezTo>
                  <a:cubicBezTo>
                    <a:pt x="537" y="1217"/>
                    <a:pt x="286" y="859"/>
                    <a:pt x="36" y="465"/>
                  </a:cubicBezTo>
                  <a:cubicBezTo>
                    <a:pt x="0" y="358"/>
                    <a:pt x="0" y="215"/>
                    <a:pt x="72" y="108"/>
                  </a:cubicBezTo>
                  <a:cubicBezTo>
                    <a:pt x="179" y="36"/>
                    <a:pt x="322" y="0"/>
                    <a:pt x="430" y="36"/>
                  </a:cubicBezTo>
                  <a:cubicBezTo>
                    <a:pt x="608" y="72"/>
                    <a:pt x="752" y="143"/>
                    <a:pt x="895" y="215"/>
                  </a:cubicBezTo>
                  <a:cubicBezTo>
                    <a:pt x="1718" y="787"/>
                    <a:pt x="2505" y="1360"/>
                    <a:pt x="3328" y="1932"/>
                  </a:cubicBezTo>
                  <a:cubicBezTo>
                    <a:pt x="3578" y="2111"/>
                    <a:pt x="3793" y="2326"/>
                    <a:pt x="3972" y="2576"/>
                  </a:cubicBezTo>
                  <a:cubicBezTo>
                    <a:pt x="4079" y="2719"/>
                    <a:pt x="4150" y="2863"/>
                    <a:pt x="4222" y="30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 flipH="1">
              <a:off x="8315888" y="649400"/>
              <a:ext cx="114500" cy="78725"/>
            </a:xfrm>
            <a:custGeom>
              <a:avLst/>
              <a:gdLst/>
              <a:ahLst/>
              <a:cxnLst/>
              <a:rect l="l" t="t" r="r" b="b"/>
              <a:pathLst>
                <a:path w="4580" h="3149" extrusionOk="0">
                  <a:moveTo>
                    <a:pt x="4473" y="3113"/>
                  </a:moveTo>
                  <a:cubicBezTo>
                    <a:pt x="4186" y="3149"/>
                    <a:pt x="3864" y="3149"/>
                    <a:pt x="3578" y="3006"/>
                  </a:cubicBezTo>
                  <a:cubicBezTo>
                    <a:pt x="2576" y="2576"/>
                    <a:pt x="1646" y="2111"/>
                    <a:pt x="716" y="1539"/>
                  </a:cubicBezTo>
                  <a:cubicBezTo>
                    <a:pt x="573" y="1431"/>
                    <a:pt x="430" y="1288"/>
                    <a:pt x="287" y="1145"/>
                  </a:cubicBezTo>
                  <a:cubicBezTo>
                    <a:pt x="36" y="931"/>
                    <a:pt x="0" y="573"/>
                    <a:pt x="215" y="322"/>
                  </a:cubicBezTo>
                  <a:cubicBezTo>
                    <a:pt x="358" y="72"/>
                    <a:pt x="680" y="0"/>
                    <a:pt x="966" y="179"/>
                  </a:cubicBezTo>
                  <a:cubicBezTo>
                    <a:pt x="1897" y="680"/>
                    <a:pt x="2827" y="1217"/>
                    <a:pt x="3757" y="1753"/>
                  </a:cubicBezTo>
                  <a:cubicBezTo>
                    <a:pt x="3972" y="1897"/>
                    <a:pt x="4151" y="2111"/>
                    <a:pt x="4329" y="2326"/>
                  </a:cubicBezTo>
                  <a:cubicBezTo>
                    <a:pt x="4508" y="2541"/>
                    <a:pt x="4580" y="2827"/>
                    <a:pt x="4473" y="3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 flipH="1">
              <a:off x="8379388" y="991075"/>
              <a:ext cx="125250" cy="51900"/>
            </a:xfrm>
            <a:custGeom>
              <a:avLst/>
              <a:gdLst/>
              <a:ahLst/>
              <a:cxnLst/>
              <a:rect l="l" t="t" r="r" b="b"/>
              <a:pathLst>
                <a:path w="5010" h="2076" extrusionOk="0">
                  <a:moveTo>
                    <a:pt x="4044" y="0"/>
                  </a:moveTo>
                  <a:cubicBezTo>
                    <a:pt x="4294" y="36"/>
                    <a:pt x="4509" y="108"/>
                    <a:pt x="4759" y="179"/>
                  </a:cubicBezTo>
                  <a:cubicBezTo>
                    <a:pt x="4938" y="251"/>
                    <a:pt x="5010" y="501"/>
                    <a:pt x="4867" y="680"/>
                  </a:cubicBezTo>
                  <a:cubicBezTo>
                    <a:pt x="4759" y="787"/>
                    <a:pt x="4616" y="895"/>
                    <a:pt x="4473" y="966"/>
                  </a:cubicBezTo>
                  <a:cubicBezTo>
                    <a:pt x="4044" y="1145"/>
                    <a:pt x="3614" y="1324"/>
                    <a:pt x="3149" y="1467"/>
                  </a:cubicBezTo>
                  <a:cubicBezTo>
                    <a:pt x="2505" y="1646"/>
                    <a:pt x="1825" y="1753"/>
                    <a:pt x="1146" y="1932"/>
                  </a:cubicBezTo>
                  <a:cubicBezTo>
                    <a:pt x="1003" y="1968"/>
                    <a:pt x="859" y="2004"/>
                    <a:pt x="752" y="2004"/>
                  </a:cubicBezTo>
                  <a:cubicBezTo>
                    <a:pt x="466" y="2075"/>
                    <a:pt x="180" y="1897"/>
                    <a:pt x="72" y="1646"/>
                  </a:cubicBezTo>
                  <a:cubicBezTo>
                    <a:pt x="1" y="1360"/>
                    <a:pt x="108" y="1074"/>
                    <a:pt x="359" y="931"/>
                  </a:cubicBezTo>
                  <a:cubicBezTo>
                    <a:pt x="645" y="752"/>
                    <a:pt x="967" y="644"/>
                    <a:pt x="1253" y="537"/>
                  </a:cubicBezTo>
                  <a:cubicBezTo>
                    <a:pt x="1897" y="358"/>
                    <a:pt x="2541" y="251"/>
                    <a:pt x="3221" y="108"/>
                  </a:cubicBezTo>
                  <a:cubicBezTo>
                    <a:pt x="3471" y="36"/>
                    <a:pt x="3722" y="36"/>
                    <a:pt x="4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 flipH="1">
              <a:off x="7639688" y="589475"/>
              <a:ext cx="88575" cy="91250"/>
            </a:xfrm>
            <a:custGeom>
              <a:avLst/>
              <a:gdLst/>
              <a:ahLst/>
              <a:cxnLst/>
              <a:rect l="l" t="t" r="r" b="b"/>
              <a:pathLst>
                <a:path w="3543" h="3650" extrusionOk="0">
                  <a:moveTo>
                    <a:pt x="215" y="3614"/>
                  </a:moveTo>
                  <a:cubicBezTo>
                    <a:pt x="36" y="3471"/>
                    <a:pt x="1" y="3220"/>
                    <a:pt x="108" y="3006"/>
                  </a:cubicBezTo>
                  <a:cubicBezTo>
                    <a:pt x="287" y="2576"/>
                    <a:pt x="502" y="2183"/>
                    <a:pt x="788" y="1789"/>
                  </a:cubicBezTo>
                  <a:cubicBezTo>
                    <a:pt x="1253" y="1288"/>
                    <a:pt x="1754" y="823"/>
                    <a:pt x="2255" y="358"/>
                  </a:cubicBezTo>
                  <a:cubicBezTo>
                    <a:pt x="2434" y="251"/>
                    <a:pt x="2577" y="143"/>
                    <a:pt x="2756" y="108"/>
                  </a:cubicBezTo>
                  <a:cubicBezTo>
                    <a:pt x="2970" y="0"/>
                    <a:pt x="3221" y="72"/>
                    <a:pt x="3364" y="251"/>
                  </a:cubicBezTo>
                  <a:cubicBezTo>
                    <a:pt x="3507" y="394"/>
                    <a:pt x="3543" y="608"/>
                    <a:pt x="3471" y="787"/>
                  </a:cubicBezTo>
                  <a:cubicBezTo>
                    <a:pt x="3435" y="966"/>
                    <a:pt x="3364" y="1109"/>
                    <a:pt x="3256" y="1252"/>
                  </a:cubicBezTo>
                  <a:cubicBezTo>
                    <a:pt x="2577" y="2075"/>
                    <a:pt x="1790" y="2791"/>
                    <a:pt x="931" y="3435"/>
                  </a:cubicBezTo>
                  <a:cubicBezTo>
                    <a:pt x="716" y="3578"/>
                    <a:pt x="466" y="3650"/>
                    <a:pt x="215" y="36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 flipH="1">
              <a:off x="7975088" y="1342600"/>
              <a:ext cx="39400" cy="110925"/>
            </a:xfrm>
            <a:custGeom>
              <a:avLst/>
              <a:gdLst/>
              <a:ahLst/>
              <a:cxnLst/>
              <a:rect l="l" t="t" r="r" b="b"/>
              <a:pathLst>
                <a:path w="1576" h="4437" extrusionOk="0">
                  <a:moveTo>
                    <a:pt x="1504" y="2898"/>
                  </a:moveTo>
                  <a:cubicBezTo>
                    <a:pt x="1539" y="3148"/>
                    <a:pt x="1539" y="3399"/>
                    <a:pt x="1504" y="3649"/>
                  </a:cubicBezTo>
                  <a:cubicBezTo>
                    <a:pt x="1504" y="3792"/>
                    <a:pt x="1432" y="3936"/>
                    <a:pt x="1360" y="4079"/>
                  </a:cubicBezTo>
                  <a:cubicBezTo>
                    <a:pt x="1146" y="4436"/>
                    <a:pt x="609" y="4436"/>
                    <a:pt x="394" y="4079"/>
                  </a:cubicBezTo>
                  <a:cubicBezTo>
                    <a:pt x="287" y="3936"/>
                    <a:pt x="251" y="3792"/>
                    <a:pt x="216" y="3649"/>
                  </a:cubicBezTo>
                  <a:cubicBezTo>
                    <a:pt x="1" y="2683"/>
                    <a:pt x="37" y="1717"/>
                    <a:pt x="251" y="751"/>
                  </a:cubicBezTo>
                  <a:cubicBezTo>
                    <a:pt x="323" y="537"/>
                    <a:pt x="430" y="358"/>
                    <a:pt x="538" y="179"/>
                  </a:cubicBezTo>
                  <a:cubicBezTo>
                    <a:pt x="645" y="0"/>
                    <a:pt x="895" y="0"/>
                    <a:pt x="1003" y="179"/>
                  </a:cubicBezTo>
                  <a:cubicBezTo>
                    <a:pt x="1110" y="358"/>
                    <a:pt x="1217" y="537"/>
                    <a:pt x="1253" y="751"/>
                  </a:cubicBezTo>
                  <a:cubicBezTo>
                    <a:pt x="1396" y="1467"/>
                    <a:pt x="1468" y="2182"/>
                    <a:pt x="1575" y="2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 flipH="1">
              <a:off x="7492113" y="820225"/>
              <a:ext cx="102875" cy="49225"/>
            </a:xfrm>
            <a:custGeom>
              <a:avLst/>
              <a:gdLst/>
              <a:ahLst/>
              <a:cxnLst/>
              <a:rect l="l" t="t" r="r" b="b"/>
              <a:pathLst>
                <a:path w="4115" h="1969" extrusionOk="0">
                  <a:moveTo>
                    <a:pt x="1" y="1897"/>
                  </a:moveTo>
                  <a:cubicBezTo>
                    <a:pt x="1" y="1539"/>
                    <a:pt x="144" y="1217"/>
                    <a:pt x="430" y="1038"/>
                  </a:cubicBezTo>
                  <a:cubicBezTo>
                    <a:pt x="680" y="860"/>
                    <a:pt x="967" y="681"/>
                    <a:pt x="1289" y="538"/>
                  </a:cubicBezTo>
                  <a:cubicBezTo>
                    <a:pt x="1718" y="359"/>
                    <a:pt x="2219" y="216"/>
                    <a:pt x="2684" y="108"/>
                  </a:cubicBezTo>
                  <a:cubicBezTo>
                    <a:pt x="3006" y="1"/>
                    <a:pt x="3364" y="37"/>
                    <a:pt x="3650" y="144"/>
                  </a:cubicBezTo>
                  <a:cubicBezTo>
                    <a:pt x="3900" y="216"/>
                    <a:pt x="4079" y="430"/>
                    <a:pt x="4115" y="716"/>
                  </a:cubicBezTo>
                  <a:cubicBezTo>
                    <a:pt x="4115" y="967"/>
                    <a:pt x="3972" y="1182"/>
                    <a:pt x="3721" y="1289"/>
                  </a:cubicBezTo>
                  <a:cubicBezTo>
                    <a:pt x="3614" y="1325"/>
                    <a:pt x="3507" y="1360"/>
                    <a:pt x="3399" y="1396"/>
                  </a:cubicBezTo>
                  <a:cubicBezTo>
                    <a:pt x="2934" y="1504"/>
                    <a:pt x="2469" y="1611"/>
                    <a:pt x="1968" y="1754"/>
                  </a:cubicBezTo>
                  <a:cubicBezTo>
                    <a:pt x="1324" y="1933"/>
                    <a:pt x="645" y="1969"/>
                    <a:pt x="1" y="1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 flipH="1">
              <a:off x="7862388" y="958875"/>
              <a:ext cx="161025" cy="114500"/>
            </a:xfrm>
            <a:custGeom>
              <a:avLst/>
              <a:gdLst/>
              <a:ahLst/>
              <a:cxnLst/>
              <a:rect l="l" t="t" r="r" b="b"/>
              <a:pathLst>
                <a:path w="6441" h="4580" extrusionOk="0">
                  <a:moveTo>
                    <a:pt x="3184" y="4508"/>
                  </a:moveTo>
                  <a:cubicBezTo>
                    <a:pt x="2397" y="4544"/>
                    <a:pt x="1610" y="4294"/>
                    <a:pt x="1002" y="3793"/>
                  </a:cubicBezTo>
                  <a:cubicBezTo>
                    <a:pt x="608" y="3542"/>
                    <a:pt x="322" y="3149"/>
                    <a:pt x="107" y="2719"/>
                  </a:cubicBezTo>
                  <a:cubicBezTo>
                    <a:pt x="36" y="2505"/>
                    <a:pt x="0" y="2254"/>
                    <a:pt x="72" y="2004"/>
                  </a:cubicBezTo>
                  <a:cubicBezTo>
                    <a:pt x="179" y="1753"/>
                    <a:pt x="501" y="1682"/>
                    <a:pt x="680" y="1897"/>
                  </a:cubicBezTo>
                  <a:cubicBezTo>
                    <a:pt x="787" y="2040"/>
                    <a:pt x="895" y="2219"/>
                    <a:pt x="1002" y="2362"/>
                  </a:cubicBezTo>
                  <a:cubicBezTo>
                    <a:pt x="1610" y="3185"/>
                    <a:pt x="2648" y="3542"/>
                    <a:pt x="3649" y="3328"/>
                  </a:cubicBezTo>
                  <a:cubicBezTo>
                    <a:pt x="4007" y="3256"/>
                    <a:pt x="4329" y="3077"/>
                    <a:pt x="4544" y="2791"/>
                  </a:cubicBezTo>
                  <a:cubicBezTo>
                    <a:pt x="4937" y="2362"/>
                    <a:pt x="5152" y="1789"/>
                    <a:pt x="5188" y="1217"/>
                  </a:cubicBezTo>
                  <a:cubicBezTo>
                    <a:pt x="5188" y="931"/>
                    <a:pt x="5188" y="644"/>
                    <a:pt x="5259" y="358"/>
                  </a:cubicBezTo>
                  <a:cubicBezTo>
                    <a:pt x="5295" y="108"/>
                    <a:pt x="5617" y="0"/>
                    <a:pt x="5832" y="215"/>
                  </a:cubicBezTo>
                  <a:cubicBezTo>
                    <a:pt x="6082" y="394"/>
                    <a:pt x="6261" y="716"/>
                    <a:pt x="6333" y="1038"/>
                  </a:cubicBezTo>
                  <a:cubicBezTo>
                    <a:pt x="6440" y="1431"/>
                    <a:pt x="6404" y="1861"/>
                    <a:pt x="6297" y="2254"/>
                  </a:cubicBezTo>
                  <a:cubicBezTo>
                    <a:pt x="6047" y="2970"/>
                    <a:pt x="5581" y="3614"/>
                    <a:pt x="4937" y="4079"/>
                  </a:cubicBezTo>
                  <a:cubicBezTo>
                    <a:pt x="4437" y="4437"/>
                    <a:pt x="3793" y="4580"/>
                    <a:pt x="3184" y="4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 flipH="1">
              <a:off x="8064538" y="918625"/>
              <a:ext cx="53700" cy="52800"/>
            </a:xfrm>
            <a:custGeom>
              <a:avLst/>
              <a:gdLst/>
              <a:ahLst/>
              <a:cxnLst/>
              <a:rect l="l" t="t" r="r" b="b"/>
              <a:pathLst>
                <a:path w="2148" h="2112" extrusionOk="0">
                  <a:moveTo>
                    <a:pt x="931" y="2111"/>
                  </a:moveTo>
                  <a:cubicBezTo>
                    <a:pt x="394" y="2111"/>
                    <a:pt x="1" y="1682"/>
                    <a:pt x="36" y="1145"/>
                  </a:cubicBezTo>
                  <a:cubicBezTo>
                    <a:pt x="36" y="501"/>
                    <a:pt x="573" y="0"/>
                    <a:pt x="1181" y="0"/>
                  </a:cubicBezTo>
                  <a:cubicBezTo>
                    <a:pt x="1718" y="36"/>
                    <a:pt x="2147" y="466"/>
                    <a:pt x="2112" y="966"/>
                  </a:cubicBezTo>
                  <a:cubicBezTo>
                    <a:pt x="2112" y="1610"/>
                    <a:pt x="1575" y="2111"/>
                    <a:pt x="931" y="2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 flipH="1">
              <a:off x="7848988" y="832750"/>
              <a:ext cx="52800" cy="49225"/>
            </a:xfrm>
            <a:custGeom>
              <a:avLst/>
              <a:gdLst/>
              <a:ahLst/>
              <a:cxnLst/>
              <a:rect l="l" t="t" r="r" b="b"/>
              <a:pathLst>
                <a:path w="2112" h="1969" extrusionOk="0">
                  <a:moveTo>
                    <a:pt x="1074" y="72"/>
                  </a:moveTo>
                  <a:cubicBezTo>
                    <a:pt x="1468" y="1"/>
                    <a:pt x="1825" y="180"/>
                    <a:pt x="1969" y="537"/>
                  </a:cubicBezTo>
                  <a:cubicBezTo>
                    <a:pt x="2112" y="895"/>
                    <a:pt x="2004" y="1325"/>
                    <a:pt x="1718" y="1575"/>
                  </a:cubicBezTo>
                  <a:cubicBezTo>
                    <a:pt x="1611" y="1682"/>
                    <a:pt x="1503" y="1754"/>
                    <a:pt x="1360" y="1790"/>
                  </a:cubicBezTo>
                  <a:cubicBezTo>
                    <a:pt x="1038" y="1969"/>
                    <a:pt x="645" y="1933"/>
                    <a:pt x="394" y="1682"/>
                  </a:cubicBezTo>
                  <a:cubicBezTo>
                    <a:pt x="108" y="1468"/>
                    <a:pt x="1" y="1074"/>
                    <a:pt x="108" y="716"/>
                  </a:cubicBezTo>
                  <a:cubicBezTo>
                    <a:pt x="216" y="359"/>
                    <a:pt x="502" y="108"/>
                    <a:pt x="895" y="72"/>
                  </a:cubicBezTo>
                  <a:cubicBezTo>
                    <a:pt x="967" y="72"/>
                    <a:pt x="1038" y="72"/>
                    <a:pt x="1074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 flipH="1">
              <a:off x="7796288" y="503850"/>
              <a:ext cx="77775" cy="100225"/>
            </a:xfrm>
            <a:custGeom>
              <a:avLst/>
              <a:gdLst/>
              <a:ahLst/>
              <a:cxnLst/>
              <a:rect l="l" t="t" r="r" b="b"/>
              <a:pathLst>
                <a:path w="3111" h="4009" extrusionOk="0">
                  <a:moveTo>
                    <a:pt x="2250" y="1"/>
                  </a:moveTo>
                  <a:cubicBezTo>
                    <a:pt x="2061" y="1"/>
                    <a:pt x="1875" y="92"/>
                    <a:pt x="1754" y="313"/>
                  </a:cubicBezTo>
                  <a:cubicBezTo>
                    <a:pt x="1253" y="1314"/>
                    <a:pt x="1" y="2781"/>
                    <a:pt x="824" y="3890"/>
                  </a:cubicBezTo>
                  <a:cubicBezTo>
                    <a:pt x="866" y="3974"/>
                    <a:pt x="944" y="4009"/>
                    <a:pt x="1024" y="4009"/>
                  </a:cubicBezTo>
                  <a:cubicBezTo>
                    <a:pt x="1080" y="4009"/>
                    <a:pt x="1137" y="3992"/>
                    <a:pt x="1182" y="3962"/>
                  </a:cubicBezTo>
                  <a:cubicBezTo>
                    <a:pt x="1933" y="3103"/>
                    <a:pt x="2362" y="1923"/>
                    <a:pt x="2863" y="957"/>
                  </a:cubicBezTo>
                  <a:cubicBezTo>
                    <a:pt x="3111" y="461"/>
                    <a:pt x="2673" y="1"/>
                    <a:pt x="2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 flipH="1">
              <a:off x="8161138" y="523325"/>
              <a:ext cx="77675" cy="90725"/>
            </a:xfrm>
            <a:custGeom>
              <a:avLst/>
              <a:gdLst/>
              <a:ahLst/>
              <a:cxnLst/>
              <a:rect l="l" t="t" r="r" b="b"/>
              <a:pathLst>
                <a:path w="3107" h="3629" extrusionOk="0">
                  <a:moveTo>
                    <a:pt x="984" y="1"/>
                  </a:moveTo>
                  <a:cubicBezTo>
                    <a:pt x="455" y="1"/>
                    <a:pt x="0" y="685"/>
                    <a:pt x="495" y="1179"/>
                  </a:cubicBezTo>
                  <a:cubicBezTo>
                    <a:pt x="1210" y="2002"/>
                    <a:pt x="1461" y="3254"/>
                    <a:pt x="2641" y="3612"/>
                  </a:cubicBezTo>
                  <a:cubicBezTo>
                    <a:pt x="2674" y="3623"/>
                    <a:pt x="2707" y="3628"/>
                    <a:pt x="2740" y="3628"/>
                  </a:cubicBezTo>
                  <a:cubicBezTo>
                    <a:pt x="2926" y="3628"/>
                    <a:pt x="3106" y="3467"/>
                    <a:pt x="3106" y="3254"/>
                  </a:cubicBezTo>
                  <a:cubicBezTo>
                    <a:pt x="2927" y="2074"/>
                    <a:pt x="2355" y="1000"/>
                    <a:pt x="1461" y="213"/>
                  </a:cubicBezTo>
                  <a:cubicBezTo>
                    <a:pt x="1311" y="64"/>
                    <a:pt x="1144" y="1"/>
                    <a:pt x="9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 flipH="1">
              <a:off x="8349863" y="823800"/>
              <a:ext cx="94850" cy="38625"/>
            </a:xfrm>
            <a:custGeom>
              <a:avLst/>
              <a:gdLst/>
              <a:ahLst/>
              <a:cxnLst/>
              <a:rect l="l" t="t" r="r" b="b"/>
              <a:pathLst>
                <a:path w="3794" h="1545" extrusionOk="0">
                  <a:moveTo>
                    <a:pt x="788" y="1"/>
                  </a:moveTo>
                  <a:cubicBezTo>
                    <a:pt x="1" y="1"/>
                    <a:pt x="1" y="1182"/>
                    <a:pt x="788" y="1217"/>
                  </a:cubicBezTo>
                  <a:cubicBezTo>
                    <a:pt x="1461" y="1242"/>
                    <a:pt x="2099" y="1545"/>
                    <a:pt x="2751" y="1545"/>
                  </a:cubicBezTo>
                  <a:cubicBezTo>
                    <a:pt x="3035" y="1545"/>
                    <a:pt x="3321" y="1488"/>
                    <a:pt x="3614" y="1325"/>
                  </a:cubicBezTo>
                  <a:cubicBezTo>
                    <a:pt x="3793" y="1217"/>
                    <a:pt x="3793" y="967"/>
                    <a:pt x="3614" y="860"/>
                  </a:cubicBezTo>
                  <a:cubicBezTo>
                    <a:pt x="2756" y="287"/>
                    <a:pt x="1790" y="1"/>
                    <a:pt x="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 flipH="1">
              <a:off x="8304263" y="1158250"/>
              <a:ext cx="77350" cy="57550"/>
            </a:xfrm>
            <a:custGeom>
              <a:avLst/>
              <a:gdLst/>
              <a:ahLst/>
              <a:cxnLst/>
              <a:rect l="l" t="t" r="r" b="b"/>
              <a:pathLst>
                <a:path w="3094" h="2302" extrusionOk="0">
                  <a:moveTo>
                    <a:pt x="2472" y="1"/>
                  </a:moveTo>
                  <a:cubicBezTo>
                    <a:pt x="1579" y="1"/>
                    <a:pt x="630" y="827"/>
                    <a:pt x="232" y="1471"/>
                  </a:cubicBezTo>
                  <a:cubicBezTo>
                    <a:pt x="1" y="1875"/>
                    <a:pt x="305" y="2302"/>
                    <a:pt x="695" y="2302"/>
                  </a:cubicBezTo>
                  <a:cubicBezTo>
                    <a:pt x="788" y="2302"/>
                    <a:pt x="886" y="2277"/>
                    <a:pt x="983" y="2222"/>
                  </a:cubicBezTo>
                  <a:cubicBezTo>
                    <a:pt x="1699" y="1793"/>
                    <a:pt x="3022" y="1328"/>
                    <a:pt x="3094" y="362"/>
                  </a:cubicBezTo>
                  <a:cubicBezTo>
                    <a:pt x="3094" y="218"/>
                    <a:pt x="3022" y="111"/>
                    <a:pt x="2915" y="75"/>
                  </a:cubicBezTo>
                  <a:cubicBezTo>
                    <a:pt x="2771" y="24"/>
                    <a:pt x="2622" y="1"/>
                    <a:pt x="2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 flipH="1">
              <a:off x="8132513" y="1357550"/>
              <a:ext cx="59725" cy="82125"/>
            </a:xfrm>
            <a:custGeom>
              <a:avLst/>
              <a:gdLst/>
              <a:ahLst/>
              <a:cxnLst/>
              <a:rect l="l" t="t" r="r" b="b"/>
              <a:pathLst>
                <a:path w="2389" h="3285" extrusionOk="0">
                  <a:moveTo>
                    <a:pt x="2031" y="1"/>
                  </a:moveTo>
                  <a:cubicBezTo>
                    <a:pt x="2008" y="1"/>
                    <a:pt x="1984" y="4"/>
                    <a:pt x="1959" y="10"/>
                  </a:cubicBezTo>
                  <a:cubicBezTo>
                    <a:pt x="957" y="332"/>
                    <a:pt x="850" y="1406"/>
                    <a:pt x="349" y="2193"/>
                  </a:cubicBezTo>
                  <a:cubicBezTo>
                    <a:pt x="1" y="2764"/>
                    <a:pt x="499" y="3284"/>
                    <a:pt x="1004" y="3284"/>
                  </a:cubicBezTo>
                  <a:cubicBezTo>
                    <a:pt x="1226" y="3284"/>
                    <a:pt x="1448" y="3184"/>
                    <a:pt x="1601" y="2944"/>
                  </a:cubicBezTo>
                  <a:cubicBezTo>
                    <a:pt x="2174" y="2121"/>
                    <a:pt x="2388" y="1119"/>
                    <a:pt x="2245" y="153"/>
                  </a:cubicBezTo>
                  <a:cubicBezTo>
                    <a:pt x="2216" y="65"/>
                    <a:pt x="2138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 flipH="1">
              <a:off x="7769513" y="1318050"/>
              <a:ext cx="63400" cy="98250"/>
            </a:xfrm>
            <a:custGeom>
              <a:avLst/>
              <a:gdLst/>
              <a:ahLst/>
              <a:cxnLst/>
              <a:rect l="l" t="t" r="r" b="b"/>
              <a:pathLst>
                <a:path w="2536" h="3930" extrusionOk="0">
                  <a:moveTo>
                    <a:pt x="318" y="0"/>
                  </a:moveTo>
                  <a:cubicBezTo>
                    <a:pt x="162" y="0"/>
                    <a:pt x="1" y="141"/>
                    <a:pt x="1" y="302"/>
                  </a:cubicBezTo>
                  <a:cubicBezTo>
                    <a:pt x="1" y="1483"/>
                    <a:pt x="537" y="2520"/>
                    <a:pt x="1146" y="3558"/>
                  </a:cubicBezTo>
                  <a:cubicBezTo>
                    <a:pt x="1258" y="3820"/>
                    <a:pt x="1474" y="3930"/>
                    <a:pt x="1695" y="3930"/>
                  </a:cubicBezTo>
                  <a:cubicBezTo>
                    <a:pt x="2108" y="3930"/>
                    <a:pt x="2536" y="3547"/>
                    <a:pt x="2326" y="3057"/>
                  </a:cubicBezTo>
                  <a:cubicBezTo>
                    <a:pt x="2076" y="1841"/>
                    <a:pt x="1432" y="803"/>
                    <a:pt x="466" y="52"/>
                  </a:cubicBezTo>
                  <a:cubicBezTo>
                    <a:pt x="421" y="16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 flipH="1">
              <a:off x="7501988" y="1019700"/>
              <a:ext cx="106425" cy="56250"/>
            </a:xfrm>
            <a:custGeom>
              <a:avLst/>
              <a:gdLst/>
              <a:ahLst/>
              <a:cxnLst/>
              <a:rect l="l" t="t" r="r" b="b"/>
              <a:pathLst>
                <a:path w="4257" h="2250" extrusionOk="0">
                  <a:moveTo>
                    <a:pt x="466" y="0"/>
                  </a:moveTo>
                  <a:cubicBezTo>
                    <a:pt x="180" y="0"/>
                    <a:pt x="1" y="322"/>
                    <a:pt x="144" y="573"/>
                  </a:cubicBezTo>
                  <a:cubicBezTo>
                    <a:pt x="752" y="1574"/>
                    <a:pt x="2040" y="1968"/>
                    <a:pt x="3114" y="2218"/>
                  </a:cubicBezTo>
                  <a:cubicBezTo>
                    <a:pt x="3187" y="2240"/>
                    <a:pt x="3257" y="2250"/>
                    <a:pt x="3323" y="2250"/>
                  </a:cubicBezTo>
                  <a:cubicBezTo>
                    <a:pt x="4025" y="2250"/>
                    <a:pt x="4256" y="1124"/>
                    <a:pt x="3471" y="895"/>
                  </a:cubicBezTo>
                  <a:cubicBezTo>
                    <a:pt x="2470" y="608"/>
                    <a:pt x="1504" y="0"/>
                    <a:pt x="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 flipH="1">
              <a:off x="7563138" y="720300"/>
              <a:ext cx="81275" cy="61400"/>
            </a:xfrm>
            <a:custGeom>
              <a:avLst/>
              <a:gdLst/>
              <a:ahLst/>
              <a:cxnLst/>
              <a:rect l="l" t="t" r="r" b="b"/>
              <a:pathLst>
                <a:path w="3251" h="2456" extrusionOk="0">
                  <a:moveTo>
                    <a:pt x="2694" y="1"/>
                  </a:moveTo>
                  <a:cubicBezTo>
                    <a:pt x="2600" y="1"/>
                    <a:pt x="2500" y="30"/>
                    <a:pt x="2407" y="98"/>
                  </a:cubicBezTo>
                  <a:cubicBezTo>
                    <a:pt x="1799" y="742"/>
                    <a:pt x="690" y="778"/>
                    <a:pt x="189" y="1565"/>
                  </a:cubicBezTo>
                  <a:cubicBezTo>
                    <a:pt x="0" y="1942"/>
                    <a:pt x="280" y="2456"/>
                    <a:pt x="665" y="2456"/>
                  </a:cubicBezTo>
                  <a:cubicBezTo>
                    <a:pt x="719" y="2456"/>
                    <a:pt x="775" y="2446"/>
                    <a:pt x="833" y="2424"/>
                  </a:cubicBezTo>
                  <a:cubicBezTo>
                    <a:pt x="1262" y="2209"/>
                    <a:pt x="1691" y="1994"/>
                    <a:pt x="2049" y="1708"/>
                  </a:cubicBezTo>
                  <a:cubicBezTo>
                    <a:pt x="2514" y="1458"/>
                    <a:pt x="2872" y="1100"/>
                    <a:pt x="3087" y="635"/>
                  </a:cubicBezTo>
                  <a:cubicBezTo>
                    <a:pt x="3250" y="307"/>
                    <a:pt x="2998" y="1"/>
                    <a:pt x="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35"/>
          <p:cNvGrpSpPr/>
          <p:nvPr/>
        </p:nvGrpSpPr>
        <p:grpSpPr>
          <a:xfrm>
            <a:off x="8261775" y="1747400"/>
            <a:ext cx="503600" cy="371225"/>
            <a:chOff x="8261775" y="1880050"/>
            <a:chExt cx="503600" cy="371225"/>
          </a:xfrm>
        </p:grpSpPr>
        <p:sp>
          <p:nvSpPr>
            <p:cNvPr id="774" name="Google Shape;774;p35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5"/>
          <p:cNvGrpSpPr/>
          <p:nvPr/>
        </p:nvGrpSpPr>
        <p:grpSpPr>
          <a:xfrm>
            <a:off x="552250" y="2081050"/>
            <a:ext cx="330075" cy="331875"/>
            <a:chOff x="552250" y="2081050"/>
            <a:chExt cx="330075" cy="331875"/>
          </a:xfrm>
        </p:grpSpPr>
        <p:sp>
          <p:nvSpPr>
            <p:cNvPr id="777" name="Google Shape;777;p35"/>
            <p:cNvSpPr/>
            <p:nvPr/>
          </p:nvSpPr>
          <p:spPr>
            <a:xfrm>
              <a:off x="585350" y="21186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552250" y="20810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5"/>
          <p:cNvGrpSpPr/>
          <p:nvPr/>
        </p:nvGrpSpPr>
        <p:grpSpPr>
          <a:xfrm>
            <a:off x="2212300" y="1233050"/>
            <a:ext cx="503600" cy="371225"/>
            <a:chOff x="8261775" y="1880050"/>
            <a:chExt cx="503600" cy="371225"/>
          </a:xfrm>
        </p:grpSpPr>
        <p:sp>
          <p:nvSpPr>
            <p:cNvPr id="780" name="Google Shape;780;p35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35"/>
          <p:cNvGrpSpPr/>
          <p:nvPr/>
        </p:nvGrpSpPr>
        <p:grpSpPr>
          <a:xfrm>
            <a:off x="7216575" y="923850"/>
            <a:ext cx="699475" cy="1249550"/>
            <a:chOff x="6303800" y="2527250"/>
            <a:chExt cx="699475" cy="1249550"/>
          </a:xfrm>
        </p:grpSpPr>
        <p:sp>
          <p:nvSpPr>
            <p:cNvPr id="783" name="Google Shape;783;p35"/>
            <p:cNvSpPr/>
            <p:nvPr/>
          </p:nvSpPr>
          <p:spPr>
            <a:xfrm>
              <a:off x="6542625" y="2550500"/>
              <a:ext cx="255825" cy="319350"/>
            </a:xfrm>
            <a:custGeom>
              <a:avLst/>
              <a:gdLst/>
              <a:ahLst/>
              <a:cxnLst/>
              <a:rect l="l" t="t" r="r" b="b"/>
              <a:pathLst>
                <a:path w="10233" h="12774" extrusionOk="0">
                  <a:moveTo>
                    <a:pt x="251" y="6011"/>
                  </a:moveTo>
                  <a:cubicBezTo>
                    <a:pt x="36" y="5439"/>
                    <a:pt x="1" y="4830"/>
                    <a:pt x="179" y="4222"/>
                  </a:cubicBezTo>
                  <a:cubicBezTo>
                    <a:pt x="394" y="3364"/>
                    <a:pt x="752" y="2541"/>
                    <a:pt x="1253" y="1825"/>
                  </a:cubicBezTo>
                  <a:cubicBezTo>
                    <a:pt x="1718" y="1110"/>
                    <a:pt x="2398" y="537"/>
                    <a:pt x="3221" y="287"/>
                  </a:cubicBezTo>
                  <a:cubicBezTo>
                    <a:pt x="3435" y="215"/>
                    <a:pt x="3650" y="144"/>
                    <a:pt x="3865" y="144"/>
                  </a:cubicBezTo>
                  <a:cubicBezTo>
                    <a:pt x="4652" y="0"/>
                    <a:pt x="5439" y="430"/>
                    <a:pt x="5761" y="1145"/>
                  </a:cubicBezTo>
                  <a:cubicBezTo>
                    <a:pt x="6047" y="1682"/>
                    <a:pt x="6190" y="2254"/>
                    <a:pt x="6190" y="2827"/>
                  </a:cubicBezTo>
                  <a:cubicBezTo>
                    <a:pt x="6154" y="4580"/>
                    <a:pt x="5510" y="6262"/>
                    <a:pt x="4401" y="7621"/>
                  </a:cubicBezTo>
                  <a:cubicBezTo>
                    <a:pt x="4258" y="7728"/>
                    <a:pt x="4187" y="7872"/>
                    <a:pt x="4079" y="8015"/>
                  </a:cubicBezTo>
                  <a:cubicBezTo>
                    <a:pt x="3972" y="8194"/>
                    <a:pt x="4008" y="8444"/>
                    <a:pt x="4187" y="8587"/>
                  </a:cubicBezTo>
                  <a:cubicBezTo>
                    <a:pt x="4365" y="8730"/>
                    <a:pt x="4580" y="8730"/>
                    <a:pt x="4723" y="8587"/>
                  </a:cubicBezTo>
                  <a:cubicBezTo>
                    <a:pt x="4795" y="8551"/>
                    <a:pt x="4866" y="8516"/>
                    <a:pt x="4938" y="8444"/>
                  </a:cubicBezTo>
                  <a:cubicBezTo>
                    <a:pt x="5439" y="7764"/>
                    <a:pt x="6226" y="7657"/>
                    <a:pt x="7013" y="7693"/>
                  </a:cubicBezTo>
                  <a:cubicBezTo>
                    <a:pt x="8015" y="7800"/>
                    <a:pt x="8945" y="8229"/>
                    <a:pt x="9660" y="8945"/>
                  </a:cubicBezTo>
                  <a:cubicBezTo>
                    <a:pt x="9804" y="9052"/>
                    <a:pt x="9911" y="9231"/>
                    <a:pt x="10018" y="9374"/>
                  </a:cubicBezTo>
                  <a:cubicBezTo>
                    <a:pt x="10233" y="9696"/>
                    <a:pt x="10233" y="10161"/>
                    <a:pt x="9947" y="10448"/>
                  </a:cubicBezTo>
                  <a:cubicBezTo>
                    <a:pt x="9016" y="11592"/>
                    <a:pt x="7728" y="12380"/>
                    <a:pt x="6297" y="12666"/>
                  </a:cubicBezTo>
                  <a:cubicBezTo>
                    <a:pt x="5761" y="12773"/>
                    <a:pt x="5224" y="12737"/>
                    <a:pt x="4759" y="12558"/>
                  </a:cubicBezTo>
                  <a:cubicBezTo>
                    <a:pt x="4437" y="12487"/>
                    <a:pt x="4222" y="12236"/>
                    <a:pt x="4187" y="11914"/>
                  </a:cubicBezTo>
                  <a:cubicBezTo>
                    <a:pt x="4043" y="11306"/>
                    <a:pt x="3865" y="10698"/>
                    <a:pt x="3686" y="10090"/>
                  </a:cubicBezTo>
                  <a:cubicBezTo>
                    <a:pt x="3399" y="9231"/>
                    <a:pt x="2970" y="8408"/>
                    <a:pt x="2398" y="7693"/>
                  </a:cubicBezTo>
                  <a:cubicBezTo>
                    <a:pt x="1933" y="7013"/>
                    <a:pt x="1289" y="6476"/>
                    <a:pt x="501" y="6118"/>
                  </a:cubicBezTo>
                  <a:cubicBezTo>
                    <a:pt x="430" y="6083"/>
                    <a:pt x="323" y="6047"/>
                    <a:pt x="251" y="60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6327075" y="2741900"/>
              <a:ext cx="269250" cy="258525"/>
            </a:xfrm>
            <a:custGeom>
              <a:avLst/>
              <a:gdLst/>
              <a:ahLst/>
              <a:cxnLst/>
              <a:rect l="l" t="t" r="r" b="b"/>
              <a:pathLst>
                <a:path w="10770" h="10341" extrusionOk="0">
                  <a:moveTo>
                    <a:pt x="7084" y="1003"/>
                  </a:moveTo>
                  <a:cubicBezTo>
                    <a:pt x="7835" y="3149"/>
                    <a:pt x="9088" y="5046"/>
                    <a:pt x="10769" y="6584"/>
                  </a:cubicBezTo>
                  <a:cubicBezTo>
                    <a:pt x="10698" y="7121"/>
                    <a:pt x="10662" y="7657"/>
                    <a:pt x="10555" y="8194"/>
                  </a:cubicBezTo>
                  <a:cubicBezTo>
                    <a:pt x="10447" y="8659"/>
                    <a:pt x="10268" y="9124"/>
                    <a:pt x="9982" y="9482"/>
                  </a:cubicBezTo>
                  <a:cubicBezTo>
                    <a:pt x="9553" y="10126"/>
                    <a:pt x="8694" y="10341"/>
                    <a:pt x="8014" y="9983"/>
                  </a:cubicBezTo>
                  <a:cubicBezTo>
                    <a:pt x="7442" y="9732"/>
                    <a:pt x="6977" y="9232"/>
                    <a:pt x="6798" y="8588"/>
                  </a:cubicBezTo>
                  <a:cubicBezTo>
                    <a:pt x="6512" y="7550"/>
                    <a:pt x="6619" y="6441"/>
                    <a:pt x="7084" y="5475"/>
                  </a:cubicBezTo>
                  <a:cubicBezTo>
                    <a:pt x="7156" y="5296"/>
                    <a:pt x="7299" y="5117"/>
                    <a:pt x="7335" y="4938"/>
                  </a:cubicBezTo>
                  <a:cubicBezTo>
                    <a:pt x="7370" y="4831"/>
                    <a:pt x="7335" y="4724"/>
                    <a:pt x="7263" y="4652"/>
                  </a:cubicBezTo>
                  <a:cubicBezTo>
                    <a:pt x="7156" y="4580"/>
                    <a:pt x="7048" y="4545"/>
                    <a:pt x="6905" y="4580"/>
                  </a:cubicBezTo>
                  <a:cubicBezTo>
                    <a:pt x="6762" y="4652"/>
                    <a:pt x="6619" y="4759"/>
                    <a:pt x="6512" y="4867"/>
                  </a:cubicBezTo>
                  <a:cubicBezTo>
                    <a:pt x="6047" y="5260"/>
                    <a:pt x="5581" y="5654"/>
                    <a:pt x="5081" y="6012"/>
                  </a:cubicBezTo>
                  <a:cubicBezTo>
                    <a:pt x="3184" y="7300"/>
                    <a:pt x="1252" y="6226"/>
                    <a:pt x="394" y="4795"/>
                  </a:cubicBezTo>
                  <a:cubicBezTo>
                    <a:pt x="107" y="4294"/>
                    <a:pt x="0" y="3686"/>
                    <a:pt x="179" y="3114"/>
                  </a:cubicBezTo>
                  <a:cubicBezTo>
                    <a:pt x="608" y="1289"/>
                    <a:pt x="2290" y="1"/>
                    <a:pt x="4186" y="108"/>
                  </a:cubicBezTo>
                  <a:cubicBezTo>
                    <a:pt x="5224" y="144"/>
                    <a:pt x="6190" y="466"/>
                    <a:pt x="7084" y="10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6517575" y="2715975"/>
              <a:ext cx="119000" cy="182475"/>
            </a:xfrm>
            <a:custGeom>
              <a:avLst/>
              <a:gdLst/>
              <a:ahLst/>
              <a:cxnLst/>
              <a:rect l="l" t="t" r="r" b="b"/>
              <a:pathLst>
                <a:path w="4760" h="7299" extrusionOk="0">
                  <a:moveTo>
                    <a:pt x="4008" y="7299"/>
                  </a:moveTo>
                  <a:cubicBezTo>
                    <a:pt x="3722" y="7263"/>
                    <a:pt x="3471" y="7084"/>
                    <a:pt x="3292" y="6834"/>
                  </a:cubicBezTo>
                  <a:cubicBezTo>
                    <a:pt x="2326" y="5653"/>
                    <a:pt x="1468" y="4401"/>
                    <a:pt x="752" y="3077"/>
                  </a:cubicBezTo>
                  <a:cubicBezTo>
                    <a:pt x="573" y="2684"/>
                    <a:pt x="430" y="2326"/>
                    <a:pt x="287" y="1932"/>
                  </a:cubicBezTo>
                  <a:cubicBezTo>
                    <a:pt x="215" y="1682"/>
                    <a:pt x="180" y="1467"/>
                    <a:pt x="144" y="1217"/>
                  </a:cubicBezTo>
                  <a:cubicBezTo>
                    <a:pt x="1" y="537"/>
                    <a:pt x="716" y="0"/>
                    <a:pt x="1325" y="358"/>
                  </a:cubicBezTo>
                  <a:cubicBezTo>
                    <a:pt x="1611" y="537"/>
                    <a:pt x="1933" y="752"/>
                    <a:pt x="2183" y="1002"/>
                  </a:cubicBezTo>
                  <a:cubicBezTo>
                    <a:pt x="2899" y="1682"/>
                    <a:pt x="3471" y="2505"/>
                    <a:pt x="3829" y="3435"/>
                  </a:cubicBezTo>
                  <a:cubicBezTo>
                    <a:pt x="4115" y="4222"/>
                    <a:pt x="4294" y="5081"/>
                    <a:pt x="4545" y="5904"/>
                  </a:cubicBezTo>
                  <a:cubicBezTo>
                    <a:pt x="4759" y="6440"/>
                    <a:pt x="4509" y="7013"/>
                    <a:pt x="4008" y="72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6303800" y="2527250"/>
              <a:ext cx="516125" cy="500900"/>
            </a:xfrm>
            <a:custGeom>
              <a:avLst/>
              <a:gdLst/>
              <a:ahLst/>
              <a:cxnLst/>
              <a:rect l="l" t="t" r="r" b="b"/>
              <a:pathLst>
                <a:path w="20645" h="20036" extrusionOk="0">
                  <a:moveTo>
                    <a:pt x="7765" y="8623"/>
                  </a:moveTo>
                  <a:cubicBezTo>
                    <a:pt x="7979" y="8229"/>
                    <a:pt x="7836" y="7728"/>
                    <a:pt x="7478" y="7514"/>
                  </a:cubicBezTo>
                  <a:cubicBezTo>
                    <a:pt x="6620" y="6834"/>
                    <a:pt x="5654" y="6333"/>
                    <a:pt x="4652" y="6011"/>
                  </a:cubicBezTo>
                  <a:cubicBezTo>
                    <a:pt x="4187" y="5832"/>
                    <a:pt x="3686" y="5689"/>
                    <a:pt x="3221" y="5510"/>
                  </a:cubicBezTo>
                  <a:cubicBezTo>
                    <a:pt x="2756" y="5331"/>
                    <a:pt x="2613" y="5188"/>
                    <a:pt x="2720" y="5009"/>
                  </a:cubicBezTo>
                  <a:cubicBezTo>
                    <a:pt x="2899" y="4687"/>
                    <a:pt x="3221" y="4794"/>
                    <a:pt x="3436" y="4866"/>
                  </a:cubicBezTo>
                  <a:cubicBezTo>
                    <a:pt x="4115" y="5045"/>
                    <a:pt x="4795" y="5260"/>
                    <a:pt x="5439" y="5474"/>
                  </a:cubicBezTo>
                  <a:cubicBezTo>
                    <a:pt x="6119" y="5725"/>
                    <a:pt x="6799" y="6082"/>
                    <a:pt x="7407" y="6512"/>
                  </a:cubicBezTo>
                  <a:cubicBezTo>
                    <a:pt x="7478" y="6548"/>
                    <a:pt x="7586" y="6619"/>
                    <a:pt x="7765" y="6691"/>
                  </a:cubicBezTo>
                  <a:cubicBezTo>
                    <a:pt x="7729" y="6440"/>
                    <a:pt x="7693" y="6297"/>
                    <a:pt x="7693" y="6118"/>
                  </a:cubicBezTo>
                  <a:cubicBezTo>
                    <a:pt x="7407" y="4973"/>
                    <a:pt x="7264" y="3828"/>
                    <a:pt x="7192" y="2684"/>
                  </a:cubicBezTo>
                  <a:cubicBezTo>
                    <a:pt x="7192" y="2004"/>
                    <a:pt x="7300" y="1360"/>
                    <a:pt x="7514" y="752"/>
                  </a:cubicBezTo>
                  <a:cubicBezTo>
                    <a:pt x="7586" y="608"/>
                    <a:pt x="7586" y="465"/>
                    <a:pt x="7836" y="465"/>
                  </a:cubicBezTo>
                  <a:cubicBezTo>
                    <a:pt x="7944" y="1539"/>
                    <a:pt x="8015" y="2648"/>
                    <a:pt x="8158" y="3721"/>
                  </a:cubicBezTo>
                  <a:cubicBezTo>
                    <a:pt x="8301" y="4866"/>
                    <a:pt x="8516" y="5975"/>
                    <a:pt x="8838" y="7084"/>
                  </a:cubicBezTo>
                  <a:cubicBezTo>
                    <a:pt x="8910" y="6870"/>
                    <a:pt x="8945" y="6798"/>
                    <a:pt x="8945" y="6726"/>
                  </a:cubicBezTo>
                  <a:cubicBezTo>
                    <a:pt x="8659" y="4723"/>
                    <a:pt x="9410" y="2648"/>
                    <a:pt x="10949" y="1288"/>
                  </a:cubicBezTo>
                  <a:cubicBezTo>
                    <a:pt x="11593" y="716"/>
                    <a:pt x="12380" y="322"/>
                    <a:pt x="13239" y="215"/>
                  </a:cubicBezTo>
                  <a:cubicBezTo>
                    <a:pt x="14527" y="0"/>
                    <a:pt x="15815" y="716"/>
                    <a:pt x="16280" y="1968"/>
                  </a:cubicBezTo>
                  <a:cubicBezTo>
                    <a:pt x="16602" y="2755"/>
                    <a:pt x="16709" y="3650"/>
                    <a:pt x="16602" y="4508"/>
                  </a:cubicBezTo>
                  <a:cubicBezTo>
                    <a:pt x="16494" y="5403"/>
                    <a:pt x="16280" y="6297"/>
                    <a:pt x="15922" y="7120"/>
                  </a:cubicBezTo>
                  <a:cubicBezTo>
                    <a:pt x="15850" y="7299"/>
                    <a:pt x="15815" y="7478"/>
                    <a:pt x="15707" y="7692"/>
                  </a:cubicBezTo>
                  <a:cubicBezTo>
                    <a:pt x="15958" y="7692"/>
                    <a:pt x="16137" y="7728"/>
                    <a:pt x="16316" y="7728"/>
                  </a:cubicBezTo>
                  <a:cubicBezTo>
                    <a:pt x="17317" y="7800"/>
                    <a:pt x="18283" y="8086"/>
                    <a:pt x="19142" y="8587"/>
                  </a:cubicBezTo>
                  <a:cubicBezTo>
                    <a:pt x="19213" y="8623"/>
                    <a:pt x="19249" y="8658"/>
                    <a:pt x="19285" y="8694"/>
                  </a:cubicBezTo>
                  <a:cubicBezTo>
                    <a:pt x="19822" y="9231"/>
                    <a:pt x="20251" y="9875"/>
                    <a:pt x="20573" y="10590"/>
                  </a:cubicBezTo>
                  <a:cubicBezTo>
                    <a:pt x="20645" y="10841"/>
                    <a:pt x="20645" y="11091"/>
                    <a:pt x="20573" y="11306"/>
                  </a:cubicBezTo>
                  <a:cubicBezTo>
                    <a:pt x="20430" y="11807"/>
                    <a:pt x="20144" y="12236"/>
                    <a:pt x="19750" y="12522"/>
                  </a:cubicBezTo>
                  <a:cubicBezTo>
                    <a:pt x="18999" y="13095"/>
                    <a:pt x="18176" y="13560"/>
                    <a:pt x="17317" y="13918"/>
                  </a:cubicBezTo>
                  <a:cubicBezTo>
                    <a:pt x="16924" y="14097"/>
                    <a:pt x="16494" y="14204"/>
                    <a:pt x="16029" y="14204"/>
                  </a:cubicBezTo>
                  <a:cubicBezTo>
                    <a:pt x="15600" y="14204"/>
                    <a:pt x="15099" y="14276"/>
                    <a:pt x="14634" y="14276"/>
                  </a:cubicBezTo>
                  <a:cubicBezTo>
                    <a:pt x="14240" y="14240"/>
                    <a:pt x="13883" y="14490"/>
                    <a:pt x="13775" y="14884"/>
                  </a:cubicBezTo>
                  <a:cubicBezTo>
                    <a:pt x="13561" y="15456"/>
                    <a:pt x="13453" y="15492"/>
                    <a:pt x="12630" y="15671"/>
                  </a:cubicBezTo>
                  <a:lnTo>
                    <a:pt x="12523" y="16494"/>
                  </a:lnTo>
                  <a:cubicBezTo>
                    <a:pt x="12452" y="17209"/>
                    <a:pt x="12201" y="17925"/>
                    <a:pt x="11772" y="18569"/>
                  </a:cubicBezTo>
                  <a:cubicBezTo>
                    <a:pt x="11056" y="19678"/>
                    <a:pt x="9554" y="20036"/>
                    <a:pt x="8409" y="19356"/>
                  </a:cubicBezTo>
                  <a:cubicBezTo>
                    <a:pt x="7192" y="18676"/>
                    <a:pt x="6727" y="17567"/>
                    <a:pt x="6763" y="16243"/>
                  </a:cubicBezTo>
                  <a:cubicBezTo>
                    <a:pt x="6763" y="15886"/>
                    <a:pt x="6799" y="15528"/>
                    <a:pt x="6834" y="15098"/>
                  </a:cubicBezTo>
                  <a:cubicBezTo>
                    <a:pt x="6656" y="15242"/>
                    <a:pt x="6512" y="15313"/>
                    <a:pt x="6369" y="15385"/>
                  </a:cubicBezTo>
                  <a:cubicBezTo>
                    <a:pt x="4580" y="16530"/>
                    <a:pt x="2613" y="16136"/>
                    <a:pt x="1182" y="14669"/>
                  </a:cubicBezTo>
                  <a:cubicBezTo>
                    <a:pt x="394" y="13954"/>
                    <a:pt x="1" y="12880"/>
                    <a:pt x="144" y="11843"/>
                  </a:cubicBezTo>
                  <a:cubicBezTo>
                    <a:pt x="180" y="11485"/>
                    <a:pt x="287" y="11127"/>
                    <a:pt x="430" y="10805"/>
                  </a:cubicBezTo>
                  <a:cubicBezTo>
                    <a:pt x="824" y="9911"/>
                    <a:pt x="1468" y="9124"/>
                    <a:pt x="2255" y="8551"/>
                  </a:cubicBezTo>
                  <a:cubicBezTo>
                    <a:pt x="2648" y="8265"/>
                    <a:pt x="3114" y="8086"/>
                    <a:pt x="3579" y="7979"/>
                  </a:cubicBezTo>
                  <a:cubicBezTo>
                    <a:pt x="4938" y="7728"/>
                    <a:pt x="6334" y="7907"/>
                    <a:pt x="7514" y="8551"/>
                  </a:cubicBezTo>
                  <a:cubicBezTo>
                    <a:pt x="7622" y="8587"/>
                    <a:pt x="7693" y="8623"/>
                    <a:pt x="7765" y="8623"/>
                  </a:cubicBezTo>
                  <a:close/>
                  <a:moveTo>
                    <a:pt x="9804" y="6941"/>
                  </a:moveTo>
                  <a:cubicBezTo>
                    <a:pt x="9876" y="7013"/>
                    <a:pt x="9983" y="7048"/>
                    <a:pt x="10090" y="7084"/>
                  </a:cubicBezTo>
                  <a:cubicBezTo>
                    <a:pt x="10842" y="7442"/>
                    <a:pt x="11486" y="7979"/>
                    <a:pt x="11986" y="8658"/>
                  </a:cubicBezTo>
                  <a:cubicBezTo>
                    <a:pt x="12523" y="9374"/>
                    <a:pt x="12952" y="10197"/>
                    <a:pt x="13239" y="11056"/>
                  </a:cubicBezTo>
                  <a:cubicBezTo>
                    <a:pt x="13453" y="11664"/>
                    <a:pt x="13596" y="12272"/>
                    <a:pt x="13740" y="12880"/>
                  </a:cubicBezTo>
                  <a:cubicBezTo>
                    <a:pt x="13811" y="13202"/>
                    <a:pt x="14026" y="13453"/>
                    <a:pt x="14312" y="13524"/>
                  </a:cubicBezTo>
                  <a:cubicBezTo>
                    <a:pt x="14813" y="13703"/>
                    <a:pt x="15350" y="13739"/>
                    <a:pt x="15850" y="13632"/>
                  </a:cubicBezTo>
                  <a:cubicBezTo>
                    <a:pt x="17281" y="13345"/>
                    <a:pt x="18605" y="12558"/>
                    <a:pt x="19500" y="11413"/>
                  </a:cubicBezTo>
                  <a:cubicBezTo>
                    <a:pt x="19786" y="11127"/>
                    <a:pt x="19822" y="10662"/>
                    <a:pt x="19571" y="10340"/>
                  </a:cubicBezTo>
                  <a:cubicBezTo>
                    <a:pt x="19464" y="10197"/>
                    <a:pt x="19357" y="10018"/>
                    <a:pt x="19213" y="9911"/>
                  </a:cubicBezTo>
                  <a:cubicBezTo>
                    <a:pt x="18498" y="9195"/>
                    <a:pt x="17568" y="8766"/>
                    <a:pt x="16566" y="8658"/>
                  </a:cubicBezTo>
                  <a:cubicBezTo>
                    <a:pt x="15779" y="8623"/>
                    <a:pt x="15028" y="8730"/>
                    <a:pt x="14491" y="9410"/>
                  </a:cubicBezTo>
                  <a:cubicBezTo>
                    <a:pt x="14419" y="9481"/>
                    <a:pt x="14384" y="9517"/>
                    <a:pt x="14276" y="9553"/>
                  </a:cubicBezTo>
                  <a:cubicBezTo>
                    <a:pt x="14133" y="9696"/>
                    <a:pt x="13918" y="9696"/>
                    <a:pt x="13740" y="9553"/>
                  </a:cubicBezTo>
                  <a:cubicBezTo>
                    <a:pt x="13561" y="9410"/>
                    <a:pt x="13525" y="9159"/>
                    <a:pt x="13632" y="8980"/>
                  </a:cubicBezTo>
                  <a:cubicBezTo>
                    <a:pt x="13740" y="8837"/>
                    <a:pt x="13847" y="8694"/>
                    <a:pt x="13954" y="8587"/>
                  </a:cubicBezTo>
                  <a:cubicBezTo>
                    <a:pt x="15063" y="7227"/>
                    <a:pt x="15707" y="5546"/>
                    <a:pt x="15743" y="3793"/>
                  </a:cubicBezTo>
                  <a:cubicBezTo>
                    <a:pt x="15743" y="3220"/>
                    <a:pt x="15600" y="2648"/>
                    <a:pt x="15350" y="2111"/>
                  </a:cubicBezTo>
                  <a:cubicBezTo>
                    <a:pt x="15028" y="1396"/>
                    <a:pt x="14240" y="966"/>
                    <a:pt x="13453" y="1109"/>
                  </a:cubicBezTo>
                  <a:cubicBezTo>
                    <a:pt x="13239" y="1109"/>
                    <a:pt x="12988" y="1181"/>
                    <a:pt x="12809" y="1252"/>
                  </a:cubicBezTo>
                  <a:cubicBezTo>
                    <a:pt x="11986" y="1503"/>
                    <a:pt x="11271" y="2075"/>
                    <a:pt x="10806" y="2791"/>
                  </a:cubicBezTo>
                  <a:cubicBezTo>
                    <a:pt x="10305" y="3506"/>
                    <a:pt x="9947" y="4329"/>
                    <a:pt x="9732" y="5188"/>
                  </a:cubicBezTo>
                  <a:cubicBezTo>
                    <a:pt x="9589" y="5760"/>
                    <a:pt x="9589" y="6369"/>
                    <a:pt x="9804" y="6941"/>
                  </a:cubicBezTo>
                  <a:close/>
                  <a:moveTo>
                    <a:pt x="8015" y="9589"/>
                  </a:moveTo>
                  <a:cubicBezTo>
                    <a:pt x="7121" y="9052"/>
                    <a:pt x="6155" y="8730"/>
                    <a:pt x="5117" y="8694"/>
                  </a:cubicBezTo>
                  <a:cubicBezTo>
                    <a:pt x="3221" y="8587"/>
                    <a:pt x="1539" y="9839"/>
                    <a:pt x="1110" y="11700"/>
                  </a:cubicBezTo>
                  <a:cubicBezTo>
                    <a:pt x="931" y="12272"/>
                    <a:pt x="1038" y="12880"/>
                    <a:pt x="1325" y="13381"/>
                  </a:cubicBezTo>
                  <a:cubicBezTo>
                    <a:pt x="2183" y="14776"/>
                    <a:pt x="4115" y="15886"/>
                    <a:pt x="6012" y="14562"/>
                  </a:cubicBezTo>
                  <a:cubicBezTo>
                    <a:pt x="6512" y="14240"/>
                    <a:pt x="6978" y="13810"/>
                    <a:pt x="7443" y="13453"/>
                  </a:cubicBezTo>
                  <a:cubicBezTo>
                    <a:pt x="7550" y="13345"/>
                    <a:pt x="7693" y="13238"/>
                    <a:pt x="7836" y="13166"/>
                  </a:cubicBezTo>
                  <a:cubicBezTo>
                    <a:pt x="7979" y="13131"/>
                    <a:pt x="8087" y="13166"/>
                    <a:pt x="8194" y="13238"/>
                  </a:cubicBezTo>
                  <a:cubicBezTo>
                    <a:pt x="8266" y="13310"/>
                    <a:pt x="8301" y="13417"/>
                    <a:pt x="8266" y="13524"/>
                  </a:cubicBezTo>
                  <a:cubicBezTo>
                    <a:pt x="8230" y="13703"/>
                    <a:pt x="8087" y="13882"/>
                    <a:pt x="8015" y="14061"/>
                  </a:cubicBezTo>
                  <a:cubicBezTo>
                    <a:pt x="7550" y="15027"/>
                    <a:pt x="7443" y="16136"/>
                    <a:pt x="7729" y="17174"/>
                  </a:cubicBezTo>
                  <a:cubicBezTo>
                    <a:pt x="7908" y="17782"/>
                    <a:pt x="8373" y="18318"/>
                    <a:pt x="8945" y="18569"/>
                  </a:cubicBezTo>
                  <a:cubicBezTo>
                    <a:pt x="9625" y="18927"/>
                    <a:pt x="10484" y="18712"/>
                    <a:pt x="10913" y="18068"/>
                  </a:cubicBezTo>
                  <a:cubicBezTo>
                    <a:pt x="11199" y="17674"/>
                    <a:pt x="11378" y="17245"/>
                    <a:pt x="11486" y="16780"/>
                  </a:cubicBezTo>
                  <a:cubicBezTo>
                    <a:pt x="11593" y="16243"/>
                    <a:pt x="11629" y="15707"/>
                    <a:pt x="11700" y="15170"/>
                  </a:cubicBezTo>
                  <a:cubicBezTo>
                    <a:pt x="10019" y="13632"/>
                    <a:pt x="8766" y="11735"/>
                    <a:pt x="8015" y="9589"/>
                  </a:cubicBezTo>
                  <a:close/>
                  <a:moveTo>
                    <a:pt x="12559" y="14848"/>
                  </a:moveTo>
                  <a:cubicBezTo>
                    <a:pt x="13060" y="14598"/>
                    <a:pt x="13274" y="13989"/>
                    <a:pt x="13096" y="13453"/>
                  </a:cubicBezTo>
                  <a:cubicBezTo>
                    <a:pt x="12845" y="12630"/>
                    <a:pt x="12666" y="11807"/>
                    <a:pt x="12380" y="11020"/>
                  </a:cubicBezTo>
                  <a:cubicBezTo>
                    <a:pt x="12022" y="10090"/>
                    <a:pt x="11450" y="9231"/>
                    <a:pt x="10734" y="8551"/>
                  </a:cubicBezTo>
                  <a:cubicBezTo>
                    <a:pt x="10484" y="8301"/>
                    <a:pt x="10162" y="8086"/>
                    <a:pt x="9876" y="7943"/>
                  </a:cubicBezTo>
                  <a:cubicBezTo>
                    <a:pt x="9267" y="7585"/>
                    <a:pt x="8552" y="8086"/>
                    <a:pt x="8695" y="8766"/>
                  </a:cubicBezTo>
                  <a:cubicBezTo>
                    <a:pt x="8731" y="9016"/>
                    <a:pt x="8766" y="9267"/>
                    <a:pt x="8838" y="9517"/>
                  </a:cubicBezTo>
                  <a:cubicBezTo>
                    <a:pt x="8981" y="9875"/>
                    <a:pt x="9124" y="10268"/>
                    <a:pt x="9303" y="10626"/>
                  </a:cubicBezTo>
                  <a:cubicBezTo>
                    <a:pt x="10019" y="11986"/>
                    <a:pt x="10877" y="13238"/>
                    <a:pt x="11843" y="14419"/>
                  </a:cubicBezTo>
                  <a:cubicBezTo>
                    <a:pt x="12022" y="14633"/>
                    <a:pt x="12273" y="14812"/>
                    <a:pt x="12559" y="148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6806475" y="3251750"/>
              <a:ext cx="45650" cy="47425"/>
            </a:xfrm>
            <a:custGeom>
              <a:avLst/>
              <a:gdLst/>
              <a:ahLst/>
              <a:cxnLst/>
              <a:rect l="l" t="t" r="r" b="b"/>
              <a:pathLst>
                <a:path w="1826" h="1897" extrusionOk="0">
                  <a:moveTo>
                    <a:pt x="860" y="36"/>
                  </a:moveTo>
                  <a:cubicBezTo>
                    <a:pt x="1360" y="0"/>
                    <a:pt x="1790" y="394"/>
                    <a:pt x="1826" y="895"/>
                  </a:cubicBezTo>
                  <a:cubicBezTo>
                    <a:pt x="1826" y="1360"/>
                    <a:pt x="1468" y="1789"/>
                    <a:pt x="967" y="1861"/>
                  </a:cubicBezTo>
                  <a:cubicBezTo>
                    <a:pt x="466" y="1896"/>
                    <a:pt x="1" y="1467"/>
                    <a:pt x="1" y="966"/>
                  </a:cubicBezTo>
                  <a:cubicBezTo>
                    <a:pt x="1" y="465"/>
                    <a:pt x="359" y="72"/>
                    <a:pt x="860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6789500" y="3331350"/>
              <a:ext cx="46525" cy="48325"/>
            </a:xfrm>
            <a:custGeom>
              <a:avLst/>
              <a:gdLst/>
              <a:ahLst/>
              <a:cxnLst/>
              <a:rect l="l" t="t" r="r" b="b"/>
              <a:pathLst>
                <a:path w="1861" h="1933" extrusionOk="0">
                  <a:moveTo>
                    <a:pt x="1825" y="895"/>
                  </a:moveTo>
                  <a:cubicBezTo>
                    <a:pt x="1861" y="1360"/>
                    <a:pt x="1539" y="1825"/>
                    <a:pt x="1038" y="1897"/>
                  </a:cubicBezTo>
                  <a:cubicBezTo>
                    <a:pt x="537" y="1932"/>
                    <a:pt x="107" y="1575"/>
                    <a:pt x="72" y="1074"/>
                  </a:cubicBezTo>
                  <a:cubicBezTo>
                    <a:pt x="0" y="573"/>
                    <a:pt x="358" y="143"/>
                    <a:pt x="859" y="108"/>
                  </a:cubicBezTo>
                  <a:cubicBezTo>
                    <a:pt x="1360" y="0"/>
                    <a:pt x="1789" y="394"/>
                    <a:pt x="1825" y="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6798425" y="3160500"/>
              <a:ext cx="45650" cy="51900"/>
            </a:xfrm>
            <a:custGeom>
              <a:avLst/>
              <a:gdLst/>
              <a:ahLst/>
              <a:cxnLst/>
              <a:rect l="l" t="t" r="r" b="b"/>
              <a:pathLst>
                <a:path w="1826" h="2076" extrusionOk="0">
                  <a:moveTo>
                    <a:pt x="1" y="1253"/>
                  </a:moveTo>
                  <a:cubicBezTo>
                    <a:pt x="37" y="180"/>
                    <a:pt x="1504" y="1"/>
                    <a:pt x="1790" y="1003"/>
                  </a:cubicBezTo>
                  <a:cubicBezTo>
                    <a:pt x="1826" y="1503"/>
                    <a:pt x="1468" y="1933"/>
                    <a:pt x="1003" y="2004"/>
                  </a:cubicBezTo>
                  <a:cubicBezTo>
                    <a:pt x="502" y="2076"/>
                    <a:pt x="72" y="1718"/>
                    <a:pt x="1" y="1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6756400" y="3393075"/>
              <a:ext cx="44750" cy="45625"/>
            </a:xfrm>
            <a:custGeom>
              <a:avLst/>
              <a:gdLst/>
              <a:ahLst/>
              <a:cxnLst/>
              <a:rect l="l" t="t" r="r" b="b"/>
              <a:pathLst>
                <a:path w="1790" h="1825" extrusionOk="0">
                  <a:moveTo>
                    <a:pt x="966" y="1789"/>
                  </a:moveTo>
                  <a:cubicBezTo>
                    <a:pt x="465" y="1825"/>
                    <a:pt x="36" y="1431"/>
                    <a:pt x="0" y="966"/>
                  </a:cubicBezTo>
                  <a:cubicBezTo>
                    <a:pt x="0" y="465"/>
                    <a:pt x="358" y="36"/>
                    <a:pt x="859" y="36"/>
                  </a:cubicBezTo>
                  <a:cubicBezTo>
                    <a:pt x="1324" y="0"/>
                    <a:pt x="1753" y="322"/>
                    <a:pt x="1753" y="787"/>
                  </a:cubicBezTo>
                  <a:cubicBezTo>
                    <a:pt x="1789" y="1288"/>
                    <a:pt x="1431" y="1717"/>
                    <a:pt x="966" y="1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6776075" y="3086275"/>
              <a:ext cx="46525" cy="59950"/>
            </a:xfrm>
            <a:custGeom>
              <a:avLst/>
              <a:gdLst/>
              <a:ahLst/>
              <a:cxnLst/>
              <a:rect l="l" t="t" r="r" b="b"/>
              <a:pathLst>
                <a:path w="1861" h="2398" extrusionOk="0">
                  <a:moveTo>
                    <a:pt x="36" y="1217"/>
                  </a:moveTo>
                  <a:cubicBezTo>
                    <a:pt x="0" y="108"/>
                    <a:pt x="1646" y="0"/>
                    <a:pt x="1754" y="1109"/>
                  </a:cubicBezTo>
                  <a:cubicBezTo>
                    <a:pt x="1861" y="2254"/>
                    <a:pt x="72" y="2397"/>
                    <a:pt x="36" y="1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6885200" y="3491450"/>
              <a:ext cx="43850" cy="43850"/>
            </a:xfrm>
            <a:custGeom>
              <a:avLst/>
              <a:gdLst/>
              <a:ahLst/>
              <a:cxnLst/>
              <a:rect l="l" t="t" r="r" b="b"/>
              <a:pathLst>
                <a:path w="1754" h="1754" extrusionOk="0">
                  <a:moveTo>
                    <a:pt x="36" y="967"/>
                  </a:moveTo>
                  <a:cubicBezTo>
                    <a:pt x="0" y="501"/>
                    <a:pt x="322" y="108"/>
                    <a:pt x="787" y="36"/>
                  </a:cubicBezTo>
                  <a:cubicBezTo>
                    <a:pt x="1253" y="1"/>
                    <a:pt x="1682" y="323"/>
                    <a:pt x="1718" y="788"/>
                  </a:cubicBezTo>
                  <a:cubicBezTo>
                    <a:pt x="1753" y="1253"/>
                    <a:pt x="1431" y="1682"/>
                    <a:pt x="966" y="1718"/>
                  </a:cubicBezTo>
                  <a:cubicBezTo>
                    <a:pt x="501" y="1754"/>
                    <a:pt x="108" y="1432"/>
                    <a:pt x="36" y="9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6958550" y="3719525"/>
              <a:ext cx="44725" cy="57275"/>
            </a:xfrm>
            <a:custGeom>
              <a:avLst/>
              <a:gdLst/>
              <a:ahLst/>
              <a:cxnLst/>
              <a:rect l="l" t="t" r="r" b="b"/>
              <a:pathLst>
                <a:path w="1789" h="2291" extrusionOk="0">
                  <a:moveTo>
                    <a:pt x="1610" y="1003"/>
                  </a:moveTo>
                  <a:cubicBezTo>
                    <a:pt x="1789" y="2148"/>
                    <a:pt x="0" y="2291"/>
                    <a:pt x="0" y="1110"/>
                  </a:cubicBezTo>
                  <a:cubicBezTo>
                    <a:pt x="0" y="108"/>
                    <a:pt x="1467" y="1"/>
                    <a:pt x="1610" y="10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6632075" y="3317025"/>
              <a:ext cx="49225" cy="48325"/>
            </a:xfrm>
            <a:custGeom>
              <a:avLst/>
              <a:gdLst/>
              <a:ahLst/>
              <a:cxnLst/>
              <a:rect l="l" t="t" r="r" b="b"/>
              <a:pathLst>
                <a:path w="1969" h="1933" extrusionOk="0">
                  <a:moveTo>
                    <a:pt x="1181" y="1861"/>
                  </a:moveTo>
                  <a:cubicBezTo>
                    <a:pt x="465" y="1933"/>
                    <a:pt x="0" y="1146"/>
                    <a:pt x="430" y="573"/>
                  </a:cubicBezTo>
                  <a:cubicBezTo>
                    <a:pt x="859" y="1"/>
                    <a:pt x="1753" y="216"/>
                    <a:pt x="1897" y="931"/>
                  </a:cubicBezTo>
                  <a:cubicBezTo>
                    <a:pt x="1968" y="1396"/>
                    <a:pt x="1646" y="1826"/>
                    <a:pt x="1181" y="18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6683950" y="2952100"/>
              <a:ext cx="43850" cy="42075"/>
            </a:xfrm>
            <a:custGeom>
              <a:avLst/>
              <a:gdLst/>
              <a:ahLst/>
              <a:cxnLst/>
              <a:rect l="l" t="t" r="r" b="b"/>
              <a:pathLst>
                <a:path w="1754" h="1683" extrusionOk="0">
                  <a:moveTo>
                    <a:pt x="788" y="36"/>
                  </a:moveTo>
                  <a:cubicBezTo>
                    <a:pt x="1217" y="1"/>
                    <a:pt x="1610" y="287"/>
                    <a:pt x="1682" y="680"/>
                  </a:cubicBezTo>
                  <a:cubicBezTo>
                    <a:pt x="1754" y="1146"/>
                    <a:pt x="1432" y="1575"/>
                    <a:pt x="966" y="1646"/>
                  </a:cubicBezTo>
                  <a:cubicBezTo>
                    <a:pt x="537" y="1682"/>
                    <a:pt x="144" y="1396"/>
                    <a:pt x="72" y="967"/>
                  </a:cubicBezTo>
                  <a:cubicBezTo>
                    <a:pt x="0" y="502"/>
                    <a:pt x="322" y="72"/>
                    <a:pt x="788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6680375" y="3418100"/>
              <a:ext cx="44750" cy="51025"/>
            </a:xfrm>
            <a:custGeom>
              <a:avLst/>
              <a:gdLst/>
              <a:ahLst/>
              <a:cxnLst/>
              <a:rect l="l" t="t" r="r" b="b"/>
              <a:pathLst>
                <a:path w="1790" h="2041" extrusionOk="0">
                  <a:moveTo>
                    <a:pt x="1038" y="2004"/>
                  </a:moveTo>
                  <a:cubicBezTo>
                    <a:pt x="609" y="2040"/>
                    <a:pt x="215" y="1718"/>
                    <a:pt x="179" y="1289"/>
                  </a:cubicBezTo>
                  <a:cubicBezTo>
                    <a:pt x="0" y="144"/>
                    <a:pt x="1753" y="1"/>
                    <a:pt x="1753" y="1146"/>
                  </a:cubicBezTo>
                  <a:cubicBezTo>
                    <a:pt x="1789" y="1575"/>
                    <a:pt x="1467" y="1969"/>
                    <a:pt x="1038" y="2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6912025" y="3549600"/>
              <a:ext cx="45650" cy="51900"/>
            </a:xfrm>
            <a:custGeom>
              <a:avLst/>
              <a:gdLst/>
              <a:ahLst/>
              <a:cxnLst/>
              <a:rect l="l" t="t" r="r" b="b"/>
              <a:pathLst>
                <a:path w="1826" h="2076" extrusionOk="0">
                  <a:moveTo>
                    <a:pt x="251" y="1324"/>
                  </a:moveTo>
                  <a:cubicBezTo>
                    <a:pt x="1" y="179"/>
                    <a:pt x="1825" y="0"/>
                    <a:pt x="1790" y="1181"/>
                  </a:cubicBezTo>
                  <a:cubicBezTo>
                    <a:pt x="1825" y="1610"/>
                    <a:pt x="1539" y="2004"/>
                    <a:pt x="1110" y="2039"/>
                  </a:cubicBezTo>
                  <a:cubicBezTo>
                    <a:pt x="680" y="2075"/>
                    <a:pt x="287" y="1753"/>
                    <a:pt x="251" y="1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6831525" y="3436000"/>
              <a:ext cx="48325" cy="42050"/>
            </a:xfrm>
            <a:custGeom>
              <a:avLst/>
              <a:gdLst/>
              <a:ahLst/>
              <a:cxnLst/>
              <a:rect l="l" t="t" r="r" b="b"/>
              <a:pathLst>
                <a:path w="1933" h="1682" extrusionOk="0">
                  <a:moveTo>
                    <a:pt x="1897" y="716"/>
                  </a:moveTo>
                  <a:cubicBezTo>
                    <a:pt x="1933" y="1145"/>
                    <a:pt x="1611" y="1539"/>
                    <a:pt x="1181" y="1575"/>
                  </a:cubicBezTo>
                  <a:cubicBezTo>
                    <a:pt x="144" y="1682"/>
                    <a:pt x="1" y="143"/>
                    <a:pt x="1002" y="36"/>
                  </a:cubicBezTo>
                  <a:cubicBezTo>
                    <a:pt x="1432" y="0"/>
                    <a:pt x="1825" y="287"/>
                    <a:pt x="1897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6714350" y="3333125"/>
              <a:ext cx="40275" cy="40275"/>
            </a:xfrm>
            <a:custGeom>
              <a:avLst/>
              <a:gdLst/>
              <a:ahLst/>
              <a:cxnLst/>
              <a:rect l="l" t="t" r="r" b="b"/>
              <a:pathLst>
                <a:path w="1611" h="1611" extrusionOk="0">
                  <a:moveTo>
                    <a:pt x="716" y="37"/>
                  </a:moveTo>
                  <a:cubicBezTo>
                    <a:pt x="1146" y="1"/>
                    <a:pt x="1539" y="323"/>
                    <a:pt x="1575" y="716"/>
                  </a:cubicBezTo>
                  <a:cubicBezTo>
                    <a:pt x="1611" y="1146"/>
                    <a:pt x="1289" y="1539"/>
                    <a:pt x="895" y="1575"/>
                  </a:cubicBezTo>
                  <a:cubicBezTo>
                    <a:pt x="466" y="1611"/>
                    <a:pt x="72" y="1325"/>
                    <a:pt x="37" y="895"/>
                  </a:cubicBezTo>
                  <a:cubicBezTo>
                    <a:pt x="1" y="466"/>
                    <a:pt x="287" y="72"/>
                    <a:pt x="716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6618650" y="3425275"/>
              <a:ext cx="38500" cy="39375"/>
            </a:xfrm>
            <a:custGeom>
              <a:avLst/>
              <a:gdLst/>
              <a:ahLst/>
              <a:cxnLst/>
              <a:rect l="l" t="t" r="r" b="b"/>
              <a:pathLst>
                <a:path w="1540" h="1575" extrusionOk="0">
                  <a:moveTo>
                    <a:pt x="859" y="1538"/>
                  </a:moveTo>
                  <a:cubicBezTo>
                    <a:pt x="466" y="1574"/>
                    <a:pt x="108" y="1288"/>
                    <a:pt x="36" y="894"/>
                  </a:cubicBezTo>
                  <a:cubicBezTo>
                    <a:pt x="1" y="501"/>
                    <a:pt x="287" y="143"/>
                    <a:pt x="680" y="72"/>
                  </a:cubicBezTo>
                  <a:cubicBezTo>
                    <a:pt x="1110" y="0"/>
                    <a:pt x="1503" y="322"/>
                    <a:pt x="1539" y="751"/>
                  </a:cubicBezTo>
                  <a:cubicBezTo>
                    <a:pt x="1539" y="1145"/>
                    <a:pt x="1253" y="1503"/>
                    <a:pt x="859" y="1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6942450" y="3645300"/>
              <a:ext cx="42050" cy="48325"/>
            </a:xfrm>
            <a:custGeom>
              <a:avLst/>
              <a:gdLst/>
              <a:ahLst/>
              <a:cxnLst/>
              <a:rect l="l" t="t" r="r" b="b"/>
              <a:pathLst>
                <a:path w="1682" h="1933" extrusionOk="0">
                  <a:moveTo>
                    <a:pt x="680" y="72"/>
                  </a:moveTo>
                  <a:cubicBezTo>
                    <a:pt x="1073" y="0"/>
                    <a:pt x="1431" y="287"/>
                    <a:pt x="1503" y="680"/>
                  </a:cubicBezTo>
                  <a:cubicBezTo>
                    <a:pt x="1682" y="1718"/>
                    <a:pt x="72" y="1932"/>
                    <a:pt x="36" y="859"/>
                  </a:cubicBezTo>
                  <a:cubicBezTo>
                    <a:pt x="0" y="465"/>
                    <a:pt x="286" y="108"/>
                    <a:pt x="680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6739400" y="3020975"/>
              <a:ext cx="37600" cy="37600"/>
            </a:xfrm>
            <a:custGeom>
              <a:avLst/>
              <a:gdLst/>
              <a:ahLst/>
              <a:cxnLst/>
              <a:rect l="l" t="t" r="r" b="b"/>
              <a:pathLst>
                <a:path w="1504" h="1504" extrusionOk="0">
                  <a:moveTo>
                    <a:pt x="1503" y="716"/>
                  </a:moveTo>
                  <a:cubicBezTo>
                    <a:pt x="1503" y="1110"/>
                    <a:pt x="1181" y="1432"/>
                    <a:pt x="788" y="1503"/>
                  </a:cubicBezTo>
                  <a:cubicBezTo>
                    <a:pt x="358" y="1503"/>
                    <a:pt x="1" y="1181"/>
                    <a:pt x="1" y="752"/>
                  </a:cubicBezTo>
                  <a:cubicBezTo>
                    <a:pt x="1" y="322"/>
                    <a:pt x="323" y="1"/>
                    <a:pt x="716" y="1"/>
                  </a:cubicBezTo>
                  <a:cubicBezTo>
                    <a:pt x="1110" y="1"/>
                    <a:pt x="1467" y="287"/>
                    <a:pt x="1503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6586450" y="3371600"/>
              <a:ext cx="39375" cy="39375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645" y="36"/>
                  </a:moveTo>
                  <a:cubicBezTo>
                    <a:pt x="1253" y="0"/>
                    <a:pt x="1575" y="680"/>
                    <a:pt x="1217" y="1109"/>
                  </a:cubicBezTo>
                  <a:cubicBezTo>
                    <a:pt x="824" y="1575"/>
                    <a:pt x="108" y="1324"/>
                    <a:pt x="36" y="752"/>
                  </a:cubicBezTo>
                  <a:cubicBezTo>
                    <a:pt x="1" y="394"/>
                    <a:pt x="287" y="36"/>
                    <a:pt x="645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35"/>
          <p:cNvGrpSpPr/>
          <p:nvPr/>
        </p:nvGrpSpPr>
        <p:grpSpPr>
          <a:xfrm>
            <a:off x="3538292" y="554292"/>
            <a:ext cx="2067552" cy="1029184"/>
            <a:chOff x="3622600" y="646200"/>
            <a:chExt cx="2277291" cy="1133588"/>
          </a:xfrm>
        </p:grpSpPr>
        <p:sp>
          <p:nvSpPr>
            <p:cNvPr id="805" name="Google Shape;805;p35"/>
            <p:cNvSpPr/>
            <p:nvPr/>
          </p:nvSpPr>
          <p:spPr>
            <a:xfrm>
              <a:off x="3634620" y="1354040"/>
              <a:ext cx="748364" cy="408024"/>
            </a:xfrm>
            <a:custGeom>
              <a:avLst/>
              <a:gdLst/>
              <a:ahLst/>
              <a:cxnLst/>
              <a:rect l="l" t="t" r="r" b="b"/>
              <a:pathLst>
                <a:path w="41651" h="22709" extrusionOk="0">
                  <a:moveTo>
                    <a:pt x="24998" y="4507"/>
                  </a:moveTo>
                  <a:cubicBezTo>
                    <a:pt x="24364" y="3345"/>
                    <a:pt x="23519" y="2324"/>
                    <a:pt x="22533" y="1444"/>
                  </a:cubicBezTo>
                  <a:cubicBezTo>
                    <a:pt x="22005" y="986"/>
                    <a:pt x="21406" y="669"/>
                    <a:pt x="20738" y="528"/>
                  </a:cubicBezTo>
                  <a:cubicBezTo>
                    <a:pt x="19681" y="247"/>
                    <a:pt x="18590" y="71"/>
                    <a:pt x="17498" y="36"/>
                  </a:cubicBezTo>
                  <a:cubicBezTo>
                    <a:pt x="16865" y="0"/>
                    <a:pt x="16231" y="106"/>
                    <a:pt x="15633" y="352"/>
                  </a:cubicBezTo>
                  <a:cubicBezTo>
                    <a:pt x="15034" y="634"/>
                    <a:pt x="14400" y="916"/>
                    <a:pt x="13802" y="1233"/>
                  </a:cubicBezTo>
                  <a:cubicBezTo>
                    <a:pt x="13415" y="1479"/>
                    <a:pt x="13062" y="1725"/>
                    <a:pt x="12746" y="1972"/>
                  </a:cubicBezTo>
                  <a:cubicBezTo>
                    <a:pt x="12534" y="2113"/>
                    <a:pt x="12358" y="2324"/>
                    <a:pt x="12288" y="2570"/>
                  </a:cubicBezTo>
                  <a:cubicBezTo>
                    <a:pt x="12182" y="2782"/>
                    <a:pt x="12041" y="2958"/>
                    <a:pt x="11865" y="3134"/>
                  </a:cubicBezTo>
                  <a:cubicBezTo>
                    <a:pt x="11654" y="3063"/>
                    <a:pt x="11443" y="2993"/>
                    <a:pt x="11232" y="2887"/>
                  </a:cubicBezTo>
                  <a:cubicBezTo>
                    <a:pt x="10281" y="2430"/>
                    <a:pt x="9225" y="2254"/>
                    <a:pt x="8169" y="2394"/>
                  </a:cubicBezTo>
                  <a:cubicBezTo>
                    <a:pt x="7429" y="2500"/>
                    <a:pt x="6760" y="2852"/>
                    <a:pt x="6232" y="3380"/>
                  </a:cubicBezTo>
                  <a:cubicBezTo>
                    <a:pt x="5563" y="4084"/>
                    <a:pt x="5035" y="4964"/>
                    <a:pt x="4789" y="5950"/>
                  </a:cubicBezTo>
                  <a:cubicBezTo>
                    <a:pt x="4613" y="6619"/>
                    <a:pt x="4683" y="7359"/>
                    <a:pt x="4965" y="8027"/>
                  </a:cubicBezTo>
                  <a:cubicBezTo>
                    <a:pt x="5071" y="8203"/>
                    <a:pt x="5176" y="8415"/>
                    <a:pt x="5352" y="8556"/>
                  </a:cubicBezTo>
                  <a:cubicBezTo>
                    <a:pt x="5493" y="8732"/>
                    <a:pt x="5669" y="8872"/>
                    <a:pt x="5810" y="9048"/>
                  </a:cubicBezTo>
                  <a:cubicBezTo>
                    <a:pt x="5951" y="9189"/>
                    <a:pt x="5986" y="9401"/>
                    <a:pt x="5845" y="9541"/>
                  </a:cubicBezTo>
                  <a:cubicBezTo>
                    <a:pt x="5775" y="9647"/>
                    <a:pt x="5634" y="9717"/>
                    <a:pt x="5493" y="9753"/>
                  </a:cubicBezTo>
                  <a:cubicBezTo>
                    <a:pt x="5317" y="9753"/>
                    <a:pt x="5141" y="9717"/>
                    <a:pt x="4965" y="9682"/>
                  </a:cubicBezTo>
                  <a:cubicBezTo>
                    <a:pt x="4155" y="9541"/>
                    <a:pt x="3345" y="9753"/>
                    <a:pt x="2747" y="10281"/>
                  </a:cubicBezTo>
                  <a:cubicBezTo>
                    <a:pt x="2219" y="10633"/>
                    <a:pt x="1761" y="11126"/>
                    <a:pt x="1409" y="11689"/>
                  </a:cubicBezTo>
                  <a:cubicBezTo>
                    <a:pt x="1198" y="12041"/>
                    <a:pt x="987" y="12393"/>
                    <a:pt x="740" y="12710"/>
                  </a:cubicBezTo>
                  <a:cubicBezTo>
                    <a:pt x="1" y="13766"/>
                    <a:pt x="71" y="15843"/>
                    <a:pt x="846" y="16829"/>
                  </a:cubicBezTo>
                  <a:cubicBezTo>
                    <a:pt x="1303" y="17533"/>
                    <a:pt x="1902" y="18132"/>
                    <a:pt x="2606" y="18589"/>
                  </a:cubicBezTo>
                  <a:cubicBezTo>
                    <a:pt x="3029" y="18871"/>
                    <a:pt x="3486" y="19188"/>
                    <a:pt x="3909" y="19470"/>
                  </a:cubicBezTo>
                  <a:cubicBezTo>
                    <a:pt x="4930" y="20068"/>
                    <a:pt x="6021" y="20491"/>
                    <a:pt x="7183" y="20667"/>
                  </a:cubicBezTo>
                  <a:cubicBezTo>
                    <a:pt x="8345" y="20807"/>
                    <a:pt x="9507" y="20772"/>
                    <a:pt x="10668" y="20526"/>
                  </a:cubicBezTo>
                  <a:cubicBezTo>
                    <a:pt x="11232" y="20420"/>
                    <a:pt x="11795" y="20315"/>
                    <a:pt x="12394" y="20209"/>
                  </a:cubicBezTo>
                  <a:cubicBezTo>
                    <a:pt x="12746" y="20139"/>
                    <a:pt x="13062" y="20033"/>
                    <a:pt x="13379" y="19822"/>
                  </a:cubicBezTo>
                  <a:cubicBezTo>
                    <a:pt x="13872" y="19540"/>
                    <a:pt x="14436" y="19223"/>
                    <a:pt x="14964" y="18942"/>
                  </a:cubicBezTo>
                  <a:cubicBezTo>
                    <a:pt x="15104" y="18871"/>
                    <a:pt x="15245" y="18801"/>
                    <a:pt x="15386" y="18765"/>
                  </a:cubicBezTo>
                  <a:cubicBezTo>
                    <a:pt x="15703" y="18660"/>
                    <a:pt x="15914" y="18730"/>
                    <a:pt x="16055" y="19047"/>
                  </a:cubicBezTo>
                  <a:cubicBezTo>
                    <a:pt x="16301" y="19505"/>
                    <a:pt x="16618" y="19927"/>
                    <a:pt x="16935" y="20279"/>
                  </a:cubicBezTo>
                  <a:cubicBezTo>
                    <a:pt x="17569" y="21019"/>
                    <a:pt x="18379" y="21582"/>
                    <a:pt x="19294" y="21934"/>
                  </a:cubicBezTo>
                  <a:cubicBezTo>
                    <a:pt x="20561" y="22427"/>
                    <a:pt x="20702" y="22709"/>
                    <a:pt x="22498" y="22251"/>
                  </a:cubicBezTo>
                  <a:cubicBezTo>
                    <a:pt x="22850" y="22181"/>
                    <a:pt x="23202" y="22145"/>
                    <a:pt x="23554" y="22040"/>
                  </a:cubicBezTo>
                  <a:cubicBezTo>
                    <a:pt x="23941" y="21969"/>
                    <a:pt x="24293" y="21864"/>
                    <a:pt x="24645" y="21688"/>
                  </a:cubicBezTo>
                  <a:cubicBezTo>
                    <a:pt x="25314" y="21336"/>
                    <a:pt x="25948" y="20948"/>
                    <a:pt x="26582" y="20526"/>
                  </a:cubicBezTo>
                  <a:cubicBezTo>
                    <a:pt x="26934" y="20315"/>
                    <a:pt x="27216" y="19998"/>
                    <a:pt x="27392" y="19610"/>
                  </a:cubicBezTo>
                  <a:cubicBezTo>
                    <a:pt x="27708" y="18906"/>
                    <a:pt x="28237" y="18730"/>
                    <a:pt x="29011" y="19223"/>
                  </a:cubicBezTo>
                  <a:cubicBezTo>
                    <a:pt x="29328" y="19399"/>
                    <a:pt x="29645" y="19610"/>
                    <a:pt x="29997" y="19786"/>
                  </a:cubicBezTo>
                  <a:cubicBezTo>
                    <a:pt x="30419" y="20033"/>
                    <a:pt x="30877" y="20279"/>
                    <a:pt x="31335" y="20491"/>
                  </a:cubicBezTo>
                  <a:cubicBezTo>
                    <a:pt x="33095" y="21265"/>
                    <a:pt x="35067" y="21336"/>
                    <a:pt x="36827" y="20631"/>
                  </a:cubicBezTo>
                  <a:cubicBezTo>
                    <a:pt x="37883" y="20244"/>
                    <a:pt x="38869" y="19716"/>
                    <a:pt x="39749" y="19047"/>
                  </a:cubicBezTo>
                  <a:cubicBezTo>
                    <a:pt x="40524" y="18519"/>
                    <a:pt x="41052" y="17744"/>
                    <a:pt x="41263" y="16829"/>
                  </a:cubicBezTo>
                  <a:cubicBezTo>
                    <a:pt x="41298" y="16547"/>
                    <a:pt x="41474" y="16266"/>
                    <a:pt x="41545" y="15949"/>
                  </a:cubicBezTo>
                  <a:cubicBezTo>
                    <a:pt x="41650" y="15386"/>
                    <a:pt x="41615" y="14787"/>
                    <a:pt x="41474" y="14189"/>
                  </a:cubicBezTo>
                  <a:cubicBezTo>
                    <a:pt x="41333" y="13168"/>
                    <a:pt x="40981" y="12182"/>
                    <a:pt x="40453" y="11266"/>
                  </a:cubicBezTo>
                  <a:cubicBezTo>
                    <a:pt x="39960" y="10386"/>
                    <a:pt x="39186" y="9647"/>
                    <a:pt x="38270" y="9189"/>
                  </a:cubicBezTo>
                  <a:cubicBezTo>
                    <a:pt x="37390" y="8696"/>
                    <a:pt x="36404" y="8450"/>
                    <a:pt x="35383" y="8415"/>
                  </a:cubicBezTo>
                  <a:cubicBezTo>
                    <a:pt x="35137" y="8450"/>
                    <a:pt x="34891" y="8485"/>
                    <a:pt x="34644" y="8520"/>
                  </a:cubicBezTo>
                  <a:cubicBezTo>
                    <a:pt x="34151" y="8626"/>
                    <a:pt x="33940" y="8556"/>
                    <a:pt x="33764" y="8133"/>
                  </a:cubicBezTo>
                  <a:cubicBezTo>
                    <a:pt x="33517" y="7464"/>
                    <a:pt x="32989" y="6971"/>
                    <a:pt x="32673" y="6302"/>
                  </a:cubicBezTo>
                  <a:cubicBezTo>
                    <a:pt x="32567" y="6126"/>
                    <a:pt x="32391" y="5950"/>
                    <a:pt x="32180" y="5845"/>
                  </a:cubicBezTo>
                  <a:cubicBezTo>
                    <a:pt x="31053" y="5035"/>
                    <a:pt x="29750" y="4436"/>
                    <a:pt x="28413" y="4084"/>
                  </a:cubicBezTo>
                  <a:cubicBezTo>
                    <a:pt x="27392" y="3803"/>
                    <a:pt x="26300" y="3908"/>
                    <a:pt x="25350" y="4331"/>
                  </a:cubicBezTo>
                  <a:cubicBezTo>
                    <a:pt x="25244" y="4401"/>
                    <a:pt x="25138" y="4472"/>
                    <a:pt x="24998" y="45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3980011" y="667060"/>
              <a:ext cx="1581463" cy="699026"/>
            </a:xfrm>
            <a:custGeom>
              <a:avLst/>
              <a:gdLst/>
              <a:ahLst/>
              <a:cxnLst/>
              <a:rect l="l" t="t" r="r" b="b"/>
              <a:pathLst>
                <a:path w="88018" h="38905" extrusionOk="0">
                  <a:moveTo>
                    <a:pt x="86222" y="38904"/>
                  </a:moveTo>
                  <a:lnTo>
                    <a:pt x="87911" y="37918"/>
                  </a:lnTo>
                  <a:cubicBezTo>
                    <a:pt x="88017" y="37707"/>
                    <a:pt x="87982" y="37461"/>
                    <a:pt x="87876" y="37250"/>
                  </a:cubicBezTo>
                  <a:lnTo>
                    <a:pt x="86398" y="33588"/>
                  </a:lnTo>
                  <a:cubicBezTo>
                    <a:pt x="85482" y="31300"/>
                    <a:pt x="84426" y="29082"/>
                    <a:pt x="83264" y="26899"/>
                  </a:cubicBezTo>
                  <a:cubicBezTo>
                    <a:pt x="81891" y="24329"/>
                    <a:pt x="80236" y="21899"/>
                    <a:pt x="78370" y="19681"/>
                  </a:cubicBezTo>
                  <a:cubicBezTo>
                    <a:pt x="76997" y="18027"/>
                    <a:pt x="75624" y="16337"/>
                    <a:pt x="74251" y="14717"/>
                  </a:cubicBezTo>
                  <a:cubicBezTo>
                    <a:pt x="73829" y="14189"/>
                    <a:pt x="73371" y="13696"/>
                    <a:pt x="72913" y="13239"/>
                  </a:cubicBezTo>
                  <a:cubicBezTo>
                    <a:pt x="71822" y="12182"/>
                    <a:pt x="70695" y="11161"/>
                    <a:pt x="69604" y="10105"/>
                  </a:cubicBezTo>
                  <a:cubicBezTo>
                    <a:pt x="69182" y="9753"/>
                    <a:pt x="68759" y="9471"/>
                    <a:pt x="68337" y="9119"/>
                  </a:cubicBezTo>
                  <a:cubicBezTo>
                    <a:pt x="67703" y="8591"/>
                    <a:pt x="67034" y="8063"/>
                    <a:pt x="66400" y="7535"/>
                  </a:cubicBezTo>
                  <a:cubicBezTo>
                    <a:pt x="65414" y="6585"/>
                    <a:pt x="64358" y="5775"/>
                    <a:pt x="63196" y="5106"/>
                  </a:cubicBezTo>
                  <a:cubicBezTo>
                    <a:pt x="61647" y="4226"/>
                    <a:pt x="60063" y="3416"/>
                    <a:pt x="58444" y="2712"/>
                  </a:cubicBezTo>
                  <a:cubicBezTo>
                    <a:pt x="57986" y="2536"/>
                    <a:pt x="57493" y="2360"/>
                    <a:pt x="57000" y="2219"/>
                  </a:cubicBezTo>
                  <a:cubicBezTo>
                    <a:pt x="55416" y="1761"/>
                    <a:pt x="53832" y="1339"/>
                    <a:pt x="52212" y="951"/>
                  </a:cubicBezTo>
                  <a:cubicBezTo>
                    <a:pt x="50733" y="635"/>
                    <a:pt x="49184" y="353"/>
                    <a:pt x="47670" y="142"/>
                  </a:cubicBezTo>
                  <a:cubicBezTo>
                    <a:pt x="46332" y="1"/>
                    <a:pt x="44959" y="1"/>
                    <a:pt x="43622" y="142"/>
                  </a:cubicBezTo>
                  <a:cubicBezTo>
                    <a:pt x="42284" y="283"/>
                    <a:pt x="40911" y="423"/>
                    <a:pt x="39538" y="564"/>
                  </a:cubicBezTo>
                  <a:cubicBezTo>
                    <a:pt x="35066" y="916"/>
                    <a:pt x="30666" y="2113"/>
                    <a:pt x="26617" y="4085"/>
                  </a:cubicBezTo>
                  <a:cubicBezTo>
                    <a:pt x="24645" y="5106"/>
                    <a:pt x="22779" y="6268"/>
                    <a:pt x="21019" y="7606"/>
                  </a:cubicBezTo>
                  <a:cubicBezTo>
                    <a:pt x="18907" y="9155"/>
                    <a:pt x="16935" y="10880"/>
                    <a:pt x="15175" y="12781"/>
                  </a:cubicBezTo>
                  <a:cubicBezTo>
                    <a:pt x="14294" y="13767"/>
                    <a:pt x="13414" y="14752"/>
                    <a:pt x="12534" y="15738"/>
                  </a:cubicBezTo>
                  <a:cubicBezTo>
                    <a:pt x="10316" y="18273"/>
                    <a:pt x="8274" y="20914"/>
                    <a:pt x="6373" y="23660"/>
                  </a:cubicBezTo>
                  <a:cubicBezTo>
                    <a:pt x="5458" y="24962"/>
                    <a:pt x="4648" y="26335"/>
                    <a:pt x="3944" y="27709"/>
                  </a:cubicBezTo>
                  <a:cubicBezTo>
                    <a:pt x="2606" y="30279"/>
                    <a:pt x="1444" y="32884"/>
                    <a:pt x="494" y="35595"/>
                  </a:cubicBezTo>
                  <a:cubicBezTo>
                    <a:pt x="282" y="36123"/>
                    <a:pt x="141" y="36651"/>
                    <a:pt x="1" y="37179"/>
                  </a:cubicBezTo>
                  <a:lnTo>
                    <a:pt x="1972" y="37742"/>
                  </a:lnTo>
                  <a:cubicBezTo>
                    <a:pt x="2078" y="37637"/>
                    <a:pt x="2148" y="37496"/>
                    <a:pt x="2254" y="37355"/>
                  </a:cubicBezTo>
                  <a:cubicBezTo>
                    <a:pt x="3627" y="34539"/>
                    <a:pt x="5317" y="31898"/>
                    <a:pt x="7288" y="29469"/>
                  </a:cubicBezTo>
                  <a:cubicBezTo>
                    <a:pt x="8767" y="27533"/>
                    <a:pt x="10351" y="25702"/>
                    <a:pt x="12041" y="23941"/>
                  </a:cubicBezTo>
                  <a:cubicBezTo>
                    <a:pt x="14717" y="21195"/>
                    <a:pt x="17710" y="18731"/>
                    <a:pt x="20913" y="16618"/>
                  </a:cubicBezTo>
                  <a:cubicBezTo>
                    <a:pt x="24012" y="14541"/>
                    <a:pt x="27286" y="12746"/>
                    <a:pt x="30736" y="11161"/>
                  </a:cubicBezTo>
                  <a:cubicBezTo>
                    <a:pt x="33799" y="9753"/>
                    <a:pt x="37003" y="8697"/>
                    <a:pt x="40277" y="7922"/>
                  </a:cubicBezTo>
                  <a:cubicBezTo>
                    <a:pt x="42002" y="7570"/>
                    <a:pt x="43727" y="7324"/>
                    <a:pt x="45488" y="7218"/>
                  </a:cubicBezTo>
                  <a:cubicBezTo>
                    <a:pt x="46086" y="7183"/>
                    <a:pt x="46685" y="7148"/>
                    <a:pt x="47318" y="7148"/>
                  </a:cubicBezTo>
                  <a:cubicBezTo>
                    <a:pt x="50804" y="7077"/>
                    <a:pt x="54254" y="7535"/>
                    <a:pt x="57599" y="8521"/>
                  </a:cubicBezTo>
                  <a:cubicBezTo>
                    <a:pt x="59042" y="8943"/>
                    <a:pt x="60450" y="9436"/>
                    <a:pt x="61823" y="10000"/>
                  </a:cubicBezTo>
                  <a:cubicBezTo>
                    <a:pt x="62563" y="10281"/>
                    <a:pt x="63267" y="10633"/>
                    <a:pt x="63901" y="11091"/>
                  </a:cubicBezTo>
                  <a:cubicBezTo>
                    <a:pt x="64499" y="11513"/>
                    <a:pt x="65133" y="11901"/>
                    <a:pt x="65767" y="12253"/>
                  </a:cubicBezTo>
                  <a:cubicBezTo>
                    <a:pt x="66823" y="12816"/>
                    <a:pt x="67773" y="13485"/>
                    <a:pt x="68653" y="14224"/>
                  </a:cubicBezTo>
                  <a:cubicBezTo>
                    <a:pt x="71435" y="16372"/>
                    <a:pt x="73899" y="18942"/>
                    <a:pt x="75941" y="21794"/>
                  </a:cubicBezTo>
                  <a:cubicBezTo>
                    <a:pt x="77455" y="23941"/>
                    <a:pt x="78969" y="26054"/>
                    <a:pt x="80483" y="28166"/>
                  </a:cubicBezTo>
                  <a:cubicBezTo>
                    <a:pt x="81328" y="29398"/>
                    <a:pt x="82032" y="30666"/>
                    <a:pt x="82666" y="32004"/>
                  </a:cubicBezTo>
                  <a:cubicBezTo>
                    <a:pt x="83299" y="33342"/>
                    <a:pt x="83933" y="34715"/>
                    <a:pt x="84637" y="36017"/>
                  </a:cubicBezTo>
                  <a:cubicBezTo>
                    <a:pt x="85130" y="37003"/>
                    <a:pt x="85693" y="37954"/>
                    <a:pt x="86222" y="3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5201518" y="1354040"/>
              <a:ext cx="678776" cy="390308"/>
            </a:xfrm>
            <a:custGeom>
              <a:avLst/>
              <a:gdLst/>
              <a:ahLst/>
              <a:cxnLst/>
              <a:rect l="l" t="t" r="r" b="b"/>
              <a:pathLst>
                <a:path w="37778" h="21723" extrusionOk="0">
                  <a:moveTo>
                    <a:pt x="28624" y="3204"/>
                  </a:moveTo>
                  <a:cubicBezTo>
                    <a:pt x="28060" y="2430"/>
                    <a:pt x="27321" y="1796"/>
                    <a:pt x="26441" y="1373"/>
                  </a:cubicBezTo>
                  <a:cubicBezTo>
                    <a:pt x="25666" y="916"/>
                    <a:pt x="24856" y="599"/>
                    <a:pt x="23976" y="388"/>
                  </a:cubicBezTo>
                  <a:cubicBezTo>
                    <a:pt x="22462" y="0"/>
                    <a:pt x="20843" y="247"/>
                    <a:pt x="19505" y="1057"/>
                  </a:cubicBezTo>
                  <a:cubicBezTo>
                    <a:pt x="19047" y="1303"/>
                    <a:pt x="18660" y="1725"/>
                    <a:pt x="18449" y="2218"/>
                  </a:cubicBezTo>
                  <a:cubicBezTo>
                    <a:pt x="18343" y="2535"/>
                    <a:pt x="18273" y="2852"/>
                    <a:pt x="18308" y="3169"/>
                  </a:cubicBezTo>
                  <a:cubicBezTo>
                    <a:pt x="18343" y="3662"/>
                    <a:pt x="17780" y="3979"/>
                    <a:pt x="17428" y="3627"/>
                  </a:cubicBezTo>
                  <a:cubicBezTo>
                    <a:pt x="17005" y="3380"/>
                    <a:pt x="16653" y="3099"/>
                    <a:pt x="16266" y="2817"/>
                  </a:cubicBezTo>
                  <a:cubicBezTo>
                    <a:pt x="15245" y="2078"/>
                    <a:pt x="14048" y="1690"/>
                    <a:pt x="12816" y="1725"/>
                  </a:cubicBezTo>
                  <a:cubicBezTo>
                    <a:pt x="11689" y="1655"/>
                    <a:pt x="10527" y="1866"/>
                    <a:pt x="9506" y="2394"/>
                  </a:cubicBezTo>
                  <a:cubicBezTo>
                    <a:pt x="9084" y="2641"/>
                    <a:pt x="8697" y="2922"/>
                    <a:pt x="8309" y="3204"/>
                  </a:cubicBezTo>
                  <a:cubicBezTo>
                    <a:pt x="7394" y="3979"/>
                    <a:pt x="6549" y="4894"/>
                    <a:pt x="5845" y="5880"/>
                  </a:cubicBezTo>
                  <a:cubicBezTo>
                    <a:pt x="5458" y="6408"/>
                    <a:pt x="5141" y="7006"/>
                    <a:pt x="4929" y="7640"/>
                  </a:cubicBezTo>
                  <a:cubicBezTo>
                    <a:pt x="4894" y="7887"/>
                    <a:pt x="4683" y="8027"/>
                    <a:pt x="4437" y="8027"/>
                  </a:cubicBezTo>
                  <a:cubicBezTo>
                    <a:pt x="4085" y="8027"/>
                    <a:pt x="3732" y="8063"/>
                    <a:pt x="3380" y="8098"/>
                  </a:cubicBezTo>
                  <a:cubicBezTo>
                    <a:pt x="2641" y="8133"/>
                    <a:pt x="1937" y="8520"/>
                    <a:pt x="1514" y="9119"/>
                  </a:cubicBezTo>
                  <a:cubicBezTo>
                    <a:pt x="775" y="10034"/>
                    <a:pt x="317" y="11161"/>
                    <a:pt x="212" y="12323"/>
                  </a:cubicBezTo>
                  <a:cubicBezTo>
                    <a:pt x="1" y="13696"/>
                    <a:pt x="353" y="15069"/>
                    <a:pt x="1092" y="16231"/>
                  </a:cubicBezTo>
                  <a:cubicBezTo>
                    <a:pt x="1655" y="17181"/>
                    <a:pt x="2641" y="17780"/>
                    <a:pt x="3732" y="17850"/>
                  </a:cubicBezTo>
                  <a:cubicBezTo>
                    <a:pt x="4437" y="17921"/>
                    <a:pt x="5106" y="17885"/>
                    <a:pt x="5810" y="17780"/>
                  </a:cubicBezTo>
                  <a:cubicBezTo>
                    <a:pt x="7359" y="17498"/>
                    <a:pt x="8943" y="17216"/>
                    <a:pt x="10386" y="16477"/>
                  </a:cubicBezTo>
                  <a:cubicBezTo>
                    <a:pt x="10457" y="16407"/>
                    <a:pt x="10563" y="16371"/>
                    <a:pt x="10668" y="16336"/>
                  </a:cubicBezTo>
                  <a:cubicBezTo>
                    <a:pt x="11302" y="16125"/>
                    <a:pt x="11619" y="16336"/>
                    <a:pt x="11865" y="16759"/>
                  </a:cubicBezTo>
                  <a:cubicBezTo>
                    <a:pt x="12288" y="17533"/>
                    <a:pt x="12816" y="18202"/>
                    <a:pt x="13449" y="18801"/>
                  </a:cubicBezTo>
                  <a:cubicBezTo>
                    <a:pt x="14823" y="20209"/>
                    <a:pt x="16618" y="21124"/>
                    <a:pt x="18590" y="21441"/>
                  </a:cubicBezTo>
                  <a:cubicBezTo>
                    <a:pt x="18942" y="21512"/>
                    <a:pt x="19329" y="21547"/>
                    <a:pt x="19716" y="21617"/>
                  </a:cubicBezTo>
                  <a:cubicBezTo>
                    <a:pt x="21089" y="21723"/>
                    <a:pt x="22462" y="21371"/>
                    <a:pt x="23589" y="20561"/>
                  </a:cubicBezTo>
                  <a:cubicBezTo>
                    <a:pt x="24751" y="19786"/>
                    <a:pt x="25807" y="18906"/>
                    <a:pt x="26828" y="17921"/>
                  </a:cubicBezTo>
                  <a:cubicBezTo>
                    <a:pt x="27180" y="17533"/>
                    <a:pt x="27638" y="17181"/>
                    <a:pt x="28095" y="16900"/>
                  </a:cubicBezTo>
                  <a:cubicBezTo>
                    <a:pt x="28412" y="17111"/>
                    <a:pt x="28800" y="17181"/>
                    <a:pt x="29152" y="17146"/>
                  </a:cubicBezTo>
                  <a:cubicBezTo>
                    <a:pt x="31686" y="17111"/>
                    <a:pt x="34116" y="16301"/>
                    <a:pt x="36123" y="14822"/>
                  </a:cubicBezTo>
                  <a:cubicBezTo>
                    <a:pt x="36580" y="14541"/>
                    <a:pt x="36932" y="14153"/>
                    <a:pt x="37214" y="13696"/>
                  </a:cubicBezTo>
                  <a:cubicBezTo>
                    <a:pt x="37496" y="13273"/>
                    <a:pt x="37636" y="12816"/>
                    <a:pt x="37672" y="12323"/>
                  </a:cubicBezTo>
                  <a:cubicBezTo>
                    <a:pt x="37777" y="10140"/>
                    <a:pt x="37073" y="8027"/>
                    <a:pt x="35665" y="6338"/>
                  </a:cubicBezTo>
                  <a:cubicBezTo>
                    <a:pt x="34644" y="5105"/>
                    <a:pt x="33236" y="4225"/>
                    <a:pt x="31722" y="3767"/>
                  </a:cubicBezTo>
                  <a:cubicBezTo>
                    <a:pt x="30947" y="3556"/>
                    <a:pt x="30137" y="3556"/>
                    <a:pt x="29398" y="3803"/>
                  </a:cubicBezTo>
                  <a:cubicBezTo>
                    <a:pt x="29222" y="3873"/>
                    <a:pt x="29046" y="3943"/>
                    <a:pt x="28870" y="3979"/>
                  </a:cubicBezTo>
                  <a:cubicBezTo>
                    <a:pt x="28659" y="4014"/>
                    <a:pt x="28518" y="3838"/>
                    <a:pt x="28553" y="3591"/>
                  </a:cubicBezTo>
                  <a:cubicBezTo>
                    <a:pt x="28553" y="3451"/>
                    <a:pt x="28588" y="3345"/>
                    <a:pt x="28624" y="32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4029350" y="811302"/>
              <a:ext cx="1486577" cy="581338"/>
            </a:xfrm>
            <a:custGeom>
              <a:avLst/>
              <a:gdLst/>
              <a:ahLst/>
              <a:cxnLst/>
              <a:rect l="l" t="t" r="r" b="b"/>
              <a:pathLst>
                <a:path w="82737" h="32355" extrusionOk="0">
                  <a:moveTo>
                    <a:pt x="1" y="30067"/>
                  </a:moveTo>
                  <a:cubicBezTo>
                    <a:pt x="423" y="30348"/>
                    <a:pt x="846" y="30595"/>
                    <a:pt x="1198" y="30911"/>
                  </a:cubicBezTo>
                  <a:cubicBezTo>
                    <a:pt x="1585" y="31193"/>
                    <a:pt x="1937" y="31545"/>
                    <a:pt x="2324" y="31897"/>
                  </a:cubicBezTo>
                  <a:cubicBezTo>
                    <a:pt x="2430" y="31721"/>
                    <a:pt x="2536" y="31545"/>
                    <a:pt x="2606" y="31334"/>
                  </a:cubicBezTo>
                  <a:cubicBezTo>
                    <a:pt x="3381" y="29327"/>
                    <a:pt x="4683" y="27602"/>
                    <a:pt x="6021" y="25947"/>
                  </a:cubicBezTo>
                  <a:cubicBezTo>
                    <a:pt x="7112" y="24645"/>
                    <a:pt x="8274" y="23342"/>
                    <a:pt x="9471" y="22110"/>
                  </a:cubicBezTo>
                  <a:cubicBezTo>
                    <a:pt x="11548" y="19962"/>
                    <a:pt x="13907" y="18061"/>
                    <a:pt x="16442" y="16442"/>
                  </a:cubicBezTo>
                  <a:cubicBezTo>
                    <a:pt x="18590" y="15033"/>
                    <a:pt x="20773" y="13625"/>
                    <a:pt x="22955" y="12252"/>
                  </a:cubicBezTo>
                  <a:cubicBezTo>
                    <a:pt x="24962" y="10984"/>
                    <a:pt x="27075" y="9964"/>
                    <a:pt x="29328" y="9224"/>
                  </a:cubicBezTo>
                  <a:cubicBezTo>
                    <a:pt x="30490" y="8872"/>
                    <a:pt x="31581" y="8414"/>
                    <a:pt x="32743" y="8062"/>
                  </a:cubicBezTo>
                  <a:cubicBezTo>
                    <a:pt x="34081" y="7675"/>
                    <a:pt x="35489" y="7429"/>
                    <a:pt x="36932" y="7323"/>
                  </a:cubicBezTo>
                  <a:cubicBezTo>
                    <a:pt x="39010" y="7077"/>
                    <a:pt x="41122" y="6971"/>
                    <a:pt x="43234" y="7006"/>
                  </a:cubicBezTo>
                  <a:cubicBezTo>
                    <a:pt x="44502" y="7077"/>
                    <a:pt x="45769" y="7147"/>
                    <a:pt x="47037" y="7182"/>
                  </a:cubicBezTo>
                  <a:cubicBezTo>
                    <a:pt x="47565" y="7217"/>
                    <a:pt x="48093" y="7253"/>
                    <a:pt x="48621" y="7288"/>
                  </a:cubicBezTo>
                  <a:cubicBezTo>
                    <a:pt x="50452" y="7358"/>
                    <a:pt x="52247" y="7534"/>
                    <a:pt x="54078" y="7816"/>
                  </a:cubicBezTo>
                  <a:cubicBezTo>
                    <a:pt x="55275" y="7957"/>
                    <a:pt x="56472" y="8309"/>
                    <a:pt x="57599" y="8766"/>
                  </a:cubicBezTo>
                  <a:cubicBezTo>
                    <a:pt x="58937" y="9330"/>
                    <a:pt x="60310" y="9893"/>
                    <a:pt x="61647" y="10492"/>
                  </a:cubicBezTo>
                  <a:cubicBezTo>
                    <a:pt x="63267" y="11301"/>
                    <a:pt x="64781" y="12322"/>
                    <a:pt x="66084" y="13555"/>
                  </a:cubicBezTo>
                  <a:cubicBezTo>
                    <a:pt x="67210" y="14505"/>
                    <a:pt x="68302" y="15491"/>
                    <a:pt x="69393" y="16477"/>
                  </a:cubicBezTo>
                  <a:cubicBezTo>
                    <a:pt x="71259" y="18202"/>
                    <a:pt x="72984" y="20068"/>
                    <a:pt x="74533" y="22075"/>
                  </a:cubicBezTo>
                  <a:cubicBezTo>
                    <a:pt x="76293" y="24257"/>
                    <a:pt x="77913" y="26511"/>
                    <a:pt x="79427" y="28869"/>
                  </a:cubicBezTo>
                  <a:cubicBezTo>
                    <a:pt x="79638" y="29186"/>
                    <a:pt x="79814" y="29574"/>
                    <a:pt x="79990" y="29926"/>
                  </a:cubicBezTo>
                  <a:cubicBezTo>
                    <a:pt x="80237" y="30383"/>
                    <a:pt x="80483" y="30806"/>
                    <a:pt x="80729" y="31264"/>
                  </a:cubicBezTo>
                  <a:cubicBezTo>
                    <a:pt x="80800" y="31334"/>
                    <a:pt x="80870" y="31404"/>
                    <a:pt x="80941" y="31475"/>
                  </a:cubicBezTo>
                  <a:cubicBezTo>
                    <a:pt x="81469" y="31756"/>
                    <a:pt x="81997" y="32073"/>
                    <a:pt x="82525" y="32355"/>
                  </a:cubicBezTo>
                  <a:cubicBezTo>
                    <a:pt x="82666" y="32285"/>
                    <a:pt x="82736" y="32108"/>
                    <a:pt x="82666" y="31968"/>
                  </a:cubicBezTo>
                  <a:cubicBezTo>
                    <a:pt x="82384" y="31228"/>
                    <a:pt x="82067" y="30489"/>
                    <a:pt x="81715" y="29785"/>
                  </a:cubicBezTo>
                  <a:cubicBezTo>
                    <a:pt x="80765" y="28201"/>
                    <a:pt x="79955" y="26546"/>
                    <a:pt x="79145" y="24856"/>
                  </a:cubicBezTo>
                  <a:cubicBezTo>
                    <a:pt x="78371" y="23131"/>
                    <a:pt x="77420" y="21476"/>
                    <a:pt x="76329" y="19927"/>
                  </a:cubicBezTo>
                  <a:cubicBezTo>
                    <a:pt x="74991" y="18061"/>
                    <a:pt x="73688" y="16195"/>
                    <a:pt x="72315" y="14329"/>
                  </a:cubicBezTo>
                  <a:cubicBezTo>
                    <a:pt x="71294" y="12850"/>
                    <a:pt x="70132" y="11442"/>
                    <a:pt x="68865" y="10104"/>
                  </a:cubicBezTo>
                  <a:cubicBezTo>
                    <a:pt x="67421" y="8626"/>
                    <a:pt x="65872" y="7288"/>
                    <a:pt x="64253" y="6020"/>
                  </a:cubicBezTo>
                  <a:cubicBezTo>
                    <a:pt x="63267" y="5281"/>
                    <a:pt x="62176" y="4612"/>
                    <a:pt x="61084" y="4084"/>
                  </a:cubicBezTo>
                  <a:cubicBezTo>
                    <a:pt x="60732" y="3943"/>
                    <a:pt x="60380" y="3767"/>
                    <a:pt x="60063" y="3556"/>
                  </a:cubicBezTo>
                  <a:cubicBezTo>
                    <a:pt x="59429" y="3133"/>
                    <a:pt x="58725" y="2817"/>
                    <a:pt x="58021" y="2535"/>
                  </a:cubicBezTo>
                  <a:cubicBezTo>
                    <a:pt x="55698" y="1690"/>
                    <a:pt x="53304" y="1021"/>
                    <a:pt x="50874" y="563"/>
                  </a:cubicBezTo>
                  <a:cubicBezTo>
                    <a:pt x="48445" y="141"/>
                    <a:pt x="45945" y="0"/>
                    <a:pt x="43516" y="141"/>
                  </a:cubicBezTo>
                  <a:cubicBezTo>
                    <a:pt x="40418" y="246"/>
                    <a:pt x="37390" y="810"/>
                    <a:pt x="34468" y="1760"/>
                  </a:cubicBezTo>
                  <a:cubicBezTo>
                    <a:pt x="30666" y="2922"/>
                    <a:pt x="27039" y="4506"/>
                    <a:pt x="23589" y="6478"/>
                  </a:cubicBezTo>
                  <a:cubicBezTo>
                    <a:pt x="21582" y="7569"/>
                    <a:pt x="19611" y="8731"/>
                    <a:pt x="17745" y="10034"/>
                  </a:cubicBezTo>
                  <a:cubicBezTo>
                    <a:pt x="13626" y="12850"/>
                    <a:pt x="9929" y="16230"/>
                    <a:pt x="6725" y="20068"/>
                  </a:cubicBezTo>
                  <a:cubicBezTo>
                    <a:pt x="4648" y="22532"/>
                    <a:pt x="2747" y="25208"/>
                    <a:pt x="1092" y="27989"/>
                  </a:cubicBezTo>
                  <a:cubicBezTo>
                    <a:pt x="705" y="28658"/>
                    <a:pt x="353" y="29362"/>
                    <a:pt x="1" y="300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4080593" y="955525"/>
              <a:ext cx="1375232" cy="459267"/>
            </a:xfrm>
            <a:custGeom>
              <a:avLst/>
              <a:gdLst/>
              <a:ahLst/>
              <a:cxnLst/>
              <a:rect l="l" t="t" r="r" b="b"/>
              <a:pathLst>
                <a:path w="76540" h="25561" extrusionOk="0">
                  <a:moveTo>
                    <a:pt x="0" y="24645"/>
                  </a:moveTo>
                  <a:lnTo>
                    <a:pt x="458" y="25243"/>
                  </a:lnTo>
                  <a:lnTo>
                    <a:pt x="669" y="25560"/>
                  </a:lnTo>
                  <a:lnTo>
                    <a:pt x="2078" y="25279"/>
                  </a:lnTo>
                  <a:cubicBezTo>
                    <a:pt x="2254" y="24997"/>
                    <a:pt x="2465" y="24750"/>
                    <a:pt x="2641" y="24469"/>
                  </a:cubicBezTo>
                  <a:cubicBezTo>
                    <a:pt x="2887" y="24011"/>
                    <a:pt x="3239" y="23589"/>
                    <a:pt x="3627" y="23237"/>
                  </a:cubicBezTo>
                  <a:cubicBezTo>
                    <a:pt x="5176" y="21652"/>
                    <a:pt x="6760" y="20103"/>
                    <a:pt x="8309" y="18554"/>
                  </a:cubicBezTo>
                  <a:cubicBezTo>
                    <a:pt x="9225" y="17639"/>
                    <a:pt x="10175" y="16759"/>
                    <a:pt x="11196" y="15949"/>
                  </a:cubicBezTo>
                  <a:cubicBezTo>
                    <a:pt x="12323" y="15069"/>
                    <a:pt x="13449" y="14188"/>
                    <a:pt x="14541" y="13308"/>
                  </a:cubicBezTo>
                  <a:cubicBezTo>
                    <a:pt x="15386" y="12569"/>
                    <a:pt x="16336" y="11970"/>
                    <a:pt x="17357" y="11478"/>
                  </a:cubicBezTo>
                  <a:cubicBezTo>
                    <a:pt x="18836" y="10738"/>
                    <a:pt x="20350" y="9999"/>
                    <a:pt x="21899" y="9330"/>
                  </a:cubicBezTo>
                  <a:cubicBezTo>
                    <a:pt x="23342" y="8661"/>
                    <a:pt x="24856" y="8133"/>
                    <a:pt x="26405" y="7746"/>
                  </a:cubicBezTo>
                  <a:cubicBezTo>
                    <a:pt x="27884" y="7323"/>
                    <a:pt x="29363" y="6830"/>
                    <a:pt x="30877" y="6513"/>
                  </a:cubicBezTo>
                  <a:cubicBezTo>
                    <a:pt x="31862" y="6337"/>
                    <a:pt x="32848" y="6091"/>
                    <a:pt x="33869" y="5880"/>
                  </a:cubicBezTo>
                  <a:cubicBezTo>
                    <a:pt x="34644" y="5739"/>
                    <a:pt x="35454" y="5633"/>
                    <a:pt x="36263" y="5563"/>
                  </a:cubicBezTo>
                  <a:cubicBezTo>
                    <a:pt x="38481" y="5422"/>
                    <a:pt x="40664" y="5316"/>
                    <a:pt x="42882" y="5387"/>
                  </a:cubicBezTo>
                  <a:cubicBezTo>
                    <a:pt x="44678" y="5422"/>
                    <a:pt x="46508" y="5633"/>
                    <a:pt x="48304" y="6020"/>
                  </a:cubicBezTo>
                  <a:cubicBezTo>
                    <a:pt x="48726" y="6126"/>
                    <a:pt x="49149" y="6232"/>
                    <a:pt x="49571" y="6302"/>
                  </a:cubicBezTo>
                  <a:cubicBezTo>
                    <a:pt x="50029" y="6373"/>
                    <a:pt x="50487" y="6513"/>
                    <a:pt x="50944" y="6725"/>
                  </a:cubicBezTo>
                  <a:cubicBezTo>
                    <a:pt x="51261" y="6901"/>
                    <a:pt x="51578" y="6971"/>
                    <a:pt x="51930" y="7041"/>
                  </a:cubicBezTo>
                  <a:cubicBezTo>
                    <a:pt x="54148" y="7464"/>
                    <a:pt x="56261" y="8238"/>
                    <a:pt x="58232" y="9295"/>
                  </a:cubicBezTo>
                  <a:cubicBezTo>
                    <a:pt x="58795" y="9576"/>
                    <a:pt x="59359" y="9858"/>
                    <a:pt x="59922" y="10140"/>
                  </a:cubicBezTo>
                  <a:cubicBezTo>
                    <a:pt x="61506" y="10914"/>
                    <a:pt x="63020" y="11794"/>
                    <a:pt x="64464" y="12780"/>
                  </a:cubicBezTo>
                  <a:cubicBezTo>
                    <a:pt x="64957" y="13097"/>
                    <a:pt x="65450" y="13484"/>
                    <a:pt x="65942" y="13801"/>
                  </a:cubicBezTo>
                  <a:cubicBezTo>
                    <a:pt x="66928" y="14540"/>
                    <a:pt x="67844" y="15385"/>
                    <a:pt x="68689" y="16301"/>
                  </a:cubicBezTo>
                  <a:cubicBezTo>
                    <a:pt x="69780" y="17392"/>
                    <a:pt x="70907" y="18519"/>
                    <a:pt x="71963" y="19610"/>
                  </a:cubicBezTo>
                  <a:cubicBezTo>
                    <a:pt x="72420" y="20033"/>
                    <a:pt x="72843" y="20526"/>
                    <a:pt x="73301" y="20983"/>
                  </a:cubicBezTo>
                  <a:cubicBezTo>
                    <a:pt x="73829" y="21582"/>
                    <a:pt x="74357" y="22180"/>
                    <a:pt x="74920" y="22849"/>
                  </a:cubicBezTo>
                  <a:cubicBezTo>
                    <a:pt x="75483" y="22920"/>
                    <a:pt x="76011" y="22920"/>
                    <a:pt x="76540" y="22920"/>
                  </a:cubicBezTo>
                  <a:cubicBezTo>
                    <a:pt x="76469" y="22603"/>
                    <a:pt x="76328" y="22321"/>
                    <a:pt x="76117" y="22075"/>
                  </a:cubicBezTo>
                  <a:cubicBezTo>
                    <a:pt x="74709" y="19962"/>
                    <a:pt x="73301" y="17850"/>
                    <a:pt x="71752" y="15843"/>
                  </a:cubicBezTo>
                  <a:cubicBezTo>
                    <a:pt x="69674" y="13062"/>
                    <a:pt x="67315" y="10527"/>
                    <a:pt x="64745" y="8203"/>
                  </a:cubicBezTo>
                  <a:cubicBezTo>
                    <a:pt x="63795" y="7429"/>
                    <a:pt x="62915" y="6584"/>
                    <a:pt x="61999" y="5774"/>
                  </a:cubicBezTo>
                  <a:cubicBezTo>
                    <a:pt x="60837" y="4718"/>
                    <a:pt x="59535" y="3838"/>
                    <a:pt x="58091" y="3134"/>
                  </a:cubicBezTo>
                  <a:cubicBezTo>
                    <a:pt x="57000" y="2605"/>
                    <a:pt x="55873" y="2148"/>
                    <a:pt x="54782" y="1655"/>
                  </a:cubicBezTo>
                  <a:cubicBezTo>
                    <a:pt x="53937" y="1303"/>
                    <a:pt x="53092" y="1056"/>
                    <a:pt x="52212" y="951"/>
                  </a:cubicBezTo>
                  <a:cubicBezTo>
                    <a:pt x="50733" y="775"/>
                    <a:pt x="49290" y="528"/>
                    <a:pt x="47846" y="387"/>
                  </a:cubicBezTo>
                  <a:cubicBezTo>
                    <a:pt x="46755" y="282"/>
                    <a:pt x="45699" y="247"/>
                    <a:pt x="44642" y="211"/>
                  </a:cubicBezTo>
                  <a:cubicBezTo>
                    <a:pt x="42847" y="141"/>
                    <a:pt x="41051" y="0"/>
                    <a:pt x="39256" y="35"/>
                  </a:cubicBezTo>
                  <a:cubicBezTo>
                    <a:pt x="37319" y="35"/>
                    <a:pt x="35454" y="211"/>
                    <a:pt x="33552" y="423"/>
                  </a:cubicBezTo>
                  <a:cubicBezTo>
                    <a:pt x="32355" y="528"/>
                    <a:pt x="31194" y="775"/>
                    <a:pt x="30032" y="1092"/>
                  </a:cubicBezTo>
                  <a:cubicBezTo>
                    <a:pt x="29398" y="1268"/>
                    <a:pt x="28764" y="1479"/>
                    <a:pt x="28166" y="1725"/>
                  </a:cubicBezTo>
                  <a:cubicBezTo>
                    <a:pt x="26828" y="2183"/>
                    <a:pt x="25525" y="2605"/>
                    <a:pt x="24223" y="3169"/>
                  </a:cubicBezTo>
                  <a:cubicBezTo>
                    <a:pt x="22850" y="3802"/>
                    <a:pt x="21512" y="4542"/>
                    <a:pt x="20244" y="5387"/>
                  </a:cubicBezTo>
                  <a:cubicBezTo>
                    <a:pt x="17850" y="6901"/>
                    <a:pt x="15491" y="8379"/>
                    <a:pt x="13133" y="9964"/>
                  </a:cubicBezTo>
                  <a:cubicBezTo>
                    <a:pt x="10703" y="11654"/>
                    <a:pt x="8415" y="13590"/>
                    <a:pt x="6408" y="15773"/>
                  </a:cubicBezTo>
                  <a:cubicBezTo>
                    <a:pt x="4260" y="18061"/>
                    <a:pt x="2359" y="20526"/>
                    <a:pt x="740" y="23201"/>
                  </a:cubicBezTo>
                  <a:cubicBezTo>
                    <a:pt x="493" y="23659"/>
                    <a:pt x="247" y="24152"/>
                    <a:pt x="0" y="246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4134999" y="1071270"/>
              <a:ext cx="1265164" cy="350474"/>
            </a:xfrm>
            <a:custGeom>
              <a:avLst/>
              <a:gdLst/>
              <a:ahLst/>
              <a:cxnLst/>
              <a:rect l="l" t="t" r="r" b="b"/>
              <a:pathLst>
                <a:path w="70414" h="19506" extrusionOk="0">
                  <a:moveTo>
                    <a:pt x="68336" y="17217"/>
                  </a:moveTo>
                  <a:lnTo>
                    <a:pt x="70413" y="16478"/>
                  </a:lnTo>
                  <a:cubicBezTo>
                    <a:pt x="70378" y="16407"/>
                    <a:pt x="70343" y="16337"/>
                    <a:pt x="70308" y="16302"/>
                  </a:cubicBezTo>
                  <a:cubicBezTo>
                    <a:pt x="69428" y="15351"/>
                    <a:pt x="68653" y="14365"/>
                    <a:pt x="67738" y="13485"/>
                  </a:cubicBezTo>
                  <a:cubicBezTo>
                    <a:pt x="66717" y="12570"/>
                    <a:pt x="65766" y="11584"/>
                    <a:pt x="64851" y="10563"/>
                  </a:cubicBezTo>
                  <a:cubicBezTo>
                    <a:pt x="63583" y="9225"/>
                    <a:pt x="62175" y="8028"/>
                    <a:pt x="60661" y="7042"/>
                  </a:cubicBezTo>
                  <a:cubicBezTo>
                    <a:pt x="59605" y="6373"/>
                    <a:pt x="58549" y="5704"/>
                    <a:pt x="57493" y="5071"/>
                  </a:cubicBezTo>
                  <a:cubicBezTo>
                    <a:pt x="56788" y="4683"/>
                    <a:pt x="56084" y="4331"/>
                    <a:pt x="55380" y="4050"/>
                  </a:cubicBezTo>
                  <a:cubicBezTo>
                    <a:pt x="53972" y="3486"/>
                    <a:pt x="52599" y="2923"/>
                    <a:pt x="51191" y="2395"/>
                  </a:cubicBezTo>
                  <a:cubicBezTo>
                    <a:pt x="49677" y="1796"/>
                    <a:pt x="48092" y="1339"/>
                    <a:pt x="46473" y="1022"/>
                  </a:cubicBezTo>
                  <a:cubicBezTo>
                    <a:pt x="45522" y="846"/>
                    <a:pt x="44572" y="599"/>
                    <a:pt x="43621" y="423"/>
                  </a:cubicBezTo>
                  <a:cubicBezTo>
                    <a:pt x="41966" y="142"/>
                    <a:pt x="40241" y="1"/>
                    <a:pt x="38551" y="71"/>
                  </a:cubicBezTo>
                  <a:cubicBezTo>
                    <a:pt x="36862" y="107"/>
                    <a:pt x="35136" y="177"/>
                    <a:pt x="33447" y="247"/>
                  </a:cubicBezTo>
                  <a:cubicBezTo>
                    <a:pt x="32249" y="283"/>
                    <a:pt x="31088" y="459"/>
                    <a:pt x="29926" y="740"/>
                  </a:cubicBezTo>
                  <a:cubicBezTo>
                    <a:pt x="29327" y="881"/>
                    <a:pt x="28694" y="1022"/>
                    <a:pt x="28060" y="1128"/>
                  </a:cubicBezTo>
                  <a:cubicBezTo>
                    <a:pt x="25631" y="1691"/>
                    <a:pt x="23201" y="2395"/>
                    <a:pt x="20843" y="3205"/>
                  </a:cubicBezTo>
                  <a:cubicBezTo>
                    <a:pt x="19927" y="3522"/>
                    <a:pt x="19012" y="3874"/>
                    <a:pt x="18132" y="4296"/>
                  </a:cubicBezTo>
                  <a:cubicBezTo>
                    <a:pt x="16794" y="4930"/>
                    <a:pt x="15491" y="5564"/>
                    <a:pt x="14188" y="6197"/>
                  </a:cubicBezTo>
                  <a:cubicBezTo>
                    <a:pt x="13696" y="6444"/>
                    <a:pt x="13238" y="6725"/>
                    <a:pt x="12815" y="7077"/>
                  </a:cubicBezTo>
                  <a:cubicBezTo>
                    <a:pt x="11266" y="8275"/>
                    <a:pt x="9752" y="9472"/>
                    <a:pt x="8239" y="10704"/>
                  </a:cubicBezTo>
                  <a:cubicBezTo>
                    <a:pt x="7042" y="11690"/>
                    <a:pt x="5915" y="12746"/>
                    <a:pt x="4859" y="13908"/>
                  </a:cubicBezTo>
                  <a:cubicBezTo>
                    <a:pt x="4753" y="13978"/>
                    <a:pt x="4683" y="14084"/>
                    <a:pt x="4577" y="14154"/>
                  </a:cubicBezTo>
                  <a:cubicBezTo>
                    <a:pt x="3274" y="15421"/>
                    <a:pt x="1937" y="16689"/>
                    <a:pt x="634" y="17956"/>
                  </a:cubicBezTo>
                  <a:cubicBezTo>
                    <a:pt x="352" y="18168"/>
                    <a:pt x="141" y="18449"/>
                    <a:pt x="0" y="18766"/>
                  </a:cubicBezTo>
                  <a:lnTo>
                    <a:pt x="2606" y="19505"/>
                  </a:lnTo>
                  <a:cubicBezTo>
                    <a:pt x="2711" y="19435"/>
                    <a:pt x="2817" y="19365"/>
                    <a:pt x="2887" y="19294"/>
                  </a:cubicBezTo>
                  <a:cubicBezTo>
                    <a:pt x="4542" y="17851"/>
                    <a:pt x="6267" y="16513"/>
                    <a:pt x="8098" y="15351"/>
                  </a:cubicBezTo>
                  <a:cubicBezTo>
                    <a:pt x="10105" y="14048"/>
                    <a:pt x="12217" y="12922"/>
                    <a:pt x="14400" y="11971"/>
                  </a:cubicBezTo>
                  <a:cubicBezTo>
                    <a:pt x="16618" y="10915"/>
                    <a:pt x="18871" y="9929"/>
                    <a:pt x="21195" y="9084"/>
                  </a:cubicBezTo>
                  <a:cubicBezTo>
                    <a:pt x="21406" y="9014"/>
                    <a:pt x="21617" y="8908"/>
                    <a:pt x="21828" y="8803"/>
                  </a:cubicBezTo>
                  <a:cubicBezTo>
                    <a:pt x="24011" y="7676"/>
                    <a:pt x="26300" y="6796"/>
                    <a:pt x="28729" y="6268"/>
                  </a:cubicBezTo>
                  <a:cubicBezTo>
                    <a:pt x="30313" y="5880"/>
                    <a:pt x="31933" y="5599"/>
                    <a:pt x="33587" y="5458"/>
                  </a:cubicBezTo>
                  <a:cubicBezTo>
                    <a:pt x="35348" y="5317"/>
                    <a:pt x="37073" y="5141"/>
                    <a:pt x="38833" y="5036"/>
                  </a:cubicBezTo>
                  <a:cubicBezTo>
                    <a:pt x="39854" y="4965"/>
                    <a:pt x="40910" y="4965"/>
                    <a:pt x="41931" y="5036"/>
                  </a:cubicBezTo>
                  <a:cubicBezTo>
                    <a:pt x="43093" y="5071"/>
                    <a:pt x="44255" y="5247"/>
                    <a:pt x="45417" y="5388"/>
                  </a:cubicBezTo>
                  <a:cubicBezTo>
                    <a:pt x="46367" y="5493"/>
                    <a:pt x="47283" y="5669"/>
                    <a:pt x="48198" y="5810"/>
                  </a:cubicBezTo>
                  <a:cubicBezTo>
                    <a:pt x="50346" y="6233"/>
                    <a:pt x="52458" y="6831"/>
                    <a:pt x="54500" y="7570"/>
                  </a:cubicBezTo>
                  <a:cubicBezTo>
                    <a:pt x="55662" y="7993"/>
                    <a:pt x="56788" y="8591"/>
                    <a:pt x="57809" y="9296"/>
                  </a:cubicBezTo>
                  <a:cubicBezTo>
                    <a:pt x="60274" y="10985"/>
                    <a:pt x="62738" y="12675"/>
                    <a:pt x="65132" y="14506"/>
                  </a:cubicBezTo>
                  <a:cubicBezTo>
                    <a:pt x="66013" y="15210"/>
                    <a:pt x="66822" y="15950"/>
                    <a:pt x="67667" y="16654"/>
                  </a:cubicBezTo>
                  <a:cubicBezTo>
                    <a:pt x="67914" y="16830"/>
                    <a:pt x="68125" y="17041"/>
                    <a:pt x="68336" y="17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4198245" y="1179452"/>
              <a:ext cx="1144979" cy="270752"/>
            </a:xfrm>
            <a:custGeom>
              <a:avLst/>
              <a:gdLst/>
              <a:ahLst/>
              <a:cxnLst/>
              <a:rect l="l" t="t" r="r" b="b"/>
              <a:pathLst>
                <a:path w="63725" h="15069" extrusionOk="0">
                  <a:moveTo>
                    <a:pt x="61401" y="14329"/>
                  </a:moveTo>
                  <a:lnTo>
                    <a:pt x="63725" y="11900"/>
                  </a:lnTo>
                  <a:cubicBezTo>
                    <a:pt x="63725" y="11759"/>
                    <a:pt x="63584" y="11689"/>
                    <a:pt x="63478" y="11583"/>
                  </a:cubicBezTo>
                  <a:cubicBezTo>
                    <a:pt x="61718" y="9999"/>
                    <a:pt x="59852" y="8556"/>
                    <a:pt x="57916" y="7218"/>
                  </a:cubicBezTo>
                  <a:cubicBezTo>
                    <a:pt x="56578" y="6302"/>
                    <a:pt x="55275" y="5387"/>
                    <a:pt x="53973" y="4472"/>
                  </a:cubicBezTo>
                  <a:cubicBezTo>
                    <a:pt x="52670" y="3556"/>
                    <a:pt x="51262" y="2852"/>
                    <a:pt x="49748" y="2394"/>
                  </a:cubicBezTo>
                  <a:cubicBezTo>
                    <a:pt x="48551" y="2007"/>
                    <a:pt x="47354" y="1620"/>
                    <a:pt x="46122" y="1338"/>
                  </a:cubicBezTo>
                  <a:cubicBezTo>
                    <a:pt x="44678" y="1021"/>
                    <a:pt x="43235" y="775"/>
                    <a:pt x="41791" y="528"/>
                  </a:cubicBezTo>
                  <a:cubicBezTo>
                    <a:pt x="39608" y="141"/>
                    <a:pt x="37390" y="0"/>
                    <a:pt x="35172" y="141"/>
                  </a:cubicBezTo>
                  <a:cubicBezTo>
                    <a:pt x="33588" y="212"/>
                    <a:pt x="32004" y="388"/>
                    <a:pt x="30384" y="528"/>
                  </a:cubicBezTo>
                  <a:cubicBezTo>
                    <a:pt x="28061" y="740"/>
                    <a:pt x="25772" y="1162"/>
                    <a:pt x="23519" y="1796"/>
                  </a:cubicBezTo>
                  <a:cubicBezTo>
                    <a:pt x="22181" y="2183"/>
                    <a:pt x="20878" y="2676"/>
                    <a:pt x="19611" y="3204"/>
                  </a:cubicBezTo>
                  <a:cubicBezTo>
                    <a:pt x="16970" y="4225"/>
                    <a:pt x="14365" y="5281"/>
                    <a:pt x="11830" y="6478"/>
                  </a:cubicBezTo>
                  <a:cubicBezTo>
                    <a:pt x="10316" y="7182"/>
                    <a:pt x="8838" y="7922"/>
                    <a:pt x="7394" y="8696"/>
                  </a:cubicBezTo>
                  <a:cubicBezTo>
                    <a:pt x="5247" y="9858"/>
                    <a:pt x="3205" y="11231"/>
                    <a:pt x="1339" y="12780"/>
                  </a:cubicBezTo>
                  <a:cubicBezTo>
                    <a:pt x="881" y="13132"/>
                    <a:pt x="494" y="13484"/>
                    <a:pt x="1" y="13872"/>
                  </a:cubicBezTo>
                  <a:cubicBezTo>
                    <a:pt x="247" y="14224"/>
                    <a:pt x="635" y="14259"/>
                    <a:pt x="881" y="14470"/>
                  </a:cubicBezTo>
                  <a:cubicBezTo>
                    <a:pt x="1163" y="14681"/>
                    <a:pt x="1480" y="14858"/>
                    <a:pt x="1761" y="15069"/>
                  </a:cubicBezTo>
                  <a:cubicBezTo>
                    <a:pt x="2888" y="14576"/>
                    <a:pt x="3979" y="14118"/>
                    <a:pt x="5071" y="13590"/>
                  </a:cubicBezTo>
                  <a:cubicBezTo>
                    <a:pt x="8767" y="11865"/>
                    <a:pt x="12499" y="10210"/>
                    <a:pt x="16337" y="8872"/>
                  </a:cubicBezTo>
                  <a:cubicBezTo>
                    <a:pt x="19048" y="7922"/>
                    <a:pt x="21794" y="7077"/>
                    <a:pt x="24540" y="6267"/>
                  </a:cubicBezTo>
                  <a:cubicBezTo>
                    <a:pt x="27110" y="5493"/>
                    <a:pt x="29750" y="4964"/>
                    <a:pt x="32426" y="4683"/>
                  </a:cubicBezTo>
                  <a:cubicBezTo>
                    <a:pt x="34715" y="4436"/>
                    <a:pt x="37003" y="4436"/>
                    <a:pt x="39256" y="4753"/>
                  </a:cubicBezTo>
                  <a:cubicBezTo>
                    <a:pt x="42390" y="5140"/>
                    <a:pt x="45453" y="5915"/>
                    <a:pt x="48375" y="7077"/>
                  </a:cubicBezTo>
                  <a:cubicBezTo>
                    <a:pt x="49537" y="7535"/>
                    <a:pt x="50734" y="7992"/>
                    <a:pt x="51931" y="8450"/>
                  </a:cubicBezTo>
                  <a:cubicBezTo>
                    <a:pt x="53374" y="9048"/>
                    <a:pt x="54712" y="9788"/>
                    <a:pt x="56015" y="10633"/>
                  </a:cubicBezTo>
                  <a:cubicBezTo>
                    <a:pt x="57247" y="11442"/>
                    <a:pt x="58479" y="12252"/>
                    <a:pt x="59676" y="13097"/>
                  </a:cubicBezTo>
                  <a:cubicBezTo>
                    <a:pt x="60310" y="13484"/>
                    <a:pt x="60838" y="13907"/>
                    <a:pt x="61401" y="14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3622600" y="646200"/>
              <a:ext cx="2277291" cy="1133588"/>
            </a:xfrm>
            <a:custGeom>
              <a:avLst/>
              <a:gdLst/>
              <a:ahLst/>
              <a:cxnLst/>
              <a:rect l="l" t="t" r="r" b="b"/>
              <a:pathLst>
                <a:path w="126745" h="63091" extrusionOk="0">
                  <a:moveTo>
                    <a:pt x="19857" y="35348"/>
                  </a:moveTo>
                  <a:cubicBezTo>
                    <a:pt x="20456" y="33763"/>
                    <a:pt x="21125" y="32214"/>
                    <a:pt x="21829" y="30665"/>
                  </a:cubicBezTo>
                  <a:cubicBezTo>
                    <a:pt x="22709" y="28694"/>
                    <a:pt x="23765" y="26757"/>
                    <a:pt x="24962" y="24962"/>
                  </a:cubicBezTo>
                  <a:cubicBezTo>
                    <a:pt x="25737" y="23835"/>
                    <a:pt x="26511" y="22744"/>
                    <a:pt x="27286" y="21652"/>
                  </a:cubicBezTo>
                  <a:cubicBezTo>
                    <a:pt x="29398" y="18730"/>
                    <a:pt x="31722" y="15949"/>
                    <a:pt x="34186" y="13308"/>
                  </a:cubicBezTo>
                  <a:cubicBezTo>
                    <a:pt x="36123" y="11266"/>
                    <a:pt x="38235" y="9365"/>
                    <a:pt x="40524" y="7746"/>
                  </a:cubicBezTo>
                  <a:cubicBezTo>
                    <a:pt x="42566" y="6196"/>
                    <a:pt x="44748" y="4894"/>
                    <a:pt x="47037" y="3838"/>
                  </a:cubicBezTo>
                  <a:cubicBezTo>
                    <a:pt x="50663" y="2183"/>
                    <a:pt x="54571" y="1162"/>
                    <a:pt x="58549" y="810"/>
                  </a:cubicBezTo>
                  <a:cubicBezTo>
                    <a:pt x="60134" y="634"/>
                    <a:pt x="61718" y="493"/>
                    <a:pt x="63302" y="317"/>
                  </a:cubicBezTo>
                  <a:cubicBezTo>
                    <a:pt x="65732" y="0"/>
                    <a:pt x="68196" y="141"/>
                    <a:pt x="70555" y="739"/>
                  </a:cubicBezTo>
                  <a:cubicBezTo>
                    <a:pt x="71928" y="1091"/>
                    <a:pt x="73301" y="1444"/>
                    <a:pt x="74674" y="1760"/>
                  </a:cubicBezTo>
                  <a:cubicBezTo>
                    <a:pt x="76012" y="2077"/>
                    <a:pt x="77315" y="2500"/>
                    <a:pt x="78582" y="2993"/>
                  </a:cubicBezTo>
                  <a:cubicBezTo>
                    <a:pt x="80272" y="3662"/>
                    <a:pt x="81891" y="4436"/>
                    <a:pt x="83441" y="5351"/>
                  </a:cubicBezTo>
                  <a:cubicBezTo>
                    <a:pt x="84708" y="6056"/>
                    <a:pt x="85870" y="6936"/>
                    <a:pt x="86926" y="7922"/>
                  </a:cubicBezTo>
                  <a:cubicBezTo>
                    <a:pt x="87489" y="8414"/>
                    <a:pt x="88088" y="8872"/>
                    <a:pt x="88686" y="9330"/>
                  </a:cubicBezTo>
                  <a:cubicBezTo>
                    <a:pt x="89179" y="9752"/>
                    <a:pt x="89707" y="10104"/>
                    <a:pt x="90165" y="10527"/>
                  </a:cubicBezTo>
                  <a:cubicBezTo>
                    <a:pt x="91292" y="11548"/>
                    <a:pt x="92418" y="12604"/>
                    <a:pt x="93510" y="13660"/>
                  </a:cubicBezTo>
                  <a:cubicBezTo>
                    <a:pt x="94002" y="14118"/>
                    <a:pt x="94460" y="14646"/>
                    <a:pt x="94918" y="15174"/>
                  </a:cubicBezTo>
                  <a:cubicBezTo>
                    <a:pt x="96291" y="16794"/>
                    <a:pt x="97664" y="18448"/>
                    <a:pt x="99037" y="20138"/>
                  </a:cubicBezTo>
                  <a:cubicBezTo>
                    <a:pt x="99706" y="20948"/>
                    <a:pt x="100375" y="21793"/>
                    <a:pt x="101009" y="22638"/>
                  </a:cubicBezTo>
                  <a:cubicBezTo>
                    <a:pt x="103191" y="25701"/>
                    <a:pt x="105022" y="29010"/>
                    <a:pt x="106430" y="32496"/>
                  </a:cubicBezTo>
                  <a:cubicBezTo>
                    <a:pt x="107135" y="34115"/>
                    <a:pt x="107874" y="35735"/>
                    <a:pt x="108402" y="37425"/>
                  </a:cubicBezTo>
                  <a:cubicBezTo>
                    <a:pt x="108543" y="37882"/>
                    <a:pt x="108684" y="38305"/>
                    <a:pt x="108824" y="38763"/>
                  </a:cubicBezTo>
                  <a:cubicBezTo>
                    <a:pt x="109881" y="38587"/>
                    <a:pt x="110937" y="38587"/>
                    <a:pt x="111993" y="38798"/>
                  </a:cubicBezTo>
                  <a:cubicBezTo>
                    <a:pt x="113049" y="39079"/>
                    <a:pt x="114070" y="39502"/>
                    <a:pt x="115021" y="40030"/>
                  </a:cubicBezTo>
                  <a:cubicBezTo>
                    <a:pt x="115971" y="40523"/>
                    <a:pt x="116781" y="41262"/>
                    <a:pt x="117344" y="42142"/>
                  </a:cubicBezTo>
                  <a:lnTo>
                    <a:pt x="117661" y="42107"/>
                  </a:lnTo>
                  <a:cubicBezTo>
                    <a:pt x="118647" y="41931"/>
                    <a:pt x="119668" y="42037"/>
                    <a:pt x="120583" y="42389"/>
                  </a:cubicBezTo>
                  <a:cubicBezTo>
                    <a:pt x="121323" y="42671"/>
                    <a:pt x="122027" y="43058"/>
                    <a:pt x="122661" y="43480"/>
                  </a:cubicBezTo>
                  <a:cubicBezTo>
                    <a:pt x="123646" y="44149"/>
                    <a:pt x="124527" y="45029"/>
                    <a:pt x="125160" y="46015"/>
                  </a:cubicBezTo>
                  <a:cubicBezTo>
                    <a:pt x="126181" y="47599"/>
                    <a:pt x="126709" y="49430"/>
                    <a:pt x="126709" y="51296"/>
                  </a:cubicBezTo>
                  <a:cubicBezTo>
                    <a:pt x="126745" y="52458"/>
                    <a:pt x="126287" y="53585"/>
                    <a:pt x="125512" y="54394"/>
                  </a:cubicBezTo>
                  <a:cubicBezTo>
                    <a:pt x="125231" y="54676"/>
                    <a:pt x="124914" y="54958"/>
                    <a:pt x="124597" y="55204"/>
                  </a:cubicBezTo>
                  <a:cubicBezTo>
                    <a:pt x="123083" y="56260"/>
                    <a:pt x="121393" y="57035"/>
                    <a:pt x="119598" y="57387"/>
                  </a:cubicBezTo>
                  <a:cubicBezTo>
                    <a:pt x="118506" y="57669"/>
                    <a:pt x="117380" y="57669"/>
                    <a:pt x="116288" y="57457"/>
                  </a:cubicBezTo>
                  <a:lnTo>
                    <a:pt x="115690" y="57317"/>
                  </a:lnTo>
                  <a:lnTo>
                    <a:pt x="115443" y="57633"/>
                  </a:lnTo>
                  <a:cubicBezTo>
                    <a:pt x="114528" y="58866"/>
                    <a:pt x="113401" y="59957"/>
                    <a:pt x="112099" y="60802"/>
                  </a:cubicBezTo>
                  <a:cubicBezTo>
                    <a:pt x="110550" y="61858"/>
                    <a:pt x="108648" y="62281"/>
                    <a:pt x="106818" y="61964"/>
                  </a:cubicBezTo>
                  <a:cubicBezTo>
                    <a:pt x="103473" y="61436"/>
                    <a:pt x="100833" y="59851"/>
                    <a:pt x="99072" y="56894"/>
                  </a:cubicBezTo>
                  <a:cubicBezTo>
                    <a:pt x="98967" y="56788"/>
                    <a:pt x="98896" y="56683"/>
                    <a:pt x="98791" y="56577"/>
                  </a:cubicBezTo>
                  <a:cubicBezTo>
                    <a:pt x="98474" y="56718"/>
                    <a:pt x="98227" y="56859"/>
                    <a:pt x="97981" y="56964"/>
                  </a:cubicBezTo>
                  <a:cubicBezTo>
                    <a:pt x="95939" y="57915"/>
                    <a:pt x="93721" y="58338"/>
                    <a:pt x="91468" y="58232"/>
                  </a:cubicBezTo>
                  <a:cubicBezTo>
                    <a:pt x="90376" y="58161"/>
                    <a:pt x="89355" y="57669"/>
                    <a:pt x="88616" y="56824"/>
                  </a:cubicBezTo>
                  <a:cubicBezTo>
                    <a:pt x="87982" y="56155"/>
                    <a:pt x="87489" y="55310"/>
                    <a:pt x="87243" y="54394"/>
                  </a:cubicBezTo>
                  <a:cubicBezTo>
                    <a:pt x="86750" y="52669"/>
                    <a:pt x="86961" y="50803"/>
                    <a:pt x="87806" y="49219"/>
                  </a:cubicBezTo>
                  <a:cubicBezTo>
                    <a:pt x="88053" y="48691"/>
                    <a:pt x="88369" y="48198"/>
                    <a:pt x="88757" y="47776"/>
                  </a:cubicBezTo>
                  <a:cubicBezTo>
                    <a:pt x="89426" y="46966"/>
                    <a:pt x="90482" y="46578"/>
                    <a:pt x="91503" y="46755"/>
                  </a:cubicBezTo>
                  <a:cubicBezTo>
                    <a:pt x="91679" y="46790"/>
                    <a:pt x="91890" y="46790"/>
                    <a:pt x="92101" y="46825"/>
                  </a:cubicBezTo>
                  <a:lnTo>
                    <a:pt x="92735" y="45065"/>
                  </a:lnTo>
                  <a:cubicBezTo>
                    <a:pt x="92207" y="44572"/>
                    <a:pt x="91644" y="44114"/>
                    <a:pt x="91045" y="43727"/>
                  </a:cubicBezTo>
                  <a:cubicBezTo>
                    <a:pt x="89883" y="42917"/>
                    <a:pt x="88686" y="42142"/>
                    <a:pt x="87524" y="41333"/>
                  </a:cubicBezTo>
                  <a:cubicBezTo>
                    <a:pt x="85905" y="40241"/>
                    <a:pt x="84180" y="39326"/>
                    <a:pt x="82349" y="38622"/>
                  </a:cubicBezTo>
                  <a:cubicBezTo>
                    <a:pt x="81575" y="38340"/>
                    <a:pt x="80800" y="38023"/>
                    <a:pt x="80025" y="37706"/>
                  </a:cubicBezTo>
                  <a:cubicBezTo>
                    <a:pt x="77279" y="36615"/>
                    <a:pt x="74428" y="35840"/>
                    <a:pt x="71505" y="35453"/>
                  </a:cubicBezTo>
                  <a:cubicBezTo>
                    <a:pt x="68935" y="35101"/>
                    <a:pt x="66330" y="35066"/>
                    <a:pt x="63760" y="35418"/>
                  </a:cubicBezTo>
                  <a:cubicBezTo>
                    <a:pt x="61331" y="35735"/>
                    <a:pt x="58902" y="36228"/>
                    <a:pt x="56543" y="36897"/>
                  </a:cubicBezTo>
                  <a:cubicBezTo>
                    <a:pt x="55557" y="37178"/>
                    <a:pt x="54571" y="37495"/>
                    <a:pt x="53585" y="37812"/>
                  </a:cubicBezTo>
                  <a:cubicBezTo>
                    <a:pt x="51860" y="38340"/>
                    <a:pt x="50170" y="38833"/>
                    <a:pt x="48516" y="39432"/>
                  </a:cubicBezTo>
                  <a:cubicBezTo>
                    <a:pt x="44713" y="40805"/>
                    <a:pt x="41052" y="42389"/>
                    <a:pt x="37426" y="44079"/>
                  </a:cubicBezTo>
                  <a:cubicBezTo>
                    <a:pt x="36686" y="44466"/>
                    <a:pt x="35947" y="44748"/>
                    <a:pt x="35137" y="44924"/>
                  </a:cubicBezTo>
                  <a:cubicBezTo>
                    <a:pt x="34891" y="44959"/>
                    <a:pt x="34609" y="45065"/>
                    <a:pt x="34433" y="45276"/>
                  </a:cubicBezTo>
                  <a:lnTo>
                    <a:pt x="35313" y="46966"/>
                  </a:lnTo>
                  <a:lnTo>
                    <a:pt x="36017" y="46966"/>
                  </a:lnTo>
                  <a:cubicBezTo>
                    <a:pt x="36510" y="46931"/>
                    <a:pt x="37003" y="46966"/>
                    <a:pt x="37461" y="47107"/>
                  </a:cubicBezTo>
                  <a:cubicBezTo>
                    <a:pt x="39151" y="47529"/>
                    <a:pt x="40629" y="48304"/>
                    <a:pt x="41686" y="49782"/>
                  </a:cubicBezTo>
                  <a:cubicBezTo>
                    <a:pt x="42706" y="51226"/>
                    <a:pt x="43270" y="52986"/>
                    <a:pt x="43270" y="54746"/>
                  </a:cubicBezTo>
                  <a:cubicBezTo>
                    <a:pt x="43305" y="55169"/>
                    <a:pt x="43199" y="55556"/>
                    <a:pt x="43023" y="55943"/>
                  </a:cubicBezTo>
                  <a:cubicBezTo>
                    <a:pt x="42918" y="56155"/>
                    <a:pt x="42847" y="56366"/>
                    <a:pt x="42777" y="56577"/>
                  </a:cubicBezTo>
                  <a:cubicBezTo>
                    <a:pt x="42566" y="57528"/>
                    <a:pt x="42002" y="58373"/>
                    <a:pt x="41263" y="58971"/>
                  </a:cubicBezTo>
                  <a:cubicBezTo>
                    <a:pt x="40665" y="59429"/>
                    <a:pt x="40031" y="59851"/>
                    <a:pt x="39362" y="60203"/>
                  </a:cubicBezTo>
                  <a:cubicBezTo>
                    <a:pt x="37602" y="61154"/>
                    <a:pt x="35595" y="61541"/>
                    <a:pt x="33623" y="61365"/>
                  </a:cubicBezTo>
                  <a:cubicBezTo>
                    <a:pt x="33342" y="61365"/>
                    <a:pt x="33060" y="61295"/>
                    <a:pt x="32813" y="61224"/>
                  </a:cubicBezTo>
                  <a:cubicBezTo>
                    <a:pt x="31511" y="60943"/>
                    <a:pt x="30314" y="60344"/>
                    <a:pt x="29293" y="59499"/>
                  </a:cubicBezTo>
                  <a:cubicBezTo>
                    <a:pt x="29187" y="59429"/>
                    <a:pt x="29117" y="59359"/>
                    <a:pt x="29011" y="59323"/>
                  </a:cubicBezTo>
                  <a:cubicBezTo>
                    <a:pt x="28941" y="59464"/>
                    <a:pt x="28835" y="59570"/>
                    <a:pt x="28765" y="59711"/>
                  </a:cubicBezTo>
                  <a:cubicBezTo>
                    <a:pt x="28448" y="60168"/>
                    <a:pt x="28096" y="60591"/>
                    <a:pt x="27638" y="60943"/>
                  </a:cubicBezTo>
                  <a:cubicBezTo>
                    <a:pt x="25772" y="62316"/>
                    <a:pt x="23765" y="63090"/>
                    <a:pt x="21407" y="62914"/>
                  </a:cubicBezTo>
                  <a:cubicBezTo>
                    <a:pt x="20773" y="62914"/>
                    <a:pt x="20139" y="62738"/>
                    <a:pt x="19576" y="62492"/>
                  </a:cubicBezTo>
                  <a:cubicBezTo>
                    <a:pt x="18872" y="62140"/>
                    <a:pt x="18238" y="61717"/>
                    <a:pt x="17710" y="61154"/>
                  </a:cubicBezTo>
                  <a:cubicBezTo>
                    <a:pt x="17252" y="60696"/>
                    <a:pt x="16830" y="60168"/>
                    <a:pt x="16372" y="59675"/>
                  </a:cubicBezTo>
                  <a:cubicBezTo>
                    <a:pt x="16302" y="59570"/>
                    <a:pt x="16196" y="59499"/>
                    <a:pt x="16055" y="59394"/>
                  </a:cubicBezTo>
                  <a:cubicBezTo>
                    <a:pt x="14647" y="60203"/>
                    <a:pt x="13098" y="60767"/>
                    <a:pt x="11478" y="61013"/>
                  </a:cubicBezTo>
                  <a:cubicBezTo>
                    <a:pt x="9929" y="61330"/>
                    <a:pt x="8345" y="61295"/>
                    <a:pt x="6796" y="60908"/>
                  </a:cubicBezTo>
                  <a:cubicBezTo>
                    <a:pt x="5211" y="60485"/>
                    <a:pt x="3768" y="59746"/>
                    <a:pt x="2430" y="58760"/>
                  </a:cubicBezTo>
                  <a:cubicBezTo>
                    <a:pt x="1374" y="57950"/>
                    <a:pt x="564" y="56824"/>
                    <a:pt x="142" y="55521"/>
                  </a:cubicBezTo>
                  <a:cubicBezTo>
                    <a:pt x="71" y="55239"/>
                    <a:pt x="1" y="54958"/>
                    <a:pt x="1" y="54641"/>
                  </a:cubicBezTo>
                  <a:cubicBezTo>
                    <a:pt x="1" y="54078"/>
                    <a:pt x="1" y="53514"/>
                    <a:pt x="36" y="52951"/>
                  </a:cubicBezTo>
                  <a:cubicBezTo>
                    <a:pt x="36" y="52493"/>
                    <a:pt x="177" y="52071"/>
                    <a:pt x="423" y="51683"/>
                  </a:cubicBezTo>
                  <a:cubicBezTo>
                    <a:pt x="705" y="51226"/>
                    <a:pt x="987" y="50768"/>
                    <a:pt x="1304" y="50346"/>
                  </a:cubicBezTo>
                  <a:cubicBezTo>
                    <a:pt x="2184" y="49184"/>
                    <a:pt x="3205" y="48233"/>
                    <a:pt x="4789" y="48057"/>
                  </a:cubicBezTo>
                  <a:cubicBezTo>
                    <a:pt x="4754" y="47952"/>
                    <a:pt x="4719" y="47811"/>
                    <a:pt x="4683" y="47705"/>
                  </a:cubicBezTo>
                  <a:cubicBezTo>
                    <a:pt x="4507" y="47388"/>
                    <a:pt x="4437" y="47036"/>
                    <a:pt x="4437" y="46649"/>
                  </a:cubicBezTo>
                  <a:cubicBezTo>
                    <a:pt x="4437" y="46262"/>
                    <a:pt x="4437" y="45839"/>
                    <a:pt x="4472" y="45452"/>
                  </a:cubicBezTo>
                  <a:cubicBezTo>
                    <a:pt x="4472" y="44924"/>
                    <a:pt x="4613" y="44396"/>
                    <a:pt x="4859" y="43903"/>
                  </a:cubicBezTo>
                  <a:cubicBezTo>
                    <a:pt x="5176" y="43410"/>
                    <a:pt x="5458" y="42917"/>
                    <a:pt x="5810" y="42424"/>
                  </a:cubicBezTo>
                  <a:cubicBezTo>
                    <a:pt x="5951" y="42178"/>
                    <a:pt x="6197" y="41966"/>
                    <a:pt x="6444" y="41826"/>
                  </a:cubicBezTo>
                  <a:cubicBezTo>
                    <a:pt x="7359" y="41297"/>
                    <a:pt x="8345" y="40945"/>
                    <a:pt x="9366" y="40769"/>
                  </a:cubicBezTo>
                  <a:cubicBezTo>
                    <a:pt x="10211" y="40593"/>
                    <a:pt x="11056" y="40769"/>
                    <a:pt x="11760" y="41227"/>
                  </a:cubicBezTo>
                  <a:cubicBezTo>
                    <a:pt x="11901" y="41333"/>
                    <a:pt x="12042" y="41438"/>
                    <a:pt x="12182" y="41509"/>
                  </a:cubicBezTo>
                  <a:cubicBezTo>
                    <a:pt x="12570" y="41121"/>
                    <a:pt x="12922" y="40769"/>
                    <a:pt x="13239" y="40382"/>
                  </a:cubicBezTo>
                  <a:cubicBezTo>
                    <a:pt x="13872" y="39678"/>
                    <a:pt x="14717" y="39185"/>
                    <a:pt x="15597" y="38939"/>
                  </a:cubicBezTo>
                  <a:cubicBezTo>
                    <a:pt x="16478" y="38657"/>
                    <a:pt x="17393" y="38516"/>
                    <a:pt x="18308" y="38446"/>
                  </a:cubicBezTo>
                  <a:cubicBezTo>
                    <a:pt x="18520" y="38446"/>
                    <a:pt x="18696" y="38411"/>
                    <a:pt x="18907" y="38411"/>
                  </a:cubicBezTo>
                  <a:cubicBezTo>
                    <a:pt x="19224" y="37354"/>
                    <a:pt x="19470" y="36333"/>
                    <a:pt x="19857" y="35348"/>
                  </a:cubicBezTo>
                  <a:close/>
                  <a:moveTo>
                    <a:pt x="23202" y="40840"/>
                  </a:moveTo>
                  <a:cubicBezTo>
                    <a:pt x="22674" y="40382"/>
                    <a:pt x="22075" y="40065"/>
                    <a:pt x="21407" y="39924"/>
                  </a:cubicBezTo>
                  <a:cubicBezTo>
                    <a:pt x="20350" y="39643"/>
                    <a:pt x="19259" y="39467"/>
                    <a:pt x="18167" y="39432"/>
                  </a:cubicBezTo>
                  <a:cubicBezTo>
                    <a:pt x="17534" y="39396"/>
                    <a:pt x="16900" y="39502"/>
                    <a:pt x="16302" y="39784"/>
                  </a:cubicBezTo>
                  <a:cubicBezTo>
                    <a:pt x="15703" y="40065"/>
                    <a:pt x="15069" y="40312"/>
                    <a:pt x="14471" y="40664"/>
                  </a:cubicBezTo>
                  <a:cubicBezTo>
                    <a:pt x="14084" y="40875"/>
                    <a:pt x="13731" y="41121"/>
                    <a:pt x="13379" y="41368"/>
                  </a:cubicBezTo>
                  <a:cubicBezTo>
                    <a:pt x="13203" y="41544"/>
                    <a:pt x="13027" y="41720"/>
                    <a:pt x="12957" y="41966"/>
                  </a:cubicBezTo>
                  <a:cubicBezTo>
                    <a:pt x="12851" y="42178"/>
                    <a:pt x="12710" y="42354"/>
                    <a:pt x="12534" y="42530"/>
                  </a:cubicBezTo>
                  <a:cubicBezTo>
                    <a:pt x="12323" y="42459"/>
                    <a:pt x="12112" y="42389"/>
                    <a:pt x="11901" y="42283"/>
                  </a:cubicBezTo>
                  <a:cubicBezTo>
                    <a:pt x="10950" y="41826"/>
                    <a:pt x="9894" y="41685"/>
                    <a:pt x="8838" y="41790"/>
                  </a:cubicBezTo>
                  <a:cubicBezTo>
                    <a:pt x="8098" y="41896"/>
                    <a:pt x="7429" y="42248"/>
                    <a:pt x="6901" y="42776"/>
                  </a:cubicBezTo>
                  <a:cubicBezTo>
                    <a:pt x="6232" y="43480"/>
                    <a:pt x="5704" y="44360"/>
                    <a:pt x="5458" y="45346"/>
                  </a:cubicBezTo>
                  <a:cubicBezTo>
                    <a:pt x="5282" y="46015"/>
                    <a:pt x="5352" y="46755"/>
                    <a:pt x="5634" y="47423"/>
                  </a:cubicBezTo>
                  <a:cubicBezTo>
                    <a:pt x="5740" y="47635"/>
                    <a:pt x="5845" y="47811"/>
                    <a:pt x="6021" y="47952"/>
                  </a:cubicBezTo>
                  <a:cubicBezTo>
                    <a:pt x="6162" y="48128"/>
                    <a:pt x="6338" y="48268"/>
                    <a:pt x="6479" y="48444"/>
                  </a:cubicBezTo>
                  <a:cubicBezTo>
                    <a:pt x="6620" y="48585"/>
                    <a:pt x="6655" y="48797"/>
                    <a:pt x="6514" y="48937"/>
                  </a:cubicBezTo>
                  <a:cubicBezTo>
                    <a:pt x="6444" y="49043"/>
                    <a:pt x="6303" y="49113"/>
                    <a:pt x="6162" y="49149"/>
                  </a:cubicBezTo>
                  <a:cubicBezTo>
                    <a:pt x="5986" y="49149"/>
                    <a:pt x="5810" y="49113"/>
                    <a:pt x="5634" y="49078"/>
                  </a:cubicBezTo>
                  <a:cubicBezTo>
                    <a:pt x="4824" y="48937"/>
                    <a:pt x="4014" y="49149"/>
                    <a:pt x="3416" y="49677"/>
                  </a:cubicBezTo>
                  <a:cubicBezTo>
                    <a:pt x="2888" y="50029"/>
                    <a:pt x="2430" y="50522"/>
                    <a:pt x="2078" y="51120"/>
                  </a:cubicBezTo>
                  <a:cubicBezTo>
                    <a:pt x="1867" y="51472"/>
                    <a:pt x="1656" y="51789"/>
                    <a:pt x="1409" y="52141"/>
                  </a:cubicBezTo>
                  <a:cubicBezTo>
                    <a:pt x="670" y="53197"/>
                    <a:pt x="740" y="55239"/>
                    <a:pt x="1515" y="56225"/>
                  </a:cubicBezTo>
                  <a:cubicBezTo>
                    <a:pt x="1972" y="56929"/>
                    <a:pt x="2571" y="57528"/>
                    <a:pt x="3275" y="57985"/>
                  </a:cubicBezTo>
                  <a:cubicBezTo>
                    <a:pt x="3698" y="58267"/>
                    <a:pt x="4155" y="58584"/>
                    <a:pt x="4578" y="58866"/>
                  </a:cubicBezTo>
                  <a:cubicBezTo>
                    <a:pt x="5599" y="59464"/>
                    <a:pt x="6690" y="59887"/>
                    <a:pt x="7852" y="60063"/>
                  </a:cubicBezTo>
                  <a:cubicBezTo>
                    <a:pt x="9014" y="60203"/>
                    <a:pt x="10176" y="60168"/>
                    <a:pt x="11337" y="59922"/>
                  </a:cubicBezTo>
                  <a:cubicBezTo>
                    <a:pt x="11901" y="59816"/>
                    <a:pt x="12464" y="59711"/>
                    <a:pt x="13063" y="59605"/>
                  </a:cubicBezTo>
                  <a:cubicBezTo>
                    <a:pt x="13415" y="59535"/>
                    <a:pt x="13731" y="59429"/>
                    <a:pt x="14048" y="59218"/>
                  </a:cubicBezTo>
                  <a:cubicBezTo>
                    <a:pt x="14541" y="58936"/>
                    <a:pt x="15105" y="58654"/>
                    <a:pt x="15633" y="58338"/>
                  </a:cubicBezTo>
                  <a:cubicBezTo>
                    <a:pt x="15773" y="58267"/>
                    <a:pt x="15914" y="58232"/>
                    <a:pt x="16055" y="58161"/>
                  </a:cubicBezTo>
                  <a:cubicBezTo>
                    <a:pt x="16372" y="58091"/>
                    <a:pt x="16583" y="58126"/>
                    <a:pt x="16724" y="58478"/>
                  </a:cubicBezTo>
                  <a:cubicBezTo>
                    <a:pt x="16970" y="58901"/>
                    <a:pt x="17287" y="59323"/>
                    <a:pt x="17604" y="59675"/>
                  </a:cubicBezTo>
                  <a:cubicBezTo>
                    <a:pt x="18238" y="60415"/>
                    <a:pt x="19048" y="60978"/>
                    <a:pt x="19963" y="61330"/>
                  </a:cubicBezTo>
                  <a:cubicBezTo>
                    <a:pt x="21230" y="61858"/>
                    <a:pt x="21371" y="62105"/>
                    <a:pt x="23167" y="61647"/>
                  </a:cubicBezTo>
                  <a:cubicBezTo>
                    <a:pt x="23519" y="61577"/>
                    <a:pt x="23871" y="61541"/>
                    <a:pt x="24223" y="61436"/>
                  </a:cubicBezTo>
                  <a:cubicBezTo>
                    <a:pt x="24610" y="61365"/>
                    <a:pt x="24962" y="61260"/>
                    <a:pt x="25314" y="61084"/>
                  </a:cubicBezTo>
                  <a:cubicBezTo>
                    <a:pt x="25983" y="60732"/>
                    <a:pt x="26617" y="60344"/>
                    <a:pt x="27251" y="59922"/>
                  </a:cubicBezTo>
                  <a:cubicBezTo>
                    <a:pt x="27603" y="59711"/>
                    <a:pt x="27885" y="59394"/>
                    <a:pt x="28061" y="59006"/>
                  </a:cubicBezTo>
                  <a:cubicBezTo>
                    <a:pt x="28377" y="58302"/>
                    <a:pt x="28906" y="58126"/>
                    <a:pt x="29680" y="58619"/>
                  </a:cubicBezTo>
                  <a:cubicBezTo>
                    <a:pt x="29997" y="58830"/>
                    <a:pt x="30314" y="59006"/>
                    <a:pt x="30666" y="59182"/>
                  </a:cubicBezTo>
                  <a:cubicBezTo>
                    <a:pt x="31088" y="59429"/>
                    <a:pt x="31546" y="59675"/>
                    <a:pt x="32004" y="59887"/>
                  </a:cubicBezTo>
                  <a:cubicBezTo>
                    <a:pt x="33764" y="60661"/>
                    <a:pt x="35736" y="60732"/>
                    <a:pt x="37496" y="60027"/>
                  </a:cubicBezTo>
                  <a:cubicBezTo>
                    <a:pt x="38552" y="59640"/>
                    <a:pt x="39538" y="59112"/>
                    <a:pt x="40418" y="58443"/>
                  </a:cubicBezTo>
                  <a:cubicBezTo>
                    <a:pt x="41193" y="57915"/>
                    <a:pt x="41721" y="57140"/>
                    <a:pt x="41932" y="56225"/>
                  </a:cubicBezTo>
                  <a:cubicBezTo>
                    <a:pt x="41967" y="55943"/>
                    <a:pt x="42143" y="55662"/>
                    <a:pt x="42214" y="55345"/>
                  </a:cubicBezTo>
                  <a:cubicBezTo>
                    <a:pt x="42319" y="54782"/>
                    <a:pt x="42284" y="54183"/>
                    <a:pt x="42143" y="53585"/>
                  </a:cubicBezTo>
                  <a:cubicBezTo>
                    <a:pt x="42002" y="52564"/>
                    <a:pt x="41650" y="51578"/>
                    <a:pt x="41122" y="50662"/>
                  </a:cubicBezTo>
                  <a:cubicBezTo>
                    <a:pt x="40629" y="49782"/>
                    <a:pt x="39855" y="49078"/>
                    <a:pt x="38939" y="48620"/>
                  </a:cubicBezTo>
                  <a:cubicBezTo>
                    <a:pt x="38059" y="48092"/>
                    <a:pt x="37073" y="47846"/>
                    <a:pt x="36052" y="47846"/>
                  </a:cubicBezTo>
                  <a:cubicBezTo>
                    <a:pt x="35806" y="47846"/>
                    <a:pt x="35560" y="47881"/>
                    <a:pt x="35313" y="47916"/>
                  </a:cubicBezTo>
                  <a:cubicBezTo>
                    <a:pt x="34820" y="48022"/>
                    <a:pt x="34609" y="47952"/>
                    <a:pt x="34433" y="47529"/>
                  </a:cubicBezTo>
                  <a:cubicBezTo>
                    <a:pt x="34186" y="46860"/>
                    <a:pt x="33658" y="46367"/>
                    <a:pt x="33342" y="45734"/>
                  </a:cubicBezTo>
                  <a:cubicBezTo>
                    <a:pt x="33236" y="45522"/>
                    <a:pt x="33060" y="45381"/>
                    <a:pt x="32849" y="45241"/>
                  </a:cubicBezTo>
                  <a:cubicBezTo>
                    <a:pt x="31722" y="44431"/>
                    <a:pt x="30419" y="43832"/>
                    <a:pt x="29082" y="43480"/>
                  </a:cubicBezTo>
                  <a:cubicBezTo>
                    <a:pt x="28061" y="43199"/>
                    <a:pt x="26969" y="43304"/>
                    <a:pt x="26019" y="43762"/>
                  </a:cubicBezTo>
                  <a:cubicBezTo>
                    <a:pt x="25913" y="43797"/>
                    <a:pt x="25772" y="43832"/>
                    <a:pt x="25667" y="43868"/>
                  </a:cubicBezTo>
                  <a:cubicBezTo>
                    <a:pt x="25033" y="42741"/>
                    <a:pt x="24188" y="41720"/>
                    <a:pt x="23202" y="40840"/>
                  </a:cubicBezTo>
                  <a:close/>
                  <a:moveTo>
                    <a:pt x="107803" y="39079"/>
                  </a:moveTo>
                  <a:cubicBezTo>
                    <a:pt x="107909" y="38868"/>
                    <a:pt x="107874" y="38622"/>
                    <a:pt x="107768" y="38411"/>
                  </a:cubicBezTo>
                  <a:lnTo>
                    <a:pt x="106290" y="34749"/>
                  </a:lnTo>
                  <a:cubicBezTo>
                    <a:pt x="105374" y="32461"/>
                    <a:pt x="104318" y="30243"/>
                    <a:pt x="103156" y="28060"/>
                  </a:cubicBezTo>
                  <a:cubicBezTo>
                    <a:pt x="101783" y="25490"/>
                    <a:pt x="100128" y="23060"/>
                    <a:pt x="98262" y="20842"/>
                  </a:cubicBezTo>
                  <a:cubicBezTo>
                    <a:pt x="96889" y="19188"/>
                    <a:pt x="95516" y="17498"/>
                    <a:pt x="94143" y="15843"/>
                  </a:cubicBezTo>
                  <a:cubicBezTo>
                    <a:pt x="93721" y="15350"/>
                    <a:pt x="93263" y="14857"/>
                    <a:pt x="92805" y="14400"/>
                  </a:cubicBezTo>
                  <a:cubicBezTo>
                    <a:pt x="91714" y="13343"/>
                    <a:pt x="90587" y="12287"/>
                    <a:pt x="89496" y="11266"/>
                  </a:cubicBezTo>
                  <a:cubicBezTo>
                    <a:pt x="89074" y="10914"/>
                    <a:pt x="88651" y="10632"/>
                    <a:pt x="88229" y="10280"/>
                  </a:cubicBezTo>
                  <a:cubicBezTo>
                    <a:pt x="87595" y="9752"/>
                    <a:pt x="86926" y="9224"/>
                    <a:pt x="86292" y="8696"/>
                  </a:cubicBezTo>
                  <a:cubicBezTo>
                    <a:pt x="85306" y="7746"/>
                    <a:pt x="84250" y="6936"/>
                    <a:pt x="83088" y="6267"/>
                  </a:cubicBezTo>
                  <a:cubicBezTo>
                    <a:pt x="81539" y="5387"/>
                    <a:pt x="79955" y="4577"/>
                    <a:pt x="78336" y="3873"/>
                  </a:cubicBezTo>
                  <a:cubicBezTo>
                    <a:pt x="77878" y="3662"/>
                    <a:pt x="77385" y="3521"/>
                    <a:pt x="76892" y="3380"/>
                  </a:cubicBezTo>
                  <a:cubicBezTo>
                    <a:pt x="75308" y="2922"/>
                    <a:pt x="73724" y="2500"/>
                    <a:pt x="72104" y="2112"/>
                  </a:cubicBezTo>
                  <a:cubicBezTo>
                    <a:pt x="70625" y="1796"/>
                    <a:pt x="69076" y="1514"/>
                    <a:pt x="67562" y="1303"/>
                  </a:cubicBezTo>
                  <a:cubicBezTo>
                    <a:pt x="66224" y="1162"/>
                    <a:pt x="64851" y="1162"/>
                    <a:pt x="63514" y="1303"/>
                  </a:cubicBezTo>
                  <a:cubicBezTo>
                    <a:pt x="62176" y="1444"/>
                    <a:pt x="60803" y="1584"/>
                    <a:pt x="59430" y="1725"/>
                  </a:cubicBezTo>
                  <a:cubicBezTo>
                    <a:pt x="54958" y="2077"/>
                    <a:pt x="50558" y="3274"/>
                    <a:pt x="46509" y="5246"/>
                  </a:cubicBezTo>
                  <a:cubicBezTo>
                    <a:pt x="44537" y="6232"/>
                    <a:pt x="42671" y="7429"/>
                    <a:pt x="40911" y="8767"/>
                  </a:cubicBezTo>
                  <a:cubicBezTo>
                    <a:pt x="38799" y="10316"/>
                    <a:pt x="36827" y="12041"/>
                    <a:pt x="35067" y="13942"/>
                  </a:cubicBezTo>
                  <a:cubicBezTo>
                    <a:pt x="34186" y="14928"/>
                    <a:pt x="33306" y="15913"/>
                    <a:pt x="32426" y="16899"/>
                  </a:cubicBezTo>
                  <a:cubicBezTo>
                    <a:pt x="30208" y="19434"/>
                    <a:pt x="28166" y="22075"/>
                    <a:pt x="26265" y="24821"/>
                  </a:cubicBezTo>
                  <a:cubicBezTo>
                    <a:pt x="25350" y="26123"/>
                    <a:pt x="24540" y="27461"/>
                    <a:pt x="23836" y="28870"/>
                  </a:cubicBezTo>
                  <a:cubicBezTo>
                    <a:pt x="22498" y="31404"/>
                    <a:pt x="21336" y="34045"/>
                    <a:pt x="20386" y="36756"/>
                  </a:cubicBezTo>
                  <a:cubicBezTo>
                    <a:pt x="20174" y="37249"/>
                    <a:pt x="20033" y="37812"/>
                    <a:pt x="19893" y="38340"/>
                  </a:cubicBezTo>
                  <a:lnTo>
                    <a:pt x="21864" y="38903"/>
                  </a:lnTo>
                  <a:cubicBezTo>
                    <a:pt x="21970" y="38798"/>
                    <a:pt x="22040" y="38657"/>
                    <a:pt x="22146" y="38516"/>
                  </a:cubicBezTo>
                  <a:cubicBezTo>
                    <a:pt x="23519" y="35700"/>
                    <a:pt x="25209" y="33059"/>
                    <a:pt x="27180" y="30630"/>
                  </a:cubicBezTo>
                  <a:cubicBezTo>
                    <a:pt x="28659" y="28694"/>
                    <a:pt x="30243" y="26863"/>
                    <a:pt x="31933" y="25102"/>
                  </a:cubicBezTo>
                  <a:cubicBezTo>
                    <a:pt x="34609" y="22356"/>
                    <a:pt x="37602" y="19892"/>
                    <a:pt x="40805" y="17779"/>
                  </a:cubicBezTo>
                  <a:cubicBezTo>
                    <a:pt x="43904" y="15702"/>
                    <a:pt x="47178" y="13872"/>
                    <a:pt x="50628" y="12322"/>
                  </a:cubicBezTo>
                  <a:cubicBezTo>
                    <a:pt x="53691" y="10914"/>
                    <a:pt x="56895" y="9858"/>
                    <a:pt x="60169" y="9083"/>
                  </a:cubicBezTo>
                  <a:cubicBezTo>
                    <a:pt x="61894" y="8731"/>
                    <a:pt x="63619" y="8485"/>
                    <a:pt x="65380" y="8379"/>
                  </a:cubicBezTo>
                  <a:cubicBezTo>
                    <a:pt x="65978" y="8344"/>
                    <a:pt x="66577" y="8309"/>
                    <a:pt x="67210" y="8309"/>
                  </a:cubicBezTo>
                  <a:cubicBezTo>
                    <a:pt x="70696" y="8238"/>
                    <a:pt x="74146" y="8696"/>
                    <a:pt x="77491" y="9682"/>
                  </a:cubicBezTo>
                  <a:cubicBezTo>
                    <a:pt x="78934" y="10104"/>
                    <a:pt x="80342" y="10597"/>
                    <a:pt x="81715" y="11161"/>
                  </a:cubicBezTo>
                  <a:cubicBezTo>
                    <a:pt x="82455" y="11442"/>
                    <a:pt x="83159" y="11794"/>
                    <a:pt x="83793" y="12252"/>
                  </a:cubicBezTo>
                  <a:cubicBezTo>
                    <a:pt x="84391" y="12674"/>
                    <a:pt x="85025" y="13062"/>
                    <a:pt x="85659" y="13414"/>
                  </a:cubicBezTo>
                  <a:cubicBezTo>
                    <a:pt x="86715" y="13977"/>
                    <a:pt x="87665" y="14646"/>
                    <a:pt x="88545" y="15385"/>
                  </a:cubicBezTo>
                  <a:cubicBezTo>
                    <a:pt x="91327" y="17533"/>
                    <a:pt x="93791" y="20103"/>
                    <a:pt x="95833" y="22955"/>
                  </a:cubicBezTo>
                  <a:cubicBezTo>
                    <a:pt x="97347" y="25102"/>
                    <a:pt x="98861" y="27215"/>
                    <a:pt x="100375" y="29327"/>
                  </a:cubicBezTo>
                  <a:cubicBezTo>
                    <a:pt x="101220" y="30559"/>
                    <a:pt x="101924" y="31827"/>
                    <a:pt x="102558" y="33165"/>
                  </a:cubicBezTo>
                  <a:cubicBezTo>
                    <a:pt x="103191" y="34503"/>
                    <a:pt x="103825" y="35876"/>
                    <a:pt x="104529" y="37178"/>
                  </a:cubicBezTo>
                  <a:cubicBezTo>
                    <a:pt x="105022" y="38164"/>
                    <a:pt x="105550" y="39115"/>
                    <a:pt x="106078" y="40065"/>
                  </a:cubicBezTo>
                  <a:close/>
                  <a:moveTo>
                    <a:pt x="114352" y="40769"/>
                  </a:moveTo>
                  <a:cubicBezTo>
                    <a:pt x="113542" y="40312"/>
                    <a:pt x="112732" y="39995"/>
                    <a:pt x="111852" y="39784"/>
                  </a:cubicBezTo>
                  <a:cubicBezTo>
                    <a:pt x="110338" y="39396"/>
                    <a:pt x="108719" y="39643"/>
                    <a:pt x="107381" y="40453"/>
                  </a:cubicBezTo>
                  <a:cubicBezTo>
                    <a:pt x="106923" y="40699"/>
                    <a:pt x="106536" y="41121"/>
                    <a:pt x="106325" y="41614"/>
                  </a:cubicBezTo>
                  <a:cubicBezTo>
                    <a:pt x="106219" y="41931"/>
                    <a:pt x="106149" y="42248"/>
                    <a:pt x="106184" y="42565"/>
                  </a:cubicBezTo>
                  <a:cubicBezTo>
                    <a:pt x="106219" y="43058"/>
                    <a:pt x="105656" y="43375"/>
                    <a:pt x="105304" y="43023"/>
                  </a:cubicBezTo>
                  <a:cubicBezTo>
                    <a:pt x="104881" y="42776"/>
                    <a:pt x="104529" y="42495"/>
                    <a:pt x="104142" y="42213"/>
                  </a:cubicBezTo>
                  <a:cubicBezTo>
                    <a:pt x="103121" y="41474"/>
                    <a:pt x="101924" y="41086"/>
                    <a:pt x="100692" y="41121"/>
                  </a:cubicBezTo>
                  <a:cubicBezTo>
                    <a:pt x="99565" y="41051"/>
                    <a:pt x="98403" y="41262"/>
                    <a:pt x="97382" y="41790"/>
                  </a:cubicBezTo>
                  <a:cubicBezTo>
                    <a:pt x="96960" y="42037"/>
                    <a:pt x="96573" y="42318"/>
                    <a:pt x="96185" y="42600"/>
                  </a:cubicBezTo>
                  <a:cubicBezTo>
                    <a:pt x="95270" y="43375"/>
                    <a:pt x="94425" y="44290"/>
                    <a:pt x="93721" y="45276"/>
                  </a:cubicBezTo>
                  <a:cubicBezTo>
                    <a:pt x="93334" y="45804"/>
                    <a:pt x="93017" y="46402"/>
                    <a:pt x="92805" y="47036"/>
                  </a:cubicBezTo>
                  <a:cubicBezTo>
                    <a:pt x="92770" y="47283"/>
                    <a:pt x="92559" y="47423"/>
                    <a:pt x="92313" y="47423"/>
                  </a:cubicBezTo>
                  <a:cubicBezTo>
                    <a:pt x="91961" y="47423"/>
                    <a:pt x="91608" y="47459"/>
                    <a:pt x="91256" y="47494"/>
                  </a:cubicBezTo>
                  <a:cubicBezTo>
                    <a:pt x="90517" y="47529"/>
                    <a:pt x="89813" y="47916"/>
                    <a:pt x="89390" y="48515"/>
                  </a:cubicBezTo>
                  <a:cubicBezTo>
                    <a:pt x="88651" y="49430"/>
                    <a:pt x="88193" y="50557"/>
                    <a:pt x="88088" y="51719"/>
                  </a:cubicBezTo>
                  <a:cubicBezTo>
                    <a:pt x="87877" y="53092"/>
                    <a:pt x="88229" y="54465"/>
                    <a:pt x="88968" y="55627"/>
                  </a:cubicBezTo>
                  <a:cubicBezTo>
                    <a:pt x="89531" y="56577"/>
                    <a:pt x="90517" y="57176"/>
                    <a:pt x="91608" y="57246"/>
                  </a:cubicBezTo>
                  <a:cubicBezTo>
                    <a:pt x="92313" y="57317"/>
                    <a:pt x="92982" y="57281"/>
                    <a:pt x="93686" y="57176"/>
                  </a:cubicBezTo>
                  <a:cubicBezTo>
                    <a:pt x="95235" y="56894"/>
                    <a:pt x="96819" y="56612"/>
                    <a:pt x="98262" y="55873"/>
                  </a:cubicBezTo>
                  <a:cubicBezTo>
                    <a:pt x="98333" y="55803"/>
                    <a:pt x="98439" y="55767"/>
                    <a:pt x="98544" y="55732"/>
                  </a:cubicBezTo>
                  <a:cubicBezTo>
                    <a:pt x="99178" y="55521"/>
                    <a:pt x="99495" y="55732"/>
                    <a:pt x="99741" y="56155"/>
                  </a:cubicBezTo>
                  <a:cubicBezTo>
                    <a:pt x="100164" y="56929"/>
                    <a:pt x="100692" y="57598"/>
                    <a:pt x="101325" y="58197"/>
                  </a:cubicBezTo>
                  <a:cubicBezTo>
                    <a:pt x="102699" y="59605"/>
                    <a:pt x="104494" y="60520"/>
                    <a:pt x="106466" y="60837"/>
                  </a:cubicBezTo>
                  <a:cubicBezTo>
                    <a:pt x="106818" y="60908"/>
                    <a:pt x="107205" y="60943"/>
                    <a:pt x="107592" y="61013"/>
                  </a:cubicBezTo>
                  <a:cubicBezTo>
                    <a:pt x="108965" y="61119"/>
                    <a:pt x="110338" y="60767"/>
                    <a:pt x="111465" y="59957"/>
                  </a:cubicBezTo>
                  <a:cubicBezTo>
                    <a:pt x="112627" y="59182"/>
                    <a:pt x="113683" y="58302"/>
                    <a:pt x="114704" y="57317"/>
                  </a:cubicBezTo>
                  <a:cubicBezTo>
                    <a:pt x="115056" y="56929"/>
                    <a:pt x="115514" y="56577"/>
                    <a:pt x="115971" y="56296"/>
                  </a:cubicBezTo>
                  <a:cubicBezTo>
                    <a:pt x="116288" y="56507"/>
                    <a:pt x="116676" y="56577"/>
                    <a:pt x="117028" y="56542"/>
                  </a:cubicBezTo>
                  <a:cubicBezTo>
                    <a:pt x="119562" y="56507"/>
                    <a:pt x="121992" y="55697"/>
                    <a:pt x="123999" y="54218"/>
                  </a:cubicBezTo>
                  <a:cubicBezTo>
                    <a:pt x="124456" y="53937"/>
                    <a:pt x="124808" y="53549"/>
                    <a:pt x="125090" y="53092"/>
                  </a:cubicBezTo>
                  <a:cubicBezTo>
                    <a:pt x="125372" y="52669"/>
                    <a:pt x="125512" y="52212"/>
                    <a:pt x="125548" y="51719"/>
                  </a:cubicBezTo>
                  <a:cubicBezTo>
                    <a:pt x="125653" y="49536"/>
                    <a:pt x="124949" y="47423"/>
                    <a:pt x="123541" y="45734"/>
                  </a:cubicBezTo>
                  <a:cubicBezTo>
                    <a:pt x="122520" y="44501"/>
                    <a:pt x="121112" y="43621"/>
                    <a:pt x="119598" y="43163"/>
                  </a:cubicBezTo>
                  <a:cubicBezTo>
                    <a:pt x="118823" y="42952"/>
                    <a:pt x="118013" y="42952"/>
                    <a:pt x="117274" y="43199"/>
                  </a:cubicBezTo>
                  <a:cubicBezTo>
                    <a:pt x="117098" y="43269"/>
                    <a:pt x="116922" y="43339"/>
                    <a:pt x="116746" y="43375"/>
                  </a:cubicBezTo>
                  <a:cubicBezTo>
                    <a:pt x="116535" y="43410"/>
                    <a:pt x="116394" y="43234"/>
                    <a:pt x="116429" y="42987"/>
                  </a:cubicBezTo>
                  <a:cubicBezTo>
                    <a:pt x="116429" y="42882"/>
                    <a:pt x="116464" y="42776"/>
                    <a:pt x="116500" y="42671"/>
                  </a:cubicBezTo>
                  <a:cubicBezTo>
                    <a:pt x="115971" y="41861"/>
                    <a:pt x="115197" y="41192"/>
                    <a:pt x="114317" y="40769"/>
                  </a:cubicBezTo>
                  <a:close/>
                  <a:moveTo>
                    <a:pt x="23871" y="40100"/>
                  </a:moveTo>
                  <a:cubicBezTo>
                    <a:pt x="24223" y="40382"/>
                    <a:pt x="24575" y="40734"/>
                    <a:pt x="24962" y="41086"/>
                  </a:cubicBezTo>
                  <a:cubicBezTo>
                    <a:pt x="25068" y="40910"/>
                    <a:pt x="25174" y="40734"/>
                    <a:pt x="25279" y="40523"/>
                  </a:cubicBezTo>
                  <a:cubicBezTo>
                    <a:pt x="26019" y="38516"/>
                    <a:pt x="27321" y="36791"/>
                    <a:pt x="28659" y="35136"/>
                  </a:cubicBezTo>
                  <a:cubicBezTo>
                    <a:pt x="29750" y="33834"/>
                    <a:pt x="30912" y="32531"/>
                    <a:pt x="32109" y="31299"/>
                  </a:cubicBezTo>
                  <a:cubicBezTo>
                    <a:pt x="34222" y="29151"/>
                    <a:pt x="36545" y="27250"/>
                    <a:pt x="39080" y="25631"/>
                  </a:cubicBezTo>
                  <a:cubicBezTo>
                    <a:pt x="41228" y="24222"/>
                    <a:pt x="43411" y="22849"/>
                    <a:pt x="45593" y="21441"/>
                  </a:cubicBezTo>
                  <a:cubicBezTo>
                    <a:pt x="47600" y="20173"/>
                    <a:pt x="49748" y="19153"/>
                    <a:pt x="51966" y="18413"/>
                  </a:cubicBezTo>
                  <a:cubicBezTo>
                    <a:pt x="53128" y="18061"/>
                    <a:pt x="54219" y="17639"/>
                    <a:pt x="55381" y="17251"/>
                  </a:cubicBezTo>
                  <a:cubicBezTo>
                    <a:pt x="56754" y="16899"/>
                    <a:pt x="58127" y="16618"/>
                    <a:pt x="59570" y="16512"/>
                  </a:cubicBezTo>
                  <a:cubicBezTo>
                    <a:pt x="61648" y="16266"/>
                    <a:pt x="63760" y="16160"/>
                    <a:pt x="65872" y="16195"/>
                  </a:cubicBezTo>
                  <a:cubicBezTo>
                    <a:pt x="67140" y="16266"/>
                    <a:pt x="68407" y="16336"/>
                    <a:pt x="69675" y="16371"/>
                  </a:cubicBezTo>
                  <a:cubicBezTo>
                    <a:pt x="70203" y="16406"/>
                    <a:pt x="70731" y="16442"/>
                    <a:pt x="71259" y="16477"/>
                  </a:cubicBezTo>
                  <a:cubicBezTo>
                    <a:pt x="73090" y="16547"/>
                    <a:pt x="74921" y="16723"/>
                    <a:pt x="76716" y="17005"/>
                  </a:cubicBezTo>
                  <a:cubicBezTo>
                    <a:pt x="77913" y="17181"/>
                    <a:pt x="79110" y="17498"/>
                    <a:pt x="80237" y="17955"/>
                  </a:cubicBezTo>
                  <a:cubicBezTo>
                    <a:pt x="81575" y="18519"/>
                    <a:pt x="82948" y="19082"/>
                    <a:pt x="84285" y="19681"/>
                  </a:cubicBezTo>
                  <a:cubicBezTo>
                    <a:pt x="85905" y="20490"/>
                    <a:pt x="87419" y="21511"/>
                    <a:pt x="88722" y="22744"/>
                  </a:cubicBezTo>
                  <a:cubicBezTo>
                    <a:pt x="89848" y="23694"/>
                    <a:pt x="90940" y="24680"/>
                    <a:pt x="92031" y="25666"/>
                  </a:cubicBezTo>
                  <a:cubicBezTo>
                    <a:pt x="93897" y="27391"/>
                    <a:pt x="95622" y="29257"/>
                    <a:pt x="97171" y="31264"/>
                  </a:cubicBezTo>
                  <a:cubicBezTo>
                    <a:pt x="98931" y="33446"/>
                    <a:pt x="100551" y="35700"/>
                    <a:pt x="102065" y="38058"/>
                  </a:cubicBezTo>
                  <a:cubicBezTo>
                    <a:pt x="102276" y="38375"/>
                    <a:pt x="102452" y="38763"/>
                    <a:pt x="102628" y="39115"/>
                  </a:cubicBezTo>
                  <a:cubicBezTo>
                    <a:pt x="102875" y="39572"/>
                    <a:pt x="103121" y="39995"/>
                    <a:pt x="103367" y="40453"/>
                  </a:cubicBezTo>
                  <a:cubicBezTo>
                    <a:pt x="103438" y="40523"/>
                    <a:pt x="103508" y="40593"/>
                    <a:pt x="103579" y="40664"/>
                  </a:cubicBezTo>
                  <a:cubicBezTo>
                    <a:pt x="104107" y="40945"/>
                    <a:pt x="104635" y="41262"/>
                    <a:pt x="105163" y="41544"/>
                  </a:cubicBezTo>
                  <a:cubicBezTo>
                    <a:pt x="105304" y="41474"/>
                    <a:pt x="105374" y="41297"/>
                    <a:pt x="105304" y="41157"/>
                  </a:cubicBezTo>
                  <a:cubicBezTo>
                    <a:pt x="105022" y="40417"/>
                    <a:pt x="104705" y="39678"/>
                    <a:pt x="104353" y="38974"/>
                  </a:cubicBezTo>
                  <a:cubicBezTo>
                    <a:pt x="103403" y="37390"/>
                    <a:pt x="102593" y="35735"/>
                    <a:pt x="101783" y="34045"/>
                  </a:cubicBezTo>
                  <a:cubicBezTo>
                    <a:pt x="101009" y="32320"/>
                    <a:pt x="100058" y="30665"/>
                    <a:pt x="98967" y="29116"/>
                  </a:cubicBezTo>
                  <a:cubicBezTo>
                    <a:pt x="97629" y="27250"/>
                    <a:pt x="96326" y="25384"/>
                    <a:pt x="94953" y="23518"/>
                  </a:cubicBezTo>
                  <a:cubicBezTo>
                    <a:pt x="93932" y="22039"/>
                    <a:pt x="92770" y="20631"/>
                    <a:pt x="91503" y="19293"/>
                  </a:cubicBezTo>
                  <a:cubicBezTo>
                    <a:pt x="90059" y="17815"/>
                    <a:pt x="88510" y="16477"/>
                    <a:pt x="86891" y="15209"/>
                  </a:cubicBezTo>
                  <a:cubicBezTo>
                    <a:pt x="85905" y="14470"/>
                    <a:pt x="84814" y="13801"/>
                    <a:pt x="83722" y="13273"/>
                  </a:cubicBezTo>
                  <a:cubicBezTo>
                    <a:pt x="83370" y="13132"/>
                    <a:pt x="83018" y="12956"/>
                    <a:pt x="82701" y="12745"/>
                  </a:cubicBezTo>
                  <a:cubicBezTo>
                    <a:pt x="82067" y="12322"/>
                    <a:pt x="81363" y="12006"/>
                    <a:pt x="80659" y="11724"/>
                  </a:cubicBezTo>
                  <a:cubicBezTo>
                    <a:pt x="78336" y="10879"/>
                    <a:pt x="75942" y="10210"/>
                    <a:pt x="73512" y="9752"/>
                  </a:cubicBezTo>
                  <a:cubicBezTo>
                    <a:pt x="71083" y="9330"/>
                    <a:pt x="68583" y="9189"/>
                    <a:pt x="66154" y="9330"/>
                  </a:cubicBezTo>
                  <a:cubicBezTo>
                    <a:pt x="63056" y="9435"/>
                    <a:pt x="60028" y="9999"/>
                    <a:pt x="57106" y="10949"/>
                  </a:cubicBezTo>
                  <a:cubicBezTo>
                    <a:pt x="53304" y="12111"/>
                    <a:pt x="49677" y="13695"/>
                    <a:pt x="46227" y="15667"/>
                  </a:cubicBezTo>
                  <a:cubicBezTo>
                    <a:pt x="44220" y="16758"/>
                    <a:pt x="42249" y="17920"/>
                    <a:pt x="40383" y="19223"/>
                  </a:cubicBezTo>
                  <a:cubicBezTo>
                    <a:pt x="36264" y="22039"/>
                    <a:pt x="32567" y="25419"/>
                    <a:pt x="29363" y="29257"/>
                  </a:cubicBezTo>
                  <a:cubicBezTo>
                    <a:pt x="27286" y="31721"/>
                    <a:pt x="25385" y="34397"/>
                    <a:pt x="23730" y="37178"/>
                  </a:cubicBezTo>
                  <a:cubicBezTo>
                    <a:pt x="23308" y="37847"/>
                    <a:pt x="22956" y="38551"/>
                    <a:pt x="22604" y="39256"/>
                  </a:cubicBezTo>
                  <a:cubicBezTo>
                    <a:pt x="23061" y="39537"/>
                    <a:pt x="23484" y="39784"/>
                    <a:pt x="23836" y="40100"/>
                  </a:cubicBezTo>
                  <a:close/>
                  <a:moveTo>
                    <a:pt x="25948" y="42459"/>
                  </a:moveTo>
                  <a:lnTo>
                    <a:pt x="26195" y="42776"/>
                  </a:lnTo>
                  <a:lnTo>
                    <a:pt x="27603" y="42495"/>
                  </a:lnTo>
                  <a:cubicBezTo>
                    <a:pt x="27779" y="42213"/>
                    <a:pt x="27990" y="41966"/>
                    <a:pt x="28131" y="41685"/>
                  </a:cubicBezTo>
                  <a:cubicBezTo>
                    <a:pt x="28413" y="41227"/>
                    <a:pt x="28765" y="40805"/>
                    <a:pt x="29152" y="40417"/>
                  </a:cubicBezTo>
                  <a:cubicBezTo>
                    <a:pt x="30701" y="38868"/>
                    <a:pt x="32250" y="37319"/>
                    <a:pt x="33799" y="35770"/>
                  </a:cubicBezTo>
                  <a:cubicBezTo>
                    <a:pt x="34715" y="34855"/>
                    <a:pt x="35700" y="33975"/>
                    <a:pt x="36721" y="33165"/>
                  </a:cubicBezTo>
                  <a:cubicBezTo>
                    <a:pt x="37813" y="32285"/>
                    <a:pt x="38939" y="31404"/>
                    <a:pt x="40031" y="30489"/>
                  </a:cubicBezTo>
                  <a:cubicBezTo>
                    <a:pt x="40911" y="29785"/>
                    <a:pt x="41826" y="29186"/>
                    <a:pt x="42847" y="28694"/>
                  </a:cubicBezTo>
                  <a:cubicBezTo>
                    <a:pt x="44326" y="27954"/>
                    <a:pt x="45840" y="27215"/>
                    <a:pt x="47389" y="26546"/>
                  </a:cubicBezTo>
                  <a:cubicBezTo>
                    <a:pt x="48832" y="25877"/>
                    <a:pt x="50346" y="25349"/>
                    <a:pt x="51895" y="24962"/>
                  </a:cubicBezTo>
                  <a:cubicBezTo>
                    <a:pt x="53374" y="24539"/>
                    <a:pt x="54853" y="24046"/>
                    <a:pt x="56367" y="23729"/>
                  </a:cubicBezTo>
                  <a:cubicBezTo>
                    <a:pt x="57352" y="23553"/>
                    <a:pt x="58338" y="23307"/>
                    <a:pt x="59359" y="23096"/>
                  </a:cubicBezTo>
                  <a:cubicBezTo>
                    <a:pt x="60134" y="22955"/>
                    <a:pt x="60944" y="22849"/>
                    <a:pt x="61753" y="22779"/>
                  </a:cubicBezTo>
                  <a:cubicBezTo>
                    <a:pt x="63971" y="22638"/>
                    <a:pt x="66154" y="22532"/>
                    <a:pt x="68372" y="22603"/>
                  </a:cubicBezTo>
                  <a:cubicBezTo>
                    <a:pt x="70168" y="22638"/>
                    <a:pt x="71998" y="22849"/>
                    <a:pt x="73794" y="23236"/>
                  </a:cubicBezTo>
                  <a:cubicBezTo>
                    <a:pt x="74216" y="23342"/>
                    <a:pt x="74639" y="23448"/>
                    <a:pt x="75061" y="23518"/>
                  </a:cubicBezTo>
                  <a:cubicBezTo>
                    <a:pt x="75519" y="23589"/>
                    <a:pt x="75977" y="23729"/>
                    <a:pt x="76434" y="23941"/>
                  </a:cubicBezTo>
                  <a:cubicBezTo>
                    <a:pt x="76751" y="24117"/>
                    <a:pt x="77068" y="24187"/>
                    <a:pt x="77420" y="24257"/>
                  </a:cubicBezTo>
                  <a:cubicBezTo>
                    <a:pt x="79638" y="24680"/>
                    <a:pt x="81751" y="25454"/>
                    <a:pt x="83722" y="26511"/>
                  </a:cubicBezTo>
                  <a:cubicBezTo>
                    <a:pt x="84285" y="26792"/>
                    <a:pt x="84849" y="27074"/>
                    <a:pt x="85412" y="27356"/>
                  </a:cubicBezTo>
                  <a:cubicBezTo>
                    <a:pt x="86996" y="28130"/>
                    <a:pt x="88510" y="29010"/>
                    <a:pt x="89954" y="29996"/>
                  </a:cubicBezTo>
                  <a:cubicBezTo>
                    <a:pt x="90447" y="30313"/>
                    <a:pt x="90940" y="30700"/>
                    <a:pt x="91432" y="31017"/>
                  </a:cubicBezTo>
                  <a:cubicBezTo>
                    <a:pt x="92418" y="31756"/>
                    <a:pt x="93334" y="32601"/>
                    <a:pt x="94179" y="33517"/>
                  </a:cubicBezTo>
                  <a:cubicBezTo>
                    <a:pt x="95270" y="34608"/>
                    <a:pt x="96397" y="35735"/>
                    <a:pt x="97453" y="36826"/>
                  </a:cubicBezTo>
                  <a:cubicBezTo>
                    <a:pt x="97910" y="37249"/>
                    <a:pt x="98333" y="37742"/>
                    <a:pt x="98791" y="38199"/>
                  </a:cubicBezTo>
                  <a:cubicBezTo>
                    <a:pt x="99319" y="38798"/>
                    <a:pt x="99847" y="39396"/>
                    <a:pt x="100410" y="40065"/>
                  </a:cubicBezTo>
                  <a:cubicBezTo>
                    <a:pt x="100973" y="40136"/>
                    <a:pt x="101501" y="40136"/>
                    <a:pt x="102030" y="40136"/>
                  </a:cubicBezTo>
                  <a:cubicBezTo>
                    <a:pt x="101959" y="39819"/>
                    <a:pt x="101818" y="39537"/>
                    <a:pt x="101607" y="39291"/>
                  </a:cubicBezTo>
                  <a:cubicBezTo>
                    <a:pt x="100199" y="37178"/>
                    <a:pt x="98791" y="35066"/>
                    <a:pt x="97242" y="33059"/>
                  </a:cubicBezTo>
                  <a:cubicBezTo>
                    <a:pt x="95164" y="30278"/>
                    <a:pt x="92805" y="27743"/>
                    <a:pt x="90235" y="25419"/>
                  </a:cubicBezTo>
                  <a:cubicBezTo>
                    <a:pt x="89285" y="24645"/>
                    <a:pt x="88405" y="23800"/>
                    <a:pt x="87489" y="22990"/>
                  </a:cubicBezTo>
                  <a:cubicBezTo>
                    <a:pt x="86327" y="21934"/>
                    <a:pt x="85025" y="21054"/>
                    <a:pt x="83581" y="20350"/>
                  </a:cubicBezTo>
                  <a:cubicBezTo>
                    <a:pt x="82490" y="19821"/>
                    <a:pt x="81363" y="19364"/>
                    <a:pt x="80272" y="18871"/>
                  </a:cubicBezTo>
                  <a:cubicBezTo>
                    <a:pt x="79427" y="18519"/>
                    <a:pt x="78582" y="18272"/>
                    <a:pt x="77702" y="18167"/>
                  </a:cubicBezTo>
                  <a:cubicBezTo>
                    <a:pt x="76223" y="17991"/>
                    <a:pt x="74780" y="17744"/>
                    <a:pt x="73336" y="17603"/>
                  </a:cubicBezTo>
                  <a:cubicBezTo>
                    <a:pt x="72245" y="17498"/>
                    <a:pt x="71189" y="17463"/>
                    <a:pt x="70132" y="17427"/>
                  </a:cubicBezTo>
                  <a:cubicBezTo>
                    <a:pt x="68337" y="17357"/>
                    <a:pt x="66541" y="17216"/>
                    <a:pt x="64746" y="17251"/>
                  </a:cubicBezTo>
                  <a:cubicBezTo>
                    <a:pt x="62809" y="17251"/>
                    <a:pt x="60944" y="17427"/>
                    <a:pt x="59042" y="17639"/>
                  </a:cubicBezTo>
                  <a:cubicBezTo>
                    <a:pt x="57845" y="17744"/>
                    <a:pt x="56684" y="17991"/>
                    <a:pt x="55522" y="18308"/>
                  </a:cubicBezTo>
                  <a:cubicBezTo>
                    <a:pt x="54888" y="18484"/>
                    <a:pt x="54254" y="18695"/>
                    <a:pt x="53656" y="18941"/>
                  </a:cubicBezTo>
                  <a:cubicBezTo>
                    <a:pt x="52318" y="19399"/>
                    <a:pt x="51015" y="19821"/>
                    <a:pt x="49713" y="20385"/>
                  </a:cubicBezTo>
                  <a:cubicBezTo>
                    <a:pt x="48340" y="21018"/>
                    <a:pt x="47002" y="21758"/>
                    <a:pt x="45734" y="22603"/>
                  </a:cubicBezTo>
                  <a:cubicBezTo>
                    <a:pt x="43340" y="24117"/>
                    <a:pt x="40981" y="25595"/>
                    <a:pt x="38623" y="27180"/>
                  </a:cubicBezTo>
                  <a:cubicBezTo>
                    <a:pt x="36193" y="28870"/>
                    <a:pt x="33905" y="30806"/>
                    <a:pt x="31898" y="32989"/>
                  </a:cubicBezTo>
                  <a:cubicBezTo>
                    <a:pt x="29750" y="35277"/>
                    <a:pt x="27849" y="37742"/>
                    <a:pt x="26230" y="40417"/>
                  </a:cubicBezTo>
                  <a:cubicBezTo>
                    <a:pt x="25948" y="40840"/>
                    <a:pt x="25737" y="41333"/>
                    <a:pt x="25490" y="41826"/>
                  </a:cubicBezTo>
                  <a:close/>
                  <a:moveTo>
                    <a:pt x="98931" y="40136"/>
                  </a:moveTo>
                  <a:cubicBezTo>
                    <a:pt x="98896" y="40065"/>
                    <a:pt x="98861" y="39995"/>
                    <a:pt x="98826" y="39924"/>
                  </a:cubicBezTo>
                  <a:cubicBezTo>
                    <a:pt x="97946" y="39009"/>
                    <a:pt x="97171" y="38023"/>
                    <a:pt x="96256" y="37143"/>
                  </a:cubicBezTo>
                  <a:cubicBezTo>
                    <a:pt x="95235" y="36228"/>
                    <a:pt x="94284" y="35242"/>
                    <a:pt x="93369" y="34221"/>
                  </a:cubicBezTo>
                  <a:cubicBezTo>
                    <a:pt x="92101" y="32883"/>
                    <a:pt x="90728" y="31686"/>
                    <a:pt x="89179" y="30700"/>
                  </a:cubicBezTo>
                  <a:cubicBezTo>
                    <a:pt x="88123" y="30031"/>
                    <a:pt x="87102" y="29362"/>
                    <a:pt x="86011" y="28729"/>
                  </a:cubicBezTo>
                  <a:cubicBezTo>
                    <a:pt x="85342" y="28341"/>
                    <a:pt x="84602" y="27989"/>
                    <a:pt x="83898" y="27708"/>
                  </a:cubicBezTo>
                  <a:cubicBezTo>
                    <a:pt x="82490" y="27144"/>
                    <a:pt x="81117" y="26581"/>
                    <a:pt x="79709" y="26053"/>
                  </a:cubicBezTo>
                  <a:cubicBezTo>
                    <a:pt x="78195" y="25419"/>
                    <a:pt x="76610" y="24962"/>
                    <a:pt x="74991" y="24680"/>
                  </a:cubicBezTo>
                  <a:cubicBezTo>
                    <a:pt x="74040" y="24504"/>
                    <a:pt x="73090" y="24257"/>
                    <a:pt x="72139" y="24081"/>
                  </a:cubicBezTo>
                  <a:cubicBezTo>
                    <a:pt x="70484" y="23800"/>
                    <a:pt x="68759" y="23659"/>
                    <a:pt x="67069" y="23729"/>
                  </a:cubicBezTo>
                  <a:cubicBezTo>
                    <a:pt x="65380" y="23765"/>
                    <a:pt x="63690" y="23835"/>
                    <a:pt x="61965" y="23870"/>
                  </a:cubicBezTo>
                  <a:cubicBezTo>
                    <a:pt x="60803" y="23941"/>
                    <a:pt x="59606" y="24117"/>
                    <a:pt x="58444" y="24398"/>
                  </a:cubicBezTo>
                  <a:cubicBezTo>
                    <a:pt x="57845" y="24539"/>
                    <a:pt x="57212" y="24645"/>
                    <a:pt x="56578" y="24786"/>
                  </a:cubicBezTo>
                  <a:cubicBezTo>
                    <a:pt x="54149" y="25349"/>
                    <a:pt x="51719" y="26018"/>
                    <a:pt x="49361" y="26863"/>
                  </a:cubicBezTo>
                  <a:cubicBezTo>
                    <a:pt x="48445" y="27180"/>
                    <a:pt x="47530" y="27532"/>
                    <a:pt x="46650" y="27954"/>
                  </a:cubicBezTo>
                  <a:cubicBezTo>
                    <a:pt x="45312" y="28588"/>
                    <a:pt x="44009" y="29222"/>
                    <a:pt x="42706" y="29855"/>
                  </a:cubicBezTo>
                  <a:cubicBezTo>
                    <a:pt x="42214" y="30102"/>
                    <a:pt x="41756" y="30383"/>
                    <a:pt x="41333" y="30735"/>
                  </a:cubicBezTo>
                  <a:cubicBezTo>
                    <a:pt x="39784" y="31933"/>
                    <a:pt x="38270" y="33130"/>
                    <a:pt x="36757" y="34362"/>
                  </a:cubicBezTo>
                  <a:cubicBezTo>
                    <a:pt x="35560" y="35348"/>
                    <a:pt x="34433" y="36404"/>
                    <a:pt x="33377" y="37566"/>
                  </a:cubicBezTo>
                  <a:cubicBezTo>
                    <a:pt x="33271" y="37636"/>
                    <a:pt x="33201" y="37742"/>
                    <a:pt x="33095" y="37812"/>
                  </a:cubicBezTo>
                  <a:cubicBezTo>
                    <a:pt x="31792" y="39079"/>
                    <a:pt x="30455" y="40347"/>
                    <a:pt x="29152" y="41614"/>
                  </a:cubicBezTo>
                  <a:cubicBezTo>
                    <a:pt x="28870" y="41826"/>
                    <a:pt x="28659" y="42107"/>
                    <a:pt x="28518" y="42424"/>
                  </a:cubicBezTo>
                  <a:lnTo>
                    <a:pt x="31124" y="43163"/>
                  </a:lnTo>
                  <a:cubicBezTo>
                    <a:pt x="31229" y="43093"/>
                    <a:pt x="31335" y="43023"/>
                    <a:pt x="31405" y="42952"/>
                  </a:cubicBezTo>
                  <a:cubicBezTo>
                    <a:pt x="33060" y="41509"/>
                    <a:pt x="34785" y="40171"/>
                    <a:pt x="36616" y="39009"/>
                  </a:cubicBezTo>
                  <a:cubicBezTo>
                    <a:pt x="38623" y="37706"/>
                    <a:pt x="40735" y="36580"/>
                    <a:pt x="42918" y="35629"/>
                  </a:cubicBezTo>
                  <a:cubicBezTo>
                    <a:pt x="45136" y="34573"/>
                    <a:pt x="47389" y="33587"/>
                    <a:pt x="49713" y="32742"/>
                  </a:cubicBezTo>
                  <a:cubicBezTo>
                    <a:pt x="49924" y="32672"/>
                    <a:pt x="50135" y="32566"/>
                    <a:pt x="50346" y="32461"/>
                  </a:cubicBezTo>
                  <a:cubicBezTo>
                    <a:pt x="52529" y="31334"/>
                    <a:pt x="54818" y="30454"/>
                    <a:pt x="57247" y="29926"/>
                  </a:cubicBezTo>
                  <a:cubicBezTo>
                    <a:pt x="58831" y="29538"/>
                    <a:pt x="60451" y="29257"/>
                    <a:pt x="62105" y="29116"/>
                  </a:cubicBezTo>
                  <a:cubicBezTo>
                    <a:pt x="63866" y="28975"/>
                    <a:pt x="65591" y="28799"/>
                    <a:pt x="67351" y="28694"/>
                  </a:cubicBezTo>
                  <a:cubicBezTo>
                    <a:pt x="68372" y="28623"/>
                    <a:pt x="69428" y="28623"/>
                    <a:pt x="70449" y="28694"/>
                  </a:cubicBezTo>
                  <a:cubicBezTo>
                    <a:pt x="71611" y="28729"/>
                    <a:pt x="72773" y="28905"/>
                    <a:pt x="73935" y="29046"/>
                  </a:cubicBezTo>
                  <a:cubicBezTo>
                    <a:pt x="74885" y="29151"/>
                    <a:pt x="75801" y="29327"/>
                    <a:pt x="76716" y="29468"/>
                  </a:cubicBezTo>
                  <a:cubicBezTo>
                    <a:pt x="78864" y="29891"/>
                    <a:pt x="80976" y="30489"/>
                    <a:pt x="83018" y="31228"/>
                  </a:cubicBezTo>
                  <a:cubicBezTo>
                    <a:pt x="84180" y="31651"/>
                    <a:pt x="85306" y="32249"/>
                    <a:pt x="86327" y="32954"/>
                  </a:cubicBezTo>
                  <a:cubicBezTo>
                    <a:pt x="88792" y="34643"/>
                    <a:pt x="91256" y="36333"/>
                    <a:pt x="93650" y="38164"/>
                  </a:cubicBezTo>
                  <a:cubicBezTo>
                    <a:pt x="94531" y="38868"/>
                    <a:pt x="95340" y="39608"/>
                    <a:pt x="96185" y="40312"/>
                  </a:cubicBezTo>
                  <a:cubicBezTo>
                    <a:pt x="96432" y="40523"/>
                    <a:pt x="96643" y="40699"/>
                    <a:pt x="96854" y="40875"/>
                  </a:cubicBezTo>
                  <a:close/>
                  <a:moveTo>
                    <a:pt x="95763" y="41579"/>
                  </a:moveTo>
                  <a:cubicBezTo>
                    <a:pt x="95763" y="41438"/>
                    <a:pt x="95622" y="41368"/>
                    <a:pt x="95516" y="41262"/>
                  </a:cubicBezTo>
                  <a:cubicBezTo>
                    <a:pt x="93756" y="39678"/>
                    <a:pt x="91890" y="38235"/>
                    <a:pt x="89954" y="36897"/>
                  </a:cubicBezTo>
                  <a:cubicBezTo>
                    <a:pt x="88616" y="35981"/>
                    <a:pt x="87313" y="35066"/>
                    <a:pt x="86011" y="34151"/>
                  </a:cubicBezTo>
                  <a:cubicBezTo>
                    <a:pt x="84743" y="33235"/>
                    <a:pt x="83300" y="32531"/>
                    <a:pt x="81821" y="32073"/>
                  </a:cubicBezTo>
                  <a:cubicBezTo>
                    <a:pt x="80589" y="31686"/>
                    <a:pt x="79392" y="31299"/>
                    <a:pt x="78160" y="31017"/>
                  </a:cubicBezTo>
                  <a:cubicBezTo>
                    <a:pt x="76716" y="30665"/>
                    <a:pt x="75273" y="30454"/>
                    <a:pt x="73829" y="30207"/>
                  </a:cubicBezTo>
                  <a:cubicBezTo>
                    <a:pt x="71646" y="29820"/>
                    <a:pt x="69428" y="29679"/>
                    <a:pt x="67210" y="29820"/>
                  </a:cubicBezTo>
                  <a:cubicBezTo>
                    <a:pt x="65626" y="29891"/>
                    <a:pt x="64042" y="30067"/>
                    <a:pt x="62422" y="30207"/>
                  </a:cubicBezTo>
                  <a:cubicBezTo>
                    <a:pt x="60099" y="30419"/>
                    <a:pt x="57810" y="30841"/>
                    <a:pt x="55557" y="31440"/>
                  </a:cubicBezTo>
                  <a:cubicBezTo>
                    <a:pt x="54219" y="31862"/>
                    <a:pt x="52916" y="32320"/>
                    <a:pt x="51649" y="32883"/>
                  </a:cubicBezTo>
                  <a:cubicBezTo>
                    <a:pt x="49008" y="33904"/>
                    <a:pt x="46403" y="34960"/>
                    <a:pt x="43868" y="36157"/>
                  </a:cubicBezTo>
                  <a:cubicBezTo>
                    <a:pt x="42354" y="36861"/>
                    <a:pt x="40876" y="37601"/>
                    <a:pt x="39432" y="38375"/>
                  </a:cubicBezTo>
                  <a:cubicBezTo>
                    <a:pt x="37285" y="39537"/>
                    <a:pt x="35243" y="40910"/>
                    <a:pt x="33377" y="42459"/>
                  </a:cubicBezTo>
                  <a:cubicBezTo>
                    <a:pt x="32954" y="42811"/>
                    <a:pt x="32532" y="43163"/>
                    <a:pt x="32074" y="43551"/>
                  </a:cubicBezTo>
                  <a:cubicBezTo>
                    <a:pt x="32285" y="43903"/>
                    <a:pt x="32673" y="43938"/>
                    <a:pt x="32954" y="44149"/>
                  </a:cubicBezTo>
                  <a:cubicBezTo>
                    <a:pt x="33201" y="44360"/>
                    <a:pt x="33518" y="44537"/>
                    <a:pt x="33834" y="44748"/>
                  </a:cubicBezTo>
                  <a:cubicBezTo>
                    <a:pt x="34926" y="44255"/>
                    <a:pt x="36017" y="43762"/>
                    <a:pt x="37109" y="43269"/>
                  </a:cubicBezTo>
                  <a:cubicBezTo>
                    <a:pt x="40805" y="41544"/>
                    <a:pt x="44537" y="39889"/>
                    <a:pt x="48375" y="38551"/>
                  </a:cubicBezTo>
                  <a:cubicBezTo>
                    <a:pt x="51086" y="37601"/>
                    <a:pt x="53832" y="36756"/>
                    <a:pt x="56578" y="35946"/>
                  </a:cubicBezTo>
                  <a:cubicBezTo>
                    <a:pt x="59148" y="35172"/>
                    <a:pt x="61788" y="34643"/>
                    <a:pt x="64464" y="34362"/>
                  </a:cubicBezTo>
                  <a:cubicBezTo>
                    <a:pt x="66753" y="34115"/>
                    <a:pt x="69041" y="34115"/>
                    <a:pt x="71294" y="34397"/>
                  </a:cubicBezTo>
                  <a:cubicBezTo>
                    <a:pt x="74428" y="34819"/>
                    <a:pt x="77491" y="35594"/>
                    <a:pt x="80413" y="36756"/>
                  </a:cubicBezTo>
                  <a:cubicBezTo>
                    <a:pt x="81610" y="37214"/>
                    <a:pt x="82772" y="37671"/>
                    <a:pt x="83969" y="38129"/>
                  </a:cubicBezTo>
                  <a:cubicBezTo>
                    <a:pt x="85412" y="38727"/>
                    <a:pt x="86785" y="39432"/>
                    <a:pt x="88053" y="40312"/>
                  </a:cubicBezTo>
                  <a:cubicBezTo>
                    <a:pt x="89285" y="41121"/>
                    <a:pt x="90517" y="41931"/>
                    <a:pt x="91714" y="42776"/>
                  </a:cubicBezTo>
                  <a:cubicBezTo>
                    <a:pt x="92277" y="43163"/>
                    <a:pt x="92805" y="43586"/>
                    <a:pt x="93369" y="440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3" name="Google Shape;813;p35"/>
          <p:cNvGrpSpPr/>
          <p:nvPr/>
        </p:nvGrpSpPr>
        <p:grpSpPr>
          <a:xfrm rot="2237976">
            <a:off x="7401279" y="2691422"/>
            <a:ext cx="330084" cy="331884"/>
            <a:chOff x="704650" y="2233450"/>
            <a:chExt cx="330075" cy="331875"/>
          </a:xfrm>
        </p:grpSpPr>
        <p:sp>
          <p:nvSpPr>
            <p:cNvPr id="814" name="Google Shape;814;p35"/>
            <p:cNvSpPr/>
            <p:nvPr/>
          </p:nvSpPr>
          <p:spPr>
            <a:xfrm>
              <a:off x="737750" y="22710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704650" y="22334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38"/>
          <p:cNvSpPr txBox="1">
            <a:spLocks noGrp="1"/>
          </p:cNvSpPr>
          <p:nvPr>
            <p:ph type="title"/>
          </p:nvPr>
        </p:nvSpPr>
        <p:spPr>
          <a:xfrm>
            <a:off x="1737432" y="1710186"/>
            <a:ext cx="5669100" cy="14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02</a:t>
            </a:r>
            <a:br>
              <a:rPr lang="en" sz="6000" dirty="0"/>
            </a:br>
            <a:r>
              <a:rPr lang="en" sz="6000" dirty="0">
                <a:solidFill>
                  <a:schemeClr val="accent2"/>
                </a:solidFill>
              </a:rPr>
              <a:t>VOCABULARY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875" name="Google Shape;875;p38"/>
          <p:cNvSpPr/>
          <p:nvPr/>
        </p:nvSpPr>
        <p:spPr>
          <a:xfrm>
            <a:off x="2618574" y="3396175"/>
            <a:ext cx="3964739" cy="97500"/>
          </a:xfrm>
          <a:custGeom>
            <a:avLst/>
            <a:gdLst/>
            <a:ahLst/>
            <a:cxnLst/>
            <a:rect l="l" t="t" r="r" b="b"/>
            <a:pathLst>
              <a:path w="11128" h="3900" extrusionOk="0">
                <a:moveTo>
                  <a:pt x="9446" y="36"/>
                </a:moveTo>
                <a:cubicBezTo>
                  <a:pt x="8623" y="143"/>
                  <a:pt x="7800" y="250"/>
                  <a:pt x="6977" y="394"/>
                </a:cubicBezTo>
                <a:cubicBezTo>
                  <a:pt x="5331" y="644"/>
                  <a:pt x="3685" y="1038"/>
                  <a:pt x="2075" y="1538"/>
                </a:cubicBezTo>
                <a:cubicBezTo>
                  <a:pt x="1610" y="1646"/>
                  <a:pt x="1181" y="1860"/>
                  <a:pt x="787" y="2111"/>
                </a:cubicBezTo>
                <a:cubicBezTo>
                  <a:pt x="609" y="2290"/>
                  <a:pt x="430" y="2469"/>
                  <a:pt x="322" y="2648"/>
                </a:cubicBezTo>
                <a:cubicBezTo>
                  <a:pt x="0" y="3148"/>
                  <a:pt x="287" y="3792"/>
                  <a:pt x="859" y="3864"/>
                </a:cubicBezTo>
                <a:cubicBezTo>
                  <a:pt x="1181" y="3900"/>
                  <a:pt x="1503" y="3900"/>
                  <a:pt x="1861" y="3864"/>
                </a:cubicBezTo>
                <a:cubicBezTo>
                  <a:pt x="2040" y="3828"/>
                  <a:pt x="2219" y="3792"/>
                  <a:pt x="2397" y="3721"/>
                </a:cubicBezTo>
                <a:cubicBezTo>
                  <a:pt x="4651" y="3113"/>
                  <a:pt x="6905" y="2648"/>
                  <a:pt x="9195" y="2218"/>
                </a:cubicBezTo>
                <a:cubicBezTo>
                  <a:pt x="9446" y="2147"/>
                  <a:pt x="9732" y="2111"/>
                  <a:pt x="9982" y="2004"/>
                </a:cubicBezTo>
                <a:cubicBezTo>
                  <a:pt x="10197" y="1968"/>
                  <a:pt x="10376" y="1860"/>
                  <a:pt x="10591" y="1753"/>
                </a:cubicBezTo>
                <a:cubicBezTo>
                  <a:pt x="11127" y="1395"/>
                  <a:pt x="11091" y="608"/>
                  <a:pt x="10519" y="286"/>
                </a:cubicBezTo>
                <a:cubicBezTo>
                  <a:pt x="10197" y="107"/>
                  <a:pt x="9803" y="0"/>
                  <a:pt x="9446" y="36"/>
                </a:cubicBezTo>
                <a:close/>
              </a:path>
            </a:pathLst>
          </a:custGeom>
          <a:solidFill>
            <a:srgbClr val="2FC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6" name="Google Shape;876;p38"/>
          <p:cNvGrpSpPr/>
          <p:nvPr/>
        </p:nvGrpSpPr>
        <p:grpSpPr>
          <a:xfrm>
            <a:off x="7112300" y="2560187"/>
            <a:ext cx="1517300" cy="1925525"/>
            <a:chOff x="6913475" y="2496800"/>
            <a:chExt cx="1517300" cy="1925525"/>
          </a:xfrm>
        </p:grpSpPr>
        <p:sp>
          <p:nvSpPr>
            <p:cNvPr id="877" name="Google Shape;877;p38"/>
            <p:cNvSpPr/>
            <p:nvPr/>
          </p:nvSpPr>
          <p:spPr>
            <a:xfrm>
              <a:off x="7247125" y="2826725"/>
              <a:ext cx="821100" cy="599300"/>
            </a:xfrm>
            <a:custGeom>
              <a:avLst/>
              <a:gdLst/>
              <a:ahLst/>
              <a:cxnLst/>
              <a:rect l="l" t="t" r="r" b="b"/>
              <a:pathLst>
                <a:path w="32844" h="23972" extrusionOk="0">
                  <a:moveTo>
                    <a:pt x="15882" y="1231"/>
                  </a:moveTo>
                  <a:lnTo>
                    <a:pt x="15882" y="2834"/>
                  </a:lnTo>
                  <a:cubicBezTo>
                    <a:pt x="15919" y="3617"/>
                    <a:pt x="16180" y="3990"/>
                    <a:pt x="16888" y="4139"/>
                  </a:cubicBezTo>
                  <a:cubicBezTo>
                    <a:pt x="18193" y="4437"/>
                    <a:pt x="19535" y="4586"/>
                    <a:pt x="20877" y="4586"/>
                  </a:cubicBezTo>
                  <a:cubicBezTo>
                    <a:pt x="21362" y="4623"/>
                    <a:pt x="21809" y="4325"/>
                    <a:pt x="21995" y="3878"/>
                  </a:cubicBezTo>
                  <a:cubicBezTo>
                    <a:pt x="22107" y="3542"/>
                    <a:pt x="22219" y="3169"/>
                    <a:pt x="22331" y="2834"/>
                  </a:cubicBezTo>
                  <a:cubicBezTo>
                    <a:pt x="22368" y="2722"/>
                    <a:pt x="22443" y="2610"/>
                    <a:pt x="22480" y="2498"/>
                  </a:cubicBezTo>
                  <a:cubicBezTo>
                    <a:pt x="22741" y="2536"/>
                    <a:pt x="22666" y="2685"/>
                    <a:pt x="22704" y="2797"/>
                  </a:cubicBezTo>
                  <a:cubicBezTo>
                    <a:pt x="22704" y="2908"/>
                    <a:pt x="22704" y="3020"/>
                    <a:pt x="22704" y="3095"/>
                  </a:cubicBezTo>
                  <a:cubicBezTo>
                    <a:pt x="22741" y="3542"/>
                    <a:pt x="22741" y="3990"/>
                    <a:pt x="22816" y="4400"/>
                  </a:cubicBezTo>
                  <a:cubicBezTo>
                    <a:pt x="22853" y="4847"/>
                    <a:pt x="23226" y="5145"/>
                    <a:pt x="23636" y="5182"/>
                  </a:cubicBezTo>
                  <a:cubicBezTo>
                    <a:pt x="24419" y="5257"/>
                    <a:pt x="25239" y="5443"/>
                    <a:pt x="25984" y="5667"/>
                  </a:cubicBezTo>
                  <a:cubicBezTo>
                    <a:pt x="26394" y="5779"/>
                    <a:pt x="26767" y="5854"/>
                    <a:pt x="27177" y="5891"/>
                  </a:cubicBezTo>
                  <a:cubicBezTo>
                    <a:pt x="27513" y="5928"/>
                    <a:pt x="27848" y="5704"/>
                    <a:pt x="27923" y="5332"/>
                  </a:cubicBezTo>
                  <a:cubicBezTo>
                    <a:pt x="28035" y="4996"/>
                    <a:pt x="28109" y="4623"/>
                    <a:pt x="28258" y="4101"/>
                  </a:cubicBezTo>
                  <a:cubicBezTo>
                    <a:pt x="28370" y="4549"/>
                    <a:pt x="28445" y="4810"/>
                    <a:pt x="28482" y="5071"/>
                  </a:cubicBezTo>
                  <a:cubicBezTo>
                    <a:pt x="28557" y="5332"/>
                    <a:pt x="28631" y="5667"/>
                    <a:pt x="28669" y="5965"/>
                  </a:cubicBezTo>
                  <a:cubicBezTo>
                    <a:pt x="28780" y="6599"/>
                    <a:pt x="29228" y="7121"/>
                    <a:pt x="29824" y="7345"/>
                  </a:cubicBezTo>
                  <a:cubicBezTo>
                    <a:pt x="30793" y="7792"/>
                    <a:pt x="31763" y="8277"/>
                    <a:pt x="32769" y="8761"/>
                  </a:cubicBezTo>
                  <a:cubicBezTo>
                    <a:pt x="32844" y="9917"/>
                    <a:pt x="32769" y="11073"/>
                    <a:pt x="32471" y="12228"/>
                  </a:cubicBezTo>
                  <a:cubicBezTo>
                    <a:pt x="32024" y="14241"/>
                    <a:pt x="31092" y="16180"/>
                    <a:pt x="29787" y="17783"/>
                  </a:cubicBezTo>
                  <a:cubicBezTo>
                    <a:pt x="28519" y="19461"/>
                    <a:pt x="26916" y="20877"/>
                    <a:pt x="25090" y="21996"/>
                  </a:cubicBezTo>
                  <a:cubicBezTo>
                    <a:pt x="23524" y="22890"/>
                    <a:pt x="21772" y="23450"/>
                    <a:pt x="19982" y="23711"/>
                  </a:cubicBezTo>
                  <a:cubicBezTo>
                    <a:pt x="18230" y="23934"/>
                    <a:pt x="16478" y="23972"/>
                    <a:pt x="14763" y="23860"/>
                  </a:cubicBezTo>
                  <a:cubicBezTo>
                    <a:pt x="13160" y="23785"/>
                    <a:pt x="11594" y="23524"/>
                    <a:pt x="10103" y="23151"/>
                  </a:cubicBezTo>
                  <a:cubicBezTo>
                    <a:pt x="6599" y="22294"/>
                    <a:pt x="3654" y="20020"/>
                    <a:pt x="1939" y="16926"/>
                  </a:cubicBezTo>
                  <a:cubicBezTo>
                    <a:pt x="932" y="15099"/>
                    <a:pt x="373" y="13086"/>
                    <a:pt x="187" y="11035"/>
                  </a:cubicBezTo>
                  <a:cubicBezTo>
                    <a:pt x="75" y="9917"/>
                    <a:pt x="38" y="8761"/>
                    <a:pt x="0" y="7606"/>
                  </a:cubicBezTo>
                  <a:cubicBezTo>
                    <a:pt x="0" y="7121"/>
                    <a:pt x="38" y="6636"/>
                    <a:pt x="38" y="6114"/>
                  </a:cubicBezTo>
                  <a:cubicBezTo>
                    <a:pt x="1864" y="4810"/>
                    <a:pt x="3691" y="3691"/>
                    <a:pt x="5928" y="3430"/>
                  </a:cubicBezTo>
                  <a:cubicBezTo>
                    <a:pt x="6673" y="2349"/>
                    <a:pt x="7084" y="1119"/>
                    <a:pt x="7904" y="1"/>
                  </a:cubicBezTo>
                  <a:cubicBezTo>
                    <a:pt x="7941" y="112"/>
                    <a:pt x="8016" y="262"/>
                    <a:pt x="8053" y="411"/>
                  </a:cubicBezTo>
                  <a:cubicBezTo>
                    <a:pt x="8053" y="1231"/>
                    <a:pt x="8053" y="2088"/>
                    <a:pt x="8016" y="2908"/>
                  </a:cubicBezTo>
                  <a:cubicBezTo>
                    <a:pt x="8016" y="3244"/>
                    <a:pt x="8127" y="3430"/>
                    <a:pt x="8463" y="3430"/>
                  </a:cubicBezTo>
                  <a:cubicBezTo>
                    <a:pt x="8724" y="3468"/>
                    <a:pt x="8985" y="3468"/>
                    <a:pt x="9283" y="3430"/>
                  </a:cubicBezTo>
                  <a:cubicBezTo>
                    <a:pt x="10811" y="3281"/>
                    <a:pt x="12340" y="3244"/>
                    <a:pt x="13906" y="3318"/>
                  </a:cubicBezTo>
                  <a:cubicBezTo>
                    <a:pt x="14502" y="3430"/>
                    <a:pt x="15061" y="3058"/>
                    <a:pt x="15211" y="2461"/>
                  </a:cubicBezTo>
                  <a:cubicBezTo>
                    <a:pt x="15322" y="2014"/>
                    <a:pt x="15583" y="1566"/>
                    <a:pt x="15882" y="1231"/>
                  </a:cubicBezTo>
                  <a:close/>
                  <a:moveTo>
                    <a:pt x="19013" y="15770"/>
                  </a:moveTo>
                  <a:cubicBezTo>
                    <a:pt x="18976" y="15173"/>
                    <a:pt x="18976" y="14689"/>
                    <a:pt x="18901" y="14204"/>
                  </a:cubicBezTo>
                  <a:cubicBezTo>
                    <a:pt x="18864" y="13794"/>
                    <a:pt x="18528" y="13496"/>
                    <a:pt x="18156" y="13496"/>
                  </a:cubicBezTo>
                  <a:cubicBezTo>
                    <a:pt x="17857" y="13459"/>
                    <a:pt x="17559" y="13459"/>
                    <a:pt x="17261" y="13496"/>
                  </a:cubicBezTo>
                  <a:cubicBezTo>
                    <a:pt x="16105" y="13570"/>
                    <a:pt x="14987" y="13720"/>
                    <a:pt x="13831" y="13831"/>
                  </a:cubicBezTo>
                  <a:cubicBezTo>
                    <a:pt x="13421" y="13869"/>
                    <a:pt x="12974" y="13869"/>
                    <a:pt x="12526" y="13943"/>
                  </a:cubicBezTo>
                  <a:cubicBezTo>
                    <a:pt x="12042" y="14018"/>
                    <a:pt x="11706" y="14428"/>
                    <a:pt x="11706" y="14913"/>
                  </a:cubicBezTo>
                  <a:cubicBezTo>
                    <a:pt x="11706" y="15509"/>
                    <a:pt x="11781" y="16068"/>
                    <a:pt x="11893" y="16627"/>
                  </a:cubicBezTo>
                  <a:cubicBezTo>
                    <a:pt x="12191" y="18007"/>
                    <a:pt x="13086" y="19162"/>
                    <a:pt x="14353" y="19759"/>
                  </a:cubicBezTo>
                  <a:cubicBezTo>
                    <a:pt x="16105" y="20728"/>
                    <a:pt x="18305" y="19759"/>
                    <a:pt x="18715" y="17820"/>
                  </a:cubicBezTo>
                  <a:cubicBezTo>
                    <a:pt x="18864" y="17112"/>
                    <a:pt x="18976" y="16441"/>
                    <a:pt x="19013" y="15770"/>
                  </a:cubicBezTo>
                  <a:close/>
                  <a:moveTo>
                    <a:pt x="6189" y="10588"/>
                  </a:moveTo>
                  <a:cubicBezTo>
                    <a:pt x="6077" y="11408"/>
                    <a:pt x="6636" y="12154"/>
                    <a:pt x="7456" y="12228"/>
                  </a:cubicBezTo>
                  <a:cubicBezTo>
                    <a:pt x="8276" y="12303"/>
                    <a:pt x="9022" y="11669"/>
                    <a:pt x="9097" y="10849"/>
                  </a:cubicBezTo>
                  <a:cubicBezTo>
                    <a:pt x="9171" y="9954"/>
                    <a:pt x="8687" y="9283"/>
                    <a:pt x="7941" y="9246"/>
                  </a:cubicBezTo>
                  <a:cubicBezTo>
                    <a:pt x="7084" y="9097"/>
                    <a:pt x="6263" y="9731"/>
                    <a:pt x="6189" y="10588"/>
                  </a:cubicBezTo>
                  <a:close/>
                  <a:moveTo>
                    <a:pt x="22629" y="10924"/>
                  </a:moveTo>
                  <a:cubicBezTo>
                    <a:pt x="22629" y="10513"/>
                    <a:pt x="22480" y="10103"/>
                    <a:pt x="22145" y="9842"/>
                  </a:cubicBezTo>
                  <a:cubicBezTo>
                    <a:pt x="21623" y="9544"/>
                    <a:pt x="20989" y="9544"/>
                    <a:pt x="20467" y="9842"/>
                  </a:cubicBezTo>
                  <a:cubicBezTo>
                    <a:pt x="19945" y="10141"/>
                    <a:pt x="19684" y="10737"/>
                    <a:pt x="19833" y="11296"/>
                  </a:cubicBezTo>
                  <a:cubicBezTo>
                    <a:pt x="19982" y="11930"/>
                    <a:pt x="20504" y="12415"/>
                    <a:pt x="21138" y="12489"/>
                  </a:cubicBezTo>
                  <a:cubicBezTo>
                    <a:pt x="21585" y="12564"/>
                    <a:pt x="22033" y="12377"/>
                    <a:pt x="22294" y="12005"/>
                  </a:cubicBezTo>
                  <a:cubicBezTo>
                    <a:pt x="22517" y="11706"/>
                    <a:pt x="22629" y="11296"/>
                    <a:pt x="22629" y="10924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7445625" y="3437175"/>
              <a:ext cx="528475" cy="521950"/>
            </a:xfrm>
            <a:custGeom>
              <a:avLst/>
              <a:gdLst/>
              <a:ahLst/>
              <a:cxnLst/>
              <a:rect l="l" t="t" r="r" b="b"/>
              <a:pathLst>
                <a:path w="21139" h="20878" extrusionOk="0">
                  <a:moveTo>
                    <a:pt x="18156" y="11893"/>
                  </a:moveTo>
                  <a:cubicBezTo>
                    <a:pt x="17821" y="12154"/>
                    <a:pt x="17522" y="12378"/>
                    <a:pt x="17187" y="12564"/>
                  </a:cubicBezTo>
                  <a:cubicBezTo>
                    <a:pt x="16441" y="13049"/>
                    <a:pt x="16292" y="14726"/>
                    <a:pt x="17187" y="15397"/>
                  </a:cubicBezTo>
                  <a:cubicBezTo>
                    <a:pt x="17970" y="16031"/>
                    <a:pt x="18790" y="16218"/>
                    <a:pt x="19722" y="15733"/>
                  </a:cubicBezTo>
                  <a:cubicBezTo>
                    <a:pt x="20393" y="16628"/>
                    <a:pt x="21139" y="19014"/>
                    <a:pt x="21027" y="20020"/>
                  </a:cubicBezTo>
                  <a:cubicBezTo>
                    <a:pt x="20617" y="20169"/>
                    <a:pt x="20169" y="20281"/>
                    <a:pt x="19685" y="20281"/>
                  </a:cubicBezTo>
                  <a:cubicBezTo>
                    <a:pt x="18119" y="20356"/>
                    <a:pt x="16553" y="20468"/>
                    <a:pt x="14987" y="20542"/>
                  </a:cubicBezTo>
                  <a:cubicBezTo>
                    <a:pt x="11856" y="20691"/>
                    <a:pt x="8724" y="20878"/>
                    <a:pt x="5630" y="20878"/>
                  </a:cubicBezTo>
                  <a:cubicBezTo>
                    <a:pt x="3878" y="20878"/>
                    <a:pt x="2163" y="20654"/>
                    <a:pt x="411" y="20542"/>
                  </a:cubicBezTo>
                  <a:cubicBezTo>
                    <a:pt x="299" y="20505"/>
                    <a:pt x="187" y="20468"/>
                    <a:pt x="113" y="20430"/>
                  </a:cubicBezTo>
                  <a:cubicBezTo>
                    <a:pt x="1" y="20020"/>
                    <a:pt x="76" y="19610"/>
                    <a:pt x="262" y="19237"/>
                  </a:cubicBezTo>
                  <a:cubicBezTo>
                    <a:pt x="560" y="19200"/>
                    <a:pt x="858" y="19200"/>
                    <a:pt x="1157" y="19163"/>
                  </a:cubicBezTo>
                  <a:cubicBezTo>
                    <a:pt x="2163" y="19088"/>
                    <a:pt x="2909" y="18193"/>
                    <a:pt x="2760" y="17224"/>
                  </a:cubicBezTo>
                  <a:cubicBezTo>
                    <a:pt x="2685" y="16106"/>
                    <a:pt x="2275" y="15547"/>
                    <a:pt x="1157" y="15174"/>
                  </a:cubicBezTo>
                  <a:cubicBezTo>
                    <a:pt x="1082" y="15136"/>
                    <a:pt x="1008" y="15099"/>
                    <a:pt x="970" y="15062"/>
                  </a:cubicBezTo>
                  <a:cubicBezTo>
                    <a:pt x="933" y="14876"/>
                    <a:pt x="933" y="14652"/>
                    <a:pt x="970" y="14503"/>
                  </a:cubicBezTo>
                  <a:cubicBezTo>
                    <a:pt x="1716" y="10178"/>
                    <a:pt x="2536" y="5854"/>
                    <a:pt x="3505" y="1567"/>
                  </a:cubicBezTo>
                  <a:cubicBezTo>
                    <a:pt x="3617" y="1082"/>
                    <a:pt x="3729" y="672"/>
                    <a:pt x="3841" y="150"/>
                  </a:cubicBezTo>
                  <a:cubicBezTo>
                    <a:pt x="4176" y="75"/>
                    <a:pt x="4512" y="75"/>
                    <a:pt x="4885" y="150"/>
                  </a:cubicBezTo>
                  <a:cubicBezTo>
                    <a:pt x="6227" y="225"/>
                    <a:pt x="7531" y="336"/>
                    <a:pt x="8874" y="374"/>
                  </a:cubicBezTo>
                  <a:cubicBezTo>
                    <a:pt x="9656" y="411"/>
                    <a:pt x="10439" y="374"/>
                    <a:pt x="11222" y="299"/>
                  </a:cubicBezTo>
                  <a:cubicBezTo>
                    <a:pt x="11968" y="262"/>
                    <a:pt x="12676" y="113"/>
                    <a:pt x="13496" y="1"/>
                  </a:cubicBezTo>
                  <a:cubicBezTo>
                    <a:pt x="13608" y="187"/>
                    <a:pt x="13720" y="374"/>
                    <a:pt x="13794" y="560"/>
                  </a:cubicBezTo>
                  <a:cubicBezTo>
                    <a:pt x="14428" y="2126"/>
                    <a:pt x="15062" y="3654"/>
                    <a:pt x="15658" y="5220"/>
                  </a:cubicBezTo>
                  <a:cubicBezTo>
                    <a:pt x="15994" y="6077"/>
                    <a:pt x="16292" y="6972"/>
                    <a:pt x="16628" y="7867"/>
                  </a:cubicBezTo>
                  <a:cubicBezTo>
                    <a:pt x="17001" y="8836"/>
                    <a:pt x="17373" y="9805"/>
                    <a:pt x="17746" y="10775"/>
                  </a:cubicBezTo>
                  <a:cubicBezTo>
                    <a:pt x="17858" y="11148"/>
                    <a:pt x="18007" y="11483"/>
                    <a:pt x="18156" y="11893"/>
                  </a:cubicBezTo>
                  <a:close/>
                  <a:moveTo>
                    <a:pt x="9358" y="13384"/>
                  </a:moveTo>
                  <a:cubicBezTo>
                    <a:pt x="9358" y="12191"/>
                    <a:pt x="8240" y="10998"/>
                    <a:pt x="7121" y="11110"/>
                  </a:cubicBezTo>
                  <a:cubicBezTo>
                    <a:pt x="6040" y="11259"/>
                    <a:pt x="4810" y="11968"/>
                    <a:pt x="4847" y="13459"/>
                  </a:cubicBezTo>
                  <a:cubicBezTo>
                    <a:pt x="4885" y="14652"/>
                    <a:pt x="5817" y="15621"/>
                    <a:pt x="7010" y="15658"/>
                  </a:cubicBezTo>
                  <a:cubicBezTo>
                    <a:pt x="8277" y="15658"/>
                    <a:pt x="9321" y="14652"/>
                    <a:pt x="9358" y="13384"/>
                  </a:cubicBezTo>
                  <a:close/>
                  <a:moveTo>
                    <a:pt x="14950" y="17895"/>
                  </a:moveTo>
                  <a:cubicBezTo>
                    <a:pt x="14987" y="16516"/>
                    <a:pt x="14130" y="15547"/>
                    <a:pt x="12974" y="15435"/>
                  </a:cubicBezTo>
                  <a:cubicBezTo>
                    <a:pt x="11781" y="15323"/>
                    <a:pt x="10626" y="16628"/>
                    <a:pt x="10626" y="17709"/>
                  </a:cubicBezTo>
                  <a:cubicBezTo>
                    <a:pt x="10626" y="18827"/>
                    <a:pt x="11670" y="19759"/>
                    <a:pt x="12825" y="19796"/>
                  </a:cubicBezTo>
                  <a:cubicBezTo>
                    <a:pt x="14093" y="19796"/>
                    <a:pt x="14913" y="19088"/>
                    <a:pt x="14950" y="178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7257375" y="2621700"/>
              <a:ext cx="808075" cy="396100"/>
            </a:xfrm>
            <a:custGeom>
              <a:avLst/>
              <a:gdLst/>
              <a:ahLst/>
              <a:cxnLst/>
              <a:rect l="l" t="t" r="r" b="b"/>
              <a:pathLst>
                <a:path w="32323" h="15844" extrusionOk="0">
                  <a:moveTo>
                    <a:pt x="13831" y="10587"/>
                  </a:moveTo>
                  <a:lnTo>
                    <a:pt x="8724" y="10699"/>
                  </a:lnTo>
                  <a:cubicBezTo>
                    <a:pt x="8538" y="10476"/>
                    <a:pt x="8463" y="10215"/>
                    <a:pt x="8500" y="9916"/>
                  </a:cubicBezTo>
                  <a:cubicBezTo>
                    <a:pt x="8500" y="9469"/>
                    <a:pt x="8538" y="8984"/>
                    <a:pt x="8538" y="8537"/>
                  </a:cubicBezTo>
                  <a:cubicBezTo>
                    <a:pt x="8538" y="8052"/>
                    <a:pt x="8538" y="7642"/>
                    <a:pt x="8538" y="7232"/>
                  </a:cubicBezTo>
                  <a:cubicBezTo>
                    <a:pt x="8538" y="6934"/>
                    <a:pt x="8463" y="6599"/>
                    <a:pt x="8090" y="6487"/>
                  </a:cubicBezTo>
                  <a:cubicBezTo>
                    <a:pt x="7792" y="6449"/>
                    <a:pt x="7531" y="6599"/>
                    <a:pt x="7382" y="6822"/>
                  </a:cubicBezTo>
                  <a:cubicBezTo>
                    <a:pt x="7046" y="7307"/>
                    <a:pt x="6711" y="7754"/>
                    <a:pt x="6413" y="8239"/>
                  </a:cubicBezTo>
                  <a:cubicBezTo>
                    <a:pt x="6114" y="8686"/>
                    <a:pt x="5928" y="9134"/>
                    <a:pt x="5667" y="9581"/>
                  </a:cubicBezTo>
                  <a:lnTo>
                    <a:pt x="4996" y="10848"/>
                  </a:lnTo>
                  <a:cubicBezTo>
                    <a:pt x="3206" y="11072"/>
                    <a:pt x="1678" y="12079"/>
                    <a:pt x="0" y="12899"/>
                  </a:cubicBezTo>
                  <a:cubicBezTo>
                    <a:pt x="0" y="12750"/>
                    <a:pt x="38" y="12563"/>
                    <a:pt x="75" y="12414"/>
                  </a:cubicBezTo>
                  <a:cubicBezTo>
                    <a:pt x="746" y="10476"/>
                    <a:pt x="1678" y="8649"/>
                    <a:pt x="2796" y="6934"/>
                  </a:cubicBezTo>
                  <a:cubicBezTo>
                    <a:pt x="3244" y="6226"/>
                    <a:pt x="3803" y="5592"/>
                    <a:pt x="4474" y="5070"/>
                  </a:cubicBezTo>
                  <a:cubicBezTo>
                    <a:pt x="4847" y="4809"/>
                    <a:pt x="5182" y="4474"/>
                    <a:pt x="5481" y="4101"/>
                  </a:cubicBezTo>
                  <a:cubicBezTo>
                    <a:pt x="6152" y="3281"/>
                    <a:pt x="7046" y="2610"/>
                    <a:pt x="8016" y="2200"/>
                  </a:cubicBezTo>
                  <a:cubicBezTo>
                    <a:pt x="10513" y="895"/>
                    <a:pt x="13272" y="186"/>
                    <a:pt x="16068" y="149"/>
                  </a:cubicBezTo>
                  <a:cubicBezTo>
                    <a:pt x="17373" y="0"/>
                    <a:pt x="18752" y="75"/>
                    <a:pt x="20057" y="298"/>
                  </a:cubicBezTo>
                  <a:cubicBezTo>
                    <a:pt x="20504" y="410"/>
                    <a:pt x="20989" y="559"/>
                    <a:pt x="21399" y="708"/>
                  </a:cubicBezTo>
                  <a:cubicBezTo>
                    <a:pt x="23375" y="1528"/>
                    <a:pt x="25164" y="2721"/>
                    <a:pt x="26656" y="4213"/>
                  </a:cubicBezTo>
                  <a:cubicBezTo>
                    <a:pt x="29377" y="6785"/>
                    <a:pt x="31278" y="10140"/>
                    <a:pt x="32098" y="13794"/>
                  </a:cubicBezTo>
                  <a:cubicBezTo>
                    <a:pt x="32247" y="14465"/>
                    <a:pt x="32322" y="15136"/>
                    <a:pt x="32322" y="15844"/>
                  </a:cubicBezTo>
                  <a:cubicBezTo>
                    <a:pt x="32173" y="15844"/>
                    <a:pt x="32024" y="15844"/>
                    <a:pt x="31912" y="15807"/>
                  </a:cubicBezTo>
                  <a:cubicBezTo>
                    <a:pt x="31129" y="15434"/>
                    <a:pt x="30383" y="15061"/>
                    <a:pt x="29638" y="14688"/>
                  </a:cubicBezTo>
                  <a:cubicBezTo>
                    <a:pt x="29377" y="14576"/>
                    <a:pt x="29191" y="14353"/>
                    <a:pt x="29153" y="14055"/>
                  </a:cubicBezTo>
                  <a:cubicBezTo>
                    <a:pt x="29041" y="13346"/>
                    <a:pt x="28892" y="12638"/>
                    <a:pt x="28780" y="11892"/>
                  </a:cubicBezTo>
                  <a:cubicBezTo>
                    <a:pt x="28669" y="11184"/>
                    <a:pt x="28594" y="10550"/>
                    <a:pt x="28482" y="9916"/>
                  </a:cubicBezTo>
                  <a:cubicBezTo>
                    <a:pt x="28482" y="9544"/>
                    <a:pt x="28221" y="9245"/>
                    <a:pt x="27848" y="9245"/>
                  </a:cubicBezTo>
                  <a:cubicBezTo>
                    <a:pt x="27513" y="9171"/>
                    <a:pt x="27177" y="9432"/>
                    <a:pt x="27177" y="9805"/>
                  </a:cubicBezTo>
                  <a:cubicBezTo>
                    <a:pt x="27103" y="10662"/>
                    <a:pt x="27028" y="11482"/>
                    <a:pt x="26916" y="12302"/>
                  </a:cubicBezTo>
                  <a:cubicBezTo>
                    <a:pt x="26879" y="12601"/>
                    <a:pt x="26805" y="12899"/>
                    <a:pt x="26693" y="13197"/>
                  </a:cubicBezTo>
                  <a:cubicBezTo>
                    <a:pt x="25537" y="13160"/>
                    <a:pt x="24531" y="12563"/>
                    <a:pt x="23449" y="12563"/>
                  </a:cubicBezTo>
                  <a:cubicBezTo>
                    <a:pt x="23226" y="12228"/>
                    <a:pt x="23114" y="11855"/>
                    <a:pt x="23151" y="11445"/>
                  </a:cubicBezTo>
                  <a:cubicBezTo>
                    <a:pt x="23039" y="10289"/>
                    <a:pt x="22965" y="9134"/>
                    <a:pt x="22890" y="7941"/>
                  </a:cubicBezTo>
                  <a:cubicBezTo>
                    <a:pt x="22890" y="7680"/>
                    <a:pt x="22890" y="7456"/>
                    <a:pt x="22592" y="7381"/>
                  </a:cubicBezTo>
                  <a:cubicBezTo>
                    <a:pt x="22256" y="7270"/>
                    <a:pt x="21884" y="7493"/>
                    <a:pt x="21809" y="7829"/>
                  </a:cubicBezTo>
                  <a:cubicBezTo>
                    <a:pt x="21772" y="7941"/>
                    <a:pt x="21772" y="8090"/>
                    <a:pt x="21735" y="8239"/>
                  </a:cubicBezTo>
                  <a:cubicBezTo>
                    <a:pt x="21436" y="9283"/>
                    <a:pt x="21175" y="10364"/>
                    <a:pt x="20877" y="11445"/>
                  </a:cubicBezTo>
                  <a:cubicBezTo>
                    <a:pt x="20803" y="11631"/>
                    <a:pt x="20691" y="11818"/>
                    <a:pt x="20579" y="12004"/>
                  </a:cubicBezTo>
                  <a:cubicBezTo>
                    <a:pt x="19162" y="11967"/>
                    <a:pt x="17783" y="11780"/>
                    <a:pt x="16441" y="11408"/>
                  </a:cubicBezTo>
                  <a:cubicBezTo>
                    <a:pt x="16254" y="10811"/>
                    <a:pt x="16217" y="10177"/>
                    <a:pt x="16329" y="9544"/>
                  </a:cubicBezTo>
                  <a:cubicBezTo>
                    <a:pt x="16366" y="8723"/>
                    <a:pt x="16329" y="7866"/>
                    <a:pt x="16217" y="7046"/>
                  </a:cubicBezTo>
                  <a:cubicBezTo>
                    <a:pt x="16217" y="6971"/>
                    <a:pt x="16180" y="6897"/>
                    <a:pt x="16143" y="6860"/>
                  </a:cubicBezTo>
                  <a:cubicBezTo>
                    <a:pt x="16068" y="6748"/>
                    <a:pt x="15956" y="6599"/>
                    <a:pt x="15882" y="6599"/>
                  </a:cubicBezTo>
                  <a:cubicBezTo>
                    <a:pt x="15770" y="6599"/>
                    <a:pt x="15509" y="6636"/>
                    <a:pt x="15434" y="6710"/>
                  </a:cubicBezTo>
                  <a:cubicBezTo>
                    <a:pt x="15248" y="7009"/>
                    <a:pt x="15136" y="7344"/>
                    <a:pt x="15024" y="7642"/>
                  </a:cubicBezTo>
                  <a:cubicBezTo>
                    <a:pt x="14689" y="8649"/>
                    <a:pt x="14279" y="9618"/>
                    <a:pt x="13831" y="10587"/>
                  </a:cubicBezTo>
                  <a:close/>
                </a:path>
              </a:pathLst>
            </a:custGeom>
            <a:solidFill>
              <a:srgbClr val="90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7997375" y="2521025"/>
              <a:ext cx="409175" cy="331825"/>
            </a:xfrm>
            <a:custGeom>
              <a:avLst/>
              <a:gdLst/>
              <a:ahLst/>
              <a:cxnLst/>
              <a:rect l="l" t="t" r="r" b="b"/>
              <a:pathLst>
                <a:path w="16367" h="13273" extrusionOk="0">
                  <a:moveTo>
                    <a:pt x="6487" y="12713"/>
                  </a:moveTo>
                  <a:cubicBezTo>
                    <a:pt x="6674" y="12415"/>
                    <a:pt x="6897" y="12191"/>
                    <a:pt x="7084" y="11893"/>
                  </a:cubicBezTo>
                  <a:cubicBezTo>
                    <a:pt x="7755" y="10887"/>
                    <a:pt x="7568" y="9992"/>
                    <a:pt x="6562" y="9283"/>
                  </a:cubicBezTo>
                  <a:cubicBezTo>
                    <a:pt x="5928" y="8873"/>
                    <a:pt x="5183" y="8612"/>
                    <a:pt x="4400" y="8575"/>
                  </a:cubicBezTo>
                  <a:cubicBezTo>
                    <a:pt x="3020" y="8351"/>
                    <a:pt x="1604" y="8426"/>
                    <a:pt x="262" y="8799"/>
                  </a:cubicBezTo>
                  <a:cubicBezTo>
                    <a:pt x="112" y="7904"/>
                    <a:pt x="1" y="6972"/>
                    <a:pt x="1" y="6077"/>
                  </a:cubicBezTo>
                  <a:cubicBezTo>
                    <a:pt x="1" y="5854"/>
                    <a:pt x="38" y="5593"/>
                    <a:pt x="187" y="5406"/>
                  </a:cubicBezTo>
                  <a:cubicBezTo>
                    <a:pt x="933" y="3952"/>
                    <a:pt x="1939" y="2610"/>
                    <a:pt x="3207" y="1567"/>
                  </a:cubicBezTo>
                  <a:cubicBezTo>
                    <a:pt x="4511" y="485"/>
                    <a:pt x="6226" y="1"/>
                    <a:pt x="7904" y="150"/>
                  </a:cubicBezTo>
                  <a:cubicBezTo>
                    <a:pt x="8650" y="262"/>
                    <a:pt x="9358" y="485"/>
                    <a:pt x="9992" y="821"/>
                  </a:cubicBezTo>
                  <a:cubicBezTo>
                    <a:pt x="11669" y="1716"/>
                    <a:pt x="13123" y="2983"/>
                    <a:pt x="14204" y="4512"/>
                  </a:cubicBezTo>
                  <a:cubicBezTo>
                    <a:pt x="15174" y="5742"/>
                    <a:pt x="15845" y="7159"/>
                    <a:pt x="16180" y="8650"/>
                  </a:cubicBezTo>
                  <a:cubicBezTo>
                    <a:pt x="16292" y="9023"/>
                    <a:pt x="16292" y="9433"/>
                    <a:pt x="16366" y="9731"/>
                  </a:cubicBezTo>
                  <a:lnTo>
                    <a:pt x="15136" y="10924"/>
                  </a:lnTo>
                  <a:cubicBezTo>
                    <a:pt x="14913" y="11185"/>
                    <a:pt x="14689" y="11408"/>
                    <a:pt x="14428" y="11632"/>
                  </a:cubicBezTo>
                  <a:cubicBezTo>
                    <a:pt x="14092" y="12042"/>
                    <a:pt x="13496" y="12117"/>
                    <a:pt x="13049" y="11856"/>
                  </a:cubicBezTo>
                  <a:cubicBezTo>
                    <a:pt x="12899" y="11781"/>
                    <a:pt x="12750" y="11707"/>
                    <a:pt x="12564" y="11632"/>
                  </a:cubicBezTo>
                  <a:cubicBezTo>
                    <a:pt x="12191" y="11446"/>
                    <a:pt x="11781" y="11744"/>
                    <a:pt x="11818" y="12154"/>
                  </a:cubicBezTo>
                  <a:lnTo>
                    <a:pt x="11818" y="12862"/>
                  </a:lnTo>
                  <a:cubicBezTo>
                    <a:pt x="11781" y="13011"/>
                    <a:pt x="11744" y="13123"/>
                    <a:pt x="11706" y="13272"/>
                  </a:cubicBezTo>
                  <a:cubicBezTo>
                    <a:pt x="10812" y="13086"/>
                    <a:pt x="9992" y="12900"/>
                    <a:pt x="9134" y="12750"/>
                  </a:cubicBezTo>
                  <a:cubicBezTo>
                    <a:pt x="8277" y="12601"/>
                    <a:pt x="7382" y="12564"/>
                    <a:pt x="6487" y="12713"/>
                  </a:cubicBezTo>
                  <a:close/>
                </a:path>
              </a:pathLst>
            </a:custGeom>
            <a:solidFill>
              <a:srgbClr val="90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7430725" y="3962825"/>
              <a:ext cx="589975" cy="176175"/>
            </a:xfrm>
            <a:custGeom>
              <a:avLst/>
              <a:gdLst/>
              <a:ahLst/>
              <a:cxnLst/>
              <a:rect l="l" t="t" r="r" b="b"/>
              <a:pathLst>
                <a:path w="23599" h="7047" extrusionOk="0">
                  <a:moveTo>
                    <a:pt x="1343" y="560"/>
                  </a:moveTo>
                  <a:cubicBezTo>
                    <a:pt x="1976" y="485"/>
                    <a:pt x="2647" y="485"/>
                    <a:pt x="3281" y="597"/>
                  </a:cubicBezTo>
                  <a:cubicBezTo>
                    <a:pt x="4847" y="746"/>
                    <a:pt x="6413" y="821"/>
                    <a:pt x="8016" y="746"/>
                  </a:cubicBezTo>
                  <a:cubicBezTo>
                    <a:pt x="10178" y="672"/>
                    <a:pt x="12377" y="597"/>
                    <a:pt x="14540" y="485"/>
                  </a:cubicBezTo>
                  <a:cubicBezTo>
                    <a:pt x="15360" y="448"/>
                    <a:pt x="16217" y="374"/>
                    <a:pt x="17037" y="336"/>
                  </a:cubicBezTo>
                  <a:cubicBezTo>
                    <a:pt x="18379" y="224"/>
                    <a:pt x="19722" y="187"/>
                    <a:pt x="21026" y="75"/>
                  </a:cubicBezTo>
                  <a:cubicBezTo>
                    <a:pt x="21399" y="1"/>
                    <a:pt x="21772" y="113"/>
                    <a:pt x="22070" y="374"/>
                  </a:cubicBezTo>
                  <a:cubicBezTo>
                    <a:pt x="22480" y="784"/>
                    <a:pt x="22853" y="1268"/>
                    <a:pt x="23189" y="1790"/>
                  </a:cubicBezTo>
                  <a:cubicBezTo>
                    <a:pt x="23599" y="2648"/>
                    <a:pt x="23561" y="3654"/>
                    <a:pt x="23039" y="4474"/>
                  </a:cubicBezTo>
                  <a:cubicBezTo>
                    <a:pt x="22816" y="4922"/>
                    <a:pt x="22368" y="5183"/>
                    <a:pt x="21884" y="5145"/>
                  </a:cubicBezTo>
                  <a:cubicBezTo>
                    <a:pt x="21548" y="5108"/>
                    <a:pt x="21213" y="5071"/>
                    <a:pt x="20914" y="4959"/>
                  </a:cubicBezTo>
                  <a:cubicBezTo>
                    <a:pt x="20691" y="4922"/>
                    <a:pt x="20430" y="4847"/>
                    <a:pt x="20243" y="4773"/>
                  </a:cubicBezTo>
                  <a:cubicBezTo>
                    <a:pt x="19945" y="4698"/>
                    <a:pt x="19610" y="4773"/>
                    <a:pt x="19423" y="5033"/>
                  </a:cubicBezTo>
                  <a:cubicBezTo>
                    <a:pt x="19088" y="5406"/>
                    <a:pt x="18752" y="5742"/>
                    <a:pt x="18342" y="6077"/>
                  </a:cubicBezTo>
                  <a:cubicBezTo>
                    <a:pt x="17783" y="6562"/>
                    <a:pt x="16926" y="6599"/>
                    <a:pt x="16292" y="6115"/>
                  </a:cubicBezTo>
                  <a:cubicBezTo>
                    <a:pt x="15994" y="5928"/>
                    <a:pt x="15733" y="5667"/>
                    <a:pt x="15434" y="5444"/>
                  </a:cubicBezTo>
                  <a:cubicBezTo>
                    <a:pt x="15285" y="5332"/>
                    <a:pt x="15136" y="5183"/>
                    <a:pt x="14950" y="5071"/>
                  </a:cubicBezTo>
                  <a:cubicBezTo>
                    <a:pt x="14726" y="4810"/>
                    <a:pt x="14279" y="4884"/>
                    <a:pt x="14092" y="5183"/>
                  </a:cubicBezTo>
                  <a:cubicBezTo>
                    <a:pt x="13943" y="5332"/>
                    <a:pt x="13794" y="5555"/>
                    <a:pt x="13608" y="5705"/>
                  </a:cubicBezTo>
                  <a:cubicBezTo>
                    <a:pt x="12750" y="6674"/>
                    <a:pt x="11371" y="7047"/>
                    <a:pt x="10141" y="6637"/>
                  </a:cubicBezTo>
                  <a:cubicBezTo>
                    <a:pt x="9022" y="6376"/>
                    <a:pt x="8053" y="5630"/>
                    <a:pt x="7531" y="4586"/>
                  </a:cubicBezTo>
                  <a:cubicBezTo>
                    <a:pt x="7456" y="4474"/>
                    <a:pt x="7419" y="4362"/>
                    <a:pt x="7345" y="4251"/>
                  </a:cubicBezTo>
                  <a:cubicBezTo>
                    <a:pt x="7195" y="3878"/>
                    <a:pt x="6711" y="3841"/>
                    <a:pt x="6524" y="4176"/>
                  </a:cubicBezTo>
                  <a:cubicBezTo>
                    <a:pt x="6338" y="4325"/>
                    <a:pt x="6226" y="4549"/>
                    <a:pt x="6040" y="4698"/>
                  </a:cubicBezTo>
                  <a:cubicBezTo>
                    <a:pt x="4810" y="6003"/>
                    <a:pt x="3281" y="6264"/>
                    <a:pt x="1604" y="5854"/>
                  </a:cubicBezTo>
                  <a:cubicBezTo>
                    <a:pt x="1305" y="5742"/>
                    <a:pt x="1044" y="5630"/>
                    <a:pt x="783" y="5444"/>
                  </a:cubicBezTo>
                  <a:cubicBezTo>
                    <a:pt x="261" y="5108"/>
                    <a:pt x="0" y="4512"/>
                    <a:pt x="75" y="3878"/>
                  </a:cubicBezTo>
                  <a:cubicBezTo>
                    <a:pt x="150" y="3468"/>
                    <a:pt x="224" y="3095"/>
                    <a:pt x="336" y="2722"/>
                  </a:cubicBezTo>
                  <a:cubicBezTo>
                    <a:pt x="634" y="1977"/>
                    <a:pt x="970" y="1231"/>
                    <a:pt x="1343" y="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8189375" y="3132425"/>
              <a:ext cx="192950" cy="197600"/>
            </a:xfrm>
            <a:custGeom>
              <a:avLst/>
              <a:gdLst/>
              <a:ahLst/>
              <a:cxnLst/>
              <a:rect l="l" t="t" r="r" b="b"/>
              <a:pathLst>
                <a:path w="7718" h="7904" extrusionOk="0">
                  <a:moveTo>
                    <a:pt x="6636" y="1939"/>
                  </a:moveTo>
                  <a:cubicBezTo>
                    <a:pt x="6450" y="2610"/>
                    <a:pt x="6151" y="3244"/>
                    <a:pt x="5741" y="3803"/>
                  </a:cubicBezTo>
                  <a:cubicBezTo>
                    <a:pt x="5592" y="3989"/>
                    <a:pt x="5480" y="4176"/>
                    <a:pt x="5369" y="4399"/>
                  </a:cubicBezTo>
                  <a:cubicBezTo>
                    <a:pt x="5331" y="4549"/>
                    <a:pt x="5369" y="4735"/>
                    <a:pt x="5480" y="4884"/>
                  </a:cubicBezTo>
                  <a:cubicBezTo>
                    <a:pt x="5592" y="5033"/>
                    <a:pt x="5779" y="5033"/>
                    <a:pt x="5928" y="4921"/>
                  </a:cubicBezTo>
                  <a:cubicBezTo>
                    <a:pt x="6114" y="4847"/>
                    <a:pt x="6263" y="4698"/>
                    <a:pt x="6412" y="4586"/>
                  </a:cubicBezTo>
                  <a:cubicBezTo>
                    <a:pt x="6636" y="4437"/>
                    <a:pt x="6860" y="4288"/>
                    <a:pt x="7083" y="4176"/>
                  </a:cubicBezTo>
                  <a:cubicBezTo>
                    <a:pt x="7307" y="4101"/>
                    <a:pt x="7568" y="4138"/>
                    <a:pt x="7717" y="4325"/>
                  </a:cubicBezTo>
                  <a:cubicBezTo>
                    <a:pt x="7568" y="4959"/>
                    <a:pt x="7195" y="5481"/>
                    <a:pt x="6673" y="5853"/>
                  </a:cubicBezTo>
                  <a:cubicBezTo>
                    <a:pt x="6412" y="6002"/>
                    <a:pt x="6151" y="6189"/>
                    <a:pt x="5928" y="6375"/>
                  </a:cubicBezTo>
                  <a:cubicBezTo>
                    <a:pt x="5816" y="6487"/>
                    <a:pt x="5779" y="6673"/>
                    <a:pt x="5779" y="6823"/>
                  </a:cubicBezTo>
                  <a:cubicBezTo>
                    <a:pt x="5816" y="7009"/>
                    <a:pt x="5965" y="7121"/>
                    <a:pt x="6114" y="7158"/>
                  </a:cubicBezTo>
                  <a:lnTo>
                    <a:pt x="6338" y="7158"/>
                  </a:lnTo>
                  <a:cubicBezTo>
                    <a:pt x="6562" y="7158"/>
                    <a:pt x="6860" y="7121"/>
                    <a:pt x="6860" y="7456"/>
                  </a:cubicBezTo>
                  <a:cubicBezTo>
                    <a:pt x="6822" y="7792"/>
                    <a:pt x="6562" y="7829"/>
                    <a:pt x="6338" y="7866"/>
                  </a:cubicBezTo>
                  <a:cubicBezTo>
                    <a:pt x="5928" y="7904"/>
                    <a:pt x="5518" y="7866"/>
                    <a:pt x="5145" y="7792"/>
                  </a:cubicBezTo>
                  <a:cubicBezTo>
                    <a:pt x="4474" y="7643"/>
                    <a:pt x="3803" y="7344"/>
                    <a:pt x="3206" y="6972"/>
                  </a:cubicBezTo>
                  <a:cubicBezTo>
                    <a:pt x="2796" y="6748"/>
                    <a:pt x="2386" y="6562"/>
                    <a:pt x="1976" y="6301"/>
                  </a:cubicBezTo>
                  <a:cubicBezTo>
                    <a:pt x="1566" y="6077"/>
                    <a:pt x="1230" y="5779"/>
                    <a:pt x="932" y="5406"/>
                  </a:cubicBezTo>
                  <a:cubicBezTo>
                    <a:pt x="298" y="4623"/>
                    <a:pt x="0" y="3617"/>
                    <a:pt x="75" y="2610"/>
                  </a:cubicBezTo>
                  <a:cubicBezTo>
                    <a:pt x="112" y="2349"/>
                    <a:pt x="187" y="2088"/>
                    <a:pt x="298" y="1864"/>
                  </a:cubicBezTo>
                  <a:cubicBezTo>
                    <a:pt x="410" y="1641"/>
                    <a:pt x="671" y="1641"/>
                    <a:pt x="820" y="1790"/>
                  </a:cubicBezTo>
                  <a:cubicBezTo>
                    <a:pt x="970" y="2013"/>
                    <a:pt x="1119" y="2237"/>
                    <a:pt x="1268" y="2461"/>
                  </a:cubicBezTo>
                  <a:cubicBezTo>
                    <a:pt x="1380" y="2610"/>
                    <a:pt x="1491" y="2759"/>
                    <a:pt x="1641" y="2908"/>
                  </a:cubicBezTo>
                  <a:cubicBezTo>
                    <a:pt x="1790" y="3095"/>
                    <a:pt x="2088" y="3057"/>
                    <a:pt x="2237" y="2871"/>
                  </a:cubicBezTo>
                  <a:cubicBezTo>
                    <a:pt x="2386" y="2610"/>
                    <a:pt x="2498" y="2312"/>
                    <a:pt x="2610" y="2051"/>
                  </a:cubicBezTo>
                  <a:cubicBezTo>
                    <a:pt x="2871" y="1492"/>
                    <a:pt x="3132" y="970"/>
                    <a:pt x="3430" y="448"/>
                  </a:cubicBezTo>
                  <a:cubicBezTo>
                    <a:pt x="3542" y="149"/>
                    <a:pt x="3803" y="0"/>
                    <a:pt x="4101" y="75"/>
                  </a:cubicBezTo>
                  <a:cubicBezTo>
                    <a:pt x="4250" y="410"/>
                    <a:pt x="4213" y="858"/>
                    <a:pt x="4026" y="1193"/>
                  </a:cubicBezTo>
                  <a:lnTo>
                    <a:pt x="3318" y="2759"/>
                  </a:lnTo>
                  <a:cubicBezTo>
                    <a:pt x="3206" y="2983"/>
                    <a:pt x="3094" y="3244"/>
                    <a:pt x="3355" y="3467"/>
                  </a:cubicBezTo>
                  <a:cubicBezTo>
                    <a:pt x="3654" y="3691"/>
                    <a:pt x="3840" y="3617"/>
                    <a:pt x="4138" y="3244"/>
                  </a:cubicBezTo>
                  <a:cubicBezTo>
                    <a:pt x="4623" y="2535"/>
                    <a:pt x="5369" y="2051"/>
                    <a:pt x="6189" y="1902"/>
                  </a:cubicBezTo>
                  <a:cubicBezTo>
                    <a:pt x="6338" y="1902"/>
                    <a:pt x="6487" y="1939"/>
                    <a:pt x="6636" y="1939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6938625" y="3234000"/>
              <a:ext cx="206000" cy="163125"/>
            </a:xfrm>
            <a:custGeom>
              <a:avLst/>
              <a:gdLst/>
              <a:ahLst/>
              <a:cxnLst/>
              <a:rect l="l" t="t" r="r" b="b"/>
              <a:pathLst>
                <a:path w="8240" h="6525" extrusionOk="0">
                  <a:moveTo>
                    <a:pt x="821" y="1231"/>
                  </a:moveTo>
                  <a:cubicBezTo>
                    <a:pt x="1380" y="1157"/>
                    <a:pt x="1939" y="1380"/>
                    <a:pt x="2275" y="1865"/>
                  </a:cubicBezTo>
                  <a:cubicBezTo>
                    <a:pt x="2424" y="2051"/>
                    <a:pt x="2536" y="2238"/>
                    <a:pt x="2722" y="2387"/>
                  </a:cubicBezTo>
                  <a:cubicBezTo>
                    <a:pt x="2834" y="2461"/>
                    <a:pt x="3020" y="2499"/>
                    <a:pt x="3170" y="2461"/>
                  </a:cubicBezTo>
                  <a:cubicBezTo>
                    <a:pt x="3356" y="2387"/>
                    <a:pt x="3430" y="2200"/>
                    <a:pt x="3393" y="2051"/>
                  </a:cubicBezTo>
                  <a:cubicBezTo>
                    <a:pt x="3319" y="1828"/>
                    <a:pt x="3244" y="1604"/>
                    <a:pt x="3170" y="1380"/>
                  </a:cubicBezTo>
                  <a:cubicBezTo>
                    <a:pt x="2983" y="970"/>
                    <a:pt x="2983" y="486"/>
                    <a:pt x="3132" y="38"/>
                  </a:cubicBezTo>
                  <a:cubicBezTo>
                    <a:pt x="3281" y="150"/>
                    <a:pt x="3468" y="187"/>
                    <a:pt x="3542" y="299"/>
                  </a:cubicBezTo>
                  <a:cubicBezTo>
                    <a:pt x="3766" y="597"/>
                    <a:pt x="3990" y="970"/>
                    <a:pt x="4213" y="1306"/>
                  </a:cubicBezTo>
                  <a:cubicBezTo>
                    <a:pt x="4288" y="1455"/>
                    <a:pt x="4362" y="1604"/>
                    <a:pt x="4437" y="1716"/>
                  </a:cubicBezTo>
                  <a:cubicBezTo>
                    <a:pt x="4623" y="1902"/>
                    <a:pt x="4922" y="1865"/>
                    <a:pt x="5071" y="1678"/>
                  </a:cubicBezTo>
                  <a:cubicBezTo>
                    <a:pt x="5145" y="1529"/>
                    <a:pt x="5220" y="1380"/>
                    <a:pt x="5257" y="1194"/>
                  </a:cubicBezTo>
                  <a:cubicBezTo>
                    <a:pt x="5332" y="858"/>
                    <a:pt x="5406" y="486"/>
                    <a:pt x="5518" y="1"/>
                  </a:cubicBezTo>
                  <a:cubicBezTo>
                    <a:pt x="5705" y="225"/>
                    <a:pt x="5816" y="336"/>
                    <a:pt x="5816" y="448"/>
                  </a:cubicBezTo>
                  <a:cubicBezTo>
                    <a:pt x="5891" y="970"/>
                    <a:pt x="5928" y="1455"/>
                    <a:pt x="5965" y="1939"/>
                  </a:cubicBezTo>
                  <a:cubicBezTo>
                    <a:pt x="5965" y="2126"/>
                    <a:pt x="5965" y="2275"/>
                    <a:pt x="6003" y="2461"/>
                  </a:cubicBezTo>
                  <a:cubicBezTo>
                    <a:pt x="6040" y="2610"/>
                    <a:pt x="6152" y="2722"/>
                    <a:pt x="6301" y="2797"/>
                  </a:cubicBezTo>
                  <a:cubicBezTo>
                    <a:pt x="6487" y="2797"/>
                    <a:pt x="6637" y="2760"/>
                    <a:pt x="6748" y="2648"/>
                  </a:cubicBezTo>
                  <a:cubicBezTo>
                    <a:pt x="6897" y="2461"/>
                    <a:pt x="6972" y="2200"/>
                    <a:pt x="7121" y="2051"/>
                  </a:cubicBezTo>
                  <a:cubicBezTo>
                    <a:pt x="7270" y="1828"/>
                    <a:pt x="7457" y="1641"/>
                    <a:pt x="7680" y="1455"/>
                  </a:cubicBezTo>
                  <a:cubicBezTo>
                    <a:pt x="7755" y="1380"/>
                    <a:pt x="7904" y="1380"/>
                    <a:pt x="8016" y="1418"/>
                  </a:cubicBezTo>
                  <a:cubicBezTo>
                    <a:pt x="8165" y="1529"/>
                    <a:pt x="8240" y="1678"/>
                    <a:pt x="8240" y="1828"/>
                  </a:cubicBezTo>
                  <a:cubicBezTo>
                    <a:pt x="8240" y="2089"/>
                    <a:pt x="8202" y="2350"/>
                    <a:pt x="8128" y="2610"/>
                  </a:cubicBezTo>
                  <a:cubicBezTo>
                    <a:pt x="7867" y="3393"/>
                    <a:pt x="7419" y="4064"/>
                    <a:pt x="6786" y="4586"/>
                  </a:cubicBezTo>
                  <a:cubicBezTo>
                    <a:pt x="6562" y="4810"/>
                    <a:pt x="6264" y="5034"/>
                    <a:pt x="6003" y="5220"/>
                  </a:cubicBezTo>
                  <a:cubicBezTo>
                    <a:pt x="5742" y="5481"/>
                    <a:pt x="5406" y="5630"/>
                    <a:pt x="5034" y="5667"/>
                  </a:cubicBezTo>
                  <a:cubicBezTo>
                    <a:pt x="4512" y="5742"/>
                    <a:pt x="3990" y="5891"/>
                    <a:pt x="3505" y="6115"/>
                  </a:cubicBezTo>
                  <a:cubicBezTo>
                    <a:pt x="2238" y="6525"/>
                    <a:pt x="1231" y="6040"/>
                    <a:pt x="299" y="5257"/>
                  </a:cubicBezTo>
                  <a:cubicBezTo>
                    <a:pt x="38" y="5071"/>
                    <a:pt x="1" y="4735"/>
                    <a:pt x="150" y="4512"/>
                  </a:cubicBezTo>
                  <a:cubicBezTo>
                    <a:pt x="262" y="4288"/>
                    <a:pt x="523" y="4176"/>
                    <a:pt x="746" y="4251"/>
                  </a:cubicBezTo>
                  <a:cubicBezTo>
                    <a:pt x="1082" y="4325"/>
                    <a:pt x="1380" y="4474"/>
                    <a:pt x="1678" y="4549"/>
                  </a:cubicBezTo>
                  <a:cubicBezTo>
                    <a:pt x="1827" y="4586"/>
                    <a:pt x="2014" y="4549"/>
                    <a:pt x="2126" y="4437"/>
                  </a:cubicBezTo>
                  <a:cubicBezTo>
                    <a:pt x="2312" y="4288"/>
                    <a:pt x="2312" y="4027"/>
                    <a:pt x="2126" y="3878"/>
                  </a:cubicBezTo>
                  <a:cubicBezTo>
                    <a:pt x="2014" y="3692"/>
                    <a:pt x="1827" y="3542"/>
                    <a:pt x="1678" y="3393"/>
                  </a:cubicBezTo>
                  <a:cubicBezTo>
                    <a:pt x="1119" y="2797"/>
                    <a:pt x="821" y="2051"/>
                    <a:pt x="821" y="1231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7997375" y="2752175"/>
              <a:ext cx="168725" cy="128625"/>
            </a:xfrm>
            <a:custGeom>
              <a:avLst/>
              <a:gdLst/>
              <a:ahLst/>
              <a:cxnLst/>
              <a:rect l="l" t="t" r="r" b="b"/>
              <a:pathLst>
                <a:path w="6749" h="5145" extrusionOk="0">
                  <a:moveTo>
                    <a:pt x="2498" y="5145"/>
                  </a:moveTo>
                  <a:cubicBezTo>
                    <a:pt x="2424" y="5108"/>
                    <a:pt x="2387" y="5070"/>
                    <a:pt x="2349" y="5070"/>
                  </a:cubicBezTo>
                  <a:cubicBezTo>
                    <a:pt x="1678" y="3616"/>
                    <a:pt x="821" y="2274"/>
                    <a:pt x="1" y="858"/>
                  </a:cubicBezTo>
                  <a:cubicBezTo>
                    <a:pt x="1" y="858"/>
                    <a:pt x="1" y="820"/>
                    <a:pt x="38" y="709"/>
                  </a:cubicBezTo>
                  <a:cubicBezTo>
                    <a:pt x="411" y="410"/>
                    <a:pt x="858" y="224"/>
                    <a:pt x="1343" y="187"/>
                  </a:cubicBezTo>
                  <a:cubicBezTo>
                    <a:pt x="2647" y="0"/>
                    <a:pt x="3952" y="37"/>
                    <a:pt x="5220" y="373"/>
                  </a:cubicBezTo>
                  <a:cubicBezTo>
                    <a:pt x="5555" y="485"/>
                    <a:pt x="5854" y="634"/>
                    <a:pt x="6115" y="820"/>
                  </a:cubicBezTo>
                  <a:cubicBezTo>
                    <a:pt x="6636" y="1044"/>
                    <a:pt x="6748" y="1715"/>
                    <a:pt x="6375" y="2088"/>
                  </a:cubicBezTo>
                  <a:cubicBezTo>
                    <a:pt x="6226" y="2312"/>
                    <a:pt x="6115" y="2461"/>
                    <a:pt x="5928" y="2647"/>
                  </a:cubicBezTo>
                  <a:cubicBezTo>
                    <a:pt x="4996" y="3542"/>
                    <a:pt x="3952" y="4362"/>
                    <a:pt x="2834" y="4996"/>
                  </a:cubicBezTo>
                  <a:cubicBezTo>
                    <a:pt x="2722" y="5070"/>
                    <a:pt x="2610" y="5108"/>
                    <a:pt x="2498" y="51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7144600" y="2970250"/>
              <a:ext cx="92300" cy="181775"/>
            </a:xfrm>
            <a:custGeom>
              <a:avLst/>
              <a:gdLst/>
              <a:ahLst/>
              <a:cxnLst/>
              <a:rect l="l" t="t" r="r" b="b"/>
              <a:pathLst>
                <a:path w="3692" h="7271" extrusionOk="0">
                  <a:moveTo>
                    <a:pt x="3691" y="7270"/>
                  </a:moveTo>
                  <a:cubicBezTo>
                    <a:pt x="2871" y="7084"/>
                    <a:pt x="2126" y="6674"/>
                    <a:pt x="1604" y="6040"/>
                  </a:cubicBezTo>
                  <a:cubicBezTo>
                    <a:pt x="821" y="5033"/>
                    <a:pt x="299" y="3840"/>
                    <a:pt x="75" y="2573"/>
                  </a:cubicBezTo>
                  <a:cubicBezTo>
                    <a:pt x="1" y="2051"/>
                    <a:pt x="75" y="1492"/>
                    <a:pt x="299" y="1007"/>
                  </a:cubicBezTo>
                  <a:cubicBezTo>
                    <a:pt x="448" y="411"/>
                    <a:pt x="1044" y="1"/>
                    <a:pt x="1678" y="75"/>
                  </a:cubicBezTo>
                  <a:cubicBezTo>
                    <a:pt x="2237" y="38"/>
                    <a:pt x="2797" y="262"/>
                    <a:pt x="3207" y="634"/>
                  </a:cubicBezTo>
                  <a:cubicBezTo>
                    <a:pt x="3169" y="2834"/>
                    <a:pt x="3356" y="5071"/>
                    <a:pt x="3691" y="7270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8069150" y="3028050"/>
              <a:ext cx="107200" cy="156600"/>
            </a:xfrm>
            <a:custGeom>
              <a:avLst/>
              <a:gdLst/>
              <a:ahLst/>
              <a:cxnLst/>
              <a:rect l="l" t="t" r="r" b="b"/>
              <a:pathLst>
                <a:path w="4288" h="6264" extrusionOk="0">
                  <a:moveTo>
                    <a:pt x="0" y="6263"/>
                  </a:moveTo>
                  <a:cubicBezTo>
                    <a:pt x="112" y="5853"/>
                    <a:pt x="187" y="5555"/>
                    <a:pt x="261" y="5294"/>
                  </a:cubicBezTo>
                  <a:cubicBezTo>
                    <a:pt x="559" y="4213"/>
                    <a:pt x="746" y="3132"/>
                    <a:pt x="783" y="2013"/>
                  </a:cubicBezTo>
                  <a:cubicBezTo>
                    <a:pt x="783" y="1603"/>
                    <a:pt x="932" y="1230"/>
                    <a:pt x="1156" y="895"/>
                  </a:cubicBezTo>
                  <a:cubicBezTo>
                    <a:pt x="1529" y="261"/>
                    <a:pt x="2274" y="0"/>
                    <a:pt x="2983" y="186"/>
                  </a:cubicBezTo>
                  <a:cubicBezTo>
                    <a:pt x="3654" y="336"/>
                    <a:pt x="4138" y="932"/>
                    <a:pt x="4175" y="1640"/>
                  </a:cubicBezTo>
                  <a:cubicBezTo>
                    <a:pt x="4287" y="2386"/>
                    <a:pt x="4101" y="3132"/>
                    <a:pt x="3654" y="3728"/>
                  </a:cubicBezTo>
                  <a:cubicBezTo>
                    <a:pt x="2759" y="4958"/>
                    <a:pt x="1454" y="5816"/>
                    <a:pt x="0" y="6263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7903250" y="2584400"/>
              <a:ext cx="80175" cy="161275"/>
            </a:xfrm>
            <a:custGeom>
              <a:avLst/>
              <a:gdLst/>
              <a:ahLst/>
              <a:cxnLst/>
              <a:rect l="l" t="t" r="r" b="b"/>
              <a:pathLst>
                <a:path w="3207" h="6451" extrusionOk="0">
                  <a:moveTo>
                    <a:pt x="2945" y="6413"/>
                  </a:moveTo>
                  <a:cubicBezTo>
                    <a:pt x="2834" y="6413"/>
                    <a:pt x="2796" y="6450"/>
                    <a:pt x="2796" y="6413"/>
                  </a:cubicBezTo>
                  <a:lnTo>
                    <a:pt x="75" y="3766"/>
                  </a:lnTo>
                  <a:cubicBezTo>
                    <a:pt x="0" y="3058"/>
                    <a:pt x="149" y="2349"/>
                    <a:pt x="522" y="1753"/>
                  </a:cubicBezTo>
                  <a:cubicBezTo>
                    <a:pt x="821" y="1045"/>
                    <a:pt x="1305" y="448"/>
                    <a:pt x="1939" y="1"/>
                  </a:cubicBezTo>
                  <a:cubicBezTo>
                    <a:pt x="2386" y="858"/>
                    <a:pt x="2610" y="1753"/>
                    <a:pt x="2684" y="2685"/>
                  </a:cubicBezTo>
                  <a:cubicBezTo>
                    <a:pt x="2759" y="3952"/>
                    <a:pt x="3206" y="5183"/>
                    <a:pt x="2945" y="6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7675850" y="4268525"/>
              <a:ext cx="60600" cy="116525"/>
            </a:xfrm>
            <a:custGeom>
              <a:avLst/>
              <a:gdLst/>
              <a:ahLst/>
              <a:cxnLst/>
              <a:rect l="l" t="t" r="r" b="b"/>
              <a:pathLst>
                <a:path w="2424" h="4661" extrusionOk="0">
                  <a:moveTo>
                    <a:pt x="1081" y="0"/>
                  </a:moveTo>
                  <a:cubicBezTo>
                    <a:pt x="2088" y="970"/>
                    <a:pt x="2423" y="2051"/>
                    <a:pt x="1939" y="3281"/>
                  </a:cubicBezTo>
                  <a:cubicBezTo>
                    <a:pt x="1790" y="3617"/>
                    <a:pt x="1603" y="3915"/>
                    <a:pt x="1342" y="4176"/>
                  </a:cubicBezTo>
                  <a:cubicBezTo>
                    <a:pt x="969" y="4660"/>
                    <a:pt x="186" y="4474"/>
                    <a:pt x="112" y="3878"/>
                  </a:cubicBezTo>
                  <a:cubicBezTo>
                    <a:pt x="37" y="3654"/>
                    <a:pt x="0" y="3393"/>
                    <a:pt x="37" y="3169"/>
                  </a:cubicBezTo>
                  <a:cubicBezTo>
                    <a:pt x="75" y="2051"/>
                    <a:pt x="447" y="970"/>
                    <a:pt x="10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8070075" y="4281575"/>
              <a:ext cx="51275" cy="115600"/>
            </a:xfrm>
            <a:custGeom>
              <a:avLst/>
              <a:gdLst/>
              <a:ahLst/>
              <a:cxnLst/>
              <a:rect l="l" t="t" r="r" b="b"/>
              <a:pathLst>
                <a:path w="2051" h="4624" extrusionOk="0">
                  <a:moveTo>
                    <a:pt x="709" y="0"/>
                  </a:moveTo>
                  <a:cubicBezTo>
                    <a:pt x="1193" y="671"/>
                    <a:pt x="1603" y="1417"/>
                    <a:pt x="1864" y="2200"/>
                  </a:cubicBezTo>
                  <a:cubicBezTo>
                    <a:pt x="2051" y="2685"/>
                    <a:pt x="2051" y="3206"/>
                    <a:pt x="1939" y="3691"/>
                  </a:cubicBezTo>
                  <a:cubicBezTo>
                    <a:pt x="1864" y="4027"/>
                    <a:pt x="1678" y="4325"/>
                    <a:pt x="1380" y="4511"/>
                  </a:cubicBezTo>
                  <a:cubicBezTo>
                    <a:pt x="1231" y="4623"/>
                    <a:pt x="970" y="4623"/>
                    <a:pt x="858" y="4474"/>
                  </a:cubicBezTo>
                  <a:cubicBezTo>
                    <a:pt x="709" y="4325"/>
                    <a:pt x="597" y="4138"/>
                    <a:pt x="522" y="3989"/>
                  </a:cubicBezTo>
                  <a:cubicBezTo>
                    <a:pt x="112" y="2983"/>
                    <a:pt x="0" y="1864"/>
                    <a:pt x="187" y="821"/>
                  </a:cubicBezTo>
                  <a:cubicBezTo>
                    <a:pt x="224" y="485"/>
                    <a:pt x="411" y="187"/>
                    <a:pt x="7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7558400" y="3186475"/>
              <a:ext cx="143550" cy="128650"/>
            </a:xfrm>
            <a:custGeom>
              <a:avLst/>
              <a:gdLst/>
              <a:ahLst/>
              <a:cxnLst/>
              <a:rect l="l" t="t" r="r" b="b"/>
              <a:pathLst>
                <a:path w="5742" h="5146" extrusionOk="0">
                  <a:moveTo>
                    <a:pt x="5556" y="1"/>
                  </a:moveTo>
                  <a:cubicBezTo>
                    <a:pt x="5742" y="1119"/>
                    <a:pt x="5705" y="2237"/>
                    <a:pt x="5369" y="3319"/>
                  </a:cubicBezTo>
                  <a:cubicBezTo>
                    <a:pt x="5034" y="4511"/>
                    <a:pt x="3729" y="5145"/>
                    <a:pt x="2573" y="4661"/>
                  </a:cubicBezTo>
                  <a:cubicBezTo>
                    <a:pt x="933" y="3990"/>
                    <a:pt x="1" y="2312"/>
                    <a:pt x="299" y="560"/>
                  </a:cubicBezTo>
                  <a:cubicBezTo>
                    <a:pt x="299" y="523"/>
                    <a:pt x="336" y="485"/>
                    <a:pt x="336" y="485"/>
                  </a:cubicBezTo>
                  <a:cubicBezTo>
                    <a:pt x="2051" y="187"/>
                    <a:pt x="3803" y="1"/>
                    <a:pt x="55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7880875" y="3758725"/>
              <a:ext cx="49425" cy="59675"/>
            </a:xfrm>
            <a:custGeom>
              <a:avLst/>
              <a:gdLst/>
              <a:ahLst/>
              <a:cxnLst/>
              <a:rect l="l" t="t" r="r" b="b"/>
              <a:pathLst>
                <a:path w="1977" h="2387" extrusionOk="0">
                  <a:moveTo>
                    <a:pt x="1119" y="0"/>
                  </a:moveTo>
                  <a:cubicBezTo>
                    <a:pt x="1492" y="597"/>
                    <a:pt x="1790" y="1231"/>
                    <a:pt x="1976" y="1902"/>
                  </a:cubicBezTo>
                  <a:cubicBezTo>
                    <a:pt x="1678" y="2312"/>
                    <a:pt x="1082" y="2386"/>
                    <a:pt x="672" y="2088"/>
                  </a:cubicBezTo>
                  <a:cubicBezTo>
                    <a:pt x="262" y="1939"/>
                    <a:pt x="1" y="1492"/>
                    <a:pt x="38" y="1044"/>
                  </a:cubicBezTo>
                  <a:cubicBezTo>
                    <a:pt x="112" y="411"/>
                    <a:pt x="560" y="187"/>
                    <a:pt x="11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7454950" y="3837000"/>
              <a:ext cx="40100" cy="60625"/>
            </a:xfrm>
            <a:custGeom>
              <a:avLst/>
              <a:gdLst/>
              <a:ahLst/>
              <a:cxnLst/>
              <a:rect l="l" t="t" r="r" b="b"/>
              <a:pathLst>
                <a:path w="1604" h="2425" extrusionOk="0">
                  <a:moveTo>
                    <a:pt x="1" y="2126"/>
                  </a:moveTo>
                  <a:cubicBezTo>
                    <a:pt x="75" y="1679"/>
                    <a:pt x="113" y="1194"/>
                    <a:pt x="187" y="784"/>
                  </a:cubicBezTo>
                  <a:cubicBezTo>
                    <a:pt x="262" y="560"/>
                    <a:pt x="299" y="336"/>
                    <a:pt x="374" y="113"/>
                  </a:cubicBezTo>
                  <a:cubicBezTo>
                    <a:pt x="858" y="1"/>
                    <a:pt x="1306" y="262"/>
                    <a:pt x="1417" y="747"/>
                  </a:cubicBezTo>
                  <a:cubicBezTo>
                    <a:pt x="1604" y="1119"/>
                    <a:pt x="1567" y="1604"/>
                    <a:pt x="1306" y="1977"/>
                  </a:cubicBezTo>
                  <a:cubicBezTo>
                    <a:pt x="970" y="2350"/>
                    <a:pt x="411" y="2424"/>
                    <a:pt x="1" y="21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7588225" y="3737275"/>
              <a:ext cx="69925" cy="69000"/>
            </a:xfrm>
            <a:custGeom>
              <a:avLst/>
              <a:gdLst/>
              <a:ahLst/>
              <a:cxnLst/>
              <a:rect l="l" t="t" r="r" b="b"/>
              <a:pathLst>
                <a:path w="2797" h="2760" extrusionOk="0">
                  <a:moveTo>
                    <a:pt x="1343" y="2722"/>
                  </a:moveTo>
                  <a:cubicBezTo>
                    <a:pt x="597" y="2722"/>
                    <a:pt x="1" y="2089"/>
                    <a:pt x="38" y="1380"/>
                  </a:cubicBezTo>
                  <a:cubicBezTo>
                    <a:pt x="150" y="560"/>
                    <a:pt x="821" y="1"/>
                    <a:pt x="1641" y="38"/>
                  </a:cubicBezTo>
                  <a:cubicBezTo>
                    <a:pt x="2312" y="187"/>
                    <a:pt x="2797" y="784"/>
                    <a:pt x="2797" y="1455"/>
                  </a:cubicBezTo>
                  <a:cubicBezTo>
                    <a:pt x="2685" y="2200"/>
                    <a:pt x="2088" y="2760"/>
                    <a:pt x="1343" y="27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7728025" y="3841675"/>
              <a:ext cx="69000" cy="69925"/>
            </a:xfrm>
            <a:custGeom>
              <a:avLst/>
              <a:gdLst/>
              <a:ahLst/>
              <a:cxnLst/>
              <a:rect l="l" t="t" r="r" b="b"/>
              <a:pathLst>
                <a:path w="2760" h="2797" extrusionOk="0">
                  <a:moveTo>
                    <a:pt x="2759" y="1492"/>
                  </a:moveTo>
                  <a:cubicBezTo>
                    <a:pt x="2759" y="2424"/>
                    <a:pt x="2238" y="2796"/>
                    <a:pt x="1417" y="2722"/>
                  </a:cubicBezTo>
                  <a:cubicBezTo>
                    <a:pt x="523" y="2684"/>
                    <a:pt x="1" y="1752"/>
                    <a:pt x="411" y="970"/>
                  </a:cubicBezTo>
                  <a:cubicBezTo>
                    <a:pt x="672" y="560"/>
                    <a:pt x="1045" y="299"/>
                    <a:pt x="1492" y="149"/>
                  </a:cubicBezTo>
                  <a:cubicBezTo>
                    <a:pt x="1902" y="0"/>
                    <a:pt x="2498" y="410"/>
                    <a:pt x="2648" y="932"/>
                  </a:cubicBezTo>
                  <a:cubicBezTo>
                    <a:pt x="2685" y="1119"/>
                    <a:pt x="2722" y="1305"/>
                    <a:pt x="2759" y="14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7828675" y="3080225"/>
              <a:ext cx="140775" cy="143550"/>
            </a:xfrm>
            <a:custGeom>
              <a:avLst/>
              <a:gdLst/>
              <a:ahLst/>
              <a:cxnLst/>
              <a:rect l="l" t="t" r="r" b="b"/>
              <a:pathLst>
                <a:path w="5631" h="5742" extrusionOk="0">
                  <a:moveTo>
                    <a:pt x="4400" y="448"/>
                  </a:moveTo>
                  <a:cubicBezTo>
                    <a:pt x="3654" y="38"/>
                    <a:pt x="2722" y="1"/>
                    <a:pt x="1940" y="336"/>
                  </a:cubicBezTo>
                  <a:cubicBezTo>
                    <a:pt x="896" y="709"/>
                    <a:pt x="150" y="1641"/>
                    <a:pt x="76" y="2759"/>
                  </a:cubicBezTo>
                  <a:cubicBezTo>
                    <a:pt x="1" y="3542"/>
                    <a:pt x="299" y="4325"/>
                    <a:pt x="858" y="4884"/>
                  </a:cubicBezTo>
                  <a:cubicBezTo>
                    <a:pt x="1268" y="5294"/>
                    <a:pt x="1865" y="5518"/>
                    <a:pt x="2424" y="5518"/>
                  </a:cubicBezTo>
                  <a:cubicBezTo>
                    <a:pt x="2611" y="5555"/>
                    <a:pt x="2834" y="5593"/>
                    <a:pt x="3021" y="5630"/>
                  </a:cubicBezTo>
                  <a:cubicBezTo>
                    <a:pt x="4586" y="5742"/>
                    <a:pt x="5630" y="3990"/>
                    <a:pt x="5556" y="2573"/>
                  </a:cubicBezTo>
                  <a:cubicBezTo>
                    <a:pt x="5556" y="1716"/>
                    <a:pt x="5108" y="933"/>
                    <a:pt x="4400" y="448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7264825" y="3098875"/>
              <a:ext cx="139825" cy="144475"/>
            </a:xfrm>
            <a:custGeom>
              <a:avLst/>
              <a:gdLst/>
              <a:ahLst/>
              <a:cxnLst/>
              <a:rect l="l" t="t" r="r" b="b"/>
              <a:pathLst>
                <a:path w="5593" h="5779" extrusionOk="0">
                  <a:moveTo>
                    <a:pt x="5593" y="2759"/>
                  </a:moveTo>
                  <a:cubicBezTo>
                    <a:pt x="5481" y="1603"/>
                    <a:pt x="4698" y="634"/>
                    <a:pt x="3580" y="336"/>
                  </a:cubicBezTo>
                  <a:cubicBezTo>
                    <a:pt x="2424" y="0"/>
                    <a:pt x="1231" y="522"/>
                    <a:pt x="634" y="1566"/>
                  </a:cubicBezTo>
                  <a:cubicBezTo>
                    <a:pt x="1" y="2796"/>
                    <a:pt x="411" y="4287"/>
                    <a:pt x="1566" y="5033"/>
                  </a:cubicBezTo>
                  <a:cubicBezTo>
                    <a:pt x="2573" y="5779"/>
                    <a:pt x="3990" y="5630"/>
                    <a:pt x="4847" y="4698"/>
                  </a:cubicBezTo>
                  <a:cubicBezTo>
                    <a:pt x="4959" y="4548"/>
                    <a:pt x="5071" y="4362"/>
                    <a:pt x="5145" y="4213"/>
                  </a:cubicBezTo>
                  <a:cubicBezTo>
                    <a:pt x="5444" y="3766"/>
                    <a:pt x="5593" y="3244"/>
                    <a:pt x="5593" y="2759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6913475" y="2496800"/>
              <a:ext cx="1517300" cy="1925525"/>
            </a:xfrm>
            <a:custGeom>
              <a:avLst/>
              <a:gdLst/>
              <a:ahLst/>
              <a:cxnLst/>
              <a:rect l="l" t="t" r="r" b="b"/>
              <a:pathLst>
                <a:path w="60692" h="77021" extrusionOk="0">
                  <a:moveTo>
                    <a:pt x="38659" y="6524"/>
                  </a:moveTo>
                  <a:cubicBezTo>
                    <a:pt x="38920" y="5630"/>
                    <a:pt x="39293" y="4772"/>
                    <a:pt x="39852" y="3989"/>
                  </a:cubicBezTo>
                  <a:cubicBezTo>
                    <a:pt x="40076" y="3691"/>
                    <a:pt x="40300" y="3430"/>
                    <a:pt x="40561" y="3132"/>
                  </a:cubicBezTo>
                  <a:cubicBezTo>
                    <a:pt x="40672" y="2983"/>
                    <a:pt x="40859" y="2871"/>
                    <a:pt x="41008" y="2759"/>
                  </a:cubicBezTo>
                  <a:cubicBezTo>
                    <a:pt x="41716" y="2349"/>
                    <a:pt x="42164" y="2498"/>
                    <a:pt x="42462" y="3244"/>
                  </a:cubicBezTo>
                  <a:cubicBezTo>
                    <a:pt x="42536" y="3468"/>
                    <a:pt x="42611" y="3766"/>
                    <a:pt x="42686" y="3989"/>
                  </a:cubicBezTo>
                  <a:cubicBezTo>
                    <a:pt x="42797" y="4400"/>
                    <a:pt x="42909" y="4772"/>
                    <a:pt x="43021" y="5182"/>
                  </a:cubicBezTo>
                  <a:cubicBezTo>
                    <a:pt x="43431" y="5033"/>
                    <a:pt x="43506" y="4698"/>
                    <a:pt x="43692" y="4400"/>
                  </a:cubicBezTo>
                  <a:cubicBezTo>
                    <a:pt x="44289" y="3505"/>
                    <a:pt x="45034" y="2647"/>
                    <a:pt x="45892" y="1939"/>
                  </a:cubicBezTo>
                  <a:cubicBezTo>
                    <a:pt x="47457" y="597"/>
                    <a:pt x="49545" y="1"/>
                    <a:pt x="51633" y="299"/>
                  </a:cubicBezTo>
                  <a:cubicBezTo>
                    <a:pt x="52229" y="373"/>
                    <a:pt x="52788" y="560"/>
                    <a:pt x="53348" y="821"/>
                  </a:cubicBezTo>
                  <a:cubicBezTo>
                    <a:pt x="56852" y="2461"/>
                    <a:pt x="59424" y="5592"/>
                    <a:pt x="60393" y="9320"/>
                  </a:cubicBezTo>
                  <a:cubicBezTo>
                    <a:pt x="60505" y="9842"/>
                    <a:pt x="60617" y="10364"/>
                    <a:pt x="60654" y="10924"/>
                  </a:cubicBezTo>
                  <a:cubicBezTo>
                    <a:pt x="60692" y="11483"/>
                    <a:pt x="60543" y="11669"/>
                    <a:pt x="59983" y="11856"/>
                  </a:cubicBezTo>
                  <a:cubicBezTo>
                    <a:pt x="59722" y="11930"/>
                    <a:pt x="59499" y="12079"/>
                    <a:pt x="59350" y="12303"/>
                  </a:cubicBezTo>
                  <a:cubicBezTo>
                    <a:pt x="58977" y="12676"/>
                    <a:pt x="58641" y="13048"/>
                    <a:pt x="58269" y="13384"/>
                  </a:cubicBezTo>
                  <a:cubicBezTo>
                    <a:pt x="57858" y="13794"/>
                    <a:pt x="57262" y="13980"/>
                    <a:pt x="56703" y="13869"/>
                  </a:cubicBezTo>
                  <a:cubicBezTo>
                    <a:pt x="56554" y="13831"/>
                    <a:pt x="56405" y="13831"/>
                    <a:pt x="56255" y="13869"/>
                  </a:cubicBezTo>
                  <a:cubicBezTo>
                    <a:pt x="56069" y="14316"/>
                    <a:pt x="55883" y="14726"/>
                    <a:pt x="55696" y="15136"/>
                  </a:cubicBezTo>
                  <a:cubicBezTo>
                    <a:pt x="55584" y="15472"/>
                    <a:pt x="55174" y="15621"/>
                    <a:pt x="54913" y="15360"/>
                  </a:cubicBezTo>
                  <a:cubicBezTo>
                    <a:pt x="53981" y="14726"/>
                    <a:pt x="52938" y="14651"/>
                    <a:pt x="51856" y="14540"/>
                  </a:cubicBezTo>
                  <a:cubicBezTo>
                    <a:pt x="51148" y="14502"/>
                    <a:pt x="50440" y="14465"/>
                    <a:pt x="49731" y="14465"/>
                  </a:cubicBezTo>
                  <a:cubicBezTo>
                    <a:pt x="49172" y="14465"/>
                    <a:pt x="48613" y="14689"/>
                    <a:pt x="48166" y="15062"/>
                  </a:cubicBezTo>
                  <a:cubicBezTo>
                    <a:pt x="47532" y="15583"/>
                    <a:pt x="46861" y="16105"/>
                    <a:pt x="46190" y="16627"/>
                  </a:cubicBezTo>
                  <a:cubicBezTo>
                    <a:pt x="46637" y="18081"/>
                    <a:pt x="46935" y="19535"/>
                    <a:pt x="47047" y="21064"/>
                  </a:cubicBezTo>
                  <a:cubicBezTo>
                    <a:pt x="47383" y="20915"/>
                    <a:pt x="47644" y="20803"/>
                    <a:pt x="47942" y="20691"/>
                  </a:cubicBezTo>
                  <a:cubicBezTo>
                    <a:pt x="48725" y="20393"/>
                    <a:pt x="49620" y="20504"/>
                    <a:pt x="50328" y="21026"/>
                  </a:cubicBezTo>
                  <a:cubicBezTo>
                    <a:pt x="50701" y="21287"/>
                    <a:pt x="50999" y="21697"/>
                    <a:pt x="51148" y="22145"/>
                  </a:cubicBezTo>
                  <a:cubicBezTo>
                    <a:pt x="51484" y="23077"/>
                    <a:pt x="51409" y="24083"/>
                    <a:pt x="50962" y="24978"/>
                  </a:cubicBezTo>
                  <a:cubicBezTo>
                    <a:pt x="50738" y="25351"/>
                    <a:pt x="50514" y="25724"/>
                    <a:pt x="50216" y="26059"/>
                  </a:cubicBezTo>
                  <a:cubicBezTo>
                    <a:pt x="49060" y="27364"/>
                    <a:pt x="47495" y="28259"/>
                    <a:pt x="45780" y="28631"/>
                  </a:cubicBezTo>
                  <a:cubicBezTo>
                    <a:pt x="45631" y="28855"/>
                    <a:pt x="45482" y="29153"/>
                    <a:pt x="45295" y="29414"/>
                  </a:cubicBezTo>
                  <a:cubicBezTo>
                    <a:pt x="43729" y="32285"/>
                    <a:pt x="41343" y="34671"/>
                    <a:pt x="38510" y="36274"/>
                  </a:cubicBezTo>
                  <a:cubicBezTo>
                    <a:pt x="37951" y="36572"/>
                    <a:pt x="37392" y="36833"/>
                    <a:pt x="36758" y="37131"/>
                  </a:cubicBezTo>
                  <a:cubicBezTo>
                    <a:pt x="38398" y="38622"/>
                    <a:pt x="40151" y="39778"/>
                    <a:pt x="42350" y="39965"/>
                  </a:cubicBezTo>
                  <a:cubicBezTo>
                    <a:pt x="43618" y="40114"/>
                    <a:pt x="44922" y="39890"/>
                    <a:pt x="46078" y="39331"/>
                  </a:cubicBezTo>
                  <a:cubicBezTo>
                    <a:pt x="46637" y="39070"/>
                    <a:pt x="47159" y="38734"/>
                    <a:pt x="47644" y="38399"/>
                  </a:cubicBezTo>
                  <a:cubicBezTo>
                    <a:pt x="49620" y="36870"/>
                    <a:pt x="51334" y="35044"/>
                    <a:pt x="52677" y="32956"/>
                  </a:cubicBezTo>
                  <a:cubicBezTo>
                    <a:pt x="52527" y="32583"/>
                    <a:pt x="52229" y="32285"/>
                    <a:pt x="51894" y="32061"/>
                  </a:cubicBezTo>
                  <a:cubicBezTo>
                    <a:pt x="50589" y="31017"/>
                    <a:pt x="50179" y="29601"/>
                    <a:pt x="50216" y="28035"/>
                  </a:cubicBezTo>
                  <a:cubicBezTo>
                    <a:pt x="50216" y="27550"/>
                    <a:pt x="50365" y="27103"/>
                    <a:pt x="50663" y="26693"/>
                  </a:cubicBezTo>
                  <a:cubicBezTo>
                    <a:pt x="50999" y="26096"/>
                    <a:pt x="51894" y="25985"/>
                    <a:pt x="52378" y="26506"/>
                  </a:cubicBezTo>
                  <a:cubicBezTo>
                    <a:pt x="52527" y="26618"/>
                    <a:pt x="52677" y="26767"/>
                    <a:pt x="52863" y="26954"/>
                  </a:cubicBezTo>
                  <a:cubicBezTo>
                    <a:pt x="53087" y="26544"/>
                    <a:pt x="53273" y="26208"/>
                    <a:pt x="53459" y="25835"/>
                  </a:cubicBezTo>
                  <a:cubicBezTo>
                    <a:pt x="53683" y="25388"/>
                    <a:pt x="54019" y="25015"/>
                    <a:pt x="54429" y="24717"/>
                  </a:cubicBezTo>
                  <a:cubicBezTo>
                    <a:pt x="55025" y="24232"/>
                    <a:pt x="55957" y="24568"/>
                    <a:pt x="56069" y="25351"/>
                  </a:cubicBezTo>
                  <a:cubicBezTo>
                    <a:pt x="56106" y="25798"/>
                    <a:pt x="56106" y="26283"/>
                    <a:pt x="56069" y="26730"/>
                  </a:cubicBezTo>
                  <a:lnTo>
                    <a:pt x="56591" y="26618"/>
                  </a:lnTo>
                  <a:cubicBezTo>
                    <a:pt x="56852" y="26581"/>
                    <a:pt x="57113" y="26544"/>
                    <a:pt x="57374" y="26506"/>
                  </a:cubicBezTo>
                  <a:cubicBezTo>
                    <a:pt x="58231" y="26432"/>
                    <a:pt x="58641" y="26879"/>
                    <a:pt x="58492" y="27737"/>
                  </a:cubicBezTo>
                  <a:cubicBezTo>
                    <a:pt x="58418" y="28035"/>
                    <a:pt x="58343" y="28296"/>
                    <a:pt x="58269" y="28631"/>
                  </a:cubicBezTo>
                  <a:cubicBezTo>
                    <a:pt x="58492" y="28706"/>
                    <a:pt x="58716" y="28743"/>
                    <a:pt x="58940" y="28855"/>
                  </a:cubicBezTo>
                  <a:cubicBezTo>
                    <a:pt x="59648" y="29042"/>
                    <a:pt x="59946" y="29862"/>
                    <a:pt x="59536" y="30495"/>
                  </a:cubicBezTo>
                  <a:cubicBezTo>
                    <a:pt x="59387" y="30756"/>
                    <a:pt x="59238" y="31017"/>
                    <a:pt x="59051" y="31241"/>
                  </a:cubicBezTo>
                  <a:cubicBezTo>
                    <a:pt x="58865" y="31465"/>
                    <a:pt x="58679" y="31651"/>
                    <a:pt x="58492" y="31875"/>
                  </a:cubicBezTo>
                  <a:lnTo>
                    <a:pt x="58641" y="32210"/>
                  </a:lnTo>
                  <a:cubicBezTo>
                    <a:pt x="59014" y="32807"/>
                    <a:pt x="58828" y="33552"/>
                    <a:pt x="58231" y="33888"/>
                  </a:cubicBezTo>
                  <a:cubicBezTo>
                    <a:pt x="57933" y="34074"/>
                    <a:pt x="57598" y="34223"/>
                    <a:pt x="57225" y="34223"/>
                  </a:cubicBezTo>
                  <a:cubicBezTo>
                    <a:pt x="56293" y="34261"/>
                    <a:pt x="55398" y="34074"/>
                    <a:pt x="54578" y="33627"/>
                  </a:cubicBezTo>
                  <a:lnTo>
                    <a:pt x="53646" y="33180"/>
                  </a:lnTo>
                  <a:cubicBezTo>
                    <a:pt x="53459" y="33403"/>
                    <a:pt x="53310" y="33627"/>
                    <a:pt x="53161" y="33813"/>
                  </a:cubicBezTo>
                  <a:cubicBezTo>
                    <a:pt x="52117" y="35342"/>
                    <a:pt x="50887" y="36758"/>
                    <a:pt x="49508" y="37989"/>
                  </a:cubicBezTo>
                  <a:cubicBezTo>
                    <a:pt x="48688" y="38734"/>
                    <a:pt x="47793" y="39405"/>
                    <a:pt x="46824" y="39927"/>
                  </a:cubicBezTo>
                  <a:cubicBezTo>
                    <a:pt x="44065" y="41344"/>
                    <a:pt x="41306" y="41157"/>
                    <a:pt x="38659" y="39666"/>
                  </a:cubicBezTo>
                  <a:cubicBezTo>
                    <a:pt x="37914" y="39256"/>
                    <a:pt x="37280" y="38697"/>
                    <a:pt x="36609" y="38212"/>
                  </a:cubicBezTo>
                  <a:cubicBezTo>
                    <a:pt x="36423" y="38063"/>
                    <a:pt x="36236" y="37989"/>
                    <a:pt x="35938" y="37802"/>
                  </a:cubicBezTo>
                  <a:cubicBezTo>
                    <a:pt x="35975" y="38287"/>
                    <a:pt x="36087" y="38734"/>
                    <a:pt x="36311" y="39144"/>
                  </a:cubicBezTo>
                  <a:cubicBezTo>
                    <a:pt x="36870" y="40449"/>
                    <a:pt x="37429" y="41754"/>
                    <a:pt x="37951" y="43059"/>
                  </a:cubicBezTo>
                  <a:cubicBezTo>
                    <a:pt x="38137" y="43432"/>
                    <a:pt x="38287" y="43842"/>
                    <a:pt x="38436" y="44252"/>
                  </a:cubicBezTo>
                  <a:cubicBezTo>
                    <a:pt x="39219" y="46973"/>
                    <a:pt x="40449" y="49545"/>
                    <a:pt x="41530" y="52118"/>
                  </a:cubicBezTo>
                  <a:cubicBezTo>
                    <a:pt x="42052" y="53348"/>
                    <a:pt x="42499" y="54578"/>
                    <a:pt x="42947" y="55771"/>
                  </a:cubicBezTo>
                  <a:cubicBezTo>
                    <a:pt x="43245" y="56517"/>
                    <a:pt x="43357" y="57374"/>
                    <a:pt x="43207" y="58157"/>
                  </a:cubicBezTo>
                  <a:lnTo>
                    <a:pt x="44251" y="59425"/>
                  </a:lnTo>
                  <a:cubicBezTo>
                    <a:pt x="45332" y="60729"/>
                    <a:pt x="45034" y="62556"/>
                    <a:pt x="44475" y="63600"/>
                  </a:cubicBezTo>
                  <a:cubicBezTo>
                    <a:pt x="44065" y="64383"/>
                    <a:pt x="43207" y="64793"/>
                    <a:pt x="42350" y="64718"/>
                  </a:cubicBezTo>
                  <a:cubicBezTo>
                    <a:pt x="41865" y="64644"/>
                    <a:pt x="41381" y="64569"/>
                    <a:pt x="40933" y="64457"/>
                  </a:cubicBezTo>
                  <a:cubicBezTo>
                    <a:pt x="40896" y="64569"/>
                    <a:pt x="40896" y="64718"/>
                    <a:pt x="40933" y="64830"/>
                  </a:cubicBezTo>
                  <a:cubicBezTo>
                    <a:pt x="41306" y="65986"/>
                    <a:pt x="41716" y="67104"/>
                    <a:pt x="42164" y="68260"/>
                  </a:cubicBezTo>
                  <a:cubicBezTo>
                    <a:pt x="42350" y="68819"/>
                    <a:pt x="42648" y="69341"/>
                    <a:pt x="42984" y="69863"/>
                  </a:cubicBezTo>
                  <a:cubicBezTo>
                    <a:pt x="43729" y="71056"/>
                    <a:pt x="45295" y="71391"/>
                    <a:pt x="46525" y="70646"/>
                  </a:cubicBezTo>
                  <a:cubicBezTo>
                    <a:pt x="46786" y="70459"/>
                    <a:pt x="47196" y="70497"/>
                    <a:pt x="47457" y="70720"/>
                  </a:cubicBezTo>
                  <a:cubicBezTo>
                    <a:pt x="47569" y="70795"/>
                    <a:pt x="47681" y="70944"/>
                    <a:pt x="47793" y="71093"/>
                  </a:cubicBezTo>
                  <a:cubicBezTo>
                    <a:pt x="48315" y="71839"/>
                    <a:pt x="48725" y="72696"/>
                    <a:pt x="49023" y="73591"/>
                  </a:cubicBezTo>
                  <a:cubicBezTo>
                    <a:pt x="49359" y="74672"/>
                    <a:pt x="49060" y="75865"/>
                    <a:pt x="48240" y="76648"/>
                  </a:cubicBezTo>
                  <a:cubicBezTo>
                    <a:pt x="48017" y="76872"/>
                    <a:pt x="47718" y="76983"/>
                    <a:pt x="47420" y="76983"/>
                  </a:cubicBezTo>
                  <a:cubicBezTo>
                    <a:pt x="47047" y="77021"/>
                    <a:pt x="46712" y="76872"/>
                    <a:pt x="46525" y="76611"/>
                  </a:cubicBezTo>
                  <a:cubicBezTo>
                    <a:pt x="46264" y="76312"/>
                    <a:pt x="46078" y="76014"/>
                    <a:pt x="45929" y="75679"/>
                  </a:cubicBezTo>
                  <a:cubicBezTo>
                    <a:pt x="45593" y="74896"/>
                    <a:pt x="45444" y="74076"/>
                    <a:pt x="45482" y="73218"/>
                  </a:cubicBezTo>
                  <a:lnTo>
                    <a:pt x="45482" y="71951"/>
                  </a:lnTo>
                  <a:cubicBezTo>
                    <a:pt x="45258" y="71913"/>
                    <a:pt x="45034" y="71876"/>
                    <a:pt x="44811" y="71876"/>
                  </a:cubicBezTo>
                  <a:cubicBezTo>
                    <a:pt x="43767" y="71764"/>
                    <a:pt x="42835" y="71168"/>
                    <a:pt x="42275" y="70273"/>
                  </a:cubicBezTo>
                  <a:cubicBezTo>
                    <a:pt x="41791" y="69490"/>
                    <a:pt x="41418" y="68670"/>
                    <a:pt x="41120" y="67813"/>
                  </a:cubicBezTo>
                  <a:cubicBezTo>
                    <a:pt x="40859" y="67104"/>
                    <a:pt x="40598" y="66359"/>
                    <a:pt x="40337" y="65650"/>
                  </a:cubicBezTo>
                  <a:cubicBezTo>
                    <a:pt x="40262" y="65501"/>
                    <a:pt x="40188" y="65352"/>
                    <a:pt x="40113" y="65128"/>
                  </a:cubicBezTo>
                  <a:cubicBezTo>
                    <a:pt x="39852" y="65278"/>
                    <a:pt x="39666" y="65389"/>
                    <a:pt x="39480" y="65501"/>
                  </a:cubicBezTo>
                  <a:cubicBezTo>
                    <a:pt x="38548" y="66172"/>
                    <a:pt x="37280" y="66135"/>
                    <a:pt x="36385" y="65389"/>
                  </a:cubicBezTo>
                  <a:cubicBezTo>
                    <a:pt x="36050" y="65166"/>
                    <a:pt x="35752" y="64905"/>
                    <a:pt x="35416" y="64606"/>
                  </a:cubicBezTo>
                  <a:cubicBezTo>
                    <a:pt x="35230" y="64793"/>
                    <a:pt x="35043" y="64942"/>
                    <a:pt x="34857" y="65054"/>
                  </a:cubicBezTo>
                  <a:cubicBezTo>
                    <a:pt x="34447" y="65389"/>
                    <a:pt x="33999" y="65688"/>
                    <a:pt x="33552" y="65986"/>
                  </a:cubicBezTo>
                  <a:cubicBezTo>
                    <a:pt x="32844" y="66321"/>
                    <a:pt x="32024" y="66433"/>
                    <a:pt x="31203" y="66284"/>
                  </a:cubicBezTo>
                  <a:cubicBezTo>
                    <a:pt x="29861" y="65986"/>
                    <a:pt x="28668" y="65427"/>
                    <a:pt x="27848" y="64234"/>
                  </a:cubicBezTo>
                  <a:cubicBezTo>
                    <a:pt x="27811" y="64159"/>
                    <a:pt x="27736" y="64085"/>
                    <a:pt x="27662" y="64047"/>
                  </a:cubicBezTo>
                  <a:cubicBezTo>
                    <a:pt x="27625" y="64010"/>
                    <a:pt x="27587" y="63973"/>
                    <a:pt x="27550" y="63973"/>
                  </a:cubicBezTo>
                  <a:cubicBezTo>
                    <a:pt x="27103" y="64271"/>
                    <a:pt x="26693" y="64569"/>
                    <a:pt x="26245" y="64905"/>
                  </a:cubicBezTo>
                  <a:cubicBezTo>
                    <a:pt x="26096" y="65054"/>
                    <a:pt x="25984" y="65203"/>
                    <a:pt x="25910" y="65389"/>
                  </a:cubicBezTo>
                  <a:cubicBezTo>
                    <a:pt x="25425" y="66284"/>
                    <a:pt x="25239" y="67291"/>
                    <a:pt x="25276" y="68297"/>
                  </a:cubicBezTo>
                  <a:cubicBezTo>
                    <a:pt x="25350" y="69416"/>
                    <a:pt x="25872" y="69975"/>
                    <a:pt x="27028" y="70124"/>
                  </a:cubicBezTo>
                  <a:cubicBezTo>
                    <a:pt x="27885" y="70198"/>
                    <a:pt x="28780" y="70161"/>
                    <a:pt x="29638" y="69938"/>
                  </a:cubicBezTo>
                  <a:cubicBezTo>
                    <a:pt x="29973" y="69863"/>
                    <a:pt x="30346" y="69788"/>
                    <a:pt x="30681" y="69677"/>
                  </a:cubicBezTo>
                  <a:cubicBezTo>
                    <a:pt x="31241" y="69490"/>
                    <a:pt x="31874" y="69677"/>
                    <a:pt x="32210" y="70161"/>
                  </a:cubicBezTo>
                  <a:cubicBezTo>
                    <a:pt x="32545" y="70534"/>
                    <a:pt x="32844" y="70944"/>
                    <a:pt x="33105" y="71354"/>
                  </a:cubicBezTo>
                  <a:cubicBezTo>
                    <a:pt x="33813" y="72659"/>
                    <a:pt x="33627" y="74262"/>
                    <a:pt x="32695" y="75418"/>
                  </a:cubicBezTo>
                  <a:cubicBezTo>
                    <a:pt x="32508" y="75604"/>
                    <a:pt x="32322" y="75790"/>
                    <a:pt x="32098" y="75940"/>
                  </a:cubicBezTo>
                  <a:cubicBezTo>
                    <a:pt x="31315" y="76424"/>
                    <a:pt x="30309" y="76126"/>
                    <a:pt x="29936" y="75343"/>
                  </a:cubicBezTo>
                  <a:cubicBezTo>
                    <a:pt x="29749" y="74970"/>
                    <a:pt x="29638" y="74560"/>
                    <a:pt x="29675" y="74150"/>
                  </a:cubicBezTo>
                  <a:cubicBezTo>
                    <a:pt x="29675" y="73330"/>
                    <a:pt x="29824" y="72473"/>
                    <a:pt x="30160" y="71690"/>
                  </a:cubicBezTo>
                  <a:lnTo>
                    <a:pt x="30532" y="70758"/>
                  </a:lnTo>
                  <a:cubicBezTo>
                    <a:pt x="30160" y="70683"/>
                    <a:pt x="29824" y="70720"/>
                    <a:pt x="29489" y="70832"/>
                  </a:cubicBezTo>
                  <a:cubicBezTo>
                    <a:pt x="28631" y="71019"/>
                    <a:pt x="27736" y="71056"/>
                    <a:pt x="26879" y="70981"/>
                  </a:cubicBezTo>
                  <a:cubicBezTo>
                    <a:pt x="25500" y="70944"/>
                    <a:pt x="24418" y="69788"/>
                    <a:pt x="24418" y="68409"/>
                  </a:cubicBezTo>
                  <a:cubicBezTo>
                    <a:pt x="24381" y="67440"/>
                    <a:pt x="24493" y="66508"/>
                    <a:pt x="24791" y="65576"/>
                  </a:cubicBezTo>
                  <a:cubicBezTo>
                    <a:pt x="24530" y="65576"/>
                    <a:pt x="24307" y="65538"/>
                    <a:pt x="24083" y="65538"/>
                  </a:cubicBezTo>
                  <a:cubicBezTo>
                    <a:pt x="23449" y="65501"/>
                    <a:pt x="22853" y="65464"/>
                    <a:pt x="22294" y="65352"/>
                  </a:cubicBezTo>
                  <a:cubicBezTo>
                    <a:pt x="20728" y="64905"/>
                    <a:pt x="19647" y="63898"/>
                    <a:pt x="20057" y="61885"/>
                  </a:cubicBezTo>
                  <a:cubicBezTo>
                    <a:pt x="20206" y="61251"/>
                    <a:pt x="20430" y="60655"/>
                    <a:pt x="20653" y="60058"/>
                  </a:cubicBezTo>
                  <a:cubicBezTo>
                    <a:pt x="20802" y="59723"/>
                    <a:pt x="20951" y="59387"/>
                    <a:pt x="21063" y="59089"/>
                  </a:cubicBezTo>
                  <a:cubicBezTo>
                    <a:pt x="20392" y="58306"/>
                    <a:pt x="20355" y="58306"/>
                    <a:pt x="20541" y="57337"/>
                  </a:cubicBezTo>
                  <a:cubicBezTo>
                    <a:pt x="21287" y="52975"/>
                    <a:pt x="22070" y="48613"/>
                    <a:pt x="22853" y="44252"/>
                  </a:cubicBezTo>
                  <a:cubicBezTo>
                    <a:pt x="23114" y="42910"/>
                    <a:pt x="23449" y="41568"/>
                    <a:pt x="23747" y="40225"/>
                  </a:cubicBezTo>
                  <a:cubicBezTo>
                    <a:pt x="23785" y="40039"/>
                    <a:pt x="23822" y="39815"/>
                    <a:pt x="23859" y="39592"/>
                  </a:cubicBezTo>
                  <a:cubicBezTo>
                    <a:pt x="23710" y="39592"/>
                    <a:pt x="23598" y="39554"/>
                    <a:pt x="23524" y="39592"/>
                  </a:cubicBezTo>
                  <a:cubicBezTo>
                    <a:pt x="22331" y="40337"/>
                    <a:pt x="20989" y="40636"/>
                    <a:pt x="19647" y="40934"/>
                  </a:cubicBezTo>
                  <a:cubicBezTo>
                    <a:pt x="18118" y="41269"/>
                    <a:pt x="16515" y="41418"/>
                    <a:pt x="14949" y="41381"/>
                  </a:cubicBezTo>
                  <a:cubicBezTo>
                    <a:pt x="12713" y="41344"/>
                    <a:pt x="10588" y="40524"/>
                    <a:pt x="8910" y="39070"/>
                  </a:cubicBezTo>
                  <a:cubicBezTo>
                    <a:pt x="8053" y="38287"/>
                    <a:pt x="7232" y="37504"/>
                    <a:pt x="6412" y="36684"/>
                  </a:cubicBezTo>
                  <a:cubicBezTo>
                    <a:pt x="6226" y="36497"/>
                    <a:pt x="6040" y="36311"/>
                    <a:pt x="5816" y="36125"/>
                  </a:cubicBezTo>
                  <a:cubicBezTo>
                    <a:pt x="5629" y="36162"/>
                    <a:pt x="5443" y="36199"/>
                    <a:pt x="5257" y="36274"/>
                  </a:cubicBezTo>
                  <a:cubicBezTo>
                    <a:pt x="3579" y="36982"/>
                    <a:pt x="2162" y="36572"/>
                    <a:pt x="858" y="35491"/>
                  </a:cubicBezTo>
                  <a:cubicBezTo>
                    <a:pt x="0" y="34857"/>
                    <a:pt x="75" y="33552"/>
                    <a:pt x="969" y="32993"/>
                  </a:cubicBezTo>
                  <a:cubicBezTo>
                    <a:pt x="1156" y="32919"/>
                    <a:pt x="1305" y="32807"/>
                    <a:pt x="1491" y="32732"/>
                  </a:cubicBezTo>
                  <a:cubicBezTo>
                    <a:pt x="1380" y="32509"/>
                    <a:pt x="1305" y="32322"/>
                    <a:pt x="1230" y="32098"/>
                  </a:cubicBezTo>
                  <a:cubicBezTo>
                    <a:pt x="1119" y="31763"/>
                    <a:pt x="1007" y="31390"/>
                    <a:pt x="969" y="31055"/>
                  </a:cubicBezTo>
                  <a:cubicBezTo>
                    <a:pt x="783" y="30272"/>
                    <a:pt x="1454" y="29601"/>
                    <a:pt x="2237" y="29787"/>
                  </a:cubicBezTo>
                  <a:cubicBezTo>
                    <a:pt x="2498" y="29824"/>
                    <a:pt x="2759" y="29899"/>
                    <a:pt x="3057" y="29974"/>
                  </a:cubicBezTo>
                  <a:cubicBezTo>
                    <a:pt x="3169" y="29750"/>
                    <a:pt x="3244" y="29526"/>
                    <a:pt x="3318" y="29340"/>
                  </a:cubicBezTo>
                  <a:cubicBezTo>
                    <a:pt x="3542" y="28631"/>
                    <a:pt x="4399" y="28370"/>
                    <a:pt x="4958" y="28855"/>
                  </a:cubicBezTo>
                  <a:cubicBezTo>
                    <a:pt x="5182" y="29042"/>
                    <a:pt x="5406" y="29265"/>
                    <a:pt x="5592" y="29452"/>
                  </a:cubicBezTo>
                  <a:cubicBezTo>
                    <a:pt x="5741" y="29228"/>
                    <a:pt x="5853" y="29004"/>
                    <a:pt x="6002" y="28818"/>
                  </a:cubicBezTo>
                  <a:cubicBezTo>
                    <a:pt x="6524" y="28184"/>
                    <a:pt x="7195" y="28259"/>
                    <a:pt x="7531" y="29004"/>
                  </a:cubicBezTo>
                  <a:cubicBezTo>
                    <a:pt x="7680" y="29414"/>
                    <a:pt x="7829" y="29787"/>
                    <a:pt x="7941" y="30234"/>
                  </a:cubicBezTo>
                  <a:cubicBezTo>
                    <a:pt x="8202" y="30309"/>
                    <a:pt x="8388" y="30085"/>
                    <a:pt x="8612" y="30011"/>
                  </a:cubicBezTo>
                  <a:cubicBezTo>
                    <a:pt x="9320" y="29675"/>
                    <a:pt x="10178" y="30234"/>
                    <a:pt x="10178" y="31055"/>
                  </a:cubicBezTo>
                  <a:cubicBezTo>
                    <a:pt x="10252" y="31539"/>
                    <a:pt x="10178" y="32061"/>
                    <a:pt x="9991" y="32509"/>
                  </a:cubicBezTo>
                  <a:cubicBezTo>
                    <a:pt x="9656" y="33441"/>
                    <a:pt x="9059" y="34223"/>
                    <a:pt x="8314" y="34857"/>
                  </a:cubicBezTo>
                  <a:cubicBezTo>
                    <a:pt x="7903" y="35193"/>
                    <a:pt x="7493" y="35528"/>
                    <a:pt x="7009" y="35938"/>
                  </a:cubicBezTo>
                  <a:cubicBezTo>
                    <a:pt x="7121" y="36087"/>
                    <a:pt x="7270" y="36237"/>
                    <a:pt x="7382" y="36423"/>
                  </a:cubicBezTo>
                  <a:cubicBezTo>
                    <a:pt x="8127" y="37094"/>
                    <a:pt x="8835" y="37802"/>
                    <a:pt x="9618" y="38473"/>
                  </a:cubicBezTo>
                  <a:cubicBezTo>
                    <a:pt x="10923" y="39592"/>
                    <a:pt x="12526" y="40263"/>
                    <a:pt x="14278" y="40412"/>
                  </a:cubicBezTo>
                  <a:cubicBezTo>
                    <a:pt x="15919" y="40561"/>
                    <a:pt x="17634" y="40486"/>
                    <a:pt x="19274" y="40114"/>
                  </a:cubicBezTo>
                  <a:cubicBezTo>
                    <a:pt x="19423" y="40076"/>
                    <a:pt x="19572" y="40002"/>
                    <a:pt x="19721" y="40002"/>
                  </a:cubicBezTo>
                  <a:cubicBezTo>
                    <a:pt x="21138" y="39741"/>
                    <a:pt x="22443" y="39256"/>
                    <a:pt x="23673" y="38548"/>
                  </a:cubicBezTo>
                  <a:cubicBezTo>
                    <a:pt x="24008" y="38361"/>
                    <a:pt x="24046" y="38324"/>
                    <a:pt x="24046" y="37467"/>
                  </a:cubicBezTo>
                  <a:cubicBezTo>
                    <a:pt x="23859" y="37429"/>
                    <a:pt x="23673" y="37355"/>
                    <a:pt x="23486" y="37280"/>
                  </a:cubicBezTo>
                  <a:cubicBezTo>
                    <a:pt x="22256" y="36982"/>
                    <a:pt x="21063" y="36497"/>
                    <a:pt x="19945" y="35901"/>
                  </a:cubicBezTo>
                  <a:cubicBezTo>
                    <a:pt x="17857" y="34820"/>
                    <a:pt x="16142" y="33180"/>
                    <a:pt x="14949" y="31166"/>
                  </a:cubicBezTo>
                  <a:cubicBezTo>
                    <a:pt x="14241" y="30123"/>
                    <a:pt x="13682" y="28930"/>
                    <a:pt x="13346" y="27699"/>
                  </a:cubicBezTo>
                  <a:cubicBezTo>
                    <a:pt x="13272" y="27364"/>
                    <a:pt x="13011" y="27103"/>
                    <a:pt x="12675" y="27066"/>
                  </a:cubicBezTo>
                  <a:cubicBezTo>
                    <a:pt x="10960" y="26581"/>
                    <a:pt x="9879" y="25425"/>
                    <a:pt x="9171" y="23822"/>
                  </a:cubicBezTo>
                  <a:cubicBezTo>
                    <a:pt x="8649" y="22853"/>
                    <a:pt x="8425" y="21735"/>
                    <a:pt x="8500" y="20616"/>
                  </a:cubicBezTo>
                  <a:cubicBezTo>
                    <a:pt x="8575" y="20206"/>
                    <a:pt x="8686" y="19759"/>
                    <a:pt x="8835" y="19386"/>
                  </a:cubicBezTo>
                  <a:cubicBezTo>
                    <a:pt x="9208" y="18491"/>
                    <a:pt x="10103" y="17969"/>
                    <a:pt x="11035" y="18119"/>
                  </a:cubicBezTo>
                  <a:cubicBezTo>
                    <a:pt x="11557" y="18156"/>
                    <a:pt x="12042" y="18268"/>
                    <a:pt x="12601" y="18342"/>
                  </a:cubicBezTo>
                  <a:cubicBezTo>
                    <a:pt x="12638" y="18230"/>
                    <a:pt x="12713" y="18081"/>
                    <a:pt x="12750" y="17932"/>
                  </a:cubicBezTo>
                  <a:cubicBezTo>
                    <a:pt x="13421" y="15621"/>
                    <a:pt x="14465" y="13459"/>
                    <a:pt x="15807" y="11483"/>
                  </a:cubicBezTo>
                  <a:cubicBezTo>
                    <a:pt x="17149" y="9432"/>
                    <a:pt x="18976" y="7755"/>
                    <a:pt x="21101" y="6524"/>
                  </a:cubicBezTo>
                  <a:cubicBezTo>
                    <a:pt x="22778" y="5592"/>
                    <a:pt x="24605" y="4959"/>
                    <a:pt x="26506" y="4623"/>
                  </a:cubicBezTo>
                  <a:cubicBezTo>
                    <a:pt x="28519" y="4250"/>
                    <a:pt x="30570" y="4101"/>
                    <a:pt x="32620" y="4213"/>
                  </a:cubicBezTo>
                  <a:cubicBezTo>
                    <a:pt x="34037" y="4325"/>
                    <a:pt x="35453" y="4735"/>
                    <a:pt x="36721" y="5443"/>
                  </a:cubicBezTo>
                  <a:cubicBezTo>
                    <a:pt x="37355" y="5779"/>
                    <a:pt x="37951" y="6152"/>
                    <a:pt x="38659" y="6524"/>
                  </a:cubicBezTo>
                  <a:close/>
                  <a:moveTo>
                    <a:pt x="29228" y="14428"/>
                  </a:moveTo>
                  <a:cubicBezTo>
                    <a:pt x="28892" y="14763"/>
                    <a:pt x="28668" y="15211"/>
                    <a:pt x="28557" y="15658"/>
                  </a:cubicBezTo>
                  <a:cubicBezTo>
                    <a:pt x="28370" y="16217"/>
                    <a:pt x="27811" y="16590"/>
                    <a:pt x="27252" y="16515"/>
                  </a:cubicBezTo>
                  <a:cubicBezTo>
                    <a:pt x="25686" y="16441"/>
                    <a:pt x="24157" y="16478"/>
                    <a:pt x="22592" y="16627"/>
                  </a:cubicBezTo>
                  <a:cubicBezTo>
                    <a:pt x="22331" y="16627"/>
                    <a:pt x="22070" y="16627"/>
                    <a:pt x="21809" y="16627"/>
                  </a:cubicBezTo>
                  <a:cubicBezTo>
                    <a:pt x="21473" y="16590"/>
                    <a:pt x="21324" y="16441"/>
                    <a:pt x="21324" y="16105"/>
                  </a:cubicBezTo>
                  <a:cubicBezTo>
                    <a:pt x="21324" y="15248"/>
                    <a:pt x="21362" y="14428"/>
                    <a:pt x="21362" y="13608"/>
                  </a:cubicBezTo>
                  <a:cubicBezTo>
                    <a:pt x="21324" y="13459"/>
                    <a:pt x="21287" y="13309"/>
                    <a:pt x="21212" y="13198"/>
                  </a:cubicBezTo>
                  <a:cubicBezTo>
                    <a:pt x="20430" y="14316"/>
                    <a:pt x="19982" y="15509"/>
                    <a:pt x="19274" y="16627"/>
                  </a:cubicBezTo>
                  <a:cubicBezTo>
                    <a:pt x="17037" y="16888"/>
                    <a:pt x="15173" y="18044"/>
                    <a:pt x="13384" y="19311"/>
                  </a:cubicBezTo>
                  <a:cubicBezTo>
                    <a:pt x="13384" y="19796"/>
                    <a:pt x="13309" y="20318"/>
                    <a:pt x="13309" y="20803"/>
                  </a:cubicBezTo>
                  <a:cubicBezTo>
                    <a:pt x="13346" y="21958"/>
                    <a:pt x="13421" y="23077"/>
                    <a:pt x="13533" y="24232"/>
                  </a:cubicBezTo>
                  <a:cubicBezTo>
                    <a:pt x="13682" y="26320"/>
                    <a:pt x="14278" y="28333"/>
                    <a:pt x="15285" y="30160"/>
                  </a:cubicBezTo>
                  <a:cubicBezTo>
                    <a:pt x="17037" y="33291"/>
                    <a:pt x="19982" y="35528"/>
                    <a:pt x="23449" y="36386"/>
                  </a:cubicBezTo>
                  <a:cubicBezTo>
                    <a:pt x="24978" y="36796"/>
                    <a:pt x="26543" y="37019"/>
                    <a:pt x="28109" y="37094"/>
                  </a:cubicBezTo>
                  <a:cubicBezTo>
                    <a:pt x="29861" y="37243"/>
                    <a:pt x="31613" y="37206"/>
                    <a:pt x="33328" y="36982"/>
                  </a:cubicBezTo>
                  <a:cubicBezTo>
                    <a:pt x="35155" y="36721"/>
                    <a:pt x="36870" y="36125"/>
                    <a:pt x="38473" y="35230"/>
                  </a:cubicBezTo>
                  <a:cubicBezTo>
                    <a:pt x="40300" y="34149"/>
                    <a:pt x="41865" y="32732"/>
                    <a:pt x="43170" y="31017"/>
                  </a:cubicBezTo>
                  <a:cubicBezTo>
                    <a:pt x="44475" y="29414"/>
                    <a:pt x="45407" y="27513"/>
                    <a:pt x="45854" y="25463"/>
                  </a:cubicBezTo>
                  <a:cubicBezTo>
                    <a:pt x="46115" y="24344"/>
                    <a:pt x="46227" y="23151"/>
                    <a:pt x="46115" y="21996"/>
                  </a:cubicBezTo>
                  <a:cubicBezTo>
                    <a:pt x="45146" y="21548"/>
                    <a:pt x="44177" y="21064"/>
                    <a:pt x="43207" y="20616"/>
                  </a:cubicBezTo>
                  <a:cubicBezTo>
                    <a:pt x="42611" y="20355"/>
                    <a:pt x="42164" y="19833"/>
                    <a:pt x="42052" y="19200"/>
                  </a:cubicBezTo>
                  <a:cubicBezTo>
                    <a:pt x="41977" y="18901"/>
                    <a:pt x="41940" y="18603"/>
                    <a:pt x="41865" y="18342"/>
                  </a:cubicBezTo>
                  <a:cubicBezTo>
                    <a:pt x="41791" y="18044"/>
                    <a:pt x="41716" y="17783"/>
                    <a:pt x="41604" y="17373"/>
                  </a:cubicBezTo>
                  <a:cubicBezTo>
                    <a:pt x="41493" y="17895"/>
                    <a:pt x="41418" y="18230"/>
                    <a:pt x="41306" y="18603"/>
                  </a:cubicBezTo>
                  <a:cubicBezTo>
                    <a:pt x="41232" y="18939"/>
                    <a:pt x="40896" y="19162"/>
                    <a:pt x="40561" y="19125"/>
                  </a:cubicBezTo>
                  <a:cubicBezTo>
                    <a:pt x="40151" y="19088"/>
                    <a:pt x="39740" y="19013"/>
                    <a:pt x="39368" y="18939"/>
                  </a:cubicBezTo>
                  <a:cubicBezTo>
                    <a:pt x="38585" y="18678"/>
                    <a:pt x="37802" y="18529"/>
                    <a:pt x="37019" y="18417"/>
                  </a:cubicBezTo>
                  <a:cubicBezTo>
                    <a:pt x="36572" y="18417"/>
                    <a:pt x="36236" y="18081"/>
                    <a:pt x="36199" y="17671"/>
                  </a:cubicBezTo>
                  <a:cubicBezTo>
                    <a:pt x="36124" y="17224"/>
                    <a:pt x="36087" y="16776"/>
                    <a:pt x="36050" y="16366"/>
                  </a:cubicBezTo>
                  <a:cubicBezTo>
                    <a:pt x="36050" y="16255"/>
                    <a:pt x="36050" y="16143"/>
                    <a:pt x="36050" y="16068"/>
                  </a:cubicBezTo>
                  <a:cubicBezTo>
                    <a:pt x="36012" y="15956"/>
                    <a:pt x="36124" y="15770"/>
                    <a:pt x="35863" y="15733"/>
                  </a:cubicBezTo>
                  <a:cubicBezTo>
                    <a:pt x="35826" y="15844"/>
                    <a:pt x="35752" y="15956"/>
                    <a:pt x="35714" y="16068"/>
                  </a:cubicBezTo>
                  <a:cubicBezTo>
                    <a:pt x="35602" y="16441"/>
                    <a:pt x="35491" y="16776"/>
                    <a:pt x="35341" y="17112"/>
                  </a:cubicBezTo>
                  <a:cubicBezTo>
                    <a:pt x="35192" y="17597"/>
                    <a:pt x="34745" y="17895"/>
                    <a:pt x="34260" y="17858"/>
                  </a:cubicBezTo>
                  <a:cubicBezTo>
                    <a:pt x="32918" y="17858"/>
                    <a:pt x="31576" y="17671"/>
                    <a:pt x="30271" y="17373"/>
                  </a:cubicBezTo>
                  <a:cubicBezTo>
                    <a:pt x="29526" y="17224"/>
                    <a:pt x="29302" y="16888"/>
                    <a:pt x="29265" y="16105"/>
                  </a:cubicBezTo>
                  <a:cubicBezTo>
                    <a:pt x="29228" y="15583"/>
                    <a:pt x="29228" y="15099"/>
                    <a:pt x="29228" y="14428"/>
                  </a:cubicBezTo>
                  <a:close/>
                  <a:moveTo>
                    <a:pt x="39442" y="49508"/>
                  </a:moveTo>
                  <a:cubicBezTo>
                    <a:pt x="39293" y="49098"/>
                    <a:pt x="39144" y="48763"/>
                    <a:pt x="39032" y="48427"/>
                  </a:cubicBezTo>
                  <a:lnTo>
                    <a:pt x="37914" y="45519"/>
                  </a:lnTo>
                  <a:cubicBezTo>
                    <a:pt x="37578" y="44624"/>
                    <a:pt x="37280" y="43730"/>
                    <a:pt x="36944" y="42872"/>
                  </a:cubicBezTo>
                  <a:cubicBezTo>
                    <a:pt x="36348" y="41307"/>
                    <a:pt x="35714" y="39741"/>
                    <a:pt x="35080" y="38212"/>
                  </a:cubicBezTo>
                  <a:cubicBezTo>
                    <a:pt x="35006" y="38026"/>
                    <a:pt x="34894" y="37840"/>
                    <a:pt x="34745" y="37653"/>
                  </a:cubicBezTo>
                  <a:cubicBezTo>
                    <a:pt x="33962" y="37765"/>
                    <a:pt x="33216" y="37914"/>
                    <a:pt x="32508" y="37951"/>
                  </a:cubicBezTo>
                  <a:cubicBezTo>
                    <a:pt x="31725" y="38026"/>
                    <a:pt x="30942" y="38063"/>
                    <a:pt x="30160" y="38026"/>
                  </a:cubicBezTo>
                  <a:cubicBezTo>
                    <a:pt x="28817" y="37989"/>
                    <a:pt x="27475" y="37877"/>
                    <a:pt x="26171" y="37802"/>
                  </a:cubicBezTo>
                  <a:cubicBezTo>
                    <a:pt x="25798" y="37728"/>
                    <a:pt x="25462" y="37728"/>
                    <a:pt x="25127" y="37802"/>
                  </a:cubicBezTo>
                  <a:cubicBezTo>
                    <a:pt x="25015" y="38324"/>
                    <a:pt x="24903" y="38772"/>
                    <a:pt x="24791" y="39219"/>
                  </a:cubicBezTo>
                  <a:cubicBezTo>
                    <a:pt x="23822" y="43506"/>
                    <a:pt x="23002" y="47793"/>
                    <a:pt x="22219" y="52118"/>
                  </a:cubicBezTo>
                  <a:cubicBezTo>
                    <a:pt x="22219" y="52304"/>
                    <a:pt x="22219" y="52491"/>
                    <a:pt x="22219" y="52677"/>
                  </a:cubicBezTo>
                  <a:cubicBezTo>
                    <a:pt x="22294" y="52751"/>
                    <a:pt x="22368" y="52789"/>
                    <a:pt x="22443" y="52826"/>
                  </a:cubicBezTo>
                  <a:cubicBezTo>
                    <a:pt x="23561" y="53199"/>
                    <a:pt x="23971" y="53721"/>
                    <a:pt x="24046" y="54839"/>
                  </a:cubicBezTo>
                  <a:cubicBezTo>
                    <a:pt x="24195" y="55808"/>
                    <a:pt x="23449" y="56740"/>
                    <a:pt x="22443" y="56778"/>
                  </a:cubicBezTo>
                  <a:cubicBezTo>
                    <a:pt x="22144" y="56815"/>
                    <a:pt x="21846" y="56815"/>
                    <a:pt x="21548" y="56852"/>
                  </a:cubicBezTo>
                  <a:cubicBezTo>
                    <a:pt x="21362" y="57225"/>
                    <a:pt x="21324" y="57635"/>
                    <a:pt x="21399" y="58045"/>
                  </a:cubicBezTo>
                  <a:cubicBezTo>
                    <a:pt x="21473" y="58083"/>
                    <a:pt x="21585" y="58120"/>
                    <a:pt x="21697" y="58157"/>
                  </a:cubicBezTo>
                  <a:cubicBezTo>
                    <a:pt x="23449" y="58306"/>
                    <a:pt x="25164" y="58530"/>
                    <a:pt x="26916" y="58530"/>
                  </a:cubicBezTo>
                  <a:cubicBezTo>
                    <a:pt x="30048" y="58493"/>
                    <a:pt x="33142" y="58306"/>
                    <a:pt x="36273" y="58194"/>
                  </a:cubicBezTo>
                  <a:cubicBezTo>
                    <a:pt x="37839" y="58120"/>
                    <a:pt x="39405" y="58008"/>
                    <a:pt x="40971" y="57896"/>
                  </a:cubicBezTo>
                  <a:cubicBezTo>
                    <a:pt x="41455" y="57896"/>
                    <a:pt x="41903" y="57784"/>
                    <a:pt x="42313" y="57635"/>
                  </a:cubicBezTo>
                  <a:cubicBezTo>
                    <a:pt x="42425" y="56629"/>
                    <a:pt x="41679" y="54243"/>
                    <a:pt x="41008" y="53348"/>
                  </a:cubicBezTo>
                  <a:cubicBezTo>
                    <a:pt x="40076" y="53833"/>
                    <a:pt x="39256" y="53646"/>
                    <a:pt x="38473" y="53050"/>
                  </a:cubicBezTo>
                  <a:cubicBezTo>
                    <a:pt x="37541" y="52341"/>
                    <a:pt x="37727" y="50701"/>
                    <a:pt x="38473" y="50216"/>
                  </a:cubicBezTo>
                  <a:cubicBezTo>
                    <a:pt x="38808" y="49993"/>
                    <a:pt x="39069" y="49769"/>
                    <a:pt x="39442" y="49508"/>
                  </a:cubicBezTo>
                  <a:close/>
                  <a:moveTo>
                    <a:pt x="27587" y="15583"/>
                  </a:moveTo>
                  <a:cubicBezTo>
                    <a:pt x="28072" y="14614"/>
                    <a:pt x="28482" y="13608"/>
                    <a:pt x="28817" y="12601"/>
                  </a:cubicBezTo>
                  <a:cubicBezTo>
                    <a:pt x="28929" y="12303"/>
                    <a:pt x="29041" y="11967"/>
                    <a:pt x="29228" y="11669"/>
                  </a:cubicBezTo>
                  <a:cubicBezTo>
                    <a:pt x="29302" y="11595"/>
                    <a:pt x="29526" y="11520"/>
                    <a:pt x="29675" y="11557"/>
                  </a:cubicBezTo>
                  <a:cubicBezTo>
                    <a:pt x="29824" y="11557"/>
                    <a:pt x="29861" y="11706"/>
                    <a:pt x="29936" y="11781"/>
                  </a:cubicBezTo>
                  <a:cubicBezTo>
                    <a:pt x="29973" y="11856"/>
                    <a:pt x="30010" y="11930"/>
                    <a:pt x="30010" y="12005"/>
                  </a:cubicBezTo>
                  <a:cubicBezTo>
                    <a:pt x="30122" y="12825"/>
                    <a:pt x="30160" y="13682"/>
                    <a:pt x="30122" y="14502"/>
                  </a:cubicBezTo>
                  <a:cubicBezTo>
                    <a:pt x="30010" y="15136"/>
                    <a:pt x="30048" y="15770"/>
                    <a:pt x="30234" y="16366"/>
                  </a:cubicBezTo>
                  <a:cubicBezTo>
                    <a:pt x="31576" y="16739"/>
                    <a:pt x="32956" y="16926"/>
                    <a:pt x="34372" y="16963"/>
                  </a:cubicBezTo>
                  <a:cubicBezTo>
                    <a:pt x="34484" y="16776"/>
                    <a:pt x="34559" y="16590"/>
                    <a:pt x="34670" y="16404"/>
                  </a:cubicBezTo>
                  <a:cubicBezTo>
                    <a:pt x="34931" y="15323"/>
                    <a:pt x="35230" y="14279"/>
                    <a:pt x="35528" y="13198"/>
                  </a:cubicBezTo>
                  <a:cubicBezTo>
                    <a:pt x="35565" y="13086"/>
                    <a:pt x="35528" y="12937"/>
                    <a:pt x="35602" y="12788"/>
                  </a:cubicBezTo>
                  <a:cubicBezTo>
                    <a:pt x="35677" y="12452"/>
                    <a:pt x="36050" y="12266"/>
                    <a:pt x="36385" y="12340"/>
                  </a:cubicBezTo>
                  <a:cubicBezTo>
                    <a:pt x="36646" y="12415"/>
                    <a:pt x="36684" y="12638"/>
                    <a:pt x="36684" y="12899"/>
                  </a:cubicBezTo>
                  <a:cubicBezTo>
                    <a:pt x="36758" y="14092"/>
                    <a:pt x="36833" y="15248"/>
                    <a:pt x="36944" y="16441"/>
                  </a:cubicBezTo>
                  <a:cubicBezTo>
                    <a:pt x="36907" y="16814"/>
                    <a:pt x="37019" y="17187"/>
                    <a:pt x="37205" y="17522"/>
                  </a:cubicBezTo>
                  <a:cubicBezTo>
                    <a:pt x="38287" y="17522"/>
                    <a:pt x="39293" y="18119"/>
                    <a:pt x="40486" y="18156"/>
                  </a:cubicBezTo>
                  <a:cubicBezTo>
                    <a:pt x="40561" y="17895"/>
                    <a:pt x="40635" y="17597"/>
                    <a:pt x="40710" y="17298"/>
                  </a:cubicBezTo>
                  <a:cubicBezTo>
                    <a:pt x="40822" y="16441"/>
                    <a:pt x="40896" y="15621"/>
                    <a:pt x="40971" y="14763"/>
                  </a:cubicBezTo>
                  <a:cubicBezTo>
                    <a:pt x="40971" y="14428"/>
                    <a:pt x="41269" y="14130"/>
                    <a:pt x="41642" y="14241"/>
                  </a:cubicBezTo>
                  <a:cubicBezTo>
                    <a:pt x="41977" y="14241"/>
                    <a:pt x="42275" y="14502"/>
                    <a:pt x="42275" y="14875"/>
                  </a:cubicBezTo>
                  <a:cubicBezTo>
                    <a:pt x="42387" y="15546"/>
                    <a:pt x="42462" y="16217"/>
                    <a:pt x="42574" y="16851"/>
                  </a:cubicBezTo>
                  <a:cubicBezTo>
                    <a:pt x="42648" y="17522"/>
                    <a:pt x="42797" y="18305"/>
                    <a:pt x="42947" y="19051"/>
                  </a:cubicBezTo>
                  <a:cubicBezTo>
                    <a:pt x="42984" y="19311"/>
                    <a:pt x="43170" y="19572"/>
                    <a:pt x="43431" y="19684"/>
                  </a:cubicBezTo>
                  <a:cubicBezTo>
                    <a:pt x="44177" y="20057"/>
                    <a:pt x="44922" y="20393"/>
                    <a:pt x="45668" y="20765"/>
                  </a:cubicBezTo>
                  <a:cubicBezTo>
                    <a:pt x="45817" y="20803"/>
                    <a:pt x="45966" y="20803"/>
                    <a:pt x="46115" y="20803"/>
                  </a:cubicBezTo>
                  <a:cubicBezTo>
                    <a:pt x="46115" y="20132"/>
                    <a:pt x="46041" y="19423"/>
                    <a:pt x="45892" y="18752"/>
                  </a:cubicBezTo>
                  <a:cubicBezTo>
                    <a:pt x="45034" y="15099"/>
                    <a:pt x="43133" y="11781"/>
                    <a:pt x="40412" y="9209"/>
                  </a:cubicBezTo>
                  <a:cubicBezTo>
                    <a:pt x="38920" y="7717"/>
                    <a:pt x="37131" y="6524"/>
                    <a:pt x="35155" y="5704"/>
                  </a:cubicBezTo>
                  <a:cubicBezTo>
                    <a:pt x="34745" y="5555"/>
                    <a:pt x="34260" y="5406"/>
                    <a:pt x="33813" y="5294"/>
                  </a:cubicBezTo>
                  <a:cubicBezTo>
                    <a:pt x="32508" y="5071"/>
                    <a:pt x="31129" y="4996"/>
                    <a:pt x="29824" y="5108"/>
                  </a:cubicBezTo>
                  <a:cubicBezTo>
                    <a:pt x="26991" y="5182"/>
                    <a:pt x="24269" y="5891"/>
                    <a:pt x="21772" y="7196"/>
                  </a:cubicBezTo>
                  <a:cubicBezTo>
                    <a:pt x="20802" y="7643"/>
                    <a:pt x="19908" y="8277"/>
                    <a:pt x="19199" y="9097"/>
                  </a:cubicBezTo>
                  <a:cubicBezTo>
                    <a:pt x="18938" y="9470"/>
                    <a:pt x="18603" y="9805"/>
                    <a:pt x="18230" y="10066"/>
                  </a:cubicBezTo>
                  <a:cubicBezTo>
                    <a:pt x="17559" y="10588"/>
                    <a:pt x="16962" y="11222"/>
                    <a:pt x="16552" y="11930"/>
                  </a:cubicBezTo>
                  <a:cubicBezTo>
                    <a:pt x="15397" y="13645"/>
                    <a:pt x="14502" y="15509"/>
                    <a:pt x="13794" y="17410"/>
                  </a:cubicBezTo>
                  <a:cubicBezTo>
                    <a:pt x="13794" y="17597"/>
                    <a:pt x="13756" y="17746"/>
                    <a:pt x="13756" y="17895"/>
                  </a:cubicBezTo>
                  <a:cubicBezTo>
                    <a:pt x="15434" y="17075"/>
                    <a:pt x="16925" y="16068"/>
                    <a:pt x="18752" y="15844"/>
                  </a:cubicBezTo>
                  <a:lnTo>
                    <a:pt x="19423" y="14577"/>
                  </a:lnTo>
                  <a:cubicBezTo>
                    <a:pt x="19647" y="14092"/>
                    <a:pt x="19908" y="13645"/>
                    <a:pt x="20169" y="13235"/>
                  </a:cubicBezTo>
                  <a:cubicBezTo>
                    <a:pt x="20392" y="12825"/>
                    <a:pt x="20802" y="12303"/>
                    <a:pt x="21138" y="11818"/>
                  </a:cubicBezTo>
                  <a:cubicBezTo>
                    <a:pt x="21250" y="11595"/>
                    <a:pt x="21548" y="11445"/>
                    <a:pt x="21809" y="11483"/>
                  </a:cubicBezTo>
                  <a:cubicBezTo>
                    <a:pt x="22182" y="11595"/>
                    <a:pt x="22256" y="11930"/>
                    <a:pt x="22294" y="12228"/>
                  </a:cubicBezTo>
                  <a:cubicBezTo>
                    <a:pt x="22331" y="12638"/>
                    <a:pt x="22294" y="13086"/>
                    <a:pt x="22294" y="13533"/>
                  </a:cubicBezTo>
                  <a:cubicBezTo>
                    <a:pt x="22294" y="13943"/>
                    <a:pt x="22219" y="14465"/>
                    <a:pt x="22219" y="14912"/>
                  </a:cubicBezTo>
                  <a:cubicBezTo>
                    <a:pt x="22182" y="15211"/>
                    <a:pt x="22294" y="15509"/>
                    <a:pt x="22480" y="15695"/>
                  </a:cubicBezTo>
                  <a:close/>
                  <a:moveTo>
                    <a:pt x="49843" y="13645"/>
                  </a:moveTo>
                  <a:cubicBezTo>
                    <a:pt x="50738" y="13533"/>
                    <a:pt x="51633" y="13533"/>
                    <a:pt x="52527" y="13682"/>
                  </a:cubicBezTo>
                  <a:cubicBezTo>
                    <a:pt x="53385" y="13831"/>
                    <a:pt x="54205" y="14018"/>
                    <a:pt x="55100" y="14204"/>
                  </a:cubicBezTo>
                  <a:cubicBezTo>
                    <a:pt x="55137" y="14092"/>
                    <a:pt x="55174" y="13943"/>
                    <a:pt x="55212" y="13831"/>
                  </a:cubicBezTo>
                  <a:lnTo>
                    <a:pt x="55212" y="13123"/>
                  </a:lnTo>
                  <a:cubicBezTo>
                    <a:pt x="55174" y="12713"/>
                    <a:pt x="55584" y="12415"/>
                    <a:pt x="55957" y="12601"/>
                  </a:cubicBezTo>
                  <a:cubicBezTo>
                    <a:pt x="56106" y="12638"/>
                    <a:pt x="56293" y="12713"/>
                    <a:pt x="56442" y="12788"/>
                  </a:cubicBezTo>
                  <a:cubicBezTo>
                    <a:pt x="56889" y="13086"/>
                    <a:pt x="57486" y="13011"/>
                    <a:pt x="57821" y="12601"/>
                  </a:cubicBezTo>
                  <a:cubicBezTo>
                    <a:pt x="58045" y="12377"/>
                    <a:pt x="58306" y="12116"/>
                    <a:pt x="58530" y="11893"/>
                  </a:cubicBezTo>
                  <a:lnTo>
                    <a:pt x="59722" y="10700"/>
                  </a:lnTo>
                  <a:cubicBezTo>
                    <a:pt x="59685" y="10402"/>
                    <a:pt x="59685" y="9992"/>
                    <a:pt x="59573" y="9619"/>
                  </a:cubicBezTo>
                  <a:cubicBezTo>
                    <a:pt x="59238" y="8090"/>
                    <a:pt x="58567" y="6674"/>
                    <a:pt x="57598" y="5443"/>
                  </a:cubicBezTo>
                  <a:cubicBezTo>
                    <a:pt x="56516" y="3915"/>
                    <a:pt x="55062" y="2685"/>
                    <a:pt x="53385" y="1790"/>
                  </a:cubicBezTo>
                  <a:cubicBezTo>
                    <a:pt x="52751" y="1417"/>
                    <a:pt x="52043" y="1193"/>
                    <a:pt x="51297" y="1119"/>
                  </a:cubicBezTo>
                  <a:cubicBezTo>
                    <a:pt x="49620" y="933"/>
                    <a:pt x="47905" y="1454"/>
                    <a:pt x="46600" y="2498"/>
                  </a:cubicBezTo>
                  <a:cubicBezTo>
                    <a:pt x="45332" y="3579"/>
                    <a:pt x="44289" y="4884"/>
                    <a:pt x="43580" y="6375"/>
                  </a:cubicBezTo>
                  <a:cubicBezTo>
                    <a:pt x="43431" y="6562"/>
                    <a:pt x="43394" y="6785"/>
                    <a:pt x="43357" y="7009"/>
                  </a:cubicBezTo>
                  <a:cubicBezTo>
                    <a:pt x="43394" y="7941"/>
                    <a:pt x="43468" y="8836"/>
                    <a:pt x="43655" y="9731"/>
                  </a:cubicBezTo>
                  <a:cubicBezTo>
                    <a:pt x="44997" y="9395"/>
                    <a:pt x="46414" y="9320"/>
                    <a:pt x="47793" y="9507"/>
                  </a:cubicBezTo>
                  <a:cubicBezTo>
                    <a:pt x="48539" y="9581"/>
                    <a:pt x="49284" y="9842"/>
                    <a:pt x="49955" y="10252"/>
                  </a:cubicBezTo>
                  <a:cubicBezTo>
                    <a:pt x="50962" y="10961"/>
                    <a:pt x="51111" y="11856"/>
                    <a:pt x="50477" y="12862"/>
                  </a:cubicBezTo>
                  <a:cubicBezTo>
                    <a:pt x="50253" y="13123"/>
                    <a:pt x="50030" y="13384"/>
                    <a:pt x="49843" y="13682"/>
                  </a:cubicBezTo>
                  <a:close/>
                  <a:moveTo>
                    <a:pt x="22033" y="59201"/>
                  </a:moveTo>
                  <a:cubicBezTo>
                    <a:pt x="21660" y="59872"/>
                    <a:pt x="21362" y="60618"/>
                    <a:pt x="21101" y="61363"/>
                  </a:cubicBezTo>
                  <a:cubicBezTo>
                    <a:pt x="20951" y="61773"/>
                    <a:pt x="20877" y="62146"/>
                    <a:pt x="20840" y="62556"/>
                  </a:cubicBezTo>
                  <a:cubicBezTo>
                    <a:pt x="20728" y="63153"/>
                    <a:pt x="21026" y="63786"/>
                    <a:pt x="21548" y="64122"/>
                  </a:cubicBezTo>
                  <a:cubicBezTo>
                    <a:pt x="21809" y="64271"/>
                    <a:pt x="22070" y="64420"/>
                    <a:pt x="22368" y="64495"/>
                  </a:cubicBezTo>
                  <a:cubicBezTo>
                    <a:pt x="24046" y="64942"/>
                    <a:pt x="25537" y="64644"/>
                    <a:pt x="26804" y="63376"/>
                  </a:cubicBezTo>
                  <a:cubicBezTo>
                    <a:pt x="26953" y="63190"/>
                    <a:pt x="27103" y="63003"/>
                    <a:pt x="27252" y="62817"/>
                  </a:cubicBezTo>
                  <a:cubicBezTo>
                    <a:pt x="27475" y="62519"/>
                    <a:pt x="27960" y="62556"/>
                    <a:pt x="28072" y="62892"/>
                  </a:cubicBezTo>
                  <a:cubicBezTo>
                    <a:pt x="28146" y="63003"/>
                    <a:pt x="28221" y="63153"/>
                    <a:pt x="28258" y="63264"/>
                  </a:cubicBezTo>
                  <a:cubicBezTo>
                    <a:pt x="28817" y="64308"/>
                    <a:pt x="29749" y="65054"/>
                    <a:pt x="30905" y="65315"/>
                  </a:cubicBezTo>
                  <a:cubicBezTo>
                    <a:pt x="32135" y="65725"/>
                    <a:pt x="33515" y="65352"/>
                    <a:pt x="34372" y="64383"/>
                  </a:cubicBezTo>
                  <a:cubicBezTo>
                    <a:pt x="34521" y="64196"/>
                    <a:pt x="34670" y="64010"/>
                    <a:pt x="34857" y="63861"/>
                  </a:cubicBezTo>
                  <a:cubicBezTo>
                    <a:pt x="35043" y="63563"/>
                    <a:pt x="35453" y="63488"/>
                    <a:pt x="35714" y="63749"/>
                  </a:cubicBezTo>
                  <a:cubicBezTo>
                    <a:pt x="35863" y="63861"/>
                    <a:pt x="36012" y="64010"/>
                    <a:pt x="36199" y="64122"/>
                  </a:cubicBezTo>
                  <a:cubicBezTo>
                    <a:pt x="36460" y="64346"/>
                    <a:pt x="36758" y="64569"/>
                    <a:pt x="37056" y="64793"/>
                  </a:cubicBezTo>
                  <a:cubicBezTo>
                    <a:pt x="37653" y="65278"/>
                    <a:pt x="38510" y="65240"/>
                    <a:pt x="39107" y="64756"/>
                  </a:cubicBezTo>
                  <a:cubicBezTo>
                    <a:pt x="39480" y="64420"/>
                    <a:pt x="39852" y="64085"/>
                    <a:pt x="40188" y="63712"/>
                  </a:cubicBezTo>
                  <a:cubicBezTo>
                    <a:pt x="40374" y="63451"/>
                    <a:pt x="40672" y="63339"/>
                    <a:pt x="40971" y="63451"/>
                  </a:cubicBezTo>
                  <a:cubicBezTo>
                    <a:pt x="41194" y="63488"/>
                    <a:pt x="41455" y="63600"/>
                    <a:pt x="41642" y="63637"/>
                  </a:cubicBezTo>
                  <a:cubicBezTo>
                    <a:pt x="41977" y="63749"/>
                    <a:pt x="42313" y="63786"/>
                    <a:pt x="42648" y="63824"/>
                  </a:cubicBezTo>
                  <a:cubicBezTo>
                    <a:pt x="43133" y="63861"/>
                    <a:pt x="43580" y="63600"/>
                    <a:pt x="43804" y="63153"/>
                  </a:cubicBezTo>
                  <a:cubicBezTo>
                    <a:pt x="44289" y="62332"/>
                    <a:pt x="44363" y="61326"/>
                    <a:pt x="43916" y="60431"/>
                  </a:cubicBezTo>
                  <a:cubicBezTo>
                    <a:pt x="43618" y="59947"/>
                    <a:pt x="43245" y="59462"/>
                    <a:pt x="42797" y="59052"/>
                  </a:cubicBezTo>
                  <a:cubicBezTo>
                    <a:pt x="42536" y="58791"/>
                    <a:pt x="42164" y="58679"/>
                    <a:pt x="41791" y="58754"/>
                  </a:cubicBezTo>
                  <a:cubicBezTo>
                    <a:pt x="40449" y="58865"/>
                    <a:pt x="39107" y="58903"/>
                    <a:pt x="37765" y="58977"/>
                  </a:cubicBezTo>
                  <a:cubicBezTo>
                    <a:pt x="36944" y="59052"/>
                    <a:pt x="36124" y="59126"/>
                    <a:pt x="35267" y="59164"/>
                  </a:cubicBezTo>
                  <a:cubicBezTo>
                    <a:pt x="33105" y="59275"/>
                    <a:pt x="30905" y="59350"/>
                    <a:pt x="28743" y="59425"/>
                  </a:cubicBezTo>
                  <a:cubicBezTo>
                    <a:pt x="27177" y="59499"/>
                    <a:pt x="25611" y="59425"/>
                    <a:pt x="24046" y="59275"/>
                  </a:cubicBezTo>
                  <a:cubicBezTo>
                    <a:pt x="23375" y="59164"/>
                    <a:pt x="22704" y="59126"/>
                    <a:pt x="22033" y="59201"/>
                  </a:cubicBezTo>
                  <a:close/>
                  <a:moveTo>
                    <a:pt x="57672" y="27364"/>
                  </a:moveTo>
                  <a:cubicBezTo>
                    <a:pt x="57523" y="27364"/>
                    <a:pt x="57374" y="27327"/>
                    <a:pt x="57225" y="27327"/>
                  </a:cubicBezTo>
                  <a:cubicBezTo>
                    <a:pt x="56405" y="27476"/>
                    <a:pt x="55659" y="27960"/>
                    <a:pt x="55174" y="28669"/>
                  </a:cubicBezTo>
                  <a:cubicBezTo>
                    <a:pt x="54913" y="29042"/>
                    <a:pt x="54652" y="29079"/>
                    <a:pt x="54429" y="28892"/>
                  </a:cubicBezTo>
                  <a:cubicBezTo>
                    <a:pt x="54205" y="28706"/>
                    <a:pt x="54242" y="28445"/>
                    <a:pt x="54354" y="28184"/>
                  </a:cubicBezTo>
                  <a:lnTo>
                    <a:pt x="55062" y="26618"/>
                  </a:lnTo>
                  <a:cubicBezTo>
                    <a:pt x="55286" y="26283"/>
                    <a:pt x="55286" y="25835"/>
                    <a:pt x="55137" y="25463"/>
                  </a:cubicBezTo>
                  <a:cubicBezTo>
                    <a:pt x="54876" y="25425"/>
                    <a:pt x="54578" y="25574"/>
                    <a:pt x="54466" y="25873"/>
                  </a:cubicBezTo>
                  <a:cubicBezTo>
                    <a:pt x="54168" y="26395"/>
                    <a:pt x="53907" y="26917"/>
                    <a:pt x="53646" y="27476"/>
                  </a:cubicBezTo>
                  <a:cubicBezTo>
                    <a:pt x="53534" y="27737"/>
                    <a:pt x="53422" y="28035"/>
                    <a:pt x="53310" y="28296"/>
                  </a:cubicBezTo>
                  <a:cubicBezTo>
                    <a:pt x="53161" y="28482"/>
                    <a:pt x="52863" y="28520"/>
                    <a:pt x="52677" y="28333"/>
                  </a:cubicBezTo>
                  <a:cubicBezTo>
                    <a:pt x="52527" y="28184"/>
                    <a:pt x="52416" y="28035"/>
                    <a:pt x="52304" y="27886"/>
                  </a:cubicBezTo>
                  <a:cubicBezTo>
                    <a:pt x="52155" y="27662"/>
                    <a:pt x="52006" y="27438"/>
                    <a:pt x="51856" y="27215"/>
                  </a:cubicBezTo>
                  <a:cubicBezTo>
                    <a:pt x="51707" y="27066"/>
                    <a:pt x="51446" y="27066"/>
                    <a:pt x="51334" y="27289"/>
                  </a:cubicBezTo>
                  <a:cubicBezTo>
                    <a:pt x="51223" y="27513"/>
                    <a:pt x="51148" y="27774"/>
                    <a:pt x="51111" y="28035"/>
                  </a:cubicBezTo>
                  <a:cubicBezTo>
                    <a:pt x="51036" y="29042"/>
                    <a:pt x="51334" y="30048"/>
                    <a:pt x="51968" y="30831"/>
                  </a:cubicBezTo>
                  <a:cubicBezTo>
                    <a:pt x="52266" y="31204"/>
                    <a:pt x="52639" y="31502"/>
                    <a:pt x="53012" y="31726"/>
                  </a:cubicBezTo>
                  <a:cubicBezTo>
                    <a:pt x="53422" y="31987"/>
                    <a:pt x="53870" y="32173"/>
                    <a:pt x="54280" y="32397"/>
                  </a:cubicBezTo>
                  <a:cubicBezTo>
                    <a:pt x="54839" y="32769"/>
                    <a:pt x="55510" y="33068"/>
                    <a:pt x="56181" y="33217"/>
                  </a:cubicBezTo>
                  <a:cubicBezTo>
                    <a:pt x="56591" y="33291"/>
                    <a:pt x="56964" y="33329"/>
                    <a:pt x="57374" y="33291"/>
                  </a:cubicBezTo>
                  <a:cubicBezTo>
                    <a:pt x="57598" y="33291"/>
                    <a:pt x="57896" y="33142"/>
                    <a:pt x="57896" y="32881"/>
                  </a:cubicBezTo>
                  <a:cubicBezTo>
                    <a:pt x="57896" y="32620"/>
                    <a:pt x="57598" y="32583"/>
                    <a:pt x="57374" y="32583"/>
                  </a:cubicBezTo>
                  <a:lnTo>
                    <a:pt x="57187" y="32583"/>
                  </a:lnTo>
                  <a:cubicBezTo>
                    <a:pt x="57001" y="32546"/>
                    <a:pt x="56852" y="32434"/>
                    <a:pt x="56815" y="32248"/>
                  </a:cubicBezTo>
                  <a:cubicBezTo>
                    <a:pt x="56815" y="32098"/>
                    <a:pt x="56852" y="31912"/>
                    <a:pt x="56964" y="31800"/>
                  </a:cubicBezTo>
                  <a:cubicBezTo>
                    <a:pt x="57187" y="31614"/>
                    <a:pt x="57448" y="31427"/>
                    <a:pt x="57709" y="31278"/>
                  </a:cubicBezTo>
                  <a:cubicBezTo>
                    <a:pt x="58231" y="30906"/>
                    <a:pt x="58604" y="30384"/>
                    <a:pt x="58790" y="29750"/>
                  </a:cubicBezTo>
                  <a:cubicBezTo>
                    <a:pt x="58641" y="29563"/>
                    <a:pt x="58380" y="29526"/>
                    <a:pt x="58157" y="29601"/>
                  </a:cubicBezTo>
                  <a:cubicBezTo>
                    <a:pt x="57896" y="29713"/>
                    <a:pt x="57672" y="29862"/>
                    <a:pt x="57448" y="30011"/>
                  </a:cubicBezTo>
                  <a:cubicBezTo>
                    <a:pt x="57299" y="30123"/>
                    <a:pt x="57150" y="30272"/>
                    <a:pt x="57001" y="30346"/>
                  </a:cubicBezTo>
                  <a:cubicBezTo>
                    <a:pt x="56852" y="30458"/>
                    <a:pt x="56628" y="30458"/>
                    <a:pt x="56516" y="30272"/>
                  </a:cubicBezTo>
                  <a:cubicBezTo>
                    <a:pt x="56442" y="30160"/>
                    <a:pt x="56405" y="29974"/>
                    <a:pt x="56442" y="29824"/>
                  </a:cubicBezTo>
                  <a:cubicBezTo>
                    <a:pt x="56516" y="29601"/>
                    <a:pt x="56666" y="29414"/>
                    <a:pt x="56815" y="29228"/>
                  </a:cubicBezTo>
                  <a:cubicBezTo>
                    <a:pt x="57187" y="28669"/>
                    <a:pt x="57486" y="28035"/>
                    <a:pt x="57672" y="27364"/>
                  </a:cubicBezTo>
                  <a:close/>
                  <a:moveTo>
                    <a:pt x="1827" y="30719"/>
                  </a:moveTo>
                  <a:cubicBezTo>
                    <a:pt x="1827" y="31539"/>
                    <a:pt x="2125" y="32285"/>
                    <a:pt x="2684" y="32881"/>
                  </a:cubicBezTo>
                  <a:cubicBezTo>
                    <a:pt x="2833" y="33030"/>
                    <a:pt x="3020" y="33180"/>
                    <a:pt x="3132" y="33366"/>
                  </a:cubicBezTo>
                  <a:cubicBezTo>
                    <a:pt x="3281" y="33515"/>
                    <a:pt x="3281" y="33776"/>
                    <a:pt x="3132" y="33925"/>
                  </a:cubicBezTo>
                  <a:cubicBezTo>
                    <a:pt x="3020" y="34037"/>
                    <a:pt x="2833" y="34074"/>
                    <a:pt x="2684" y="34037"/>
                  </a:cubicBezTo>
                  <a:cubicBezTo>
                    <a:pt x="2349" y="33962"/>
                    <a:pt x="2051" y="33813"/>
                    <a:pt x="1752" y="33739"/>
                  </a:cubicBezTo>
                  <a:cubicBezTo>
                    <a:pt x="1529" y="33664"/>
                    <a:pt x="1268" y="33776"/>
                    <a:pt x="1156" y="34000"/>
                  </a:cubicBezTo>
                  <a:cubicBezTo>
                    <a:pt x="1007" y="34261"/>
                    <a:pt x="1044" y="34559"/>
                    <a:pt x="1305" y="34745"/>
                  </a:cubicBezTo>
                  <a:cubicBezTo>
                    <a:pt x="2237" y="35528"/>
                    <a:pt x="3244" y="36013"/>
                    <a:pt x="4511" y="35603"/>
                  </a:cubicBezTo>
                  <a:cubicBezTo>
                    <a:pt x="4996" y="35379"/>
                    <a:pt x="5518" y="35267"/>
                    <a:pt x="6040" y="35155"/>
                  </a:cubicBezTo>
                  <a:cubicBezTo>
                    <a:pt x="6412" y="35118"/>
                    <a:pt x="6748" y="34969"/>
                    <a:pt x="7009" y="34708"/>
                  </a:cubicBezTo>
                  <a:cubicBezTo>
                    <a:pt x="7270" y="34522"/>
                    <a:pt x="7568" y="34298"/>
                    <a:pt x="7792" y="34074"/>
                  </a:cubicBezTo>
                  <a:cubicBezTo>
                    <a:pt x="8425" y="33552"/>
                    <a:pt x="8873" y="32881"/>
                    <a:pt x="9134" y="32098"/>
                  </a:cubicBezTo>
                  <a:cubicBezTo>
                    <a:pt x="9208" y="31838"/>
                    <a:pt x="9246" y="31577"/>
                    <a:pt x="9246" y="31316"/>
                  </a:cubicBezTo>
                  <a:cubicBezTo>
                    <a:pt x="9246" y="31166"/>
                    <a:pt x="9171" y="31017"/>
                    <a:pt x="9022" y="30906"/>
                  </a:cubicBezTo>
                  <a:cubicBezTo>
                    <a:pt x="8910" y="30868"/>
                    <a:pt x="8761" y="30868"/>
                    <a:pt x="8649" y="30943"/>
                  </a:cubicBezTo>
                  <a:cubicBezTo>
                    <a:pt x="8463" y="31129"/>
                    <a:pt x="8276" y="31316"/>
                    <a:pt x="8127" y="31539"/>
                  </a:cubicBezTo>
                  <a:cubicBezTo>
                    <a:pt x="7978" y="31726"/>
                    <a:pt x="7903" y="31949"/>
                    <a:pt x="7754" y="32136"/>
                  </a:cubicBezTo>
                  <a:cubicBezTo>
                    <a:pt x="7643" y="32248"/>
                    <a:pt x="7493" y="32285"/>
                    <a:pt x="7307" y="32285"/>
                  </a:cubicBezTo>
                  <a:cubicBezTo>
                    <a:pt x="7158" y="32210"/>
                    <a:pt x="7046" y="32098"/>
                    <a:pt x="7009" y="31949"/>
                  </a:cubicBezTo>
                  <a:cubicBezTo>
                    <a:pt x="6971" y="31763"/>
                    <a:pt x="6934" y="31614"/>
                    <a:pt x="6971" y="31427"/>
                  </a:cubicBezTo>
                  <a:cubicBezTo>
                    <a:pt x="6934" y="30943"/>
                    <a:pt x="6897" y="30458"/>
                    <a:pt x="6822" y="29936"/>
                  </a:cubicBezTo>
                  <a:cubicBezTo>
                    <a:pt x="6822" y="29824"/>
                    <a:pt x="6673" y="29713"/>
                    <a:pt x="6524" y="29489"/>
                  </a:cubicBezTo>
                  <a:cubicBezTo>
                    <a:pt x="6412" y="29974"/>
                    <a:pt x="6338" y="30346"/>
                    <a:pt x="6263" y="30682"/>
                  </a:cubicBezTo>
                  <a:cubicBezTo>
                    <a:pt x="6189" y="30868"/>
                    <a:pt x="6151" y="31017"/>
                    <a:pt x="6077" y="31166"/>
                  </a:cubicBezTo>
                  <a:cubicBezTo>
                    <a:pt x="5928" y="31353"/>
                    <a:pt x="5629" y="31390"/>
                    <a:pt x="5480" y="31241"/>
                  </a:cubicBezTo>
                  <a:cubicBezTo>
                    <a:pt x="5368" y="31092"/>
                    <a:pt x="5294" y="30943"/>
                    <a:pt x="5219" y="30794"/>
                  </a:cubicBezTo>
                  <a:cubicBezTo>
                    <a:pt x="4996" y="30458"/>
                    <a:pt x="4809" y="30085"/>
                    <a:pt x="4548" y="29787"/>
                  </a:cubicBezTo>
                  <a:cubicBezTo>
                    <a:pt x="4474" y="29675"/>
                    <a:pt x="4287" y="29638"/>
                    <a:pt x="4138" y="29526"/>
                  </a:cubicBezTo>
                  <a:cubicBezTo>
                    <a:pt x="3989" y="29974"/>
                    <a:pt x="3989" y="30458"/>
                    <a:pt x="4176" y="30868"/>
                  </a:cubicBezTo>
                  <a:cubicBezTo>
                    <a:pt x="4250" y="31092"/>
                    <a:pt x="4325" y="31316"/>
                    <a:pt x="4399" y="31539"/>
                  </a:cubicBezTo>
                  <a:cubicBezTo>
                    <a:pt x="4436" y="31726"/>
                    <a:pt x="4362" y="31875"/>
                    <a:pt x="4176" y="31949"/>
                  </a:cubicBezTo>
                  <a:cubicBezTo>
                    <a:pt x="4026" y="31987"/>
                    <a:pt x="3840" y="31987"/>
                    <a:pt x="3728" y="31912"/>
                  </a:cubicBezTo>
                  <a:cubicBezTo>
                    <a:pt x="3542" y="31726"/>
                    <a:pt x="3430" y="31539"/>
                    <a:pt x="3281" y="31353"/>
                  </a:cubicBezTo>
                  <a:cubicBezTo>
                    <a:pt x="2945" y="30906"/>
                    <a:pt x="2386" y="30645"/>
                    <a:pt x="1827" y="30719"/>
                  </a:cubicBezTo>
                  <a:close/>
                  <a:moveTo>
                    <a:pt x="45854" y="15360"/>
                  </a:moveTo>
                  <a:cubicBezTo>
                    <a:pt x="45966" y="15323"/>
                    <a:pt x="46078" y="15285"/>
                    <a:pt x="46190" y="15248"/>
                  </a:cubicBezTo>
                  <a:cubicBezTo>
                    <a:pt x="47308" y="14577"/>
                    <a:pt x="48352" y="13794"/>
                    <a:pt x="49284" y="12862"/>
                  </a:cubicBezTo>
                  <a:cubicBezTo>
                    <a:pt x="49471" y="12713"/>
                    <a:pt x="49582" y="12527"/>
                    <a:pt x="49731" y="12340"/>
                  </a:cubicBezTo>
                  <a:cubicBezTo>
                    <a:pt x="50104" y="11930"/>
                    <a:pt x="49992" y="11259"/>
                    <a:pt x="49471" y="11035"/>
                  </a:cubicBezTo>
                  <a:cubicBezTo>
                    <a:pt x="49210" y="10849"/>
                    <a:pt x="48911" y="10700"/>
                    <a:pt x="48576" y="10625"/>
                  </a:cubicBezTo>
                  <a:cubicBezTo>
                    <a:pt x="47308" y="10290"/>
                    <a:pt x="46003" y="10215"/>
                    <a:pt x="44699" y="10402"/>
                  </a:cubicBezTo>
                  <a:cubicBezTo>
                    <a:pt x="44214" y="10439"/>
                    <a:pt x="43767" y="10625"/>
                    <a:pt x="43394" y="10924"/>
                  </a:cubicBezTo>
                  <a:cubicBezTo>
                    <a:pt x="43394" y="11035"/>
                    <a:pt x="43357" y="11073"/>
                    <a:pt x="43357" y="11110"/>
                  </a:cubicBezTo>
                  <a:cubicBezTo>
                    <a:pt x="44177" y="12489"/>
                    <a:pt x="44997" y="13831"/>
                    <a:pt x="45705" y="15285"/>
                  </a:cubicBezTo>
                  <a:cubicBezTo>
                    <a:pt x="45743" y="15323"/>
                    <a:pt x="45780" y="15323"/>
                    <a:pt x="45854" y="15360"/>
                  </a:cubicBezTo>
                  <a:close/>
                  <a:moveTo>
                    <a:pt x="12936" y="26208"/>
                  </a:moveTo>
                  <a:cubicBezTo>
                    <a:pt x="12601" y="24009"/>
                    <a:pt x="12414" y="21772"/>
                    <a:pt x="12452" y="19572"/>
                  </a:cubicBezTo>
                  <a:cubicBezTo>
                    <a:pt x="12042" y="19200"/>
                    <a:pt x="11482" y="19013"/>
                    <a:pt x="10923" y="19013"/>
                  </a:cubicBezTo>
                  <a:cubicBezTo>
                    <a:pt x="10289" y="18976"/>
                    <a:pt x="9693" y="19349"/>
                    <a:pt x="9507" y="19945"/>
                  </a:cubicBezTo>
                  <a:cubicBezTo>
                    <a:pt x="9320" y="20467"/>
                    <a:pt x="9246" y="20989"/>
                    <a:pt x="9320" y="21548"/>
                  </a:cubicBezTo>
                  <a:cubicBezTo>
                    <a:pt x="9507" y="22816"/>
                    <a:pt x="10028" y="23971"/>
                    <a:pt x="10849" y="24978"/>
                  </a:cubicBezTo>
                  <a:cubicBezTo>
                    <a:pt x="11371" y="25612"/>
                    <a:pt x="12116" y="26059"/>
                    <a:pt x="12936" y="26208"/>
                  </a:cubicBezTo>
                  <a:close/>
                  <a:moveTo>
                    <a:pt x="46227" y="27476"/>
                  </a:moveTo>
                  <a:cubicBezTo>
                    <a:pt x="47718" y="27066"/>
                    <a:pt x="48986" y="26208"/>
                    <a:pt x="49918" y="24978"/>
                  </a:cubicBezTo>
                  <a:cubicBezTo>
                    <a:pt x="50328" y="24382"/>
                    <a:pt x="50514" y="23599"/>
                    <a:pt x="50402" y="22890"/>
                  </a:cubicBezTo>
                  <a:cubicBezTo>
                    <a:pt x="50402" y="22182"/>
                    <a:pt x="49918" y="21586"/>
                    <a:pt x="49247" y="21436"/>
                  </a:cubicBezTo>
                  <a:cubicBezTo>
                    <a:pt x="48539" y="21213"/>
                    <a:pt x="47793" y="21511"/>
                    <a:pt x="47383" y="22145"/>
                  </a:cubicBezTo>
                  <a:cubicBezTo>
                    <a:pt x="47159" y="22480"/>
                    <a:pt x="47047" y="22853"/>
                    <a:pt x="47010" y="23263"/>
                  </a:cubicBezTo>
                  <a:cubicBezTo>
                    <a:pt x="46973" y="24382"/>
                    <a:pt x="46824" y="25463"/>
                    <a:pt x="46488" y="26506"/>
                  </a:cubicBezTo>
                  <a:cubicBezTo>
                    <a:pt x="46414" y="26805"/>
                    <a:pt x="46339" y="27103"/>
                    <a:pt x="46227" y="27513"/>
                  </a:cubicBezTo>
                  <a:close/>
                  <a:moveTo>
                    <a:pt x="42536" y="9917"/>
                  </a:moveTo>
                  <a:cubicBezTo>
                    <a:pt x="42797" y="8687"/>
                    <a:pt x="42350" y="7456"/>
                    <a:pt x="42275" y="6226"/>
                  </a:cubicBezTo>
                  <a:cubicBezTo>
                    <a:pt x="42201" y="5257"/>
                    <a:pt x="41977" y="4362"/>
                    <a:pt x="41530" y="3542"/>
                  </a:cubicBezTo>
                  <a:cubicBezTo>
                    <a:pt x="40933" y="3952"/>
                    <a:pt x="40412" y="4549"/>
                    <a:pt x="40113" y="5257"/>
                  </a:cubicBezTo>
                  <a:cubicBezTo>
                    <a:pt x="39740" y="5853"/>
                    <a:pt x="39591" y="6599"/>
                    <a:pt x="39666" y="7307"/>
                  </a:cubicBezTo>
                  <a:lnTo>
                    <a:pt x="42387" y="9917"/>
                  </a:lnTo>
                  <a:cubicBezTo>
                    <a:pt x="42387" y="9917"/>
                    <a:pt x="42425" y="9917"/>
                    <a:pt x="42536" y="9917"/>
                  </a:cubicBezTo>
                  <a:close/>
                  <a:moveTo>
                    <a:pt x="31576" y="70869"/>
                  </a:moveTo>
                  <a:cubicBezTo>
                    <a:pt x="30942" y="71801"/>
                    <a:pt x="30570" y="72920"/>
                    <a:pt x="30532" y="74038"/>
                  </a:cubicBezTo>
                  <a:cubicBezTo>
                    <a:pt x="30495" y="74262"/>
                    <a:pt x="30532" y="74486"/>
                    <a:pt x="30607" y="74709"/>
                  </a:cubicBezTo>
                  <a:cubicBezTo>
                    <a:pt x="30681" y="75343"/>
                    <a:pt x="31464" y="75529"/>
                    <a:pt x="31837" y="75045"/>
                  </a:cubicBezTo>
                  <a:cubicBezTo>
                    <a:pt x="32098" y="74784"/>
                    <a:pt x="32285" y="74448"/>
                    <a:pt x="32434" y="74113"/>
                  </a:cubicBezTo>
                  <a:cubicBezTo>
                    <a:pt x="32918" y="72920"/>
                    <a:pt x="32583" y="71876"/>
                    <a:pt x="31576" y="70869"/>
                  </a:cubicBezTo>
                  <a:close/>
                  <a:moveTo>
                    <a:pt x="46973" y="71391"/>
                  </a:moveTo>
                  <a:cubicBezTo>
                    <a:pt x="46675" y="71578"/>
                    <a:pt x="46488" y="71876"/>
                    <a:pt x="46451" y="72212"/>
                  </a:cubicBezTo>
                  <a:cubicBezTo>
                    <a:pt x="46264" y="73255"/>
                    <a:pt x="46376" y="74374"/>
                    <a:pt x="46786" y="75380"/>
                  </a:cubicBezTo>
                  <a:cubicBezTo>
                    <a:pt x="46861" y="75529"/>
                    <a:pt x="46973" y="75716"/>
                    <a:pt x="47122" y="75865"/>
                  </a:cubicBezTo>
                  <a:cubicBezTo>
                    <a:pt x="47271" y="76014"/>
                    <a:pt x="47495" y="76014"/>
                    <a:pt x="47644" y="75902"/>
                  </a:cubicBezTo>
                  <a:cubicBezTo>
                    <a:pt x="47942" y="75716"/>
                    <a:pt x="48128" y="75418"/>
                    <a:pt x="48203" y="75082"/>
                  </a:cubicBezTo>
                  <a:cubicBezTo>
                    <a:pt x="48315" y="74597"/>
                    <a:pt x="48315" y="74076"/>
                    <a:pt x="48166" y="73591"/>
                  </a:cubicBezTo>
                  <a:cubicBezTo>
                    <a:pt x="47867" y="72808"/>
                    <a:pt x="47457" y="72062"/>
                    <a:pt x="46973" y="71391"/>
                  </a:cubicBezTo>
                  <a:close/>
                  <a:moveTo>
                    <a:pt x="39815" y="50477"/>
                  </a:moveTo>
                  <a:cubicBezTo>
                    <a:pt x="39256" y="50664"/>
                    <a:pt x="38808" y="50888"/>
                    <a:pt x="38734" y="51521"/>
                  </a:cubicBezTo>
                  <a:cubicBezTo>
                    <a:pt x="38697" y="51969"/>
                    <a:pt x="38958" y="52416"/>
                    <a:pt x="39405" y="52565"/>
                  </a:cubicBezTo>
                  <a:cubicBezTo>
                    <a:pt x="39815" y="52863"/>
                    <a:pt x="40374" y="52789"/>
                    <a:pt x="40672" y="52379"/>
                  </a:cubicBezTo>
                  <a:cubicBezTo>
                    <a:pt x="40486" y="51708"/>
                    <a:pt x="40188" y="51074"/>
                    <a:pt x="39815" y="50477"/>
                  </a:cubicBezTo>
                  <a:close/>
                  <a:moveTo>
                    <a:pt x="21622" y="55734"/>
                  </a:moveTo>
                  <a:cubicBezTo>
                    <a:pt x="22070" y="56032"/>
                    <a:pt x="22629" y="55958"/>
                    <a:pt x="22965" y="55585"/>
                  </a:cubicBezTo>
                  <a:cubicBezTo>
                    <a:pt x="23226" y="55212"/>
                    <a:pt x="23263" y="54727"/>
                    <a:pt x="23039" y="54355"/>
                  </a:cubicBezTo>
                  <a:cubicBezTo>
                    <a:pt x="22965" y="53870"/>
                    <a:pt x="22480" y="53609"/>
                    <a:pt x="22033" y="53721"/>
                  </a:cubicBezTo>
                  <a:cubicBezTo>
                    <a:pt x="21958" y="53944"/>
                    <a:pt x="21883" y="54168"/>
                    <a:pt x="21846" y="54392"/>
                  </a:cubicBezTo>
                  <a:cubicBezTo>
                    <a:pt x="21772" y="54839"/>
                    <a:pt x="21734" y="55287"/>
                    <a:pt x="21660" y="557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7539775" y="3162250"/>
              <a:ext cx="182700" cy="182700"/>
            </a:xfrm>
            <a:custGeom>
              <a:avLst/>
              <a:gdLst/>
              <a:ahLst/>
              <a:cxnLst/>
              <a:rect l="l" t="t" r="r" b="b"/>
              <a:pathLst>
                <a:path w="7308" h="7308" extrusionOk="0">
                  <a:moveTo>
                    <a:pt x="7307" y="2349"/>
                  </a:moveTo>
                  <a:cubicBezTo>
                    <a:pt x="7270" y="3020"/>
                    <a:pt x="7158" y="3691"/>
                    <a:pt x="7009" y="4362"/>
                  </a:cubicBezTo>
                  <a:cubicBezTo>
                    <a:pt x="6599" y="6301"/>
                    <a:pt x="4399" y="7307"/>
                    <a:pt x="2647" y="6338"/>
                  </a:cubicBezTo>
                  <a:cubicBezTo>
                    <a:pt x="1417" y="5704"/>
                    <a:pt x="485" y="4548"/>
                    <a:pt x="187" y="3169"/>
                  </a:cubicBezTo>
                  <a:cubicBezTo>
                    <a:pt x="75" y="2610"/>
                    <a:pt x="0" y="2051"/>
                    <a:pt x="0" y="1492"/>
                  </a:cubicBezTo>
                  <a:cubicBezTo>
                    <a:pt x="0" y="970"/>
                    <a:pt x="336" y="560"/>
                    <a:pt x="858" y="522"/>
                  </a:cubicBezTo>
                  <a:cubicBezTo>
                    <a:pt x="1268" y="448"/>
                    <a:pt x="1715" y="410"/>
                    <a:pt x="2125" y="373"/>
                  </a:cubicBezTo>
                  <a:cubicBezTo>
                    <a:pt x="3281" y="261"/>
                    <a:pt x="4399" y="149"/>
                    <a:pt x="5555" y="38"/>
                  </a:cubicBezTo>
                  <a:cubicBezTo>
                    <a:pt x="5853" y="0"/>
                    <a:pt x="6151" y="0"/>
                    <a:pt x="6450" y="38"/>
                  </a:cubicBezTo>
                  <a:cubicBezTo>
                    <a:pt x="6822" y="38"/>
                    <a:pt x="7158" y="336"/>
                    <a:pt x="7195" y="746"/>
                  </a:cubicBezTo>
                  <a:cubicBezTo>
                    <a:pt x="7270" y="1268"/>
                    <a:pt x="7270" y="1752"/>
                    <a:pt x="7307" y="2349"/>
                  </a:cubicBezTo>
                  <a:close/>
                  <a:moveTo>
                    <a:pt x="6338" y="970"/>
                  </a:moveTo>
                  <a:cubicBezTo>
                    <a:pt x="4548" y="970"/>
                    <a:pt x="2796" y="1119"/>
                    <a:pt x="1081" y="1454"/>
                  </a:cubicBezTo>
                  <a:cubicBezTo>
                    <a:pt x="1081" y="1454"/>
                    <a:pt x="1007" y="1492"/>
                    <a:pt x="1007" y="1529"/>
                  </a:cubicBezTo>
                  <a:cubicBezTo>
                    <a:pt x="746" y="3244"/>
                    <a:pt x="1678" y="4959"/>
                    <a:pt x="3318" y="5630"/>
                  </a:cubicBezTo>
                  <a:cubicBezTo>
                    <a:pt x="4474" y="6114"/>
                    <a:pt x="5779" y="5480"/>
                    <a:pt x="6114" y="4288"/>
                  </a:cubicBezTo>
                  <a:cubicBezTo>
                    <a:pt x="6412" y="3206"/>
                    <a:pt x="6487" y="2088"/>
                    <a:pt x="6301" y="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7399025" y="3054125"/>
              <a:ext cx="77400" cy="80175"/>
            </a:xfrm>
            <a:custGeom>
              <a:avLst/>
              <a:gdLst/>
              <a:ahLst/>
              <a:cxnLst/>
              <a:rect l="l" t="t" r="r" b="b"/>
              <a:pathLst>
                <a:path w="3096" h="3207" extrusionOk="0">
                  <a:moveTo>
                    <a:pt x="113" y="1492"/>
                  </a:moveTo>
                  <a:cubicBezTo>
                    <a:pt x="187" y="635"/>
                    <a:pt x="1008" y="1"/>
                    <a:pt x="1865" y="150"/>
                  </a:cubicBezTo>
                  <a:cubicBezTo>
                    <a:pt x="2611" y="187"/>
                    <a:pt x="3095" y="858"/>
                    <a:pt x="3021" y="1753"/>
                  </a:cubicBezTo>
                  <a:cubicBezTo>
                    <a:pt x="2946" y="2573"/>
                    <a:pt x="2200" y="3207"/>
                    <a:pt x="1380" y="3132"/>
                  </a:cubicBezTo>
                  <a:cubicBezTo>
                    <a:pt x="560" y="3058"/>
                    <a:pt x="1" y="2312"/>
                    <a:pt x="113" y="14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7739225" y="3065325"/>
              <a:ext cx="73650" cy="76450"/>
            </a:xfrm>
            <a:custGeom>
              <a:avLst/>
              <a:gdLst/>
              <a:ahLst/>
              <a:cxnLst/>
              <a:rect l="l" t="t" r="r" b="b"/>
              <a:pathLst>
                <a:path w="2946" h="3058" extrusionOk="0">
                  <a:moveTo>
                    <a:pt x="2945" y="1380"/>
                  </a:moveTo>
                  <a:cubicBezTo>
                    <a:pt x="2945" y="1752"/>
                    <a:pt x="2833" y="2162"/>
                    <a:pt x="2610" y="2498"/>
                  </a:cubicBezTo>
                  <a:cubicBezTo>
                    <a:pt x="2349" y="2871"/>
                    <a:pt x="1901" y="3057"/>
                    <a:pt x="1454" y="2983"/>
                  </a:cubicBezTo>
                  <a:cubicBezTo>
                    <a:pt x="820" y="2871"/>
                    <a:pt x="298" y="2386"/>
                    <a:pt x="149" y="1790"/>
                  </a:cubicBezTo>
                  <a:cubicBezTo>
                    <a:pt x="0" y="1193"/>
                    <a:pt x="261" y="634"/>
                    <a:pt x="783" y="336"/>
                  </a:cubicBezTo>
                  <a:cubicBezTo>
                    <a:pt x="1305" y="0"/>
                    <a:pt x="1939" y="0"/>
                    <a:pt x="2461" y="336"/>
                  </a:cubicBezTo>
                  <a:cubicBezTo>
                    <a:pt x="2796" y="597"/>
                    <a:pt x="2945" y="969"/>
                    <a:pt x="2945" y="1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7565875" y="3712125"/>
              <a:ext cx="113725" cy="116525"/>
            </a:xfrm>
            <a:custGeom>
              <a:avLst/>
              <a:gdLst/>
              <a:ahLst/>
              <a:cxnLst/>
              <a:rect l="l" t="t" r="r" b="b"/>
              <a:pathLst>
                <a:path w="4549" h="4661" extrusionOk="0">
                  <a:moveTo>
                    <a:pt x="4548" y="2386"/>
                  </a:moveTo>
                  <a:cubicBezTo>
                    <a:pt x="4511" y="3654"/>
                    <a:pt x="3467" y="4660"/>
                    <a:pt x="2200" y="4623"/>
                  </a:cubicBezTo>
                  <a:cubicBezTo>
                    <a:pt x="1007" y="4586"/>
                    <a:pt x="75" y="3654"/>
                    <a:pt x="37" y="2461"/>
                  </a:cubicBezTo>
                  <a:cubicBezTo>
                    <a:pt x="0" y="970"/>
                    <a:pt x="1268" y="261"/>
                    <a:pt x="2311" y="112"/>
                  </a:cubicBezTo>
                  <a:cubicBezTo>
                    <a:pt x="3393" y="0"/>
                    <a:pt x="4548" y="1193"/>
                    <a:pt x="4548" y="2386"/>
                  </a:cubicBezTo>
                  <a:close/>
                  <a:moveTo>
                    <a:pt x="2200" y="3728"/>
                  </a:moveTo>
                  <a:cubicBezTo>
                    <a:pt x="2945" y="3766"/>
                    <a:pt x="3579" y="3206"/>
                    <a:pt x="3653" y="2461"/>
                  </a:cubicBezTo>
                  <a:cubicBezTo>
                    <a:pt x="3653" y="1790"/>
                    <a:pt x="3169" y="1193"/>
                    <a:pt x="2498" y="1044"/>
                  </a:cubicBezTo>
                  <a:cubicBezTo>
                    <a:pt x="1678" y="1007"/>
                    <a:pt x="1007" y="1566"/>
                    <a:pt x="895" y="2349"/>
                  </a:cubicBezTo>
                  <a:cubicBezTo>
                    <a:pt x="857" y="3132"/>
                    <a:pt x="1491" y="3728"/>
                    <a:pt x="2237" y="37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7710325" y="3820225"/>
              <a:ext cx="110000" cy="111875"/>
            </a:xfrm>
            <a:custGeom>
              <a:avLst/>
              <a:gdLst/>
              <a:ahLst/>
              <a:cxnLst/>
              <a:rect l="l" t="t" r="r" b="b"/>
              <a:pathLst>
                <a:path w="4400" h="4475" extrusionOk="0">
                  <a:moveTo>
                    <a:pt x="4362" y="2573"/>
                  </a:moveTo>
                  <a:cubicBezTo>
                    <a:pt x="4288" y="3766"/>
                    <a:pt x="3467" y="4474"/>
                    <a:pt x="2237" y="4474"/>
                  </a:cubicBezTo>
                  <a:cubicBezTo>
                    <a:pt x="1082" y="4474"/>
                    <a:pt x="0" y="3431"/>
                    <a:pt x="38" y="2387"/>
                  </a:cubicBezTo>
                  <a:cubicBezTo>
                    <a:pt x="38" y="1343"/>
                    <a:pt x="1268" y="1"/>
                    <a:pt x="2349" y="113"/>
                  </a:cubicBezTo>
                  <a:cubicBezTo>
                    <a:pt x="3467" y="225"/>
                    <a:pt x="4399" y="1194"/>
                    <a:pt x="4362" y="2573"/>
                  </a:cubicBezTo>
                  <a:close/>
                  <a:moveTo>
                    <a:pt x="3430" y="2350"/>
                  </a:moveTo>
                  <a:cubicBezTo>
                    <a:pt x="3430" y="2163"/>
                    <a:pt x="3393" y="1977"/>
                    <a:pt x="3356" y="1790"/>
                  </a:cubicBezTo>
                  <a:cubicBezTo>
                    <a:pt x="3169" y="1268"/>
                    <a:pt x="2573" y="858"/>
                    <a:pt x="2200" y="1007"/>
                  </a:cubicBezTo>
                  <a:cubicBezTo>
                    <a:pt x="1715" y="1157"/>
                    <a:pt x="1342" y="1418"/>
                    <a:pt x="1082" y="1828"/>
                  </a:cubicBezTo>
                  <a:cubicBezTo>
                    <a:pt x="671" y="2610"/>
                    <a:pt x="1231" y="3542"/>
                    <a:pt x="2125" y="3580"/>
                  </a:cubicBezTo>
                  <a:cubicBezTo>
                    <a:pt x="2946" y="3692"/>
                    <a:pt x="3467" y="3282"/>
                    <a:pt x="3467" y="23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3" name="Google Shape;903;p38"/>
          <p:cNvGrpSpPr/>
          <p:nvPr/>
        </p:nvGrpSpPr>
        <p:grpSpPr>
          <a:xfrm flipH="1">
            <a:off x="7309963" y="1767075"/>
            <a:ext cx="330075" cy="331875"/>
            <a:chOff x="552250" y="2081050"/>
            <a:chExt cx="330075" cy="331875"/>
          </a:xfrm>
        </p:grpSpPr>
        <p:sp>
          <p:nvSpPr>
            <p:cNvPr id="904" name="Google Shape;904;p38"/>
            <p:cNvSpPr/>
            <p:nvPr/>
          </p:nvSpPr>
          <p:spPr>
            <a:xfrm>
              <a:off x="585350" y="21186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552250" y="20810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38"/>
          <p:cNvGrpSpPr/>
          <p:nvPr/>
        </p:nvGrpSpPr>
        <p:grpSpPr>
          <a:xfrm flipH="1">
            <a:off x="7870950" y="721075"/>
            <a:ext cx="503600" cy="371225"/>
            <a:chOff x="8261775" y="1880050"/>
            <a:chExt cx="503600" cy="371225"/>
          </a:xfrm>
        </p:grpSpPr>
        <p:sp>
          <p:nvSpPr>
            <p:cNvPr id="907" name="Google Shape;907;p38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8"/>
          <p:cNvGrpSpPr/>
          <p:nvPr/>
        </p:nvGrpSpPr>
        <p:grpSpPr>
          <a:xfrm>
            <a:off x="552762" y="2775711"/>
            <a:ext cx="1357025" cy="1746600"/>
            <a:chOff x="770525" y="2781050"/>
            <a:chExt cx="1357025" cy="1746600"/>
          </a:xfrm>
        </p:grpSpPr>
        <p:sp>
          <p:nvSpPr>
            <p:cNvPr id="910" name="Google Shape;910;p38"/>
            <p:cNvSpPr/>
            <p:nvPr/>
          </p:nvSpPr>
          <p:spPr>
            <a:xfrm flipH="1">
              <a:off x="1071575" y="3034550"/>
              <a:ext cx="821100" cy="583475"/>
            </a:xfrm>
            <a:custGeom>
              <a:avLst/>
              <a:gdLst/>
              <a:ahLst/>
              <a:cxnLst/>
              <a:rect l="l" t="t" r="r" b="b"/>
              <a:pathLst>
                <a:path w="32844" h="23339" extrusionOk="0">
                  <a:moveTo>
                    <a:pt x="27550" y="6562"/>
                  </a:moveTo>
                  <a:cubicBezTo>
                    <a:pt x="27811" y="6860"/>
                    <a:pt x="28035" y="7159"/>
                    <a:pt x="28258" y="7382"/>
                  </a:cubicBezTo>
                  <a:cubicBezTo>
                    <a:pt x="28557" y="7755"/>
                    <a:pt x="28855" y="8091"/>
                    <a:pt x="29190" y="8426"/>
                  </a:cubicBezTo>
                  <a:cubicBezTo>
                    <a:pt x="29973" y="9246"/>
                    <a:pt x="31092" y="9619"/>
                    <a:pt x="32210" y="9507"/>
                  </a:cubicBezTo>
                  <a:cubicBezTo>
                    <a:pt x="32397" y="9507"/>
                    <a:pt x="32546" y="9470"/>
                    <a:pt x="32769" y="9433"/>
                  </a:cubicBezTo>
                  <a:cubicBezTo>
                    <a:pt x="32807" y="9656"/>
                    <a:pt x="32844" y="9843"/>
                    <a:pt x="32844" y="10029"/>
                  </a:cubicBezTo>
                  <a:cubicBezTo>
                    <a:pt x="32546" y="12229"/>
                    <a:pt x="31726" y="14354"/>
                    <a:pt x="30458" y="16180"/>
                  </a:cubicBezTo>
                  <a:cubicBezTo>
                    <a:pt x="29340" y="17895"/>
                    <a:pt x="27886" y="19386"/>
                    <a:pt x="26208" y="20579"/>
                  </a:cubicBezTo>
                  <a:cubicBezTo>
                    <a:pt x="24605" y="21661"/>
                    <a:pt x="22778" y="22406"/>
                    <a:pt x="20877" y="22779"/>
                  </a:cubicBezTo>
                  <a:cubicBezTo>
                    <a:pt x="18752" y="23189"/>
                    <a:pt x="16590" y="23338"/>
                    <a:pt x="14465" y="23189"/>
                  </a:cubicBezTo>
                  <a:cubicBezTo>
                    <a:pt x="13458" y="23152"/>
                    <a:pt x="12452" y="23077"/>
                    <a:pt x="11445" y="22928"/>
                  </a:cubicBezTo>
                  <a:cubicBezTo>
                    <a:pt x="7904" y="22369"/>
                    <a:pt x="4735" y="20356"/>
                    <a:pt x="2722" y="17336"/>
                  </a:cubicBezTo>
                  <a:cubicBezTo>
                    <a:pt x="1715" y="15770"/>
                    <a:pt x="1007" y="14055"/>
                    <a:pt x="634" y="12229"/>
                  </a:cubicBezTo>
                  <a:cubicBezTo>
                    <a:pt x="336" y="10849"/>
                    <a:pt x="112" y="9395"/>
                    <a:pt x="0" y="7979"/>
                  </a:cubicBezTo>
                  <a:cubicBezTo>
                    <a:pt x="0" y="7830"/>
                    <a:pt x="0" y="7681"/>
                    <a:pt x="0" y="7531"/>
                  </a:cubicBezTo>
                  <a:cubicBezTo>
                    <a:pt x="1454" y="7345"/>
                    <a:pt x="2498" y="6450"/>
                    <a:pt x="3579" y="5593"/>
                  </a:cubicBezTo>
                  <a:cubicBezTo>
                    <a:pt x="4660" y="4735"/>
                    <a:pt x="5630" y="3953"/>
                    <a:pt x="6599" y="3095"/>
                  </a:cubicBezTo>
                  <a:cubicBezTo>
                    <a:pt x="7494" y="2312"/>
                    <a:pt x="8276" y="1418"/>
                    <a:pt x="8873" y="411"/>
                  </a:cubicBezTo>
                  <a:cubicBezTo>
                    <a:pt x="8985" y="262"/>
                    <a:pt x="9097" y="113"/>
                    <a:pt x="9208" y="1"/>
                  </a:cubicBezTo>
                  <a:cubicBezTo>
                    <a:pt x="9469" y="411"/>
                    <a:pt x="9656" y="747"/>
                    <a:pt x="9842" y="1119"/>
                  </a:cubicBezTo>
                  <a:cubicBezTo>
                    <a:pt x="10625" y="2499"/>
                    <a:pt x="11669" y="3692"/>
                    <a:pt x="12899" y="4698"/>
                  </a:cubicBezTo>
                  <a:cubicBezTo>
                    <a:pt x="14838" y="6115"/>
                    <a:pt x="17224" y="6823"/>
                    <a:pt x="19610" y="6637"/>
                  </a:cubicBezTo>
                  <a:lnTo>
                    <a:pt x="19721" y="6637"/>
                  </a:lnTo>
                  <a:cubicBezTo>
                    <a:pt x="21026" y="6488"/>
                    <a:pt x="21474" y="5817"/>
                    <a:pt x="21138" y="4549"/>
                  </a:cubicBezTo>
                  <a:cubicBezTo>
                    <a:pt x="21026" y="4176"/>
                    <a:pt x="20877" y="3803"/>
                    <a:pt x="20728" y="3319"/>
                  </a:cubicBezTo>
                  <a:cubicBezTo>
                    <a:pt x="20989" y="3393"/>
                    <a:pt x="21213" y="3580"/>
                    <a:pt x="21362" y="3803"/>
                  </a:cubicBezTo>
                  <a:cubicBezTo>
                    <a:pt x="22256" y="4773"/>
                    <a:pt x="23338" y="5593"/>
                    <a:pt x="24493" y="6264"/>
                  </a:cubicBezTo>
                  <a:cubicBezTo>
                    <a:pt x="24903" y="6488"/>
                    <a:pt x="25351" y="6711"/>
                    <a:pt x="25798" y="6860"/>
                  </a:cubicBezTo>
                  <a:cubicBezTo>
                    <a:pt x="26506" y="7121"/>
                    <a:pt x="26805" y="7047"/>
                    <a:pt x="27550" y="6562"/>
                  </a:cubicBezTo>
                  <a:close/>
                  <a:moveTo>
                    <a:pt x="15993" y="13869"/>
                  </a:moveTo>
                  <a:lnTo>
                    <a:pt x="13794" y="14055"/>
                  </a:lnTo>
                  <a:cubicBezTo>
                    <a:pt x="13458" y="14055"/>
                    <a:pt x="13123" y="14093"/>
                    <a:pt x="12787" y="14130"/>
                  </a:cubicBezTo>
                  <a:cubicBezTo>
                    <a:pt x="12377" y="14130"/>
                    <a:pt x="12079" y="14466"/>
                    <a:pt x="12116" y="14876"/>
                  </a:cubicBezTo>
                  <a:cubicBezTo>
                    <a:pt x="12079" y="15062"/>
                    <a:pt x="12079" y="15286"/>
                    <a:pt x="12116" y="15472"/>
                  </a:cubicBezTo>
                  <a:cubicBezTo>
                    <a:pt x="12228" y="15957"/>
                    <a:pt x="12340" y="16441"/>
                    <a:pt x="12452" y="16926"/>
                  </a:cubicBezTo>
                  <a:cubicBezTo>
                    <a:pt x="12601" y="17672"/>
                    <a:pt x="13011" y="18343"/>
                    <a:pt x="13570" y="18790"/>
                  </a:cubicBezTo>
                  <a:cubicBezTo>
                    <a:pt x="14390" y="19536"/>
                    <a:pt x="15434" y="19946"/>
                    <a:pt x="16515" y="20020"/>
                  </a:cubicBezTo>
                  <a:cubicBezTo>
                    <a:pt x="18379" y="20132"/>
                    <a:pt x="19647" y="19014"/>
                    <a:pt x="19759" y="17150"/>
                  </a:cubicBezTo>
                  <a:cubicBezTo>
                    <a:pt x="19796" y="16479"/>
                    <a:pt x="19796" y="15808"/>
                    <a:pt x="19833" y="15137"/>
                  </a:cubicBezTo>
                  <a:cubicBezTo>
                    <a:pt x="19871" y="13981"/>
                    <a:pt x="19386" y="13459"/>
                    <a:pt x="18193" y="13608"/>
                  </a:cubicBezTo>
                  <a:cubicBezTo>
                    <a:pt x="17373" y="13720"/>
                    <a:pt x="16590" y="13794"/>
                    <a:pt x="15993" y="13869"/>
                  </a:cubicBezTo>
                  <a:close/>
                  <a:moveTo>
                    <a:pt x="22107" y="10849"/>
                  </a:moveTo>
                  <a:cubicBezTo>
                    <a:pt x="22107" y="11483"/>
                    <a:pt x="22629" y="12042"/>
                    <a:pt x="23300" y="12005"/>
                  </a:cubicBezTo>
                  <a:cubicBezTo>
                    <a:pt x="24120" y="11968"/>
                    <a:pt x="24866" y="11259"/>
                    <a:pt x="24791" y="10551"/>
                  </a:cubicBezTo>
                  <a:cubicBezTo>
                    <a:pt x="24680" y="9768"/>
                    <a:pt x="23971" y="9209"/>
                    <a:pt x="23188" y="9209"/>
                  </a:cubicBezTo>
                  <a:cubicBezTo>
                    <a:pt x="22443" y="9321"/>
                    <a:pt x="22033" y="9917"/>
                    <a:pt x="22107" y="10849"/>
                  </a:cubicBezTo>
                  <a:close/>
                  <a:moveTo>
                    <a:pt x="8314" y="11446"/>
                  </a:moveTo>
                  <a:cubicBezTo>
                    <a:pt x="8985" y="11409"/>
                    <a:pt x="9507" y="10849"/>
                    <a:pt x="9469" y="10178"/>
                  </a:cubicBezTo>
                  <a:cubicBezTo>
                    <a:pt x="9395" y="9395"/>
                    <a:pt x="8798" y="8799"/>
                    <a:pt x="8016" y="8724"/>
                  </a:cubicBezTo>
                  <a:cubicBezTo>
                    <a:pt x="7307" y="8799"/>
                    <a:pt x="6748" y="9433"/>
                    <a:pt x="6785" y="10178"/>
                  </a:cubicBezTo>
                  <a:cubicBezTo>
                    <a:pt x="6860" y="10924"/>
                    <a:pt x="7531" y="11483"/>
                    <a:pt x="8314" y="11446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 flipH="1">
              <a:off x="1068775" y="2802500"/>
              <a:ext cx="823900" cy="452025"/>
            </a:xfrm>
            <a:custGeom>
              <a:avLst/>
              <a:gdLst/>
              <a:ahLst/>
              <a:cxnLst/>
              <a:rect l="l" t="t" r="r" b="b"/>
              <a:pathLst>
                <a:path w="32956" h="18081" extrusionOk="0">
                  <a:moveTo>
                    <a:pt x="597" y="15881"/>
                  </a:moveTo>
                  <a:lnTo>
                    <a:pt x="75" y="15397"/>
                  </a:lnTo>
                  <a:cubicBezTo>
                    <a:pt x="0" y="15061"/>
                    <a:pt x="38" y="14689"/>
                    <a:pt x="149" y="14390"/>
                  </a:cubicBezTo>
                  <a:cubicBezTo>
                    <a:pt x="709" y="12191"/>
                    <a:pt x="1529" y="10103"/>
                    <a:pt x="2647" y="8127"/>
                  </a:cubicBezTo>
                  <a:cubicBezTo>
                    <a:pt x="3020" y="7456"/>
                    <a:pt x="3505" y="6860"/>
                    <a:pt x="4101" y="6338"/>
                  </a:cubicBezTo>
                  <a:cubicBezTo>
                    <a:pt x="4437" y="6040"/>
                    <a:pt x="4735" y="5667"/>
                    <a:pt x="4996" y="5257"/>
                  </a:cubicBezTo>
                  <a:cubicBezTo>
                    <a:pt x="5741" y="4325"/>
                    <a:pt x="6673" y="3542"/>
                    <a:pt x="7755" y="2983"/>
                  </a:cubicBezTo>
                  <a:cubicBezTo>
                    <a:pt x="10327" y="1417"/>
                    <a:pt x="13197" y="783"/>
                    <a:pt x="16143" y="410"/>
                  </a:cubicBezTo>
                  <a:cubicBezTo>
                    <a:pt x="19386" y="0"/>
                    <a:pt x="22182" y="932"/>
                    <a:pt x="24754" y="2722"/>
                  </a:cubicBezTo>
                  <a:cubicBezTo>
                    <a:pt x="27438" y="4586"/>
                    <a:pt x="29638" y="7083"/>
                    <a:pt x="31129" y="9991"/>
                  </a:cubicBezTo>
                  <a:cubicBezTo>
                    <a:pt x="32136" y="12004"/>
                    <a:pt x="32732" y="14204"/>
                    <a:pt x="32918" y="16478"/>
                  </a:cubicBezTo>
                  <a:cubicBezTo>
                    <a:pt x="32956" y="17000"/>
                    <a:pt x="32583" y="17335"/>
                    <a:pt x="32508" y="17783"/>
                  </a:cubicBezTo>
                  <a:cubicBezTo>
                    <a:pt x="31614" y="18081"/>
                    <a:pt x="30644" y="17857"/>
                    <a:pt x="29973" y="17224"/>
                  </a:cubicBezTo>
                  <a:cubicBezTo>
                    <a:pt x="29563" y="16813"/>
                    <a:pt x="29153" y="16403"/>
                    <a:pt x="28818" y="15993"/>
                  </a:cubicBezTo>
                  <a:cubicBezTo>
                    <a:pt x="28445" y="15546"/>
                    <a:pt x="28109" y="15061"/>
                    <a:pt x="27737" y="14651"/>
                  </a:cubicBezTo>
                  <a:cubicBezTo>
                    <a:pt x="27364" y="14241"/>
                    <a:pt x="26954" y="14316"/>
                    <a:pt x="26730" y="14838"/>
                  </a:cubicBezTo>
                  <a:cubicBezTo>
                    <a:pt x="26655" y="14987"/>
                    <a:pt x="26655" y="15136"/>
                    <a:pt x="26581" y="15360"/>
                  </a:cubicBezTo>
                  <a:cubicBezTo>
                    <a:pt x="26357" y="15322"/>
                    <a:pt x="26134" y="15285"/>
                    <a:pt x="25910" y="15210"/>
                  </a:cubicBezTo>
                  <a:cubicBezTo>
                    <a:pt x="24568" y="14651"/>
                    <a:pt x="23375" y="13831"/>
                    <a:pt x="22368" y="12787"/>
                  </a:cubicBezTo>
                  <a:cubicBezTo>
                    <a:pt x="21772" y="12191"/>
                    <a:pt x="21213" y="11557"/>
                    <a:pt x="20653" y="10923"/>
                  </a:cubicBezTo>
                  <a:cubicBezTo>
                    <a:pt x="20392" y="10662"/>
                    <a:pt x="20131" y="10401"/>
                    <a:pt x="19833" y="10215"/>
                  </a:cubicBezTo>
                  <a:cubicBezTo>
                    <a:pt x="19498" y="9991"/>
                    <a:pt x="19088" y="10252"/>
                    <a:pt x="19125" y="10625"/>
                  </a:cubicBezTo>
                  <a:cubicBezTo>
                    <a:pt x="19125" y="10961"/>
                    <a:pt x="19199" y="11259"/>
                    <a:pt x="19311" y="11594"/>
                  </a:cubicBezTo>
                  <a:cubicBezTo>
                    <a:pt x="19498" y="12116"/>
                    <a:pt x="19759" y="12638"/>
                    <a:pt x="19982" y="13160"/>
                  </a:cubicBezTo>
                  <a:cubicBezTo>
                    <a:pt x="20094" y="13496"/>
                    <a:pt x="20243" y="13868"/>
                    <a:pt x="20318" y="14204"/>
                  </a:cubicBezTo>
                  <a:cubicBezTo>
                    <a:pt x="20430" y="14689"/>
                    <a:pt x="20281" y="14949"/>
                    <a:pt x="19796" y="14987"/>
                  </a:cubicBezTo>
                  <a:cubicBezTo>
                    <a:pt x="19274" y="15061"/>
                    <a:pt x="18752" y="15061"/>
                    <a:pt x="18193" y="15024"/>
                  </a:cubicBezTo>
                  <a:cubicBezTo>
                    <a:pt x="15770" y="14875"/>
                    <a:pt x="13496" y="13682"/>
                    <a:pt x="11930" y="11818"/>
                  </a:cubicBezTo>
                  <a:cubicBezTo>
                    <a:pt x="11259" y="10998"/>
                    <a:pt x="10700" y="10103"/>
                    <a:pt x="10215" y="9208"/>
                  </a:cubicBezTo>
                  <a:cubicBezTo>
                    <a:pt x="9917" y="8798"/>
                    <a:pt x="9805" y="8276"/>
                    <a:pt x="9805" y="7792"/>
                  </a:cubicBezTo>
                  <a:cubicBezTo>
                    <a:pt x="9842" y="7643"/>
                    <a:pt x="9805" y="7494"/>
                    <a:pt x="9768" y="7382"/>
                  </a:cubicBezTo>
                  <a:cubicBezTo>
                    <a:pt x="9768" y="7195"/>
                    <a:pt x="9619" y="7046"/>
                    <a:pt x="9432" y="7046"/>
                  </a:cubicBezTo>
                  <a:cubicBezTo>
                    <a:pt x="9246" y="6972"/>
                    <a:pt x="9022" y="7083"/>
                    <a:pt x="8948" y="7270"/>
                  </a:cubicBezTo>
                  <a:cubicBezTo>
                    <a:pt x="8873" y="7307"/>
                    <a:pt x="8873" y="7382"/>
                    <a:pt x="8836" y="7456"/>
                  </a:cubicBezTo>
                  <a:cubicBezTo>
                    <a:pt x="8649" y="8724"/>
                    <a:pt x="7866" y="9693"/>
                    <a:pt x="7084" y="10662"/>
                  </a:cubicBezTo>
                  <a:cubicBezTo>
                    <a:pt x="6077" y="11706"/>
                    <a:pt x="5033" y="12675"/>
                    <a:pt x="3877" y="13533"/>
                  </a:cubicBezTo>
                  <a:cubicBezTo>
                    <a:pt x="3206" y="14092"/>
                    <a:pt x="2498" y="14614"/>
                    <a:pt x="1790" y="15099"/>
                  </a:cubicBezTo>
                  <a:cubicBezTo>
                    <a:pt x="1454" y="15397"/>
                    <a:pt x="1044" y="15583"/>
                    <a:pt x="597" y="15881"/>
                  </a:cubicBezTo>
                  <a:close/>
                </a:path>
              </a:pathLst>
            </a:custGeom>
            <a:solidFill>
              <a:srgbClr val="C07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 flipH="1">
              <a:off x="1247725" y="3617050"/>
              <a:ext cx="356975" cy="220925"/>
            </a:xfrm>
            <a:custGeom>
              <a:avLst/>
              <a:gdLst/>
              <a:ahLst/>
              <a:cxnLst/>
              <a:rect l="l" t="t" r="r" b="b"/>
              <a:pathLst>
                <a:path w="14279" h="8837" extrusionOk="0">
                  <a:moveTo>
                    <a:pt x="10998" y="1"/>
                  </a:moveTo>
                  <a:cubicBezTo>
                    <a:pt x="11110" y="113"/>
                    <a:pt x="11185" y="150"/>
                    <a:pt x="11222" y="262"/>
                  </a:cubicBezTo>
                  <a:cubicBezTo>
                    <a:pt x="12117" y="2685"/>
                    <a:pt x="13272" y="4959"/>
                    <a:pt x="14279" y="7382"/>
                  </a:cubicBezTo>
                  <a:cubicBezTo>
                    <a:pt x="14130" y="7494"/>
                    <a:pt x="13981" y="7569"/>
                    <a:pt x="13832" y="7606"/>
                  </a:cubicBezTo>
                  <a:cubicBezTo>
                    <a:pt x="12751" y="7979"/>
                    <a:pt x="11669" y="8165"/>
                    <a:pt x="10551" y="8277"/>
                  </a:cubicBezTo>
                  <a:cubicBezTo>
                    <a:pt x="8389" y="8463"/>
                    <a:pt x="6189" y="8687"/>
                    <a:pt x="4027" y="8799"/>
                  </a:cubicBezTo>
                  <a:cubicBezTo>
                    <a:pt x="2871" y="8836"/>
                    <a:pt x="1716" y="8724"/>
                    <a:pt x="523" y="8650"/>
                  </a:cubicBezTo>
                  <a:cubicBezTo>
                    <a:pt x="336" y="8612"/>
                    <a:pt x="150" y="8538"/>
                    <a:pt x="1" y="8463"/>
                  </a:cubicBezTo>
                  <a:cubicBezTo>
                    <a:pt x="1" y="8314"/>
                    <a:pt x="1" y="8128"/>
                    <a:pt x="1" y="7979"/>
                  </a:cubicBezTo>
                  <a:cubicBezTo>
                    <a:pt x="225" y="5928"/>
                    <a:pt x="448" y="3878"/>
                    <a:pt x="672" y="1865"/>
                  </a:cubicBezTo>
                  <a:cubicBezTo>
                    <a:pt x="672" y="1716"/>
                    <a:pt x="672" y="1604"/>
                    <a:pt x="709" y="1455"/>
                  </a:cubicBezTo>
                  <a:cubicBezTo>
                    <a:pt x="821" y="709"/>
                    <a:pt x="933" y="635"/>
                    <a:pt x="1865" y="821"/>
                  </a:cubicBezTo>
                  <a:cubicBezTo>
                    <a:pt x="1828" y="1007"/>
                    <a:pt x="1790" y="1194"/>
                    <a:pt x="1753" y="1380"/>
                  </a:cubicBezTo>
                  <a:cubicBezTo>
                    <a:pt x="1604" y="2014"/>
                    <a:pt x="1567" y="2648"/>
                    <a:pt x="1641" y="3281"/>
                  </a:cubicBezTo>
                  <a:cubicBezTo>
                    <a:pt x="1678" y="3431"/>
                    <a:pt x="1678" y="3580"/>
                    <a:pt x="1716" y="3692"/>
                  </a:cubicBezTo>
                  <a:cubicBezTo>
                    <a:pt x="2089" y="5145"/>
                    <a:pt x="3356" y="5145"/>
                    <a:pt x="3990" y="4474"/>
                  </a:cubicBezTo>
                  <a:cubicBezTo>
                    <a:pt x="4325" y="4176"/>
                    <a:pt x="4586" y="3841"/>
                    <a:pt x="4884" y="3505"/>
                  </a:cubicBezTo>
                  <a:cubicBezTo>
                    <a:pt x="5034" y="3319"/>
                    <a:pt x="5145" y="3132"/>
                    <a:pt x="5332" y="2871"/>
                  </a:cubicBezTo>
                  <a:cubicBezTo>
                    <a:pt x="5556" y="3132"/>
                    <a:pt x="5705" y="3319"/>
                    <a:pt x="5891" y="3505"/>
                  </a:cubicBezTo>
                  <a:cubicBezTo>
                    <a:pt x="6189" y="3915"/>
                    <a:pt x="6599" y="4213"/>
                    <a:pt x="7047" y="4437"/>
                  </a:cubicBezTo>
                  <a:cubicBezTo>
                    <a:pt x="7345" y="4586"/>
                    <a:pt x="7680" y="4661"/>
                    <a:pt x="8016" y="4661"/>
                  </a:cubicBezTo>
                  <a:cubicBezTo>
                    <a:pt x="8873" y="4698"/>
                    <a:pt x="9246" y="4363"/>
                    <a:pt x="9395" y="3542"/>
                  </a:cubicBezTo>
                  <a:cubicBezTo>
                    <a:pt x="9470" y="2909"/>
                    <a:pt x="9395" y="2312"/>
                    <a:pt x="9172" y="1753"/>
                  </a:cubicBezTo>
                  <a:cubicBezTo>
                    <a:pt x="9097" y="1380"/>
                    <a:pt x="8948" y="1045"/>
                    <a:pt x="8836" y="672"/>
                  </a:cubicBezTo>
                  <a:cubicBezTo>
                    <a:pt x="9507" y="225"/>
                    <a:pt x="10290" y="262"/>
                    <a:pt x="109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 flipH="1">
              <a:off x="1173150" y="4096100"/>
              <a:ext cx="467900" cy="184575"/>
            </a:xfrm>
            <a:custGeom>
              <a:avLst/>
              <a:gdLst/>
              <a:ahLst/>
              <a:cxnLst/>
              <a:rect l="l" t="t" r="r" b="b"/>
              <a:pathLst>
                <a:path w="18716" h="7383" extrusionOk="0">
                  <a:moveTo>
                    <a:pt x="18641" y="6786"/>
                  </a:moveTo>
                  <a:cubicBezTo>
                    <a:pt x="17858" y="6860"/>
                    <a:pt x="17150" y="6935"/>
                    <a:pt x="16441" y="6972"/>
                  </a:cubicBezTo>
                  <a:cubicBezTo>
                    <a:pt x="16069" y="6972"/>
                    <a:pt x="15733" y="6823"/>
                    <a:pt x="15509" y="6487"/>
                  </a:cubicBezTo>
                  <a:cubicBezTo>
                    <a:pt x="15286" y="6152"/>
                    <a:pt x="15062" y="5779"/>
                    <a:pt x="14838" y="5369"/>
                  </a:cubicBezTo>
                  <a:cubicBezTo>
                    <a:pt x="14577" y="4847"/>
                    <a:pt x="14391" y="4288"/>
                    <a:pt x="14130" y="3729"/>
                  </a:cubicBezTo>
                  <a:cubicBezTo>
                    <a:pt x="14018" y="3468"/>
                    <a:pt x="13944" y="3207"/>
                    <a:pt x="13832" y="2983"/>
                  </a:cubicBezTo>
                  <a:cubicBezTo>
                    <a:pt x="13645" y="2536"/>
                    <a:pt x="13198" y="2312"/>
                    <a:pt x="12751" y="2387"/>
                  </a:cubicBezTo>
                  <a:cubicBezTo>
                    <a:pt x="12080" y="2461"/>
                    <a:pt x="11371" y="2498"/>
                    <a:pt x="10663" y="2573"/>
                  </a:cubicBezTo>
                  <a:cubicBezTo>
                    <a:pt x="9768" y="2685"/>
                    <a:pt x="8874" y="2759"/>
                    <a:pt x="7942" y="2834"/>
                  </a:cubicBezTo>
                  <a:cubicBezTo>
                    <a:pt x="7420" y="2871"/>
                    <a:pt x="6898" y="2909"/>
                    <a:pt x="6338" y="2946"/>
                  </a:cubicBezTo>
                  <a:cubicBezTo>
                    <a:pt x="5891" y="2946"/>
                    <a:pt x="5481" y="3244"/>
                    <a:pt x="5369" y="3691"/>
                  </a:cubicBezTo>
                  <a:cubicBezTo>
                    <a:pt x="5146" y="4400"/>
                    <a:pt x="4847" y="5145"/>
                    <a:pt x="4624" y="5854"/>
                  </a:cubicBezTo>
                  <a:cubicBezTo>
                    <a:pt x="4139" y="7382"/>
                    <a:pt x="4102" y="7121"/>
                    <a:pt x="2797" y="7233"/>
                  </a:cubicBezTo>
                  <a:cubicBezTo>
                    <a:pt x="1828" y="7270"/>
                    <a:pt x="896" y="7084"/>
                    <a:pt x="1" y="6711"/>
                  </a:cubicBezTo>
                  <a:lnTo>
                    <a:pt x="1082" y="1380"/>
                  </a:lnTo>
                  <a:lnTo>
                    <a:pt x="2946" y="1380"/>
                  </a:lnTo>
                  <a:cubicBezTo>
                    <a:pt x="5407" y="1417"/>
                    <a:pt x="7867" y="1231"/>
                    <a:pt x="10290" y="858"/>
                  </a:cubicBezTo>
                  <a:cubicBezTo>
                    <a:pt x="10961" y="746"/>
                    <a:pt x="11670" y="672"/>
                    <a:pt x="12378" y="597"/>
                  </a:cubicBezTo>
                  <a:cubicBezTo>
                    <a:pt x="13794" y="411"/>
                    <a:pt x="15174" y="262"/>
                    <a:pt x="16590" y="75"/>
                  </a:cubicBezTo>
                  <a:cubicBezTo>
                    <a:pt x="17336" y="1"/>
                    <a:pt x="17485" y="38"/>
                    <a:pt x="17709" y="821"/>
                  </a:cubicBezTo>
                  <a:cubicBezTo>
                    <a:pt x="17895" y="1380"/>
                    <a:pt x="18082" y="1939"/>
                    <a:pt x="18193" y="2498"/>
                  </a:cubicBezTo>
                  <a:cubicBezTo>
                    <a:pt x="18492" y="3654"/>
                    <a:pt x="18678" y="4847"/>
                    <a:pt x="18715" y="6077"/>
                  </a:cubicBezTo>
                  <a:cubicBezTo>
                    <a:pt x="18678" y="6264"/>
                    <a:pt x="18678" y="6487"/>
                    <a:pt x="18641" y="67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 flipH="1">
              <a:off x="1182475" y="3979600"/>
              <a:ext cx="448300" cy="129575"/>
            </a:xfrm>
            <a:custGeom>
              <a:avLst/>
              <a:gdLst/>
              <a:ahLst/>
              <a:cxnLst/>
              <a:rect l="l" t="t" r="r" b="b"/>
              <a:pathLst>
                <a:path w="17932" h="5183" extrusionOk="0">
                  <a:moveTo>
                    <a:pt x="17633" y="1"/>
                  </a:moveTo>
                  <a:cubicBezTo>
                    <a:pt x="17894" y="933"/>
                    <a:pt x="17932" y="1939"/>
                    <a:pt x="17782" y="2909"/>
                  </a:cubicBezTo>
                  <a:cubicBezTo>
                    <a:pt x="17708" y="3281"/>
                    <a:pt x="17410" y="3580"/>
                    <a:pt x="17037" y="3654"/>
                  </a:cubicBezTo>
                  <a:cubicBezTo>
                    <a:pt x="16515" y="3766"/>
                    <a:pt x="15993" y="3878"/>
                    <a:pt x="15471" y="3952"/>
                  </a:cubicBezTo>
                  <a:cubicBezTo>
                    <a:pt x="13794" y="4176"/>
                    <a:pt x="12079" y="4362"/>
                    <a:pt x="10401" y="4549"/>
                  </a:cubicBezTo>
                  <a:cubicBezTo>
                    <a:pt x="8835" y="4735"/>
                    <a:pt x="7270" y="4959"/>
                    <a:pt x="5704" y="5071"/>
                  </a:cubicBezTo>
                  <a:cubicBezTo>
                    <a:pt x="4287" y="5183"/>
                    <a:pt x="2908" y="5145"/>
                    <a:pt x="1491" y="5108"/>
                  </a:cubicBezTo>
                  <a:cubicBezTo>
                    <a:pt x="559" y="5108"/>
                    <a:pt x="410" y="4959"/>
                    <a:pt x="224" y="4027"/>
                  </a:cubicBezTo>
                  <a:cubicBezTo>
                    <a:pt x="112" y="3654"/>
                    <a:pt x="75" y="3319"/>
                    <a:pt x="37" y="2946"/>
                  </a:cubicBezTo>
                  <a:cubicBezTo>
                    <a:pt x="0" y="2573"/>
                    <a:pt x="37" y="2200"/>
                    <a:pt x="37" y="1790"/>
                  </a:cubicBezTo>
                  <a:cubicBezTo>
                    <a:pt x="149" y="1753"/>
                    <a:pt x="298" y="1716"/>
                    <a:pt x="410" y="1716"/>
                  </a:cubicBezTo>
                  <a:cubicBezTo>
                    <a:pt x="1827" y="1865"/>
                    <a:pt x="3206" y="1902"/>
                    <a:pt x="4623" y="1790"/>
                  </a:cubicBezTo>
                  <a:cubicBezTo>
                    <a:pt x="5443" y="1753"/>
                    <a:pt x="6300" y="1753"/>
                    <a:pt x="7120" y="1716"/>
                  </a:cubicBezTo>
                  <a:cubicBezTo>
                    <a:pt x="9208" y="1641"/>
                    <a:pt x="11259" y="1380"/>
                    <a:pt x="13309" y="895"/>
                  </a:cubicBezTo>
                  <a:cubicBezTo>
                    <a:pt x="14726" y="560"/>
                    <a:pt x="16179" y="299"/>
                    <a:pt x="176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 flipH="1">
              <a:off x="1192725" y="3899450"/>
              <a:ext cx="435275" cy="104400"/>
            </a:xfrm>
            <a:custGeom>
              <a:avLst/>
              <a:gdLst/>
              <a:ahLst/>
              <a:cxnLst/>
              <a:rect l="l" t="t" r="r" b="b"/>
              <a:pathLst>
                <a:path w="17411" h="4176" extrusionOk="0">
                  <a:moveTo>
                    <a:pt x="38" y="3915"/>
                  </a:moveTo>
                  <a:cubicBezTo>
                    <a:pt x="1" y="3095"/>
                    <a:pt x="75" y="2275"/>
                    <a:pt x="262" y="1455"/>
                  </a:cubicBezTo>
                  <a:cubicBezTo>
                    <a:pt x="523" y="1305"/>
                    <a:pt x="821" y="1305"/>
                    <a:pt x="1119" y="1455"/>
                  </a:cubicBezTo>
                  <a:cubicBezTo>
                    <a:pt x="1977" y="1678"/>
                    <a:pt x="2909" y="1716"/>
                    <a:pt x="3803" y="1641"/>
                  </a:cubicBezTo>
                  <a:cubicBezTo>
                    <a:pt x="4885" y="1566"/>
                    <a:pt x="5966" y="1455"/>
                    <a:pt x="7009" y="1380"/>
                  </a:cubicBezTo>
                  <a:cubicBezTo>
                    <a:pt x="8575" y="1268"/>
                    <a:pt x="10104" y="1194"/>
                    <a:pt x="11632" y="1119"/>
                  </a:cubicBezTo>
                  <a:cubicBezTo>
                    <a:pt x="12452" y="1044"/>
                    <a:pt x="13235" y="895"/>
                    <a:pt x="14018" y="634"/>
                  </a:cubicBezTo>
                  <a:cubicBezTo>
                    <a:pt x="14913" y="336"/>
                    <a:pt x="15807" y="112"/>
                    <a:pt x="16777" y="1"/>
                  </a:cubicBezTo>
                  <a:cubicBezTo>
                    <a:pt x="17075" y="299"/>
                    <a:pt x="17075" y="672"/>
                    <a:pt x="17187" y="1007"/>
                  </a:cubicBezTo>
                  <a:cubicBezTo>
                    <a:pt x="17261" y="1380"/>
                    <a:pt x="17336" y="1753"/>
                    <a:pt x="17411" y="2126"/>
                  </a:cubicBezTo>
                  <a:cubicBezTo>
                    <a:pt x="17224" y="2275"/>
                    <a:pt x="17000" y="2349"/>
                    <a:pt x="16777" y="2461"/>
                  </a:cubicBezTo>
                  <a:cubicBezTo>
                    <a:pt x="16180" y="2573"/>
                    <a:pt x="15621" y="2722"/>
                    <a:pt x="14987" y="2834"/>
                  </a:cubicBezTo>
                  <a:cubicBezTo>
                    <a:pt x="13012" y="3207"/>
                    <a:pt x="11110" y="3803"/>
                    <a:pt x="9060" y="3878"/>
                  </a:cubicBezTo>
                  <a:cubicBezTo>
                    <a:pt x="7047" y="3990"/>
                    <a:pt x="5034" y="4101"/>
                    <a:pt x="3021" y="4176"/>
                  </a:cubicBezTo>
                  <a:cubicBezTo>
                    <a:pt x="2163" y="4176"/>
                    <a:pt x="1343" y="4101"/>
                    <a:pt x="485" y="4064"/>
                  </a:cubicBezTo>
                  <a:cubicBezTo>
                    <a:pt x="336" y="4027"/>
                    <a:pt x="187" y="3990"/>
                    <a:pt x="38" y="39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 flipH="1">
              <a:off x="1216025" y="3825825"/>
              <a:ext cx="400775" cy="95100"/>
            </a:xfrm>
            <a:custGeom>
              <a:avLst/>
              <a:gdLst/>
              <a:ahLst/>
              <a:cxnLst/>
              <a:rect l="l" t="t" r="r" b="b"/>
              <a:pathLst>
                <a:path w="16031" h="3804" extrusionOk="0">
                  <a:moveTo>
                    <a:pt x="15210" y="1"/>
                  </a:moveTo>
                  <a:cubicBezTo>
                    <a:pt x="15546" y="597"/>
                    <a:pt x="15844" y="1268"/>
                    <a:pt x="16031" y="1939"/>
                  </a:cubicBezTo>
                  <a:cubicBezTo>
                    <a:pt x="15807" y="2051"/>
                    <a:pt x="15583" y="2125"/>
                    <a:pt x="15359" y="2200"/>
                  </a:cubicBezTo>
                  <a:cubicBezTo>
                    <a:pt x="14502" y="2461"/>
                    <a:pt x="13645" y="2685"/>
                    <a:pt x="12750" y="2946"/>
                  </a:cubicBezTo>
                  <a:cubicBezTo>
                    <a:pt x="12414" y="3020"/>
                    <a:pt x="12042" y="3095"/>
                    <a:pt x="11669" y="3132"/>
                  </a:cubicBezTo>
                  <a:cubicBezTo>
                    <a:pt x="8836" y="3356"/>
                    <a:pt x="5965" y="3542"/>
                    <a:pt x="3132" y="3729"/>
                  </a:cubicBezTo>
                  <a:cubicBezTo>
                    <a:pt x="2088" y="3803"/>
                    <a:pt x="1044" y="3654"/>
                    <a:pt x="75" y="3318"/>
                  </a:cubicBezTo>
                  <a:cubicBezTo>
                    <a:pt x="0" y="2610"/>
                    <a:pt x="75" y="1865"/>
                    <a:pt x="373" y="1156"/>
                  </a:cubicBezTo>
                  <a:cubicBezTo>
                    <a:pt x="1193" y="1193"/>
                    <a:pt x="2013" y="1268"/>
                    <a:pt x="2871" y="1305"/>
                  </a:cubicBezTo>
                  <a:cubicBezTo>
                    <a:pt x="4250" y="1380"/>
                    <a:pt x="5667" y="1305"/>
                    <a:pt x="7083" y="1156"/>
                  </a:cubicBezTo>
                  <a:cubicBezTo>
                    <a:pt x="8500" y="1044"/>
                    <a:pt x="9954" y="895"/>
                    <a:pt x="11408" y="746"/>
                  </a:cubicBezTo>
                  <a:cubicBezTo>
                    <a:pt x="12452" y="672"/>
                    <a:pt x="13533" y="448"/>
                    <a:pt x="14539" y="112"/>
                  </a:cubicBezTo>
                  <a:cubicBezTo>
                    <a:pt x="14763" y="75"/>
                    <a:pt x="14987" y="1"/>
                    <a:pt x="15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 flipH="1">
              <a:off x="1925275" y="3497775"/>
              <a:ext cx="176175" cy="180825"/>
            </a:xfrm>
            <a:custGeom>
              <a:avLst/>
              <a:gdLst/>
              <a:ahLst/>
              <a:cxnLst/>
              <a:rect l="l" t="t" r="r" b="b"/>
              <a:pathLst>
                <a:path w="7047" h="7233" extrusionOk="0">
                  <a:moveTo>
                    <a:pt x="2648" y="7232"/>
                  </a:moveTo>
                  <a:cubicBezTo>
                    <a:pt x="2685" y="7046"/>
                    <a:pt x="2759" y="6822"/>
                    <a:pt x="2871" y="6636"/>
                  </a:cubicBezTo>
                  <a:cubicBezTo>
                    <a:pt x="3020" y="6412"/>
                    <a:pt x="3281" y="6263"/>
                    <a:pt x="3430" y="6039"/>
                  </a:cubicBezTo>
                  <a:cubicBezTo>
                    <a:pt x="3505" y="5965"/>
                    <a:pt x="3505" y="5816"/>
                    <a:pt x="3468" y="5704"/>
                  </a:cubicBezTo>
                  <a:cubicBezTo>
                    <a:pt x="3393" y="5555"/>
                    <a:pt x="3244" y="5480"/>
                    <a:pt x="3095" y="5443"/>
                  </a:cubicBezTo>
                  <a:cubicBezTo>
                    <a:pt x="2946" y="5443"/>
                    <a:pt x="2759" y="5480"/>
                    <a:pt x="2648" y="5555"/>
                  </a:cubicBezTo>
                  <a:cubicBezTo>
                    <a:pt x="2424" y="5629"/>
                    <a:pt x="2200" y="5741"/>
                    <a:pt x="1977" y="5816"/>
                  </a:cubicBezTo>
                  <a:cubicBezTo>
                    <a:pt x="1716" y="5890"/>
                    <a:pt x="1455" y="5890"/>
                    <a:pt x="1194" y="5890"/>
                  </a:cubicBezTo>
                  <a:cubicBezTo>
                    <a:pt x="709" y="5816"/>
                    <a:pt x="634" y="5182"/>
                    <a:pt x="1082" y="4996"/>
                  </a:cubicBezTo>
                  <a:cubicBezTo>
                    <a:pt x="1194" y="4958"/>
                    <a:pt x="1343" y="4958"/>
                    <a:pt x="1455" y="4921"/>
                  </a:cubicBezTo>
                  <a:cubicBezTo>
                    <a:pt x="1753" y="4809"/>
                    <a:pt x="1902" y="4585"/>
                    <a:pt x="1827" y="4362"/>
                  </a:cubicBezTo>
                  <a:cubicBezTo>
                    <a:pt x="1753" y="4138"/>
                    <a:pt x="1529" y="3989"/>
                    <a:pt x="1305" y="3989"/>
                  </a:cubicBezTo>
                  <a:cubicBezTo>
                    <a:pt x="1119" y="4026"/>
                    <a:pt x="970" y="4026"/>
                    <a:pt x="784" y="3989"/>
                  </a:cubicBezTo>
                  <a:cubicBezTo>
                    <a:pt x="634" y="3952"/>
                    <a:pt x="448" y="3914"/>
                    <a:pt x="336" y="3803"/>
                  </a:cubicBezTo>
                  <a:cubicBezTo>
                    <a:pt x="150" y="3691"/>
                    <a:pt x="1" y="3504"/>
                    <a:pt x="113" y="3281"/>
                  </a:cubicBezTo>
                  <a:cubicBezTo>
                    <a:pt x="187" y="3132"/>
                    <a:pt x="299" y="3020"/>
                    <a:pt x="448" y="2982"/>
                  </a:cubicBezTo>
                  <a:cubicBezTo>
                    <a:pt x="709" y="2908"/>
                    <a:pt x="970" y="2871"/>
                    <a:pt x="1231" y="2833"/>
                  </a:cubicBezTo>
                  <a:cubicBezTo>
                    <a:pt x="1455" y="2833"/>
                    <a:pt x="1716" y="2871"/>
                    <a:pt x="1939" y="2908"/>
                  </a:cubicBezTo>
                  <a:cubicBezTo>
                    <a:pt x="2163" y="2908"/>
                    <a:pt x="2387" y="2908"/>
                    <a:pt x="2536" y="2610"/>
                  </a:cubicBezTo>
                  <a:cubicBezTo>
                    <a:pt x="2573" y="2423"/>
                    <a:pt x="2536" y="2200"/>
                    <a:pt x="2387" y="2088"/>
                  </a:cubicBezTo>
                  <a:cubicBezTo>
                    <a:pt x="2237" y="1939"/>
                    <a:pt x="2088" y="1789"/>
                    <a:pt x="1977" y="1603"/>
                  </a:cubicBezTo>
                  <a:cubicBezTo>
                    <a:pt x="1716" y="1268"/>
                    <a:pt x="1641" y="783"/>
                    <a:pt x="1827" y="373"/>
                  </a:cubicBezTo>
                  <a:cubicBezTo>
                    <a:pt x="2163" y="336"/>
                    <a:pt x="2498" y="447"/>
                    <a:pt x="2759" y="671"/>
                  </a:cubicBezTo>
                  <a:cubicBezTo>
                    <a:pt x="3207" y="969"/>
                    <a:pt x="3617" y="1305"/>
                    <a:pt x="4064" y="1603"/>
                  </a:cubicBezTo>
                  <a:cubicBezTo>
                    <a:pt x="4288" y="1752"/>
                    <a:pt x="4549" y="1827"/>
                    <a:pt x="4810" y="1901"/>
                  </a:cubicBezTo>
                  <a:cubicBezTo>
                    <a:pt x="5183" y="1939"/>
                    <a:pt x="5332" y="1789"/>
                    <a:pt x="5444" y="1417"/>
                  </a:cubicBezTo>
                  <a:cubicBezTo>
                    <a:pt x="5630" y="559"/>
                    <a:pt x="5705" y="447"/>
                    <a:pt x="6450" y="0"/>
                  </a:cubicBezTo>
                  <a:cubicBezTo>
                    <a:pt x="6562" y="186"/>
                    <a:pt x="6674" y="373"/>
                    <a:pt x="6748" y="597"/>
                  </a:cubicBezTo>
                  <a:cubicBezTo>
                    <a:pt x="7047" y="1752"/>
                    <a:pt x="6711" y="2945"/>
                    <a:pt x="5928" y="3840"/>
                  </a:cubicBezTo>
                  <a:cubicBezTo>
                    <a:pt x="5593" y="4138"/>
                    <a:pt x="5444" y="4548"/>
                    <a:pt x="5406" y="4996"/>
                  </a:cubicBezTo>
                  <a:cubicBezTo>
                    <a:pt x="5444" y="5629"/>
                    <a:pt x="5033" y="6263"/>
                    <a:pt x="4474" y="6524"/>
                  </a:cubicBezTo>
                  <a:cubicBezTo>
                    <a:pt x="4064" y="6748"/>
                    <a:pt x="3691" y="6934"/>
                    <a:pt x="3281" y="7120"/>
                  </a:cubicBezTo>
                  <a:cubicBezTo>
                    <a:pt x="3095" y="7195"/>
                    <a:pt x="2871" y="7232"/>
                    <a:pt x="2648" y="7232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 flipH="1">
              <a:off x="1880550" y="3206975"/>
              <a:ext cx="97875" cy="208800"/>
            </a:xfrm>
            <a:custGeom>
              <a:avLst/>
              <a:gdLst/>
              <a:ahLst/>
              <a:cxnLst/>
              <a:rect l="l" t="t" r="r" b="b"/>
              <a:pathLst>
                <a:path w="3915" h="8352" extrusionOk="0">
                  <a:moveTo>
                    <a:pt x="3915" y="8314"/>
                  </a:moveTo>
                  <a:cubicBezTo>
                    <a:pt x="3803" y="8351"/>
                    <a:pt x="3654" y="8351"/>
                    <a:pt x="3505" y="8314"/>
                  </a:cubicBezTo>
                  <a:cubicBezTo>
                    <a:pt x="3319" y="8277"/>
                    <a:pt x="3169" y="8165"/>
                    <a:pt x="2983" y="8090"/>
                  </a:cubicBezTo>
                  <a:cubicBezTo>
                    <a:pt x="1044" y="6711"/>
                    <a:pt x="1" y="4362"/>
                    <a:pt x="336" y="2014"/>
                  </a:cubicBezTo>
                  <a:cubicBezTo>
                    <a:pt x="373" y="1417"/>
                    <a:pt x="597" y="821"/>
                    <a:pt x="1044" y="374"/>
                  </a:cubicBezTo>
                  <a:cubicBezTo>
                    <a:pt x="1343" y="1"/>
                    <a:pt x="1976" y="38"/>
                    <a:pt x="2237" y="485"/>
                  </a:cubicBezTo>
                  <a:cubicBezTo>
                    <a:pt x="2349" y="672"/>
                    <a:pt x="2461" y="858"/>
                    <a:pt x="2498" y="1119"/>
                  </a:cubicBezTo>
                  <a:cubicBezTo>
                    <a:pt x="2610" y="1455"/>
                    <a:pt x="2610" y="1827"/>
                    <a:pt x="2685" y="2200"/>
                  </a:cubicBezTo>
                  <a:cubicBezTo>
                    <a:pt x="2834" y="3132"/>
                    <a:pt x="2908" y="4064"/>
                    <a:pt x="3132" y="4996"/>
                  </a:cubicBezTo>
                  <a:cubicBezTo>
                    <a:pt x="3356" y="6077"/>
                    <a:pt x="3617" y="7158"/>
                    <a:pt x="3915" y="8314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 flipH="1">
              <a:off x="795700" y="3365425"/>
              <a:ext cx="140750" cy="148200"/>
            </a:xfrm>
            <a:custGeom>
              <a:avLst/>
              <a:gdLst/>
              <a:ahLst/>
              <a:cxnLst/>
              <a:rect l="l" t="t" r="r" b="b"/>
              <a:pathLst>
                <a:path w="5630" h="5928" extrusionOk="0">
                  <a:moveTo>
                    <a:pt x="5630" y="3393"/>
                  </a:moveTo>
                  <a:cubicBezTo>
                    <a:pt x="5555" y="3505"/>
                    <a:pt x="5443" y="3616"/>
                    <a:pt x="5331" y="3728"/>
                  </a:cubicBezTo>
                  <a:cubicBezTo>
                    <a:pt x="5182" y="3840"/>
                    <a:pt x="5033" y="3915"/>
                    <a:pt x="4884" y="3989"/>
                  </a:cubicBezTo>
                  <a:cubicBezTo>
                    <a:pt x="4288" y="4325"/>
                    <a:pt x="4288" y="4548"/>
                    <a:pt x="4884" y="4996"/>
                  </a:cubicBezTo>
                  <a:cubicBezTo>
                    <a:pt x="4996" y="5070"/>
                    <a:pt x="5071" y="5145"/>
                    <a:pt x="5182" y="5219"/>
                  </a:cubicBezTo>
                  <a:cubicBezTo>
                    <a:pt x="5220" y="5331"/>
                    <a:pt x="5257" y="5406"/>
                    <a:pt x="5294" y="5518"/>
                  </a:cubicBezTo>
                  <a:cubicBezTo>
                    <a:pt x="4847" y="5891"/>
                    <a:pt x="4250" y="5928"/>
                    <a:pt x="3766" y="5630"/>
                  </a:cubicBezTo>
                  <a:cubicBezTo>
                    <a:pt x="3207" y="5369"/>
                    <a:pt x="2685" y="4996"/>
                    <a:pt x="2200" y="4586"/>
                  </a:cubicBezTo>
                  <a:cubicBezTo>
                    <a:pt x="1902" y="4250"/>
                    <a:pt x="1492" y="4064"/>
                    <a:pt x="1044" y="4064"/>
                  </a:cubicBezTo>
                  <a:cubicBezTo>
                    <a:pt x="373" y="2908"/>
                    <a:pt x="0" y="1603"/>
                    <a:pt x="0" y="261"/>
                  </a:cubicBezTo>
                  <a:cubicBezTo>
                    <a:pt x="187" y="149"/>
                    <a:pt x="411" y="261"/>
                    <a:pt x="485" y="448"/>
                  </a:cubicBezTo>
                  <a:cubicBezTo>
                    <a:pt x="746" y="895"/>
                    <a:pt x="932" y="1342"/>
                    <a:pt x="1193" y="1790"/>
                  </a:cubicBezTo>
                  <a:cubicBezTo>
                    <a:pt x="1305" y="1902"/>
                    <a:pt x="1454" y="2013"/>
                    <a:pt x="1604" y="2013"/>
                  </a:cubicBezTo>
                  <a:cubicBezTo>
                    <a:pt x="1827" y="2051"/>
                    <a:pt x="2014" y="1902"/>
                    <a:pt x="2051" y="1715"/>
                  </a:cubicBezTo>
                  <a:cubicBezTo>
                    <a:pt x="2125" y="1529"/>
                    <a:pt x="2125" y="1380"/>
                    <a:pt x="2163" y="1231"/>
                  </a:cubicBezTo>
                  <a:cubicBezTo>
                    <a:pt x="2237" y="932"/>
                    <a:pt x="2312" y="634"/>
                    <a:pt x="2424" y="373"/>
                  </a:cubicBezTo>
                  <a:cubicBezTo>
                    <a:pt x="2498" y="224"/>
                    <a:pt x="2610" y="112"/>
                    <a:pt x="2722" y="0"/>
                  </a:cubicBezTo>
                  <a:cubicBezTo>
                    <a:pt x="2983" y="149"/>
                    <a:pt x="3132" y="410"/>
                    <a:pt x="3095" y="709"/>
                  </a:cubicBezTo>
                  <a:cubicBezTo>
                    <a:pt x="3095" y="932"/>
                    <a:pt x="3057" y="1193"/>
                    <a:pt x="3020" y="1417"/>
                  </a:cubicBezTo>
                  <a:cubicBezTo>
                    <a:pt x="3020" y="1790"/>
                    <a:pt x="3095" y="2013"/>
                    <a:pt x="3318" y="2088"/>
                  </a:cubicBezTo>
                  <a:cubicBezTo>
                    <a:pt x="3617" y="2200"/>
                    <a:pt x="3803" y="1976"/>
                    <a:pt x="3989" y="1752"/>
                  </a:cubicBezTo>
                  <a:cubicBezTo>
                    <a:pt x="4139" y="1529"/>
                    <a:pt x="4325" y="1268"/>
                    <a:pt x="4549" y="1044"/>
                  </a:cubicBezTo>
                  <a:cubicBezTo>
                    <a:pt x="4735" y="895"/>
                    <a:pt x="4921" y="783"/>
                    <a:pt x="5108" y="709"/>
                  </a:cubicBezTo>
                  <a:cubicBezTo>
                    <a:pt x="5145" y="895"/>
                    <a:pt x="5145" y="1081"/>
                    <a:pt x="5108" y="1268"/>
                  </a:cubicBezTo>
                  <a:cubicBezTo>
                    <a:pt x="4921" y="1603"/>
                    <a:pt x="4698" y="1939"/>
                    <a:pt x="4474" y="2274"/>
                  </a:cubicBezTo>
                  <a:cubicBezTo>
                    <a:pt x="4399" y="2423"/>
                    <a:pt x="4250" y="2535"/>
                    <a:pt x="4176" y="2684"/>
                  </a:cubicBezTo>
                  <a:cubicBezTo>
                    <a:pt x="4027" y="2945"/>
                    <a:pt x="4176" y="3244"/>
                    <a:pt x="4474" y="3281"/>
                  </a:cubicBezTo>
                  <a:cubicBezTo>
                    <a:pt x="4735" y="3281"/>
                    <a:pt x="4996" y="3244"/>
                    <a:pt x="5294" y="3244"/>
                  </a:cubicBezTo>
                  <a:cubicBezTo>
                    <a:pt x="5369" y="3206"/>
                    <a:pt x="5481" y="3318"/>
                    <a:pt x="5630" y="3393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 flipH="1">
              <a:off x="997950" y="3228425"/>
              <a:ext cx="83900" cy="170575"/>
            </a:xfrm>
            <a:custGeom>
              <a:avLst/>
              <a:gdLst/>
              <a:ahLst/>
              <a:cxnLst/>
              <a:rect l="l" t="t" r="r" b="b"/>
              <a:pathLst>
                <a:path w="3356" h="6823" extrusionOk="0">
                  <a:moveTo>
                    <a:pt x="1" y="6822"/>
                  </a:moveTo>
                  <a:cubicBezTo>
                    <a:pt x="113" y="6487"/>
                    <a:pt x="150" y="6300"/>
                    <a:pt x="262" y="6151"/>
                  </a:cubicBezTo>
                  <a:cubicBezTo>
                    <a:pt x="821" y="4884"/>
                    <a:pt x="1156" y="3542"/>
                    <a:pt x="1306" y="2162"/>
                  </a:cubicBezTo>
                  <a:cubicBezTo>
                    <a:pt x="1306" y="1901"/>
                    <a:pt x="1343" y="1640"/>
                    <a:pt x="1417" y="1380"/>
                  </a:cubicBezTo>
                  <a:cubicBezTo>
                    <a:pt x="1455" y="1156"/>
                    <a:pt x="1567" y="932"/>
                    <a:pt x="1678" y="746"/>
                  </a:cubicBezTo>
                  <a:cubicBezTo>
                    <a:pt x="2126" y="0"/>
                    <a:pt x="2610" y="37"/>
                    <a:pt x="2983" y="820"/>
                  </a:cubicBezTo>
                  <a:cubicBezTo>
                    <a:pt x="3244" y="1380"/>
                    <a:pt x="3356" y="1976"/>
                    <a:pt x="3319" y="2572"/>
                  </a:cubicBezTo>
                  <a:cubicBezTo>
                    <a:pt x="3207" y="3467"/>
                    <a:pt x="2871" y="4287"/>
                    <a:pt x="2312" y="4958"/>
                  </a:cubicBezTo>
                  <a:cubicBezTo>
                    <a:pt x="1716" y="5816"/>
                    <a:pt x="933" y="6450"/>
                    <a:pt x="1" y="6822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 flipH="1">
              <a:off x="985825" y="4290900"/>
              <a:ext cx="64325" cy="139825"/>
            </a:xfrm>
            <a:custGeom>
              <a:avLst/>
              <a:gdLst/>
              <a:ahLst/>
              <a:cxnLst/>
              <a:rect l="l" t="t" r="r" b="b"/>
              <a:pathLst>
                <a:path w="2573" h="5593" extrusionOk="0">
                  <a:moveTo>
                    <a:pt x="1342" y="0"/>
                  </a:moveTo>
                  <a:cubicBezTo>
                    <a:pt x="1492" y="224"/>
                    <a:pt x="1678" y="448"/>
                    <a:pt x="1827" y="708"/>
                  </a:cubicBezTo>
                  <a:cubicBezTo>
                    <a:pt x="2386" y="1790"/>
                    <a:pt x="2573" y="3020"/>
                    <a:pt x="2349" y="4213"/>
                  </a:cubicBezTo>
                  <a:cubicBezTo>
                    <a:pt x="2312" y="4548"/>
                    <a:pt x="2163" y="4847"/>
                    <a:pt x="1939" y="5108"/>
                  </a:cubicBezTo>
                  <a:cubicBezTo>
                    <a:pt x="1603" y="5592"/>
                    <a:pt x="895" y="5518"/>
                    <a:pt x="634" y="4996"/>
                  </a:cubicBezTo>
                  <a:cubicBezTo>
                    <a:pt x="522" y="4809"/>
                    <a:pt x="448" y="4623"/>
                    <a:pt x="410" y="4436"/>
                  </a:cubicBezTo>
                  <a:cubicBezTo>
                    <a:pt x="112" y="3504"/>
                    <a:pt x="0" y="2535"/>
                    <a:pt x="75" y="1566"/>
                  </a:cubicBezTo>
                  <a:cubicBezTo>
                    <a:pt x="112" y="820"/>
                    <a:pt x="597" y="336"/>
                    <a:pt x="13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 flipH="1">
              <a:off x="1409875" y="4373850"/>
              <a:ext cx="64325" cy="133300"/>
            </a:xfrm>
            <a:custGeom>
              <a:avLst/>
              <a:gdLst/>
              <a:ahLst/>
              <a:cxnLst/>
              <a:rect l="l" t="t" r="r" b="b"/>
              <a:pathLst>
                <a:path w="2573" h="5332" extrusionOk="0">
                  <a:moveTo>
                    <a:pt x="261" y="186"/>
                  </a:moveTo>
                  <a:cubicBezTo>
                    <a:pt x="596" y="0"/>
                    <a:pt x="1044" y="112"/>
                    <a:pt x="1268" y="447"/>
                  </a:cubicBezTo>
                  <a:cubicBezTo>
                    <a:pt x="1566" y="932"/>
                    <a:pt x="1864" y="1342"/>
                    <a:pt x="2125" y="1790"/>
                  </a:cubicBezTo>
                  <a:cubicBezTo>
                    <a:pt x="2498" y="2461"/>
                    <a:pt x="2572" y="3281"/>
                    <a:pt x="2349" y="4026"/>
                  </a:cubicBezTo>
                  <a:cubicBezTo>
                    <a:pt x="2274" y="4325"/>
                    <a:pt x="2125" y="4586"/>
                    <a:pt x="1939" y="4809"/>
                  </a:cubicBezTo>
                  <a:cubicBezTo>
                    <a:pt x="1491" y="5331"/>
                    <a:pt x="634" y="5219"/>
                    <a:pt x="336" y="4586"/>
                  </a:cubicBezTo>
                  <a:cubicBezTo>
                    <a:pt x="298" y="4436"/>
                    <a:pt x="224" y="4287"/>
                    <a:pt x="224" y="4101"/>
                  </a:cubicBezTo>
                  <a:cubicBezTo>
                    <a:pt x="0" y="2945"/>
                    <a:pt x="0" y="1715"/>
                    <a:pt x="149" y="522"/>
                  </a:cubicBezTo>
                  <a:cubicBezTo>
                    <a:pt x="149" y="410"/>
                    <a:pt x="186" y="298"/>
                    <a:pt x="261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 flipH="1">
              <a:off x="1391250" y="3633825"/>
              <a:ext cx="73650" cy="81125"/>
            </a:xfrm>
            <a:custGeom>
              <a:avLst/>
              <a:gdLst/>
              <a:ahLst/>
              <a:cxnLst/>
              <a:rect l="l" t="t" r="r" b="b"/>
              <a:pathLst>
                <a:path w="2946" h="3245" extrusionOk="0">
                  <a:moveTo>
                    <a:pt x="1" y="150"/>
                  </a:moveTo>
                  <a:lnTo>
                    <a:pt x="2163" y="1"/>
                  </a:lnTo>
                  <a:cubicBezTo>
                    <a:pt x="2648" y="746"/>
                    <a:pt x="2909" y="1641"/>
                    <a:pt x="2946" y="2536"/>
                  </a:cubicBezTo>
                  <a:cubicBezTo>
                    <a:pt x="2909" y="3021"/>
                    <a:pt x="2648" y="3244"/>
                    <a:pt x="2200" y="3095"/>
                  </a:cubicBezTo>
                  <a:cubicBezTo>
                    <a:pt x="1865" y="2946"/>
                    <a:pt x="1567" y="2760"/>
                    <a:pt x="1268" y="2573"/>
                  </a:cubicBezTo>
                  <a:cubicBezTo>
                    <a:pt x="560" y="1939"/>
                    <a:pt x="113" y="1082"/>
                    <a:pt x="1" y="1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 flipH="1">
              <a:off x="1483500" y="3636625"/>
              <a:ext cx="63400" cy="82975"/>
            </a:xfrm>
            <a:custGeom>
              <a:avLst/>
              <a:gdLst/>
              <a:ahLst/>
              <a:cxnLst/>
              <a:rect l="l" t="t" r="r" b="b"/>
              <a:pathLst>
                <a:path w="2536" h="3319" extrusionOk="0">
                  <a:moveTo>
                    <a:pt x="709" y="1"/>
                  </a:moveTo>
                  <a:lnTo>
                    <a:pt x="2200" y="75"/>
                  </a:lnTo>
                  <a:cubicBezTo>
                    <a:pt x="2461" y="411"/>
                    <a:pt x="2535" y="895"/>
                    <a:pt x="2312" y="1306"/>
                  </a:cubicBezTo>
                  <a:cubicBezTo>
                    <a:pt x="2051" y="1977"/>
                    <a:pt x="1641" y="2536"/>
                    <a:pt x="1119" y="3020"/>
                  </a:cubicBezTo>
                  <a:cubicBezTo>
                    <a:pt x="746" y="3319"/>
                    <a:pt x="373" y="3244"/>
                    <a:pt x="261" y="2759"/>
                  </a:cubicBezTo>
                  <a:cubicBezTo>
                    <a:pt x="0" y="1827"/>
                    <a:pt x="149" y="821"/>
                    <a:pt x="7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 flipH="1">
              <a:off x="1419200" y="3396175"/>
              <a:ext cx="149150" cy="126775"/>
            </a:xfrm>
            <a:custGeom>
              <a:avLst/>
              <a:gdLst/>
              <a:ahLst/>
              <a:cxnLst/>
              <a:rect l="l" t="t" r="r" b="b"/>
              <a:pathLst>
                <a:path w="5966" h="5071" extrusionOk="0">
                  <a:moveTo>
                    <a:pt x="5779" y="1"/>
                  </a:moveTo>
                  <a:cubicBezTo>
                    <a:pt x="4027" y="75"/>
                    <a:pt x="2275" y="411"/>
                    <a:pt x="523" y="485"/>
                  </a:cubicBezTo>
                  <a:cubicBezTo>
                    <a:pt x="374" y="522"/>
                    <a:pt x="224" y="560"/>
                    <a:pt x="75" y="634"/>
                  </a:cubicBezTo>
                  <a:cubicBezTo>
                    <a:pt x="38" y="746"/>
                    <a:pt x="1" y="821"/>
                    <a:pt x="1" y="858"/>
                  </a:cubicBezTo>
                  <a:cubicBezTo>
                    <a:pt x="75" y="1305"/>
                    <a:pt x="187" y="1715"/>
                    <a:pt x="262" y="2163"/>
                  </a:cubicBezTo>
                  <a:cubicBezTo>
                    <a:pt x="597" y="3878"/>
                    <a:pt x="2909" y="5071"/>
                    <a:pt x="4661" y="4474"/>
                  </a:cubicBezTo>
                  <a:cubicBezTo>
                    <a:pt x="5332" y="4325"/>
                    <a:pt x="5816" y="3729"/>
                    <a:pt x="5854" y="3020"/>
                  </a:cubicBezTo>
                  <a:cubicBezTo>
                    <a:pt x="5891" y="2125"/>
                    <a:pt x="5928" y="1231"/>
                    <a:pt x="5966" y="299"/>
                  </a:cubicBezTo>
                  <a:cubicBezTo>
                    <a:pt x="5928" y="224"/>
                    <a:pt x="5854" y="150"/>
                    <a:pt x="57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 flipH="1">
              <a:off x="1698800" y="3295525"/>
              <a:ext cx="166850" cy="164975"/>
            </a:xfrm>
            <a:custGeom>
              <a:avLst/>
              <a:gdLst/>
              <a:ahLst/>
              <a:cxnLst/>
              <a:rect l="l" t="t" r="r" b="b"/>
              <a:pathLst>
                <a:path w="6674" h="6599" extrusionOk="0">
                  <a:moveTo>
                    <a:pt x="5779" y="1566"/>
                  </a:moveTo>
                  <a:cubicBezTo>
                    <a:pt x="4996" y="336"/>
                    <a:pt x="3356" y="0"/>
                    <a:pt x="2125" y="820"/>
                  </a:cubicBezTo>
                  <a:cubicBezTo>
                    <a:pt x="1529" y="1081"/>
                    <a:pt x="1082" y="1529"/>
                    <a:pt x="746" y="2125"/>
                  </a:cubicBezTo>
                  <a:cubicBezTo>
                    <a:pt x="0" y="3467"/>
                    <a:pt x="858" y="5219"/>
                    <a:pt x="2088" y="5928"/>
                  </a:cubicBezTo>
                  <a:cubicBezTo>
                    <a:pt x="3244" y="6599"/>
                    <a:pt x="4884" y="6524"/>
                    <a:pt x="5779" y="5443"/>
                  </a:cubicBezTo>
                  <a:cubicBezTo>
                    <a:pt x="6674" y="4325"/>
                    <a:pt x="6674" y="2722"/>
                    <a:pt x="5779" y="1566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 flipH="1">
              <a:off x="1120950" y="3302975"/>
              <a:ext cx="169650" cy="149150"/>
            </a:xfrm>
            <a:custGeom>
              <a:avLst/>
              <a:gdLst/>
              <a:ahLst/>
              <a:cxnLst/>
              <a:rect l="l" t="t" r="r" b="b"/>
              <a:pathLst>
                <a:path w="6786" h="5966" extrusionOk="0">
                  <a:moveTo>
                    <a:pt x="5741" y="1343"/>
                  </a:moveTo>
                  <a:cubicBezTo>
                    <a:pt x="5219" y="299"/>
                    <a:pt x="3877" y="1"/>
                    <a:pt x="2759" y="262"/>
                  </a:cubicBezTo>
                  <a:cubicBezTo>
                    <a:pt x="1529" y="522"/>
                    <a:pt x="522" y="1492"/>
                    <a:pt x="261" y="2722"/>
                  </a:cubicBezTo>
                  <a:cubicBezTo>
                    <a:pt x="0" y="4511"/>
                    <a:pt x="1305" y="5853"/>
                    <a:pt x="3020" y="5928"/>
                  </a:cubicBezTo>
                  <a:cubicBezTo>
                    <a:pt x="4213" y="5965"/>
                    <a:pt x="5816" y="5108"/>
                    <a:pt x="6338" y="4027"/>
                  </a:cubicBezTo>
                  <a:cubicBezTo>
                    <a:pt x="6785" y="3095"/>
                    <a:pt x="6561" y="1976"/>
                    <a:pt x="5741" y="1343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8"/>
            <p:cNvSpPr/>
            <p:nvPr/>
          </p:nvSpPr>
          <p:spPr>
            <a:xfrm flipH="1">
              <a:off x="770525" y="2781050"/>
              <a:ext cx="1357025" cy="1746600"/>
            </a:xfrm>
            <a:custGeom>
              <a:avLst/>
              <a:gdLst/>
              <a:ahLst/>
              <a:cxnLst/>
              <a:rect l="l" t="t" r="r" b="b"/>
              <a:pathLst>
                <a:path w="54281" h="69864" extrusionOk="0">
                  <a:moveTo>
                    <a:pt x="43208" y="17448"/>
                  </a:moveTo>
                  <a:lnTo>
                    <a:pt x="43730" y="17299"/>
                  </a:lnTo>
                  <a:cubicBezTo>
                    <a:pt x="44289" y="17038"/>
                    <a:pt x="44923" y="17224"/>
                    <a:pt x="45221" y="17746"/>
                  </a:cubicBezTo>
                  <a:cubicBezTo>
                    <a:pt x="45408" y="17970"/>
                    <a:pt x="45557" y="18231"/>
                    <a:pt x="45706" y="18529"/>
                  </a:cubicBezTo>
                  <a:cubicBezTo>
                    <a:pt x="46265" y="19871"/>
                    <a:pt x="46153" y="21362"/>
                    <a:pt x="45408" y="22592"/>
                  </a:cubicBezTo>
                  <a:cubicBezTo>
                    <a:pt x="44476" y="24307"/>
                    <a:pt x="42910" y="25575"/>
                    <a:pt x="41046" y="26171"/>
                  </a:cubicBezTo>
                  <a:cubicBezTo>
                    <a:pt x="40151" y="27588"/>
                    <a:pt x="39070" y="28893"/>
                    <a:pt x="37877" y="30048"/>
                  </a:cubicBezTo>
                  <a:cubicBezTo>
                    <a:pt x="36647" y="31167"/>
                    <a:pt x="35268" y="32099"/>
                    <a:pt x="33739" y="32807"/>
                  </a:cubicBezTo>
                  <a:cubicBezTo>
                    <a:pt x="33851" y="32956"/>
                    <a:pt x="33963" y="33105"/>
                    <a:pt x="34112" y="33217"/>
                  </a:cubicBezTo>
                  <a:cubicBezTo>
                    <a:pt x="36572" y="35342"/>
                    <a:pt x="39294" y="35715"/>
                    <a:pt x="42239" y="34410"/>
                  </a:cubicBezTo>
                  <a:cubicBezTo>
                    <a:pt x="44550" y="33366"/>
                    <a:pt x="46526" y="31651"/>
                    <a:pt x="47868" y="29526"/>
                  </a:cubicBezTo>
                  <a:cubicBezTo>
                    <a:pt x="48055" y="29191"/>
                    <a:pt x="48241" y="28893"/>
                    <a:pt x="48390" y="28557"/>
                  </a:cubicBezTo>
                  <a:cubicBezTo>
                    <a:pt x="47533" y="27364"/>
                    <a:pt x="47011" y="25948"/>
                    <a:pt x="46862" y="24494"/>
                  </a:cubicBezTo>
                  <a:cubicBezTo>
                    <a:pt x="46787" y="24084"/>
                    <a:pt x="46787" y="23636"/>
                    <a:pt x="46862" y="23226"/>
                  </a:cubicBezTo>
                  <a:cubicBezTo>
                    <a:pt x="46936" y="22592"/>
                    <a:pt x="47644" y="22257"/>
                    <a:pt x="48166" y="22630"/>
                  </a:cubicBezTo>
                  <a:cubicBezTo>
                    <a:pt x="48465" y="22891"/>
                    <a:pt x="48763" y="23152"/>
                    <a:pt x="49061" y="23450"/>
                  </a:cubicBezTo>
                  <a:cubicBezTo>
                    <a:pt x="49322" y="23450"/>
                    <a:pt x="49285" y="23189"/>
                    <a:pt x="49434" y="23077"/>
                  </a:cubicBezTo>
                  <a:cubicBezTo>
                    <a:pt x="49546" y="22928"/>
                    <a:pt x="49620" y="22779"/>
                    <a:pt x="49732" y="22667"/>
                  </a:cubicBezTo>
                  <a:cubicBezTo>
                    <a:pt x="50142" y="22257"/>
                    <a:pt x="50813" y="22294"/>
                    <a:pt x="51149" y="22779"/>
                  </a:cubicBezTo>
                  <a:cubicBezTo>
                    <a:pt x="51298" y="23040"/>
                    <a:pt x="51447" y="23301"/>
                    <a:pt x="51596" y="23562"/>
                  </a:cubicBezTo>
                  <a:cubicBezTo>
                    <a:pt x="51820" y="23487"/>
                    <a:pt x="52006" y="23375"/>
                    <a:pt x="52230" y="23301"/>
                  </a:cubicBezTo>
                  <a:cubicBezTo>
                    <a:pt x="53162" y="22965"/>
                    <a:pt x="53870" y="23562"/>
                    <a:pt x="53647" y="24568"/>
                  </a:cubicBezTo>
                  <a:cubicBezTo>
                    <a:pt x="53535" y="24941"/>
                    <a:pt x="53423" y="25277"/>
                    <a:pt x="53274" y="25649"/>
                  </a:cubicBezTo>
                  <a:cubicBezTo>
                    <a:pt x="53460" y="25761"/>
                    <a:pt x="53647" y="25873"/>
                    <a:pt x="53796" y="26022"/>
                  </a:cubicBezTo>
                  <a:cubicBezTo>
                    <a:pt x="54206" y="26320"/>
                    <a:pt x="54280" y="26880"/>
                    <a:pt x="54019" y="27290"/>
                  </a:cubicBezTo>
                  <a:cubicBezTo>
                    <a:pt x="53833" y="27513"/>
                    <a:pt x="53684" y="27737"/>
                    <a:pt x="53497" y="27961"/>
                  </a:cubicBezTo>
                  <a:cubicBezTo>
                    <a:pt x="53572" y="28110"/>
                    <a:pt x="53647" y="28259"/>
                    <a:pt x="53721" y="28408"/>
                  </a:cubicBezTo>
                  <a:cubicBezTo>
                    <a:pt x="54019" y="28893"/>
                    <a:pt x="53796" y="29564"/>
                    <a:pt x="53236" y="29787"/>
                  </a:cubicBezTo>
                  <a:cubicBezTo>
                    <a:pt x="52640" y="30123"/>
                    <a:pt x="51932" y="30160"/>
                    <a:pt x="51298" y="29899"/>
                  </a:cubicBezTo>
                  <a:cubicBezTo>
                    <a:pt x="50813" y="29713"/>
                    <a:pt x="50366" y="29452"/>
                    <a:pt x="49956" y="29191"/>
                  </a:cubicBezTo>
                  <a:cubicBezTo>
                    <a:pt x="49769" y="29079"/>
                    <a:pt x="49583" y="28930"/>
                    <a:pt x="49322" y="28744"/>
                  </a:cubicBezTo>
                  <a:cubicBezTo>
                    <a:pt x="49210" y="28893"/>
                    <a:pt x="49098" y="29079"/>
                    <a:pt x="48987" y="29228"/>
                  </a:cubicBezTo>
                  <a:cubicBezTo>
                    <a:pt x="47533" y="31912"/>
                    <a:pt x="45221" y="34000"/>
                    <a:pt x="42425" y="35230"/>
                  </a:cubicBezTo>
                  <a:cubicBezTo>
                    <a:pt x="39704" y="36535"/>
                    <a:pt x="36535" y="36237"/>
                    <a:pt x="34149" y="34447"/>
                  </a:cubicBezTo>
                  <a:cubicBezTo>
                    <a:pt x="33888" y="34261"/>
                    <a:pt x="33665" y="34075"/>
                    <a:pt x="33441" y="33925"/>
                  </a:cubicBezTo>
                  <a:cubicBezTo>
                    <a:pt x="33180" y="34075"/>
                    <a:pt x="33292" y="34261"/>
                    <a:pt x="33329" y="34373"/>
                  </a:cubicBezTo>
                  <a:cubicBezTo>
                    <a:pt x="33515" y="34895"/>
                    <a:pt x="33739" y="35379"/>
                    <a:pt x="33963" y="35864"/>
                  </a:cubicBezTo>
                  <a:cubicBezTo>
                    <a:pt x="34969" y="38175"/>
                    <a:pt x="36013" y="40449"/>
                    <a:pt x="37057" y="42761"/>
                  </a:cubicBezTo>
                  <a:cubicBezTo>
                    <a:pt x="37840" y="44588"/>
                    <a:pt x="38362" y="46489"/>
                    <a:pt x="38585" y="48465"/>
                  </a:cubicBezTo>
                  <a:cubicBezTo>
                    <a:pt x="38623" y="49210"/>
                    <a:pt x="38623" y="49956"/>
                    <a:pt x="38585" y="50664"/>
                  </a:cubicBezTo>
                  <a:cubicBezTo>
                    <a:pt x="38585" y="51298"/>
                    <a:pt x="38250" y="51894"/>
                    <a:pt x="37765" y="52267"/>
                  </a:cubicBezTo>
                  <a:cubicBezTo>
                    <a:pt x="38064" y="53535"/>
                    <a:pt x="38436" y="54728"/>
                    <a:pt x="38697" y="55921"/>
                  </a:cubicBezTo>
                  <a:cubicBezTo>
                    <a:pt x="38884" y="56964"/>
                    <a:pt x="38921" y="58046"/>
                    <a:pt x="39033" y="59127"/>
                  </a:cubicBezTo>
                  <a:cubicBezTo>
                    <a:pt x="39033" y="59276"/>
                    <a:pt x="38996" y="59388"/>
                    <a:pt x="38958" y="59537"/>
                  </a:cubicBezTo>
                  <a:cubicBezTo>
                    <a:pt x="38921" y="59910"/>
                    <a:pt x="38623" y="60208"/>
                    <a:pt x="38250" y="60282"/>
                  </a:cubicBezTo>
                  <a:lnTo>
                    <a:pt x="37393" y="60431"/>
                  </a:lnTo>
                  <a:cubicBezTo>
                    <a:pt x="37393" y="60618"/>
                    <a:pt x="37430" y="60804"/>
                    <a:pt x="37467" y="61028"/>
                  </a:cubicBezTo>
                  <a:cubicBezTo>
                    <a:pt x="37653" y="61550"/>
                    <a:pt x="37914" y="62072"/>
                    <a:pt x="38175" y="62556"/>
                  </a:cubicBezTo>
                  <a:cubicBezTo>
                    <a:pt x="38846" y="63563"/>
                    <a:pt x="39741" y="63675"/>
                    <a:pt x="40673" y="62929"/>
                  </a:cubicBezTo>
                  <a:cubicBezTo>
                    <a:pt x="40934" y="62668"/>
                    <a:pt x="41195" y="62407"/>
                    <a:pt x="41456" y="62146"/>
                  </a:cubicBezTo>
                  <a:cubicBezTo>
                    <a:pt x="41903" y="61587"/>
                    <a:pt x="42425" y="61028"/>
                    <a:pt x="42835" y="60431"/>
                  </a:cubicBezTo>
                  <a:cubicBezTo>
                    <a:pt x="43134" y="60059"/>
                    <a:pt x="43506" y="59760"/>
                    <a:pt x="43916" y="59537"/>
                  </a:cubicBezTo>
                  <a:cubicBezTo>
                    <a:pt x="44215" y="59350"/>
                    <a:pt x="44588" y="59388"/>
                    <a:pt x="44848" y="59611"/>
                  </a:cubicBezTo>
                  <a:cubicBezTo>
                    <a:pt x="45035" y="59760"/>
                    <a:pt x="45184" y="59947"/>
                    <a:pt x="45333" y="60133"/>
                  </a:cubicBezTo>
                  <a:cubicBezTo>
                    <a:pt x="46265" y="61513"/>
                    <a:pt x="46601" y="63190"/>
                    <a:pt x="46302" y="64830"/>
                  </a:cubicBezTo>
                  <a:cubicBezTo>
                    <a:pt x="46228" y="65278"/>
                    <a:pt x="46041" y="65688"/>
                    <a:pt x="45780" y="66023"/>
                  </a:cubicBezTo>
                  <a:cubicBezTo>
                    <a:pt x="44998" y="67067"/>
                    <a:pt x="43395" y="66918"/>
                    <a:pt x="42873" y="65725"/>
                  </a:cubicBezTo>
                  <a:cubicBezTo>
                    <a:pt x="42612" y="65203"/>
                    <a:pt x="42425" y="64607"/>
                    <a:pt x="42388" y="64010"/>
                  </a:cubicBezTo>
                  <a:cubicBezTo>
                    <a:pt x="42351" y="63563"/>
                    <a:pt x="42313" y="63153"/>
                    <a:pt x="42202" y="62743"/>
                  </a:cubicBezTo>
                  <a:cubicBezTo>
                    <a:pt x="41941" y="62966"/>
                    <a:pt x="41792" y="63116"/>
                    <a:pt x="41605" y="63265"/>
                  </a:cubicBezTo>
                  <a:cubicBezTo>
                    <a:pt x="41270" y="63563"/>
                    <a:pt x="40860" y="63824"/>
                    <a:pt x="40487" y="64085"/>
                  </a:cubicBezTo>
                  <a:cubicBezTo>
                    <a:pt x="39741" y="64458"/>
                    <a:pt x="38846" y="64383"/>
                    <a:pt x="38213" y="63861"/>
                  </a:cubicBezTo>
                  <a:cubicBezTo>
                    <a:pt x="37691" y="63488"/>
                    <a:pt x="37318" y="63004"/>
                    <a:pt x="37094" y="62482"/>
                  </a:cubicBezTo>
                  <a:cubicBezTo>
                    <a:pt x="36833" y="61848"/>
                    <a:pt x="36610" y="61214"/>
                    <a:pt x="36349" y="60543"/>
                  </a:cubicBezTo>
                  <a:cubicBezTo>
                    <a:pt x="36162" y="60543"/>
                    <a:pt x="35864" y="60469"/>
                    <a:pt x="35640" y="60469"/>
                  </a:cubicBezTo>
                  <a:cubicBezTo>
                    <a:pt x="35118" y="60431"/>
                    <a:pt x="34634" y="60171"/>
                    <a:pt x="34336" y="59760"/>
                  </a:cubicBezTo>
                  <a:cubicBezTo>
                    <a:pt x="34000" y="59350"/>
                    <a:pt x="33739" y="58866"/>
                    <a:pt x="33478" y="58418"/>
                  </a:cubicBezTo>
                  <a:cubicBezTo>
                    <a:pt x="33217" y="57822"/>
                    <a:pt x="32994" y="57225"/>
                    <a:pt x="32733" y="56666"/>
                  </a:cubicBezTo>
                  <a:cubicBezTo>
                    <a:pt x="32621" y="56405"/>
                    <a:pt x="32509" y="56182"/>
                    <a:pt x="32360" y="55921"/>
                  </a:cubicBezTo>
                  <a:cubicBezTo>
                    <a:pt x="31726" y="55846"/>
                    <a:pt x="31092" y="55921"/>
                    <a:pt x="30458" y="56032"/>
                  </a:cubicBezTo>
                  <a:cubicBezTo>
                    <a:pt x="29526" y="56219"/>
                    <a:pt x="28594" y="56331"/>
                    <a:pt x="27662" y="56368"/>
                  </a:cubicBezTo>
                  <a:lnTo>
                    <a:pt x="25761" y="56480"/>
                  </a:lnTo>
                  <a:cubicBezTo>
                    <a:pt x="25388" y="57225"/>
                    <a:pt x="25090" y="58008"/>
                    <a:pt x="24867" y="58791"/>
                  </a:cubicBezTo>
                  <a:cubicBezTo>
                    <a:pt x="24755" y="59127"/>
                    <a:pt x="24643" y="59462"/>
                    <a:pt x="24494" y="59798"/>
                  </a:cubicBezTo>
                  <a:cubicBezTo>
                    <a:pt x="24270" y="60320"/>
                    <a:pt x="23785" y="60655"/>
                    <a:pt x="23226" y="60655"/>
                  </a:cubicBezTo>
                  <a:cubicBezTo>
                    <a:pt x="22518" y="60655"/>
                    <a:pt x="21810" y="60655"/>
                    <a:pt x="21101" y="60692"/>
                  </a:cubicBezTo>
                  <a:lnTo>
                    <a:pt x="20617" y="60692"/>
                  </a:lnTo>
                  <a:cubicBezTo>
                    <a:pt x="20542" y="60879"/>
                    <a:pt x="20467" y="61102"/>
                    <a:pt x="20393" y="61326"/>
                  </a:cubicBezTo>
                  <a:cubicBezTo>
                    <a:pt x="20244" y="62146"/>
                    <a:pt x="20095" y="62966"/>
                    <a:pt x="20057" y="63824"/>
                  </a:cubicBezTo>
                  <a:cubicBezTo>
                    <a:pt x="19946" y="65203"/>
                    <a:pt x="20691" y="65613"/>
                    <a:pt x="21921" y="65390"/>
                  </a:cubicBezTo>
                  <a:cubicBezTo>
                    <a:pt x="22145" y="65352"/>
                    <a:pt x="22331" y="65278"/>
                    <a:pt x="22518" y="65203"/>
                  </a:cubicBezTo>
                  <a:cubicBezTo>
                    <a:pt x="23599" y="64719"/>
                    <a:pt x="24643" y="64085"/>
                    <a:pt x="25575" y="63302"/>
                  </a:cubicBezTo>
                  <a:cubicBezTo>
                    <a:pt x="26246" y="62743"/>
                    <a:pt x="27252" y="62780"/>
                    <a:pt x="27849" y="63414"/>
                  </a:cubicBezTo>
                  <a:cubicBezTo>
                    <a:pt x="28445" y="64048"/>
                    <a:pt x="28930" y="64793"/>
                    <a:pt x="29228" y="65613"/>
                  </a:cubicBezTo>
                  <a:cubicBezTo>
                    <a:pt x="29638" y="66694"/>
                    <a:pt x="29489" y="67925"/>
                    <a:pt x="28855" y="68894"/>
                  </a:cubicBezTo>
                  <a:cubicBezTo>
                    <a:pt x="28557" y="69379"/>
                    <a:pt x="28035" y="69714"/>
                    <a:pt x="27476" y="69751"/>
                  </a:cubicBezTo>
                  <a:cubicBezTo>
                    <a:pt x="26656" y="69863"/>
                    <a:pt x="25910" y="69379"/>
                    <a:pt x="25649" y="68596"/>
                  </a:cubicBezTo>
                  <a:cubicBezTo>
                    <a:pt x="25463" y="68074"/>
                    <a:pt x="25351" y="67515"/>
                    <a:pt x="25314" y="66955"/>
                  </a:cubicBezTo>
                  <a:cubicBezTo>
                    <a:pt x="25239" y="66284"/>
                    <a:pt x="25277" y="65613"/>
                    <a:pt x="25239" y="64868"/>
                  </a:cubicBezTo>
                  <a:cubicBezTo>
                    <a:pt x="25053" y="64905"/>
                    <a:pt x="24867" y="64942"/>
                    <a:pt x="24680" y="65017"/>
                  </a:cubicBezTo>
                  <a:cubicBezTo>
                    <a:pt x="24084" y="65352"/>
                    <a:pt x="23524" y="65688"/>
                    <a:pt x="22928" y="65949"/>
                  </a:cubicBezTo>
                  <a:cubicBezTo>
                    <a:pt x="22406" y="66210"/>
                    <a:pt x="21810" y="66322"/>
                    <a:pt x="21250" y="66322"/>
                  </a:cubicBezTo>
                  <a:cubicBezTo>
                    <a:pt x="20132" y="66322"/>
                    <a:pt x="19237" y="65464"/>
                    <a:pt x="19200" y="64346"/>
                  </a:cubicBezTo>
                  <a:cubicBezTo>
                    <a:pt x="19163" y="63377"/>
                    <a:pt x="19237" y="62407"/>
                    <a:pt x="19461" y="61475"/>
                  </a:cubicBezTo>
                  <a:cubicBezTo>
                    <a:pt x="19535" y="61140"/>
                    <a:pt x="19610" y="60804"/>
                    <a:pt x="19685" y="60469"/>
                  </a:cubicBezTo>
                  <a:cubicBezTo>
                    <a:pt x="19535" y="60394"/>
                    <a:pt x="19424" y="60320"/>
                    <a:pt x="19312" y="60282"/>
                  </a:cubicBezTo>
                  <a:cubicBezTo>
                    <a:pt x="18641" y="59984"/>
                    <a:pt x="18529" y="59835"/>
                    <a:pt x="18566" y="59164"/>
                  </a:cubicBezTo>
                  <a:cubicBezTo>
                    <a:pt x="18641" y="58791"/>
                    <a:pt x="18678" y="58418"/>
                    <a:pt x="18790" y="58046"/>
                  </a:cubicBezTo>
                  <a:cubicBezTo>
                    <a:pt x="19014" y="56890"/>
                    <a:pt x="19237" y="55697"/>
                    <a:pt x="19498" y="54504"/>
                  </a:cubicBezTo>
                  <a:cubicBezTo>
                    <a:pt x="19535" y="54206"/>
                    <a:pt x="19647" y="53945"/>
                    <a:pt x="19759" y="53572"/>
                  </a:cubicBezTo>
                  <a:cubicBezTo>
                    <a:pt x="19014" y="52342"/>
                    <a:pt x="18902" y="50888"/>
                    <a:pt x="19014" y="49397"/>
                  </a:cubicBezTo>
                  <a:cubicBezTo>
                    <a:pt x="19125" y="46750"/>
                    <a:pt x="19610" y="44177"/>
                    <a:pt x="19946" y="41605"/>
                  </a:cubicBezTo>
                  <a:cubicBezTo>
                    <a:pt x="20207" y="39704"/>
                    <a:pt x="20430" y="37803"/>
                    <a:pt x="20617" y="35901"/>
                  </a:cubicBezTo>
                  <a:cubicBezTo>
                    <a:pt x="20654" y="35640"/>
                    <a:pt x="20654" y="35379"/>
                    <a:pt x="20617" y="35118"/>
                  </a:cubicBezTo>
                  <a:cubicBezTo>
                    <a:pt x="19834" y="35715"/>
                    <a:pt x="19014" y="36274"/>
                    <a:pt x="18119" y="36684"/>
                  </a:cubicBezTo>
                  <a:cubicBezTo>
                    <a:pt x="17187" y="37057"/>
                    <a:pt x="16255" y="37281"/>
                    <a:pt x="15323" y="37430"/>
                  </a:cubicBezTo>
                  <a:cubicBezTo>
                    <a:pt x="14391" y="37579"/>
                    <a:pt x="13422" y="37579"/>
                    <a:pt x="12527" y="37393"/>
                  </a:cubicBezTo>
                  <a:cubicBezTo>
                    <a:pt x="11558" y="37206"/>
                    <a:pt x="10626" y="36908"/>
                    <a:pt x="9731" y="36498"/>
                  </a:cubicBezTo>
                  <a:cubicBezTo>
                    <a:pt x="8873" y="36050"/>
                    <a:pt x="8053" y="35566"/>
                    <a:pt x="7121" y="35007"/>
                  </a:cubicBezTo>
                  <a:cubicBezTo>
                    <a:pt x="7047" y="35081"/>
                    <a:pt x="6935" y="35193"/>
                    <a:pt x="6786" y="35342"/>
                  </a:cubicBezTo>
                  <a:cubicBezTo>
                    <a:pt x="6152" y="35901"/>
                    <a:pt x="5369" y="36386"/>
                    <a:pt x="4586" y="36684"/>
                  </a:cubicBezTo>
                  <a:cubicBezTo>
                    <a:pt x="4400" y="36721"/>
                    <a:pt x="4251" y="36759"/>
                    <a:pt x="4064" y="36759"/>
                  </a:cubicBezTo>
                  <a:cubicBezTo>
                    <a:pt x="3207" y="36833"/>
                    <a:pt x="2946" y="36647"/>
                    <a:pt x="2797" y="35752"/>
                  </a:cubicBezTo>
                  <a:cubicBezTo>
                    <a:pt x="2797" y="35715"/>
                    <a:pt x="2760" y="35640"/>
                    <a:pt x="2722" y="35529"/>
                  </a:cubicBezTo>
                  <a:cubicBezTo>
                    <a:pt x="2573" y="35529"/>
                    <a:pt x="2349" y="35491"/>
                    <a:pt x="2163" y="35454"/>
                  </a:cubicBezTo>
                  <a:cubicBezTo>
                    <a:pt x="1157" y="35268"/>
                    <a:pt x="784" y="34708"/>
                    <a:pt x="933" y="33665"/>
                  </a:cubicBezTo>
                  <a:cubicBezTo>
                    <a:pt x="933" y="33590"/>
                    <a:pt x="970" y="33478"/>
                    <a:pt x="970" y="33366"/>
                  </a:cubicBezTo>
                  <a:cubicBezTo>
                    <a:pt x="784" y="33180"/>
                    <a:pt x="635" y="32956"/>
                    <a:pt x="448" y="32770"/>
                  </a:cubicBezTo>
                  <a:cubicBezTo>
                    <a:pt x="1" y="32211"/>
                    <a:pt x="187" y="31353"/>
                    <a:pt x="784" y="31018"/>
                  </a:cubicBezTo>
                  <a:cubicBezTo>
                    <a:pt x="1194" y="30794"/>
                    <a:pt x="1604" y="30608"/>
                    <a:pt x="2051" y="30496"/>
                  </a:cubicBezTo>
                  <a:cubicBezTo>
                    <a:pt x="2126" y="30272"/>
                    <a:pt x="1977" y="30011"/>
                    <a:pt x="1939" y="29787"/>
                  </a:cubicBezTo>
                  <a:cubicBezTo>
                    <a:pt x="1753" y="29266"/>
                    <a:pt x="1902" y="28706"/>
                    <a:pt x="2312" y="28296"/>
                  </a:cubicBezTo>
                  <a:cubicBezTo>
                    <a:pt x="2760" y="27923"/>
                    <a:pt x="3319" y="28110"/>
                    <a:pt x="3841" y="28334"/>
                  </a:cubicBezTo>
                  <a:cubicBezTo>
                    <a:pt x="4139" y="28483"/>
                    <a:pt x="4400" y="28669"/>
                    <a:pt x="4698" y="28855"/>
                  </a:cubicBezTo>
                  <a:cubicBezTo>
                    <a:pt x="4959" y="29042"/>
                    <a:pt x="5257" y="29228"/>
                    <a:pt x="5556" y="29452"/>
                  </a:cubicBezTo>
                  <a:lnTo>
                    <a:pt x="5928" y="29005"/>
                  </a:lnTo>
                  <a:cubicBezTo>
                    <a:pt x="6077" y="28744"/>
                    <a:pt x="6264" y="28483"/>
                    <a:pt x="6450" y="28259"/>
                  </a:cubicBezTo>
                  <a:cubicBezTo>
                    <a:pt x="7308" y="27364"/>
                    <a:pt x="8240" y="27551"/>
                    <a:pt x="8575" y="28744"/>
                  </a:cubicBezTo>
                  <a:cubicBezTo>
                    <a:pt x="8985" y="29937"/>
                    <a:pt x="8836" y="31241"/>
                    <a:pt x="8202" y="32360"/>
                  </a:cubicBezTo>
                  <a:cubicBezTo>
                    <a:pt x="8091" y="32546"/>
                    <a:pt x="7979" y="32733"/>
                    <a:pt x="7830" y="32919"/>
                  </a:cubicBezTo>
                  <a:cubicBezTo>
                    <a:pt x="7569" y="33217"/>
                    <a:pt x="7494" y="33627"/>
                    <a:pt x="7531" y="34000"/>
                  </a:cubicBezTo>
                  <a:cubicBezTo>
                    <a:pt x="8016" y="34522"/>
                    <a:pt x="8575" y="34932"/>
                    <a:pt x="9209" y="35268"/>
                  </a:cubicBezTo>
                  <a:cubicBezTo>
                    <a:pt x="10029" y="35715"/>
                    <a:pt x="10961" y="36088"/>
                    <a:pt x="11893" y="36349"/>
                  </a:cubicBezTo>
                  <a:cubicBezTo>
                    <a:pt x="14242" y="36945"/>
                    <a:pt x="16702" y="36572"/>
                    <a:pt x="18790" y="35342"/>
                  </a:cubicBezTo>
                  <a:cubicBezTo>
                    <a:pt x="19386" y="35044"/>
                    <a:pt x="19908" y="34559"/>
                    <a:pt x="20244" y="33963"/>
                  </a:cubicBezTo>
                  <a:cubicBezTo>
                    <a:pt x="20057" y="33888"/>
                    <a:pt x="19908" y="33814"/>
                    <a:pt x="19796" y="33739"/>
                  </a:cubicBezTo>
                  <a:cubicBezTo>
                    <a:pt x="19163" y="33553"/>
                    <a:pt x="18566" y="33366"/>
                    <a:pt x="17970" y="33143"/>
                  </a:cubicBezTo>
                  <a:cubicBezTo>
                    <a:pt x="15435" y="32248"/>
                    <a:pt x="13272" y="30608"/>
                    <a:pt x="11744" y="28408"/>
                  </a:cubicBezTo>
                  <a:cubicBezTo>
                    <a:pt x="11446" y="28035"/>
                    <a:pt x="11185" y="27625"/>
                    <a:pt x="10961" y="27215"/>
                  </a:cubicBezTo>
                  <a:cubicBezTo>
                    <a:pt x="10775" y="26842"/>
                    <a:pt x="10402" y="26544"/>
                    <a:pt x="9992" y="26470"/>
                  </a:cubicBezTo>
                  <a:cubicBezTo>
                    <a:pt x="9097" y="26283"/>
                    <a:pt x="8314" y="25873"/>
                    <a:pt x="7718" y="25202"/>
                  </a:cubicBezTo>
                  <a:cubicBezTo>
                    <a:pt x="5966" y="23636"/>
                    <a:pt x="5108" y="21250"/>
                    <a:pt x="5444" y="18939"/>
                  </a:cubicBezTo>
                  <a:cubicBezTo>
                    <a:pt x="5518" y="18305"/>
                    <a:pt x="5742" y="17671"/>
                    <a:pt x="6115" y="17150"/>
                  </a:cubicBezTo>
                  <a:cubicBezTo>
                    <a:pt x="6525" y="16479"/>
                    <a:pt x="7270" y="16143"/>
                    <a:pt x="8016" y="16329"/>
                  </a:cubicBezTo>
                  <a:cubicBezTo>
                    <a:pt x="8165" y="16329"/>
                    <a:pt x="8277" y="16329"/>
                    <a:pt x="8426" y="16367"/>
                  </a:cubicBezTo>
                  <a:cubicBezTo>
                    <a:pt x="8612" y="15621"/>
                    <a:pt x="8762" y="14875"/>
                    <a:pt x="8948" y="14204"/>
                  </a:cubicBezTo>
                  <a:cubicBezTo>
                    <a:pt x="9433" y="12415"/>
                    <a:pt x="10141" y="10663"/>
                    <a:pt x="11036" y="9060"/>
                  </a:cubicBezTo>
                  <a:cubicBezTo>
                    <a:pt x="12229" y="6823"/>
                    <a:pt x="13944" y="4922"/>
                    <a:pt x="16031" y="3468"/>
                  </a:cubicBezTo>
                  <a:cubicBezTo>
                    <a:pt x="17709" y="2349"/>
                    <a:pt x="19573" y="1529"/>
                    <a:pt x="21549" y="1045"/>
                  </a:cubicBezTo>
                  <a:cubicBezTo>
                    <a:pt x="22891" y="709"/>
                    <a:pt x="24307" y="485"/>
                    <a:pt x="25687" y="336"/>
                  </a:cubicBezTo>
                  <a:cubicBezTo>
                    <a:pt x="28371" y="1"/>
                    <a:pt x="31130" y="597"/>
                    <a:pt x="33404" y="2051"/>
                  </a:cubicBezTo>
                  <a:cubicBezTo>
                    <a:pt x="37877" y="4698"/>
                    <a:pt x="41009" y="8463"/>
                    <a:pt x="42537" y="13496"/>
                  </a:cubicBezTo>
                  <a:cubicBezTo>
                    <a:pt x="42761" y="14391"/>
                    <a:pt x="42947" y="15286"/>
                    <a:pt x="43059" y="16180"/>
                  </a:cubicBezTo>
                  <a:cubicBezTo>
                    <a:pt x="43134" y="16590"/>
                    <a:pt x="43134" y="16963"/>
                    <a:pt x="43208" y="17448"/>
                  </a:cubicBezTo>
                  <a:close/>
                  <a:moveTo>
                    <a:pt x="36982" y="16702"/>
                  </a:moveTo>
                  <a:cubicBezTo>
                    <a:pt x="36200" y="17150"/>
                    <a:pt x="35901" y="17261"/>
                    <a:pt x="35230" y="17000"/>
                  </a:cubicBezTo>
                  <a:cubicBezTo>
                    <a:pt x="34783" y="16814"/>
                    <a:pt x="34373" y="16628"/>
                    <a:pt x="33963" y="16404"/>
                  </a:cubicBezTo>
                  <a:cubicBezTo>
                    <a:pt x="32770" y="15733"/>
                    <a:pt x="31689" y="14913"/>
                    <a:pt x="30757" y="13943"/>
                  </a:cubicBezTo>
                  <a:cubicBezTo>
                    <a:pt x="30608" y="13683"/>
                    <a:pt x="30384" y="13533"/>
                    <a:pt x="30123" y="13459"/>
                  </a:cubicBezTo>
                  <a:cubicBezTo>
                    <a:pt x="30309" y="13943"/>
                    <a:pt x="30458" y="14316"/>
                    <a:pt x="30533" y="14689"/>
                  </a:cubicBezTo>
                  <a:cubicBezTo>
                    <a:pt x="30906" y="15957"/>
                    <a:pt x="30458" y="16628"/>
                    <a:pt x="29154" y="16777"/>
                  </a:cubicBezTo>
                  <a:lnTo>
                    <a:pt x="29042" y="16777"/>
                  </a:lnTo>
                  <a:cubicBezTo>
                    <a:pt x="26656" y="16963"/>
                    <a:pt x="24270" y="16255"/>
                    <a:pt x="22331" y="14801"/>
                  </a:cubicBezTo>
                  <a:cubicBezTo>
                    <a:pt x="21101" y="13832"/>
                    <a:pt x="20057" y="12601"/>
                    <a:pt x="19275" y="11222"/>
                  </a:cubicBezTo>
                  <a:cubicBezTo>
                    <a:pt x="19088" y="10887"/>
                    <a:pt x="18864" y="10551"/>
                    <a:pt x="18641" y="10141"/>
                  </a:cubicBezTo>
                  <a:cubicBezTo>
                    <a:pt x="18529" y="10253"/>
                    <a:pt x="18417" y="10402"/>
                    <a:pt x="18305" y="10551"/>
                  </a:cubicBezTo>
                  <a:cubicBezTo>
                    <a:pt x="17671" y="11558"/>
                    <a:pt x="16926" y="12452"/>
                    <a:pt x="16031" y="13235"/>
                  </a:cubicBezTo>
                  <a:cubicBezTo>
                    <a:pt x="15025" y="14093"/>
                    <a:pt x="14018" y="14913"/>
                    <a:pt x="13012" y="15733"/>
                  </a:cubicBezTo>
                  <a:cubicBezTo>
                    <a:pt x="11930" y="16590"/>
                    <a:pt x="10887" y="17485"/>
                    <a:pt x="9433" y="17634"/>
                  </a:cubicBezTo>
                  <a:cubicBezTo>
                    <a:pt x="9433" y="17783"/>
                    <a:pt x="9433" y="17970"/>
                    <a:pt x="9433" y="18119"/>
                  </a:cubicBezTo>
                  <a:cubicBezTo>
                    <a:pt x="9544" y="19535"/>
                    <a:pt x="9768" y="20989"/>
                    <a:pt x="10066" y="22406"/>
                  </a:cubicBezTo>
                  <a:cubicBezTo>
                    <a:pt x="10402" y="24195"/>
                    <a:pt x="11110" y="25948"/>
                    <a:pt x="12154" y="27476"/>
                  </a:cubicBezTo>
                  <a:cubicBezTo>
                    <a:pt x="14130" y="30496"/>
                    <a:pt x="17299" y="32509"/>
                    <a:pt x="20878" y="33068"/>
                  </a:cubicBezTo>
                  <a:cubicBezTo>
                    <a:pt x="21884" y="33217"/>
                    <a:pt x="22891" y="33292"/>
                    <a:pt x="23897" y="33329"/>
                  </a:cubicBezTo>
                  <a:cubicBezTo>
                    <a:pt x="26022" y="33478"/>
                    <a:pt x="28184" y="33329"/>
                    <a:pt x="30272" y="32919"/>
                  </a:cubicBezTo>
                  <a:cubicBezTo>
                    <a:pt x="32211" y="32546"/>
                    <a:pt x="34000" y="31801"/>
                    <a:pt x="35603" y="30719"/>
                  </a:cubicBezTo>
                  <a:cubicBezTo>
                    <a:pt x="37281" y="29526"/>
                    <a:pt x="38735" y="27998"/>
                    <a:pt x="39853" y="26283"/>
                  </a:cubicBezTo>
                  <a:cubicBezTo>
                    <a:pt x="41121" y="24494"/>
                    <a:pt x="41941" y="22369"/>
                    <a:pt x="42239" y="20169"/>
                  </a:cubicBezTo>
                  <a:cubicBezTo>
                    <a:pt x="42239" y="19983"/>
                    <a:pt x="42202" y="19759"/>
                    <a:pt x="42202" y="19573"/>
                  </a:cubicBezTo>
                  <a:cubicBezTo>
                    <a:pt x="41941" y="19573"/>
                    <a:pt x="41792" y="19610"/>
                    <a:pt x="41605" y="19610"/>
                  </a:cubicBezTo>
                  <a:cubicBezTo>
                    <a:pt x="40487" y="19759"/>
                    <a:pt x="39368" y="19349"/>
                    <a:pt x="38585" y="18566"/>
                  </a:cubicBezTo>
                  <a:cubicBezTo>
                    <a:pt x="38250" y="18231"/>
                    <a:pt x="37952" y="17895"/>
                    <a:pt x="37653" y="17522"/>
                  </a:cubicBezTo>
                  <a:cubicBezTo>
                    <a:pt x="37430" y="17299"/>
                    <a:pt x="37206" y="17000"/>
                    <a:pt x="36945" y="16702"/>
                  </a:cubicBezTo>
                  <a:close/>
                  <a:moveTo>
                    <a:pt x="9992" y="16702"/>
                  </a:moveTo>
                  <a:cubicBezTo>
                    <a:pt x="10476" y="16441"/>
                    <a:pt x="10849" y="16218"/>
                    <a:pt x="11185" y="15994"/>
                  </a:cubicBezTo>
                  <a:cubicBezTo>
                    <a:pt x="11893" y="15472"/>
                    <a:pt x="12601" y="14950"/>
                    <a:pt x="13272" y="14428"/>
                  </a:cubicBezTo>
                  <a:cubicBezTo>
                    <a:pt x="14428" y="13533"/>
                    <a:pt x="15509" y="12564"/>
                    <a:pt x="16479" y="11520"/>
                  </a:cubicBezTo>
                  <a:cubicBezTo>
                    <a:pt x="17299" y="10588"/>
                    <a:pt x="18082" y="9582"/>
                    <a:pt x="18268" y="8314"/>
                  </a:cubicBezTo>
                  <a:cubicBezTo>
                    <a:pt x="18268" y="8240"/>
                    <a:pt x="18305" y="8165"/>
                    <a:pt x="18343" y="8128"/>
                  </a:cubicBezTo>
                  <a:cubicBezTo>
                    <a:pt x="18454" y="7941"/>
                    <a:pt x="18678" y="7830"/>
                    <a:pt x="18864" y="7904"/>
                  </a:cubicBezTo>
                  <a:cubicBezTo>
                    <a:pt x="19051" y="7904"/>
                    <a:pt x="19163" y="8053"/>
                    <a:pt x="19200" y="8240"/>
                  </a:cubicBezTo>
                  <a:cubicBezTo>
                    <a:pt x="19237" y="8352"/>
                    <a:pt x="19237" y="8501"/>
                    <a:pt x="19237" y="8612"/>
                  </a:cubicBezTo>
                  <a:cubicBezTo>
                    <a:pt x="19200" y="9134"/>
                    <a:pt x="19349" y="9656"/>
                    <a:pt x="19647" y="10066"/>
                  </a:cubicBezTo>
                  <a:cubicBezTo>
                    <a:pt x="20132" y="10961"/>
                    <a:pt x="20691" y="11856"/>
                    <a:pt x="21362" y="12676"/>
                  </a:cubicBezTo>
                  <a:cubicBezTo>
                    <a:pt x="22928" y="14540"/>
                    <a:pt x="25165" y="15733"/>
                    <a:pt x="27625" y="15882"/>
                  </a:cubicBezTo>
                  <a:cubicBezTo>
                    <a:pt x="28147" y="15919"/>
                    <a:pt x="28706" y="15919"/>
                    <a:pt x="29228" y="15845"/>
                  </a:cubicBezTo>
                  <a:cubicBezTo>
                    <a:pt x="29713" y="15807"/>
                    <a:pt x="29862" y="15547"/>
                    <a:pt x="29750" y="15062"/>
                  </a:cubicBezTo>
                  <a:cubicBezTo>
                    <a:pt x="29676" y="14726"/>
                    <a:pt x="29526" y="14354"/>
                    <a:pt x="29415" y="14018"/>
                  </a:cubicBezTo>
                  <a:cubicBezTo>
                    <a:pt x="29191" y="13496"/>
                    <a:pt x="28930" y="12974"/>
                    <a:pt x="28744" y="12452"/>
                  </a:cubicBezTo>
                  <a:cubicBezTo>
                    <a:pt x="28632" y="12117"/>
                    <a:pt x="28557" y="11819"/>
                    <a:pt x="28557" y="11483"/>
                  </a:cubicBezTo>
                  <a:cubicBezTo>
                    <a:pt x="28520" y="11110"/>
                    <a:pt x="28930" y="10849"/>
                    <a:pt x="29266" y="11073"/>
                  </a:cubicBezTo>
                  <a:cubicBezTo>
                    <a:pt x="29564" y="11297"/>
                    <a:pt x="29825" y="11520"/>
                    <a:pt x="30086" y="11819"/>
                  </a:cubicBezTo>
                  <a:cubicBezTo>
                    <a:pt x="30645" y="12415"/>
                    <a:pt x="31167" y="13049"/>
                    <a:pt x="31801" y="13683"/>
                  </a:cubicBezTo>
                  <a:cubicBezTo>
                    <a:pt x="32770" y="14689"/>
                    <a:pt x="33963" y="15509"/>
                    <a:pt x="35305" y="16106"/>
                  </a:cubicBezTo>
                  <a:cubicBezTo>
                    <a:pt x="35491" y="16143"/>
                    <a:pt x="35715" y="16218"/>
                    <a:pt x="35976" y="16218"/>
                  </a:cubicBezTo>
                  <a:cubicBezTo>
                    <a:pt x="36013" y="15994"/>
                    <a:pt x="36050" y="15845"/>
                    <a:pt x="36125" y="15696"/>
                  </a:cubicBezTo>
                  <a:cubicBezTo>
                    <a:pt x="36311" y="15174"/>
                    <a:pt x="36759" y="15099"/>
                    <a:pt x="37132" y="15509"/>
                  </a:cubicBezTo>
                  <a:cubicBezTo>
                    <a:pt x="37504" y="15919"/>
                    <a:pt x="37840" y="16404"/>
                    <a:pt x="38175" y="16851"/>
                  </a:cubicBezTo>
                  <a:cubicBezTo>
                    <a:pt x="38548" y="17261"/>
                    <a:pt x="38958" y="17671"/>
                    <a:pt x="39368" y="18082"/>
                  </a:cubicBezTo>
                  <a:cubicBezTo>
                    <a:pt x="40039" y="18715"/>
                    <a:pt x="41009" y="18939"/>
                    <a:pt x="41866" y="18641"/>
                  </a:cubicBezTo>
                  <a:cubicBezTo>
                    <a:pt x="41978" y="18156"/>
                    <a:pt x="42351" y="17858"/>
                    <a:pt x="42313" y="17336"/>
                  </a:cubicBezTo>
                  <a:cubicBezTo>
                    <a:pt x="42127" y="15062"/>
                    <a:pt x="41493" y="12900"/>
                    <a:pt x="40524" y="10849"/>
                  </a:cubicBezTo>
                  <a:cubicBezTo>
                    <a:pt x="39033" y="7941"/>
                    <a:pt x="36871" y="5444"/>
                    <a:pt x="34186" y="3580"/>
                  </a:cubicBezTo>
                  <a:cubicBezTo>
                    <a:pt x="31577" y="1790"/>
                    <a:pt x="28781" y="821"/>
                    <a:pt x="25538" y="1268"/>
                  </a:cubicBezTo>
                  <a:cubicBezTo>
                    <a:pt x="22592" y="1641"/>
                    <a:pt x="19722" y="2275"/>
                    <a:pt x="17150" y="3841"/>
                  </a:cubicBezTo>
                  <a:cubicBezTo>
                    <a:pt x="16068" y="4400"/>
                    <a:pt x="15136" y="5183"/>
                    <a:pt x="14391" y="6152"/>
                  </a:cubicBezTo>
                  <a:cubicBezTo>
                    <a:pt x="14167" y="6525"/>
                    <a:pt x="13869" y="6898"/>
                    <a:pt x="13496" y="7196"/>
                  </a:cubicBezTo>
                  <a:cubicBezTo>
                    <a:pt x="12937" y="7718"/>
                    <a:pt x="12415" y="8314"/>
                    <a:pt x="12080" y="8985"/>
                  </a:cubicBezTo>
                  <a:cubicBezTo>
                    <a:pt x="10961" y="10961"/>
                    <a:pt x="10104" y="13049"/>
                    <a:pt x="9544" y="15248"/>
                  </a:cubicBezTo>
                  <a:cubicBezTo>
                    <a:pt x="9433" y="15547"/>
                    <a:pt x="9433" y="15919"/>
                    <a:pt x="9507" y="16255"/>
                  </a:cubicBezTo>
                  <a:close/>
                  <a:moveTo>
                    <a:pt x="31912" y="33441"/>
                  </a:moveTo>
                  <a:cubicBezTo>
                    <a:pt x="31204" y="33702"/>
                    <a:pt x="30421" y="33627"/>
                    <a:pt x="29713" y="34075"/>
                  </a:cubicBezTo>
                  <a:cubicBezTo>
                    <a:pt x="29862" y="34447"/>
                    <a:pt x="29974" y="34820"/>
                    <a:pt x="30086" y="35156"/>
                  </a:cubicBezTo>
                  <a:cubicBezTo>
                    <a:pt x="30272" y="35715"/>
                    <a:pt x="30347" y="36349"/>
                    <a:pt x="30272" y="36945"/>
                  </a:cubicBezTo>
                  <a:cubicBezTo>
                    <a:pt x="30160" y="37765"/>
                    <a:pt x="29750" y="38138"/>
                    <a:pt x="28893" y="38101"/>
                  </a:cubicBezTo>
                  <a:cubicBezTo>
                    <a:pt x="28557" y="38064"/>
                    <a:pt x="28259" y="37989"/>
                    <a:pt x="27961" y="37840"/>
                  </a:cubicBezTo>
                  <a:cubicBezTo>
                    <a:pt x="27476" y="37653"/>
                    <a:pt x="27066" y="37318"/>
                    <a:pt x="26768" y="36908"/>
                  </a:cubicBezTo>
                  <a:cubicBezTo>
                    <a:pt x="26581" y="36721"/>
                    <a:pt x="26432" y="36535"/>
                    <a:pt x="26209" y="36274"/>
                  </a:cubicBezTo>
                  <a:cubicBezTo>
                    <a:pt x="26022" y="36535"/>
                    <a:pt x="25910" y="36759"/>
                    <a:pt x="25761" y="36908"/>
                  </a:cubicBezTo>
                  <a:cubicBezTo>
                    <a:pt x="25463" y="37243"/>
                    <a:pt x="25202" y="37579"/>
                    <a:pt x="24904" y="37877"/>
                  </a:cubicBezTo>
                  <a:cubicBezTo>
                    <a:pt x="24233" y="38548"/>
                    <a:pt x="22965" y="38548"/>
                    <a:pt x="22592" y="37132"/>
                  </a:cubicBezTo>
                  <a:cubicBezTo>
                    <a:pt x="22555" y="36982"/>
                    <a:pt x="22555" y="36833"/>
                    <a:pt x="22555" y="36721"/>
                  </a:cubicBezTo>
                  <a:cubicBezTo>
                    <a:pt x="22443" y="36088"/>
                    <a:pt x="22481" y="35417"/>
                    <a:pt x="22630" y="34820"/>
                  </a:cubicBezTo>
                  <a:cubicBezTo>
                    <a:pt x="22667" y="34634"/>
                    <a:pt x="22704" y="34447"/>
                    <a:pt x="22742" y="34261"/>
                  </a:cubicBezTo>
                  <a:cubicBezTo>
                    <a:pt x="21810" y="34075"/>
                    <a:pt x="21698" y="34112"/>
                    <a:pt x="21586" y="34895"/>
                  </a:cubicBezTo>
                  <a:cubicBezTo>
                    <a:pt x="21586" y="35007"/>
                    <a:pt x="21586" y="35156"/>
                    <a:pt x="21549" y="35268"/>
                  </a:cubicBezTo>
                  <a:lnTo>
                    <a:pt x="20878" y="41381"/>
                  </a:lnTo>
                  <a:cubicBezTo>
                    <a:pt x="20878" y="41531"/>
                    <a:pt x="20878" y="41717"/>
                    <a:pt x="20878" y="41903"/>
                  </a:cubicBezTo>
                  <a:cubicBezTo>
                    <a:pt x="21064" y="41978"/>
                    <a:pt x="21213" y="42015"/>
                    <a:pt x="21399" y="42052"/>
                  </a:cubicBezTo>
                  <a:cubicBezTo>
                    <a:pt x="22555" y="42127"/>
                    <a:pt x="23711" y="42239"/>
                    <a:pt x="24904" y="42202"/>
                  </a:cubicBezTo>
                  <a:cubicBezTo>
                    <a:pt x="27103" y="42090"/>
                    <a:pt x="29266" y="41903"/>
                    <a:pt x="31428" y="41680"/>
                  </a:cubicBezTo>
                  <a:cubicBezTo>
                    <a:pt x="32546" y="41605"/>
                    <a:pt x="33627" y="41381"/>
                    <a:pt x="34708" y="41046"/>
                  </a:cubicBezTo>
                  <a:cubicBezTo>
                    <a:pt x="34857" y="40971"/>
                    <a:pt x="35007" y="40897"/>
                    <a:pt x="35156" y="40822"/>
                  </a:cubicBezTo>
                  <a:cubicBezTo>
                    <a:pt x="34149" y="38399"/>
                    <a:pt x="32994" y="36088"/>
                    <a:pt x="32099" y="33665"/>
                  </a:cubicBezTo>
                  <a:cubicBezTo>
                    <a:pt x="32099" y="33590"/>
                    <a:pt x="32024" y="33553"/>
                    <a:pt x="31912" y="33441"/>
                  </a:cubicBezTo>
                  <a:close/>
                  <a:moveTo>
                    <a:pt x="38101" y="59388"/>
                  </a:moveTo>
                  <a:cubicBezTo>
                    <a:pt x="38101" y="59052"/>
                    <a:pt x="38138" y="58866"/>
                    <a:pt x="38138" y="58679"/>
                  </a:cubicBezTo>
                  <a:cubicBezTo>
                    <a:pt x="38101" y="57449"/>
                    <a:pt x="37914" y="56256"/>
                    <a:pt x="37616" y="55100"/>
                  </a:cubicBezTo>
                  <a:cubicBezTo>
                    <a:pt x="37504" y="54541"/>
                    <a:pt x="37318" y="53982"/>
                    <a:pt x="37169" y="53460"/>
                  </a:cubicBezTo>
                  <a:cubicBezTo>
                    <a:pt x="36908" y="52677"/>
                    <a:pt x="36759" y="52603"/>
                    <a:pt x="36013" y="52715"/>
                  </a:cubicBezTo>
                  <a:cubicBezTo>
                    <a:pt x="34597" y="52901"/>
                    <a:pt x="33217" y="53050"/>
                    <a:pt x="31801" y="53199"/>
                  </a:cubicBezTo>
                  <a:cubicBezTo>
                    <a:pt x="31130" y="53274"/>
                    <a:pt x="30421" y="53348"/>
                    <a:pt x="29713" y="53460"/>
                  </a:cubicBezTo>
                  <a:cubicBezTo>
                    <a:pt x="27290" y="53870"/>
                    <a:pt x="24829" y="54057"/>
                    <a:pt x="22406" y="54019"/>
                  </a:cubicBezTo>
                  <a:lnTo>
                    <a:pt x="20542" y="54019"/>
                  </a:lnTo>
                  <a:lnTo>
                    <a:pt x="19461" y="59313"/>
                  </a:lnTo>
                  <a:cubicBezTo>
                    <a:pt x="20318" y="59686"/>
                    <a:pt x="21288" y="59872"/>
                    <a:pt x="22257" y="59835"/>
                  </a:cubicBezTo>
                  <a:cubicBezTo>
                    <a:pt x="23562" y="59723"/>
                    <a:pt x="23599" y="59984"/>
                    <a:pt x="24084" y="58456"/>
                  </a:cubicBezTo>
                  <a:cubicBezTo>
                    <a:pt x="24307" y="57710"/>
                    <a:pt x="24606" y="57002"/>
                    <a:pt x="24829" y="56293"/>
                  </a:cubicBezTo>
                  <a:cubicBezTo>
                    <a:pt x="24941" y="55846"/>
                    <a:pt x="25351" y="55548"/>
                    <a:pt x="25798" y="55548"/>
                  </a:cubicBezTo>
                  <a:cubicBezTo>
                    <a:pt x="26320" y="55511"/>
                    <a:pt x="26880" y="55473"/>
                    <a:pt x="27402" y="55436"/>
                  </a:cubicBezTo>
                  <a:cubicBezTo>
                    <a:pt x="28296" y="55361"/>
                    <a:pt x="29191" y="55250"/>
                    <a:pt x="30123" y="55175"/>
                  </a:cubicBezTo>
                  <a:cubicBezTo>
                    <a:pt x="30794" y="55138"/>
                    <a:pt x="31502" y="55063"/>
                    <a:pt x="32211" y="54989"/>
                  </a:cubicBezTo>
                  <a:cubicBezTo>
                    <a:pt x="32658" y="54914"/>
                    <a:pt x="33105" y="55138"/>
                    <a:pt x="33254" y="55585"/>
                  </a:cubicBezTo>
                  <a:cubicBezTo>
                    <a:pt x="33366" y="55809"/>
                    <a:pt x="33478" y="56070"/>
                    <a:pt x="33590" y="56331"/>
                  </a:cubicBezTo>
                  <a:cubicBezTo>
                    <a:pt x="33814" y="56890"/>
                    <a:pt x="34037" y="57449"/>
                    <a:pt x="34298" y="57971"/>
                  </a:cubicBezTo>
                  <a:cubicBezTo>
                    <a:pt x="34485" y="58381"/>
                    <a:pt x="34708" y="58754"/>
                    <a:pt x="34969" y="59089"/>
                  </a:cubicBezTo>
                  <a:cubicBezTo>
                    <a:pt x="35156" y="59425"/>
                    <a:pt x="35529" y="59574"/>
                    <a:pt x="35901" y="59574"/>
                  </a:cubicBezTo>
                  <a:cubicBezTo>
                    <a:pt x="36610" y="59537"/>
                    <a:pt x="37318" y="59462"/>
                    <a:pt x="38101" y="59388"/>
                  </a:cubicBezTo>
                  <a:close/>
                  <a:moveTo>
                    <a:pt x="37504" y="47943"/>
                  </a:moveTo>
                  <a:cubicBezTo>
                    <a:pt x="36050" y="48241"/>
                    <a:pt x="34597" y="48502"/>
                    <a:pt x="33180" y="48837"/>
                  </a:cubicBezTo>
                  <a:cubicBezTo>
                    <a:pt x="31167" y="49285"/>
                    <a:pt x="29079" y="49583"/>
                    <a:pt x="27029" y="49658"/>
                  </a:cubicBezTo>
                  <a:cubicBezTo>
                    <a:pt x="26171" y="49695"/>
                    <a:pt x="25351" y="49695"/>
                    <a:pt x="24494" y="49732"/>
                  </a:cubicBezTo>
                  <a:cubicBezTo>
                    <a:pt x="23114" y="49844"/>
                    <a:pt x="21698" y="49807"/>
                    <a:pt x="20318" y="49658"/>
                  </a:cubicBezTo>
                  <a:cubicBezTo>
                    <a:pt x="20169" y="49658"/>
                    <a:pt x="20057" y="49695"/>
                    <a:pt x="19908" y="49732"/>
                  </a:cubicBezTo>
                  <a:cubicBezTo>
                    <a:pt x="19908" y="50142"/>
                    <a:pt x="19908" y="50515"/>
                    <a:pt x="19908" y="50888"/>
                  </a:cubicBezTo>
                  <a:cubicBezTo>
                    <a:pt x="19946" y="51223"/>
                    <a:pt x="20020" y="51596"/>
                    <a:pt x="20095" y="51969"/>
                  </a:cubicBezTo>
                  <a:cubicBezTo>
                    <a:pt x="20281" y="52901"/>
                    <a:pt x="20430" y="53050"/>
                    <a:pt x="21362" y="53050"/>
                  </a:cubicBezTo>
                  <a:cubicBezTo>
                    <a:pt x="22742" y="53087"/>
                    <a:pt x="24158" y="53125"/>
                    <a:pt x="25575" y="53013"/>
                  </a:cubicBezTo>
                  <a:cubicBezTo>
                    <a:pt x="27141" y="52901"/>
                    <a:pt x="28706" y="52677"/>
                    <a:pt x="30272" y="52491"/>
                  </a:cubicBezTo>
                  <a:cubicBezTo>
                    <a:pt x="31950" y="52304"/>
                    <a:pt x="33665" y="52118"/>
                    <a:pt x="35379" y="51894"/>
                  </a:cubicBezTo>
                  <a:cubicBezTo>
                    <a:pt x="35901" y="51820"/>
                    <a:pt x="36423" y="51708"/>
                    <a:pt x="36945" y="51596"/>
                  </a:cubicBezTo>
                  <a:cubicBezTo>
                    <a:pt x="37318" y="51522"/>
                    <a:pt x="37616" y="51223"/>
                    <a:pt x="37691" y="50851"/>
                  </a:cubicBezTo>
                  <a:cubicBezTo>
                    <a:pt x="37840" y="49881"/>
                    <a:pt x="37765" y="48875"/>
                    <a:pt x="37504" y="47943"/>
                  </a:cubicBezTo>
                  <a:close/>
                  <a:moveTo>
                    <a:pt x="20020" y="48651"/>
                  </a:moveTo>
                  <a:cubicBezTo>
                    <a:pt x="20169" y="48726"/>
                    <a:pt x="20318" y="48763"/>
                    <a:pt x="20505" y="48800"/>
                  </a:cubicBezTo>
                  <a:cubicBezTo>
                    <a:pt x="21325" y="48837"/>
                    <a:pt x="22182" y="48912"/>
                    <a:pt x="23003" y="48875"/>
                  </a:cubicBezTo>
                  <a:cubicBezTo>
                    <a:pt x="25016" y="48837"/>
                    <a:pt x="27029" y="48688"/>
                    <a:pt x="29042" y="48614"/>
                  </a:cubicBezTo>
                  <a:cubicBezTo>
                    <a:pt x="31092" y="48539"/>
                    <a:pt x="33031" y="47905"/>
                    <a:pt x="35007" y="47533"/>
                  </a:cubicBezTo>
                  <a:cubicBezTo>
                    <a:pt x="35603" y="47421"/>
                    <a:pt x="36200" y="47309"/>
                    <a:pt x="36759" y="47160"/>
                  </a:cubicBezTo>
                  <a:cubicBezTo>
                    <a:pt x="36982" y="47085"/>
                    <a:pt x="37206" y="46973"/>
                    <a:pt x="37393" y="46862"/>
                  </a:cubicBezTo>
                  <a:cubicBezTo>
                    <a:pt x="37355" y="46489"/>
                    <a:pt x="37243" y="46116"/>
                    <a:pt x="37169" y="45743"/>
                  </a:cubicBezTo>
                  <a:cubicBezTo>
                    <a:pt x="37057" y="45408"/>
                    <a:pt x="37057" y="44998"/>
                    <a:pt x="36759" y="44737"/>
                  </a:cubicBezTo>
                  <a:cubicBezTo>
                    <a:pt x="35827" y="44848"/>
                    <a:pt x="34895" y="45035"/>
                    <a:pt x="34000" y="45370"/>
                  </a:cubicBezTo>
                  <a:cubicBezTo>
                    <a:pt x="33217" y="45631"/>
                    <a:pt x="32434" y="45780"/>
                    <a:pt x="31651" y="45818"/>
                  </a:cubicBezTo>
                  <a:cubicBezTo>
                    <a:pt x="30086" y="45930"/>
                    <a:pt x="28557" y="46004"/>
                    <a:pt x="26991" y="46116"/>
                  </a:cubicBezTo>
                  <a:cubicBezTo>
                    <a:pt x="25948" y="46191"/>
                    <a:pt x="24867" y="46265"/>
                    <a:pt x="23785" y="46377"/>
                  </a:cubicBezTo>
                  <a:cubicBezTo>
                    <a:pt x="22891" y="46452"/>
                    <a:pt x="21959" y="46377"/>
                    <a:pt x="21101" y="46191"/>
                  </a:cubicBezTo>
                  <a:cubicBezTo>
                    <a:pt x="20840" y="46041"/>
                    <a:pt x="20505" y="46041"/>
                    <a:pt x="20244" y="46191"/>
                  </a:cubicBezTo>
                  <a:cubicBezTo>
                    <a:pt x="20057" y="47011"/>
                    <a:pt x="19983" y="47831"/>
                    <a:pt x="20020" y="48651"/>
                  </a:cubicBezTo>
                  <a:close/>
                  <a:moveTo>
                    <a:pt x="35640" y="41754"/>
                  </a:moveTo>
                  <a:cubicBezTo>
                    <a:pt x="35417" y="41792"/>
                    <a:pt x="35193" y="41829"/>
                    <a:pt x="34969" y="41903"/>
                  </a:cubicBezTo>
                  <a:cubicBezTo>
                    <a:pt x="33926" y="42202"/>
                    <a:pt x="32882" y="42425"/>
                    <a:pt x="31801" y="42537"/>
                  </a:cubicBezTo>
                  <a:cubicBezTo>
                    <a:pt x="30384" y="42649"/>
                    <a:pt x="28930" y="42798"/>
                    <a:pt x="27513" y="42947"/>
                  </a:cubicBezTo>
                  <a:cubicBezTo>
                    <a:pt x="26097" y="43096"/>
                    <a:pt x="24680" y="43134"/>
                    <a:pt x="23301" y="43096"/>
                  </a:cubicBezTo>
                  <a:cubicBezTo>
                    <a:pt x="22443" y="43022"/>
                    <a:pt x="21623" y="42984"/>
                    <a:pt x="20803" y="42947"/>
                  </a:cubicBezTo>
                  <a:cubicBezTo>
                    <a:pt x="20505" y="43618"/>
                    <a:pt x="20430" y="44364"/>
                    <a:pt x="20505" y="45109"/>
                  </a:cubicBezTo>
                  <a:cubicBezTo>
                    <a:pt x="21474" y="45408"/>
                    <a:pt x="22518" y="45557"/>
                    <a:pt x="23562" y="45520"/>
                  </a:cubicBezTo>
                  <a:cubicBezTo>
                    <a:pt x="26395" y="45296"/>
                    <a:pt x="29266" y="45109"/>
                    <a:pt x="32099" y="44886"/>
                  </a:cubicBezTo>
                  <a:cubicBezTo>
                    <a:pt x="32472" y="44848"/>
                    <a:pt x="32807" y="44811"/>
                    <a:pt x="33180" y="44699"/>
                  </a:cubicBezTo>
                  <a:cubicBezTo>
                    <a:pt x="34075" y="44476"/>
                    <a:pt x="34932" y="44252"/>
                    <a:pt x="35789" y="43991"/>
                  </a:cubicBezTo>
                  <a:cubicBezTo>
                    <a:pt x="36013" y="43916"/>
                    <a:pt x="36237" y="43805"/>
                    <a:pt x="36461" y="43693"/>
                  </a:cubicBezTo>
                  <a:cubicBezTo>
                    <a:pt x="36274" y="43022"/>
                    <a:pt x="35976" y="42388"/>
                    <a:pt x="35640" y="41792"/>
                  </a:cubicBezTo>
                  <a:close/>
                  <a:moveTo>
                    <a:pt x="3692" y="35901"/>
                  </a:moveTo>
                  <a:cubicBezTo>
                    <a:pt x="3915" y="35901"/>
                    <a:pt x="4139" y="35864"/>
                    <a:pt x="4363" y="35789"/>
                  </a:cubicBezTo>
                  <a:cubicBezTo>
                    <a:pt x="4773" y="35603"/>
                    <a:pt x="5145" y="35417"/>
                    <a:pt x="5518" y="35193"/>
                  </a:cubicBezTo>
                  <a:cubicBezTo>
                    <a:pt x="6115" y="34895"/>
                    <a:pt x="6488" y="34298"/>
                    <a:pt x="6488" y="33665"/>
                  </a:cubicBezTo>
                  <a:cubicBezTo>
                    <a:pt x="6488" y="33217"/>
                    <a:pt x="6674" y="32807"/>
                    <a:pt x="6972" y="32509"/>
                  </a:cubicBezTo>
                  <a:cubicBezTo>
                    <a:pt x="7792" y="31614"/>
                    <a:pt x="8091" y="30384"/>
                    <a:pt x="7792" y="29266"/>
                  </a:cubicBezTo>
                  <a:cubicBezTo>
                    <a:pt x="7718" y="29042"/>
                    <a:pt x="7643" y="28818"/>
                    <a:pt x="7531" y="28632"/>
                  </a:cubicBezTo>
                  <a:cubicBezTo>
                    <a:pt x="6786" y="29116"/>
                    <a:pt x="6711" y="29228"/>
                    <a:pt x="6488" y="30086"/>
                  </a:cubicBezTo>
                  <a:cubicBezTo>
                    <a:pt x="6413" y="30458"/>
                    <a:pt x="6264" y="30608"/>
                    <a:pt x="5891" y="30533"/>
                  </a:cubicBezTo>
                  <a:cubicBezTo>
                    <a:pt x="5630" y="30496"/>
                    <a:pt x="5369" y="30421"/>
                    <a:pt x="5145" y="30272"/>
                  </a:cubicBezTo>
                  <a:cubicBezTo>
                    <a:pt x="4661" y="29974"/>
                    <a:pt x="4251" y="29676"/>
                    <a:pt x="3803" y="29340"/>
                  </a:cubicBezTo>
                  <a:cubicBezTo>
                    <a:pt x="3580" y="29116"/>
                    <a:pt x="3207" y="29005"/>
                    <a:pt x="2871" y="29042"/>
                  </a:cubicBezTo>
                  <a:cubicBezTo>
                    <a:pt x="2722" y="29452"/>
                    <a:pt x="2797" y="29937"/>
                    <a:pt x="3058" y="30272"/>
                  </a:cubicBezTo>
                  <a:cubicBezTo>
                    <a:pt x="3170" y="30421"/>
                    <a:pt x="3319" y="30608"/>
                    <a:pt x="3431" y="30757"/>
                  </a:cubicBezTo>
                  <a:cubicBezTo>
                    <a:pt x="3580" y="30869"/>
                    <a:pt x="3654" y="31092"/>
                    <a:pt x="3580" y="31279"/>
                  </a:cubicBezTo>
                  <a:cubicBezTo>
                    <a:pt x="3468" y="31540"/>
                    <a:pt x="3244" y="31577"/>
                    <a:pt x="3021" y="31540"/>
                  </a:cubicBezTo>
                  <a:cubicBezTo>
                    <a:pt x="2760" y="31540"/>
                    <a:pt x="2536" y="31502"/>
                    <a:pt x="2312" y="31502"/>
                  </a:cubicBezTo>
                  <a:cubicBezTo>
                    <a:pt x="2014" y="31502"/>
                    <a:pt x="1753" y="31540"/>
                    <a:pt x="1529" y="31614"/>
                  </a:cubicBezTo>
                  <a:cubicBezTo>
                    <a:pt x="1343" y="31689"/>
                    <a:pt x="1231" y="31801"/>
                    <a:pt x="1157" y="31950"/>
                  </a:cubicBezTo>
                  <a:cubicBezTo>
                    <a:pt x="1082" y="32173"/>
                    <a:pt x="1231" y="32360"/>
                    <a:pt x="1380" y="32472"/>
                  </a:cubicBezTo>
                  <a:cubicBezTo>
                    <a:pt x="1529" y="32546"/>
                    <a:pt x="1678" y="32621"/>
                    <a:pt x="1865" y="32658"/>
                  </a:cubicBezTo>
                  <a:cubicBezTo>
                    <a:pt x="2014" y="32695"/>
                    <a:pt x="2200" y="32695"/>
                    <a:pt x="2349" y="32658"/>
                  </a:cubicBezTo>
                  <a:cubicBezTo>
                    <a:pt x="2610" y="32658"/>
                    <a:pt x="2834" y="32807"/>
                    <a:pt x="2909" y="33031"/>
                  </a:cubicBezTo>
                  <a:cubicBezTo>
                    <a:pt x="2946" y="33254"/>
                    <a:pt x="2797" y="33441"/>
                    <a:pt x="2536" y="33553"/>
                  </a:cubicBezTo>
                  <a:cubicBezTo>
                    <a:pt x="2424" y="33627"/>
                    <a:pt x="2275" y="33627"/>
                    <a:pt x="2163" y="33665"/>
                  </a:cubicBezTo>
                  <a:cubicBezTo>
                    <a:pt x="1716" y="33851"/>
                    <a:pt x="1790" y="34485"/>
                    <a:pt x="2275" y="34559"/>
                  </a:cubicBezTo>
                  <a:cubicBezTo>
                    <a:pt x="2536" y="34559"/>
                    <a:pt x="2797" y="34559"/>
                    <a:pt x="3058" y="34485"/>
                  </a:cubicBezTo>
                  <a:cubicBezTo>
                    <a:pt x="3281" y="34410"/>
                    <a:pt x="3468" y="34298"/>
                    <a:pt x="3692" y="34224"/>
                  </a:cubicBezTo>
                  <a:cubicBezTo>
                    <a:pt x="3841" y="34149"/>
                    <a:pt x="3990" y="34112"/>
                    <a:pt x="4176" y="34112"/>
                  </a:cubicBezTo>
                  <a:cubicBezTo>
                    <a:pt x="4325" y="34149"/>
                    <a:pt x="4474" y="34224"/>
                    <a:pt x="4549" y="34336"/>
                  </a:cubicBezTo>
                  <a:cubicBezTo>
                    <a:pt x="4586" y="34485"/>
                    <a:pt x="4586" y="34597"/>
                    <a:pt x="4512" y="34708"/>
                  </a:cubicBezTo>
                  <a:cubicBezTo>
                    <a:pt x="4325" y="34932"/>
                    <a:pt x="4102" y="35081"/>
                    <a:pt x="3953" y="35305"/>
                  </a:cubicBezTo>
                  <a:cubicBezTo>
                    <a:pt x="3841" y="35491"/>
                    <a:pt x="3729" y="35678"/>
                    <a:pt x="3692" y="35901"/>
                  </a:cubicBezTo>
                  <a:close/>
                  <a:moveTo>
                    <a:pt x="9880" y="25351"/>
                  </a:moveTo>
                  <a:cubicBezTo>
                    <a:pt x="9582" y="24158"/>
                    <a:pt x="9321" y="23114"/>
                    <a:pt x="9097" y="22033"/>
                  </a:cubicBezTo>
                  <a:cubicBezTo>
                    <a:pt x="8911" y="21101"/>
                    <a:pt x="8799" y="20169"/>
                    <a:pt x="8650" y="19237"/>
                  </a:cubicBezTo>
                  <a:cubicBezTo>
                    <a:pt x="8575" y="18864"/>
                    <a:pt x="8575" y="18492"/>
                    <a:pt x="8463" y="18119"/>
                  </a:cubicBezTo>
                  <a:cubicBezTo>
                    <a:pt x="8426" y="17895"/>
                    <a:pt x="8314" y="17709"/>
                    <a:pt x="8202" y="17522"/>
                  </a:cubicBezTo>
                  <a:cubicBezTo>
                    <a:pt x="7941" y="17075"/>
                    <a:pt x="7308" y="17000"/>
                    <a:pt x="7009" y="17411"/>
                  </a:cubicBezTo>
                  <a:cubicBezTo>
                    <a:pt x="6562" y="17858"/>
                    <a:pt x="6338" y="18454"/>
                    <a:pt x="6301" y="19051"/>
                  </a:cubicBezTo>
                  <a:cubicBezTo>
                    <a:pt x="5966" y="21399"/>
                    <a:pt x="7009" y="23748"/>
                    <a:pt x="8948" y="25127"/>
                  </a:cubicBezTo>
                  <a:cubicBezTo>
                    <a:pt x="9134" y="25239"/>
                    <a:pt x="9284" y="25314"/>
                    <a:pt x="9470" y="25388"/>
                  </a:cubicBezTo>
                  <a:cubicBezTo>
                    <a:pt x="9619" y="25426"/>
                    <a:pt x="9768" y="25388"/>
                    <a:pt x="9880" y="25351"/>
                  </a:cubicBezTo>
                  <a:close/>
                  <a:moveTo>
                    <a:pt x="53274" y="26768"/>
                  </a:moveTo>
                  <a:cubicBezTo>
                    <a:pt x="53125" y="26693"/>
                    <a:pt x="53013" y="26581"/>
                    <a:pt x="52901" y="26581"/>
                  </a:cubicBezTo>
                  <a:cubicBezTo>
                    <a:pt x="52640" y="26581"/>
                    <a:pt x="52379" y="26656"/>
                    <a:pt x="52081" y="26619"/>
                  </a:cubicBezTo>
                  <a:cubicBezTo>
                    <a:pt x="51820" y="26619"/>
                    <a:pt x="51633" y="26283"/>
                    <a:pt x="51783" y="26022"/>
                  </a:cubicBezTo>
                  <a:cubicBezTo>
                    <a:pt x="51857" y="25910"/>
                    <a:pt x="52006" y="25798"/>
                    <a:pt x="52081" y="25649"/>
                  </a:cubicBezTo>
                  <a:cubicBezTo>
                    <a:pt x="52304" y="25314"/>
                    <a:pt x="52528" y="24978"/>
                    <a:pt x="52715" y="24606"/>
                  </a:cubicBezTo>
                  <a:cubicBezTo>
                    <a:pt x="52752" y="24419"/>
                    <a:pt x="52752" y="24233"/>
                    <a:pt x="52752" y="24046"/>
                  </a:cubicBezTo>
                  <a:cubicBezTo>
                    <a:pt x="52528" y="24158"/>
                    <a:pt x="52342" y="24270"/>
                    <a:pt x="52155" y="24419"/>
                  </a:cubicBezTo>
                  <a:cubicBezTo>
                    <a:pt x="51969" y="24643"/>
                    <a:pt x="51783" y="24866"/>
                    <a:pt x="51596" y="25127"/>
                  </a:cubicBezTo>
                  <a:cubicBezTo>
                    <a:pt x="51447" y="25314"/>
                    <a:pt x="51261" y="25538"/>
                    <a:pt x="50925" y="25426"/>
                  </a:cubicBezTo>
                  <a:cubicBezTo>
                    <a:pt x="50701" y="25388"/>
                    <a:pt x="50627" y="25127"/>
                    <a:pt x="50664" y="24755"/>
                  </a:cubicBezTo>
                  <a:cubicBezTo>
                    <a:pt x="50701" y="24531"/>
                    <a:pt x="50701" y="24307"/>
                    <a:pt x="50701" y="24046"/>
                  </a:cubicBezTo>
                  <a:cubicBezTo>
                    <a:pt x="50739" y="23748"/>
                    <a:pt x="50590" y="23487"/>
                    <a:pt x="50329" y="23338"/>
                  </a:cubicBezTo>
                  <a:cubicBezTo>
                    <a:pt x="50217" y="23450"/>
                    <a:pt x="50142" y="23562"/>
                    <a:pt x="50068" y="23711"/>
                  </a:cubicBezTo>
                  <a:cubicBezTo>
                    <a:pt x="49956" y="24009"/>
                    <a:pt x="49881" y="24270"/>
                    <a:pt x="49807" y="24568"/>
                  </a:cubicBezTo>
                  <a:cubicBezTo>
                    <a:pt x="49769" y="24755"/>
                    <a:pt x="49732" y="24904"/>
                    <a:pt x="49695" y="25053"/>
                  </a:cubicBezTo>
                  <a:cubicBezTo>
                    <a:pt x="49658" y="25277"/>
                    <a:pt x="49434" y="25388"/>
                    <a:pt x="49210" y="25388"/>
                  </a:cubicBezTo>
                  <a:cubicBezTo>
                    <a:pt x="49061" y="25351"/>
                    <a:pt x="48912" y="25239"/>
                    <a:pt x="48800" y="25127"/>
                  </a:cubicBezTo>
                  <a:cubicBezTo>
                    <a:pt x="48539" y="24717"/>
                    <a:pt x="48353" y="24233"/>
                    <a:pt x="48092" y="23785"/>
                  </a:cubicBezTo>
                  <a:cubicBezTo>
                    <a:pt x="48055" y="23599"/>
                    <a:pt x="47831" y="23524"/>
                    <a:pt x="47644" y="23599"/>
                  </a:cubicBezTo>
                  <a:cubicBezTo>
                    <a:pt x="47644" y="24941"/>
                    <a:pt x="47980" y="26246"/>
                    <a:pt x="48651" y="27402"/>
                  </a:cubicBezTo>
                  <a:cubicBezTo>
                    <a:pt x="49098" y="27402"/>
                    <a:pt x="49508" y="27588"/>
                    <a:pt x="49807" y="27923"/>
                  </a:cubicBezTo>
                  <a:cubicBezTo>
                    <a:pt x="50291" y="28334"/>
                    <a:pt x="50813" y="28706"/>
                    <a:pt x="51410" y="29005"/>
                  </a:cubicBezTo>
                  <a:cubicBezTo>
                    <a:pt x="51857" y="29303"/>
                    <a:pt x="52491" y="29228"/>
                    <a:pt x="52901" y="28855"/>
                  </a:cubicBezTo>
                  <a:cubicBezTo>
                    <a:pt x="52901" y="28781"/>
                    <a:pt x="52864" y="28669"/>
                    <a:pt x="52789" y="28594"/>
                  </a:cubicBezTo>
                  <a:cubicBezTo>
                    <a:pt x="52715" y="28483"/>
                    <a:pt x="52640" y="28445"/>
                    <a:pt x="52528" y="28371"/>
                  </a:cubicBezTo>
                  <a:cubicBezTo>
                    <a:pt x="51969" y="27923"/>
                    <a:pt x="51969" y="27700"/>
                    <a:pt x="52565" y="27364"/>
                  </a:cubicBezTo>
                  <a:cubicBezTo>
                    <a:pt x="52715" y="27290"/>
                    <a:pt x="52864" y="27215"/>
                    <a:pt x="53013" y="27141"/>
                  </a:cubicBezTo>
                  <a:cubicBezTo>
                    <a:pt x="53087" y="27029"/>
                    <a:pt x="53199" y="26880"/>
                    <a:pt x="53274" y="26768"/>
                  </a:cubicBezTo>
                  <a:close/>
                  <a:moveTo>
                    <a:pt x="41829" y="24717"/>
                  </a:moveTo>
                  <a:cubicBezTo>
                    <a:pt x="42761" y="24345"/>
                    <a:pt x="43544" y="23711"/>
                    <a:pt x="44140" y="22853"/>
                  </a:cubicBezTo>
                  <a:cubicBezTo>
                    <a:pt x="44699" y="22182"/>
                    <a:pt x="45035" y="21362"/>
                    <a:pt x="45147" y="20467"/>
                  </a:cubicBezTo>
                  <a:cubicBezTo>
                    <a:pt x="45184" y="19871"/>
                    <a:pt x="45072" y="19275"/>
                    <a:pt x="44811" y="18715"/>
                  </a:cubicBezTo>
                  <a:cubicBezTo>
                    <a:pt x="44438" y="17932"/>
                    <a:pt x="43991" y="17895"/>
                    <a:pt x="43506" y="18641"/>
                  </a:cubicBezTo>
                  <a:cubicBezTo>
                    <a:pt x="43395" y="18827"/>
                    <a:pt x="43283" y="19051"/>
                    <a:pt x="43245" y="19275"/>
                  </a:cubicBezTo>
                  <a:cubicBezTo>
                    <a:pt x="43171" y="19535"/>
                    <a:pt x="43134" y="19796"/>
                    <a:pt x="43134" y="20057"/>
                  </a:cubicBezTo>
                  <a:cubicBezTo>
                    <a:pt x="42984" y="21437"/>
                    <a:pt x="42649" y="22779"/>
                    <a:pt x="42090" y="24046"/>
                  </a:cubicBezTo>
                  <a:cubicBezTo>
                    <a:pt x="42015" y="24195"/>
                    <a:pt x="41941" y="24419"/>
                    <a:pt x="41829" y="24717"/>
                  </a:cubicBezTo>
                  <a:close/>
                  <a:moveTo>
                    <a:pt x="44438" y="60394"/>
                  </a:moveTo>
                  <a:cubicBezTo>
                    <a:pt x="43693" y="60730"/>
                    <a:pt x="43208" y="61214"/>
                    <a:pt x="43171" y="61960"/>
                  </a:cubicBezTo>
                  <a:cubicBezTo>
                    <a:pt x="43096" y="62929"/>
                    <a:pt x="43208" y="63898"/>
                    <a:pt x="43469" y="64830"/>
                  </a:cubicBezTo>
                  <a:cubicBezTo>
                    <a:pt x="43544" y="65017"/>
                    <a:pt x="43618" y="65203"/>
                    <a:pt x="43730" y="65390"/>
                  </a:cubicBezTo>
                  <a:cubicBezTo>
                    <a:pt x="43954" y="65912"/>
                    <a:pt x="44699" y="65986"/>
                    <a:pt x="45035" y="65502"/>
                  </a:cubicBezTo>
                  <a:cubicBezTo>
                    <a:pt x="45259" y="65241"/>
                    <a:pt x="45408" y="64942"/>
                    <a:pt x="45445" y="64607"/>
                  </a:cubicBezTo>
                  <a:cubicBezTo>
                    <a:pt x="45669" y="63414"/>
                    <a:pt x="45482" y="62184"/>
                    <a:pt x="44923" y="61102"/>
                  </a:cubicBezTo>
                  <a:cubicBezTo>
                    <a:pt x="44774" y="60879"/>
                    <a:pt x="44625" y="60618"/>
                    <a:pt x="44438" y="60394"/>
                  </a:cubicBezTo>
                  <a:close/>
                  <a:moveTo>
                    <a:pt x="26395" y="63898"/>
                  </a:moveTo>
                  <a:cubicBezTo>
                    <a:pt x="26320" y="64010"/>
                    <a:pt x="26283" y="64122"/>
                    <a:pt x="26246" y="64234"/>
                  </a:cubicBezTo>
                  <a:cubicBezTo>
                    <a:pt x="26097" y="65427"/>
                    <a:pt x="26134" y="66620"/>
                    <a:pt x="26320" y="67813"/>
                  </a:cubicBezTo>
                  <a:cubicBezTo>
                    <a:pt x="26358" y="67962"/>
                    <a:pt x="26395" y="68148"/>
                    <a:pt x="26470" y="68298"/>
                  </a:cubicBezTo>
                  <a:cubicBezTo>
                    <a:pt x="26768" y="68931"/>
                    <a:pt x="27588" y="69043"/>
                    <a:pt x="28035" y="68521"/>
                  </a:cubicBezTo>
                  <a:cubicBezTo>
                    <a:pt x="28259" y="68298"/>
                    <a:pt x="28371" y="67999"/>
                    <a:pt x="28483" y="67738"/>
                  </a:cubicBezTo>
                  <a:cubicBezTo>
                    <a:pt x="28706" y="66993"/>
                    <a:pt x="28632" y="66173"/>
                    <a:pt x="28259" y="65502"/>
                  </a:cubicBezTo>
                  <a:cubicBezTo>
                    <a:pt x="27998" y="65017"/>
                    <a:pt x="27662" y="64607"/>
                    <a:pt x="27364" y="64159"/>
                  </a:cubicBezTo>
                  <a:cubicBezTo>
                    <a:pt x="27178" y="63824"/>
                    <a:pt x="26730" y="63712"/>
                    <a:pt x="26395" y="63898"/>
                  </a:cubicBezTo>
                  <a:close/>
                  <a:moveTo>
                    <a:pt x="26507" y="34261"/>
                  </a:moveTo>
                  <a:cubicBezTo>
                    <a:pt x="26619" y="35193"/>
                    <a:pt x="27029" y="36050"/>
                    <a:pt x="27737" y="36684"/>
                  </a:cubicBezTo>
                  <a:cubicBezTo>
                    <a:pt x="28035" y="36871"/>
                    <a:pt x="28334" y="37057"/>
                    <a:pt x="28669" y="37206"/>
                  </a:cubicBezTo>
                  <a:cubicBezTo>
                    <a:pt x="29116" y="37355"/>
                    <a:pt x="29377" y="37132"/>
                    <a:pt x="29415" y="36647"/>
                  </a:cubicBezTo>
                  <a:cubicBezTo>
                    <a:pt x="29377" y="35752"/>
                    <a:pt x="29116" y="34857"/>
                    <a:pt x="28632" y="34075"/>
                  </a:cubicBezTo>
                  <a:close/>
                  <a:moveTo>
                    <a:pt x="23935" y="34261"/>
                  </a:moveTo>
                  <a:cubicBezTo>
                    <a:pt x="23375" y="35044"/>
                    <a:pt x="23189" y="36050"/>
                    <a:pt x="23487" y="37020"/>
                  </a:cubicBezTo>
                  <a:cubicBezTo>
                    <a:pt x="23599" y="37467"/>
                    <a:pt x="23935" y="37579"/>
                    <a:pt x="24307" y="37243"/>
                  </a:cubicBezTo>
                  <a:cubicBezTo>
                    <a:pt x="24829" y="36796"/>
                    <a:pt x="25239" y="36200"/>
                    <a:pt x="25538" y="35566"/>
                  </a:cubicBezTo>
                  <a:cubicBezTo>
                    <a:pt x="25724" y="35156"/>
                    <a:pt x="25649" y="34671"/>
                    <a:pt x="25388" y="34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8"/>
            <p:cNvSpPr/>
            <p:nvPr/>
          </p:nvSpPr>
          <p:spPr>
            <a:xfrm flipH="1">
              <a:off x="1395900" y="3370075"/>
              <a:ext cx="195750" cy="167800"/>
            </a:xfrm>
            <a:custGeom>
              <a:avLst/>
              <a:gdLst/>
              <a:ahLst/>
              <a:cxnLst/>
              <a:rect l="l" t="t" r="r" b="b"/>
              <a:pathLst>
                <a:path w="7830" h="6712" extrusionOk="0">
                  <a:moveTo>
                    <a:pt x="3952" y="448"/>
                  </a:moveTo>
                  <a:cubicBezTo>
                    <a:pt x="4512" y="373"/>
                    <a:pt x="5332" y="299"/>
                    <a:pt x="6115" y="187"/>
                  </a:cubicBezTo>
                  <a:cubicBezTo>
                    <a:pt x="7308" y="1"/>
                    <a:pt x="7830" y="523"/>
                    <a:pt x="7755" y="1678"/>
                  </a:cubicBezTo>
                  <a:cubicBezTo>
                    <a:pt x="7755" y="2349"/>
                    <a:pt x="7755" y="3020"/>
                    <a:pt x="7718" y="3691"/>
                  </a:cubicBezTo>
                  <a:cubicBezTo>
                    <a:pt x="7606" y="5555"/>
                    <a:pt x="6338" y="6711"/>
                    <a:pt x="4437" y="6562"/>
                  </a:cubicBezTo>
                  <a:cubicBezTo>
                    <a:pt x="3356" y="6525"/>
                    <a:pt x="2349" y="6077"/>
                    <a:pt x="1529" y="5369"/>
                  </a:cubicBezTo>
                  <a:cubicBezTo>
                    <a:pt x="933" y="4884"/>
                    <a:pt x="523" y="4213"/>
                    <a:pt x="374" y="3505"/>
                  </a:cubicBezTo>
                  <a:cubicBezTo>
                    <a:pt x="262" y="3020"/>
                    <a:pt x="150" y="2536"/>
                    <a:pt x="75" y="2014"/>
                  </a:cubicBezTo>
                  <a:cubicBezTo>
                    <a:pt x="38" y="1827"/>
                    <a:pt x="38" y="1641"/>
                    <a:pt x="38" y="1417"/>
                  </a:cubicBezTo>
                  <a:cubicBezTo>
                    <a:pt x="1" y="1045"/>
                    <a:pt x="336" y="709"/>
                    <a:pt x="709" y="709"/>
                  </a:cubicBezTo>
                  <a:cubicBezTo>
                    <a:pt x="1045" y="634"/>
                    <a:pt x="1380" y="634"/>
                    <a:pt x="1716" y="597"/>
                  </a:cubicBezTo>
                  <a:close/>
                  <a:moveTo>
                    <a:pt x="1007" y="1678"/>
                  </a:moveTo>
                  <a:cubicBezTo>
                    <a:pt x="970" y="1790"/>
                    <a:pt x="933" y="1865"/>
                    <a:pt x="933" y="1902"/>
                  </a:cubicBezTo>
                  <a:cubicBezTo>
                    <a:pt x="1007" y="2349"/>
                    <a:pt x="1119" y="2759"/>
                    <a:pt x="1194" y="3169"/>
                  </a:cubicBezTo>
                  <a:cubicBezTo>
                    <a:pt x="1529" y="4922"/>
                    <a:pt x="3841" y="6115"/>
                    <a:pt x="5593" y="5518"/>
                  </a:cubicBezTo>
                  <a:cubicBezTo>
                    <a:pt x="6264" y="5369"/>
                    <a:pt x="6748" y="4773"/>
                    <a:pt x="6786" y="4064"/>
                  </a:cubicBezTo>
                  <a:cubicBezTo>
                    <a:pt x="6823" y="3169"/>
                    <a:pt x="6860" y="2237"/>
                    <a:pt x="6898" y="1343"/>
                  </a:cubicBezTo>
                  <a:cubicBezTo>
                    <a:pt x="6898" y="1268"/>
                    <a:pt x="6786" y="1194"/>
                    <a:pt x="6711" y="1045"/>
                  </a:cubicBezTo>
                  <a:cubicBezTo>
                    <a:pt x="4959" y="1119"/>
                    <a:pt x="3207" y="1455"/>
                    <a:pt x="1455" y="1529"/>
                  </a:cubicBezTo>
                  <a:cubicBezTo>
                    <a:pt x="1306" y="1566"/>
                    <a:pt x="1156" y="1604"/>
                    <a:pt x="1007" y="16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 flipH="1">
              <a:off x="1271000" y="3264775"/>
              <a:ext cx="70875" cy="70850"/>
            </a:xfrm>
            <a:custGeom>
              <a:avLst/>
              <a:gdLst/>
              <a:ahLst/>
              <a:cxnLst/>
              <a:rect l="l" t="t" r="r" b="b"/>
              <a:pathLst>
                <a:path w="2835" h="2834" extrusionOk="0">
                  <a:moveTo>
                    <a:pt x="75" y="1640"/>
                  </a:moveTo>
                  <a:cubicBezTo>
                    <a:pt x="1" y="708"/>
                    <a:pt x="411" y="112"/>
                    <a:pt x="1156" y="0"/>
                  </a:cubicBezTo>
                  <a:cubicBezTo>
                    <a:pt x="1977" y="0"/>
                    <a:pt x="2648" y="559"/>
                    <a:pt x="2797" y="1342"/>
                  </a:cubicBezTo>
                  <a:cubicBezTo>
                    <a:pt x="2834" y="2050"/>
                    <a:pt x="2088" y="2759"/>
                    <a:pt x="1268" y="2796"/>
                  </a:cubicBezTo>
                  <a:cubicBezTo>
                    <a:pt x="597" y="2833"/>
                    <a:pt x="75" y="2274"/>
                    <a:pt x="75" y="16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 flipH="1">
              <a:off x="1655000" y="3253575"/>
              <a:ext cx="69925" cy="68075"/>
            </a:xfrm>
            <a:custGeom>
              <a:avLst/>
              <a:gdLst/>
              <a:ahLst/>
              <a:cxnLst/>
              <a:rect l="l" t="t" r="r" b="b"/>
              <a:pathLst>
                <a:path w="2797" h="2723" extrusionOk="0">
                  <a:moveTo>
                    <a:pt x="1604" y="2685"/>
                  </a:moveTo>
                  <a:cubicBezTo>
                    <a:pt x="821" y="2722"/>
                    <a:pt x="150" y="2163"/>
                    <a:pt x="75" y="1417"/>
                  </a:cubicBezTo>
                  <a:cubicBezTo>
                    <a:pt x="1" y="672"/>
                    <a:pt x="560" y="38"/>
                    <a:pt x="1306" y="1"/>
                  </a:cubicBezTo>
                  <a:cubicBezTo>
                    <a:pt x="2088" y="38"/>
                    <a:pt x="2685" y="634"/>
                    <a:pt x="2759" y="1417"/>
                  </a:cubicBezTo>
                  <a:cubicBezTo>
                    <a:pt x="2797" y="2088"/>
                    <a:pt x="2275" y="2648"/>
                    <a:pt x="1604" y="26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38"/>
          <p:cNvGrpSpPr/>
          <p:nvPr/>
        </p:nvGrpSpPr>
        <p:grpSpPr>
          <a:xfrm flipH="1">
            <a:off x="804938" y="424350"/>
            <a:ext cx="1033100" cy="1029175"/>
            <a:chOff x="7479588" y="424350"/>
            <a:chExt cx="1033100" cy="1029175"/>
          </a:xfrm>
        </p:grpSpPr>
        <p:sp>
          <p:nvSpPr>
            <p:cNvPr id="933" name="Google Shape;933;p38"/>
            <p:cNvSpPr/>
            <p:nvPr/>
          </p:nvSpPr>
          <p:spPr>
            <a:xfrm flipH="1">
              <a:off x="7730913" y="691975"/>
              <a:ext cx="528650" cy="524100"/>
            </a:xfrm>
            <a:custGeom>
              <a:avLst/>
              <a:gdLst/>
              <a:ahLst/>
              <a:cxnLst/>
              <a:rect l="l" t="t" r="r" b="b"/>
              <a:pathLst>
                <a:path w="21146" h="20964" extrusionOk="0">
                  <a:moveTo>
                    <a:pt x="11197" y="0"/>
                  </a:moveTo>
                  <a:cubicBezTo>
                    <a:pt x="10229" y="0"/>
                    <a:pt x="9260" y="147"/>
                    <a:pt x="8301" y="372"/>
                  </a:cubicBezTo>
                  <a:cubicBezTo>
                    <a:pt x="6369" y="802"/>
                    <a:pt x="4616" y="1804"/>
                    <a:pt x="3328" y="3270"/>
                  </a:cubicBezTo>
                  <a:cubicBezTo>
                    <a:pt x="2791" y="3879"/>
                    <a:pt x="2291" y="4487"/>
                    <a:pt x="1790" y="5131"/>
                  </a:cubicBezTo>
                  <a:cubicBezTo>
                    <a:pt x="1718" y="5202"/>
                    <a:pt x="1647" y="5310"/>
                    <a:pt x="1611" y="5417"/>
                  </a:cubicBezTo>
                  <a:cubicBezTo>
                    <a:pt x="1146" y="6419"/>
                    <a:pt x="716" y="7492"/>
                    <a:pt x="430" y="8566"/>
                  </a:cubicBezTo>
                  <a:cubicBezTo>
                    <a:pt x="1" y="10211"/>
                    <a:pt x="1" y="11893"/>
                    <a:pt x="466" y="13503"/>
                  </a:cubicBezTo>
                  <a:cubicBezTo>
                    <a:pt x="1003" y="15256"/>
                    <a:pt x="1897" y="16902"/>
                    <a:pt x="3113" y="18333"/>
                  </a:cubicBezTo>
                  <a:cubicBezTo>
                    <a:pt x="3507" y="18834"/>
                    <a:pt x="3972" y="19263"/>
                    <a:pt x="4473" y="19657"/>
                  </a:cubicBezTo>
                  <a:cubicBezTo>
                    <a:pt x="5511" y="20372"/>
                    <a:pt x="6727" y="20837"/>
                    <a:pt x="7979" y="20945"/>
                  </a:cubicBezTo>
                  <a:cubicBezTo>
                    <a:pt x="8195" y="20957"/>
                    <a:pt x="8410" y="20963"/>
                    <a:pt x="8626" y="20963"/>
                  </a:cubicBezTo>
                  <a:cubicBezTo>
                    <a:pt x="10268" y="20963"/>
                    <a:pt x="11895" y="20603"/>
                    <a:pt x="13382" y="19907"/>
                  </a:cubicBezTo>
                  <a:cubicBezTo>
                    <a:pt x="15421" y="19013"/>
                    <a:pt x="17246" y="17760"/>
                    <a:pt x="18820" y="16150"/>
                  </a:cubicBezTo>
                  <a:cubicBezTo>
                    <a:pt x="19678" y="15327"/>
                    <a:pt x="20322" y="14290"/>
                    <a:pt x="20680" y="13181"/>
                  </a:cubicBezTo>
                  <a:cubicBezTo>
                    <a:pt x="21002" y="12179"/>
                    <a:pt x="21145" y="11177"/>
                    <a:pt x="21074" y="10140"/>
                  </a:cubicBezTo>
                  <a:cubicBezTo>
                    <a:pt x="21110" y="9174"/>
                    <a:pt x="21038" y="8208"/>
                    <a:pt x="20823" y="7278"/>
                  </a:cubicBezTo>
                  <a:cubicBezTo>
                    <a:pt x="20537" y="6025"/>
                    <a:pt x="19929" y="4845"/>
                    <a:pt x="19070" y="3879"/>
                  </a:cubicBezTo>
                  <a:cubicBezTo>
                    <a:pt x="17639" y="2269"/>
                    <a:pt x="15814" y="1088"/>
                    <a:pt x="13811" y="408"/>
                  </a:cubicBezTo>
                  <a:cubicBezTo>
                    <a:pt x="12945" y="120"/>
                    <a:pt x="12072" y="0"/>
                    <a:pt x="11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 flipH="1">
              <a:off x="8070813" y="991975"/>
              <a:ext cx="95725" cy="81850"/>
            </a:xfrm>
            <a:custGeom>
              <a:avLst/>
              <a:gdLst/>
              <a:ahLst/>
              <a:cxnLst/>
              <a:rect l="l" t="t" r="r" b="b"/>
              <a:pathLst>
                <a:path w="3829" h="3274" extrusionOk="0">
                  <a:moveTo>
                    <a:pt x="2183" y="0"/>
                  </a:moveTo>
                  <a:cubicBezTo>
                    <a:pt x="716" y="0"/>
                    <a:pt x="1" y="1753"/>
                    <a:pt x="1002" y="2791"/>
                  </a:cubicBezTo>
                  <a:cubicBezTo>
                    <a:pt x="1337" y="3125"/>
                    <a:pt x="1745" y="3274"/>
                    <a:pt x="2147" y="3274"/>
                  </a:cubicBezTo>
                  <a:cubicBezTo>
                    <a:pt x="2991" y="3274"/>
                    <a:pt x="3805" y="2616"/>
                    <a:pt x="3829" y="1646"/>
                  </a:cubicBezTo>
                  <a:cubicBezTo>
                    <a:pt x="3793" y="716"/>
                    <a:pt x="3078" y="0"/>
                    <a:pt x="2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 flipH="1">
              <a:off x="7744338" y="842600"/>
              <a:ext cx="107350" cy="92025"/>
            </a:xfrm>
            <a:custGeom>
              <a:avLst/>
              <a:gdLst/>
              <a:ahLst/>
              <a:cxnLst/>
              <a:rect l="l" t="t" r="r" b="b"/>
              <a:pathLst>
                <a:path w="4294" h="3681" extrusionOk="0">
                  <a:moveTo>
                    <a:pt x="2469" y="0"/>
                  </a:moveTo>
                  <a:cubicBezTo>
                    <a:pt x="823" y="0"/>
                    <a:pt x="0" y="1968"/>
                    <a:pt x="1145" y="3149"/>
                  </a:cubicBezTo>
                  <a:cubicBezTo>
                    <a:pt x="1524" y="3516"/>
                    <a:pt x="1984" y="3681"/>
                    <a:pt x="2434" y="3681"/>
                  </a:cubicBezTo>
                  <a:cubicBezTo>
                    <a:pt x="3386" y="3681"/>
                    <a:pt x="4294" y="2943"/>
                    <a:pt x="4294" y="1825"/>
                  </a:cubicBezTo>
                  <a:cubicBezTo>
                    <a:pt x="4294" y="823"/>
                    <a:pt x="3471" y="0"/>
                    <a:pt x="2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 flipH="1">
              <a:off x="7980463" y="424350"/>
              <a:ext cx="75150" cy="152950"/>
            </a:xfrm>
            <a:custGeom>
              <a:avLst/>
              <a:gdLst/>
              <a:ahLst/>
              <a:cxnLst/>
              <a:rect l="l" t="t" r="r" b="b"/>
              <a:pathLst>
                <a:path w="3006" h="6118" extrusionOk="0">
                  <a:moveTo>
                    <a:pt x="1042" y="1"/>
                  </a:moveTo>
                  <a:cubicBezTo>
                    <a:pt x="809" y="1"/>
                    <a:pt x="580" y="115"/>
                    <a:pt x="465" y="344"/>
                  </a:cubicBezTo>
                  <a:cubicBezTo>
                    <a:pt x="0" y="1131"/>
                    <a:pt x="286" y="2240"/>
                    <a:pt x="394" y="3099"/>
                  </a:cubicBezTo>
                  <a:cubicBezTo>
                    <a:pt x="465" y="4065"/>
                    <a:pt x="537" y="5174"/>
                    <a:pt x="1288" y="5854"/>
                  </a:cubicBezTo>
                  <a:cubicBezTo>
                    <a:pt x="1460" y="6026"/>
                    <a:pt x="1729" y="6117"/>
                    <a:pt x="1997" y="6117"/>
                  </a:cubicBezTo>
                  <a:cubicBezTo>
                    <a:pt x="2399" y="6117"/>
                    <a:pt x="2798" y="5911"/>
                    <a:pt x="2862" y="5460"/>
                  </a:cubicBezTo>
                  <a:cubicBezTo>
                    <a:pt x="3005" y="4459"/>
                    <a:pt x="2683" y="3457"/>
                    <a:pt x="2540" y="2491"/>
                  </a:cubicBezTo>
                  <a:cubicBezTo>
                    <a:pt x="2397" y="1525"/>
                    <a:pt x="2218" y="416"/>
                    <a:pt x="1217" y="22"/>
                  </a:cubicBezTo>
                  <a:cubicBezTo>
                    <a:pt x="1159" y="8"/>
                    <a:pt x="1101" y="1"/>
                    <a:pt x="10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 flipH="1">
              <a:off x="8299788" y="644800"/>
              <a:ext cx="147325" cy="102075"/>
            </a:xfrm>
            <a:custGeom>
              <a:avLst/>
              <a:gdLst/>
              <a:ahLst/>
              <a:cxnLst/>
              <a:rect l="l" t="t" r="r" b="b"/>
              <a:pathLst>
                <a:path w="5893" h="4083" extrusionOk="0">
                  <a:moveTo>
                    <a:pt x="814" y="0"/>
                  </a:moveTo>
                  <a:cubicBezTo>
                    <a:pt x="422" y="0"/>
                    <a:pt x="1" y="335"/>
                    <a:pt x="25" y="757"/>
                  </a:cubicBezTo>
                  <a:cubicBezTo>
                    <a:pt x="97" y="1937"/>
                    <a:pt x="1134" y="2438"/>
                    <a:pt x="2100" y="2832"/>
                  </a:cubicBezTo>
                  <a:cubicBezTo>
                    <a:pt x="3028" y="3203"/>
                    <a:pt x="4063" y="4082"/>
                    <a:pt x="5136" y="4082"/>
                  </a:cubicBezTo>
                  <a:cubicBezTo>
                    <a:pt x="5304" y="4082"/>
                    <a:pt x="5473" y="4061"/>
                    <a:pt x="5642" y="4013"/>
                  </a:cubicBezTo>
                  <a:cubicBezTo>
                    <a:pt x="5785" y="3977"/>
                    <a:pt x="5893" y="3834"/>
                    <a:pt x="5893" y="3691"/>
                  </a:cubicBezTo>
                  <a:cubicBezTo>
                    <a:pt x="5893" y="2510"/>
                    <a:pt x="4712" y="1723"/>
                    <a:pt x="3746" y="1293"/>
                  </a:cubicBezTo>
                  <a:cubicBezTo>
                    <a:pt x="3353" y="1079"/>
                    <a:pt x="2923" y="936"/>
                    <a:pt x="2458" y="793"/>
                  </a:cubicBezTo>
                  <a:cubicBezTo>
                    <a:pt x="2136" y="649"/>
                    <a:pt x="1492" y="506"/>
                    <a:pt x="1278" y="220"/>
                  </a:cubicBezTo>
                  <a:cubicBezTo>
                    <a:pt x="1157" y="66"/>
                    <a:pt x="988" y="0"/>
                    <a:pt x="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 flipH="1">
              <a:off x="8356138" y="986600"/>
              <a:ext cx="156550" cy="59100"/>
            </a:xfrm>
            <a:custGeom>
              <a:avLst/>
              <a:gdLst/>
              <a:ahLst/>
              <a:cxnLst/>
              <a:rect l="l" t="t" r="r" b="b"/>
              <a:pathLst>
                <a:path w="6262" h="2364" extrusionOk="0">
                  <a:moveTo>
                    <a:pt x="5117" y="0"/>
                  </a:moveTo>
                  <a:cubicBezTo>
                    <a:pt x="4258" y="0"/>
                    <a:pt x="3400" y="36"/>
                    <a:pt x="2577" y="179"/>
                  </a:cubicBezTo>
                  <a:cubicBezTo>
                    <a:pt x="2219" y="215"/>
                    <a:pt x="1897" y="287"/>
                    <a:pt x="1575" y="430"/>
                  </a:cubicBezTo>
                  <a:cubicBezTo>
                    <a:pt x="1432" y="501"/>
                    <a:pt x="788" y="788"/>
                    <a:pt x="895" y="788"/>
                  </a:cubicBezTo>
                  <a:cubicBezTo>
                    <a:pt x="323" y="788"/>
                    <a:pt x="1" y="1539"/>
                    <a:pt x="430" y="1968"/>
                  </a:cubicBezTo>
                  <a:cubicBezTo>
                    <a:pt x="832" y="2228"/>
                    <a:pt x="1280" y="2363"/>
                    <a:pt x="1734" y="2363"/>
                  </a:cubicBezTo>
                  <a:cubicBezTo>
                    <a:pt x="1968" y="2363"/>
                    <a:pt x="2203" y="2327"/>
                    <a:pt x="2434" y="2254"/>
                  </a:cubicBezTo>
                  <a:cubicBezTo>
                    <a:pt x="3507" y="2004"/>
                    <a:pt x="4580" y="2254"/>
                    <a:pt x="5546" y="1610"/>
                  </a:cubicBezTo>
                  <a:cubicBezTo>
                    <a:pt x="6262" y="1145"/>
                    <a:pt x="5940" y="36"/>
                    <a:pt x="5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 flipH="1">
              <a:off x="8244313" y="1269825"/>
              <a:ext cx="123975" cy="101100"/>
            </a:xfrm>
            <a:custGeom>
              <a:avLst/>
              <a:gdLst/>
              <a:ahLst/>
              <a:cxnLst/>
              <a:rect l="l" t="t" r="r" b="b"/>
              <a:pathLst>
                <a:path w="4959" h="4044" extrusionOk="0">
                  <a:moveTo>
                    <a:pt x="3642" y="1"/>
                  </a:moveTo>
                  <a:cubicBezTo>
                    <a:pt x="2838" y="1"/>
                    <a:pt x="2153" y="559"/>
                    <a:pt x="1559" y="1086"/>
                  </a:cubicBezTo>
                  <a:cubicBezTo>
                    <a:pt x="879" y="1659"/>
                    <a:pt x="271" y="2195"/>
                    <a:pt x="128" y="3054"/>
                  </a:cubicBezTo>
                  <a:cubicBezTo>
                    <a:pt x="1" y="3563"/>
                    <a:pt x="382" y="4044"/>
                    <a:pt x="896" y="4044"/>
                  </a:cubicBezTo>
                  <a:cubicBezTo>
                    <a:pt x="960" y="4044"/>
                    <a:pt x="1026" y="4036"/>
                    <a:pt x="1094" y="4020"/>
                  </a:cubicBezTo>
                  <a:cubicBezTo>
                    <a:pt x="1845" y="3913"/>
                    <a:pt x="2418" y="3376"/>
                    <a:pt x="3026" y="2875"/>
                  </a:cubicBezTo>
                  <a:cubicBezTo>
                    <a:pt x="3598" y="2374"/>
                    <a:pt x="4278" y="2052"/>
                    <a:pt x="4600" y="1337"/>
                  </a:cubicBezTo>
                  <a:cubicBezTo>
                    <a:pt x="4958" y="764"/>
                    <a:pt x="4529" y="13"/>
                    <a:pt x="3849" y="13"/>
                  </a:cubicBezTo>
                  <a:cubicBezTo>
                    <a:pt x="3779" y="5"/>
                    <a:pt x="3710" y="1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 flipH="1">
              <a:off x="7949163" y="1328650"/>
              <a:ext cx="65325" cy="122250"/>
            </a:xfrm>
            <a:custGeom>
              <a:avLst/>
              <a:gdLst/>
              <a:ahLst/>
              <a:cxnLst/>
              <a:rect l="l" t="t" r="r" b="b"/>
              <a:pathLst>
                <a:path w="2613" h="4890" extrusionOk="0">
                  <a:moveTo>
                    <a:pt x="1208" y="0"/>
                  </a:moveTo>
                  <a:cubicBezTo>
                    <a:pt x="1029" y="0"/>
                    <a:pt x="851" y="66"/>
                    <a:pt x="716" y="200"/>
                  </a:cubicBezTo>
                  <a:cubicBezTo>
                    <a:pt x="659" y="258"/>
                    <a:pt x="558" y="359"/>
                    <a:pt x="538" y="379"/>
                  </a:cubicBezTo>
                  <a:cubicBezTo>
                    <a:pt x="394" y="594"/>
                    <a:pt x="251" y="808"/>
                    <a:pt x="180" y="1059"/>
                  </a:cubicBezTo>
                  <a:cubicBezTo>
                    <a:pt x="37" y="1524"/>
                    <a:pt x="1" y="1989"/>
                    <a:pt x="72" y="2454"/>
                  </a:cubicBezTo>
                  <a:cubicBezTo>
                    <a:pt x="144" y="3206"/>
                    <a:pt x="37" y="4100"/>
                    <a:pt x="645" y="4637"/>
                  </a:cubicBezTo>
                  <a:cubicBezTo>
                    <a:pt x="816" y="4808"/>
                    <a:pt x="1050" y="4889"/>
                    <a:pt x="1295" y="4889"/>
                  </a:cubicBezTo>
                  <a:cubicBezTo>
                    <a:pt x="1461" y="4889"/>
                    <a:pt x="1631" y="4852"/>
                    <a:pt x="1790" y="4780"/>
                  </a:cubicBezTo>
                  <a:cubicBezTo>
                    <a:pt x="2613" y="4386"/>
                    <a:pt x="2541" y="3384"/>
                    <a:pt x="2505" y="2633"/>
                  </a:cubicBezTo>
                  <a:cubicBezTo>
                    <a:pt x="2470" y="2132"/>
                    <a:pt x="2434" y="1667"/>
                    <a:pt x="2326" y="1202"/>
                  </a:cubicBezTo>
                  <a:cubicBezTo>
                    <a:pt x="2291" y="987"/>
                    <a:pt x="2183" y="773"/>
                    <a:pt x="2076" y="594"/>
                  </a:cubicBezTo>
                  <a:cubicBezTo>
                    <a:pt x="2050" y="542"/>
                    <a:pt x="1729" y="159"/>
                    <a:pt x="1709" y="159"/>
                  </a:cubicBezTo>
                  <a:cubicBezTo>
                    <a:pt x="1704" y="159"/>
                    <a:pt x="1719" y="183"/>
                    <a:pt x="1762" y="245"/>
                  </a:cubicBezTo>
                  <a:lnTo>
                    <a:pt x="1762" y="245"/>
                  </a:lnTo>
                  <a:cubicBezTo>
                    <a:pt x="1614" y="83"/>
                    <a:pt x="1410" y="0"/>
                    <a:pt x="1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 flipH="1">
              <a:off x="7564563" y="1172950"/>
              <a:ext cx="113600" cy="116625"/>
            </a:xfrm>
            <a:custGeom>
              <a:avLst/>
              <a:gdLst/>
              <a:ahLst/>
              <a:cxnLst/>
              <a:rect l="l" t="t" r="r" b="b"/>
              <a:pathLst>
                <a:path w="4544" h="4665" extrusionOk="0">
                  <a:moveTo>
                    <a:pt x="908" y="1"/>
                  </a:moveTo>
                  <a:cubicBezTo>
                    <a:pt x="441" y="1"/>
                    <a:pt x="28" y="349"/>
                    <a:pt x="0" y="847"/>
                  </a:cubicBezTo>
                  <a:cubicBezTo>
                    <a:pt x="72" y="1884"/>
                    <a:pt x="608" y="2493"/>
                    <a:pt x="1360" y="3137"/>
                  </a:cubicBezTo>
                  <a:cubicBezTo>
                    <a:pt x="1968" y="3673"/>
                    <a:pt x="2576" y="4425"/>
                    <a:pt x="3399" y="4639"/>
                  </a:cubicBezTo>
                  <a:cubicBezTo>
                    <a:pt x="3466" y="4656"/>
                    <a:pt x="3534" y="4664"/>
                    <a:pt x="3601" y="4664"/>
                  </a:cubicBezTo>
                  <a:cubicBezTo>
                    <a:pt x="3965" y="4664"/>
                    <a:pt x="4310" y="4429"/>
                    <a:pt x="4401" y="4067"/>
                  </a:cubicBezTo>
                  <a:cubicBezTo>
                    <a:pt x="4544" y="3065"/>
                    <a:pt x="3972" y="2385"/>
                    <a:pt x="3256" y="1741"/>
                  </a:cubicBezTo>
                  <a:cubicBezTo>
                    <a:pt x="2648" y="1169"/>
                    <a:pt x="2004" y="596"/>
                    <a:pt x="1324" y="96"/>
                  </a:cubicBezTo>
                  <a:cubicBezTo>
                    <a:pt x="1186" y="31"/>
                    <a:pt x="1044" y="1"/>
                    <a:pt x="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 flipH="1">
              <a:off x="7479588" y="819775"/>
              <a:ext cx="123450" cy="63625"/>
            </a:xfrm>
            <a:custGeom>
              <a:avLst/>
              <a:gdLst/>
              <a:ahLst/>
              <a:cxnLst/>
              <a:rect l="l" t="t" r="r" b="b"/>
              <a:pathLst>
                <a:path w="4938" h="2545" extrusionOk="0">
                  <a:moveTo>
                    <a:pt x="3271" y="1"/>
                  </a:moveTo>
                  <a:cubicBezTo>
                    <a:pt x="2375" y="1"/>
                    <a:pt x="1369" y="81"/>
                    <a:pt x="645" y="484"/>
                  </a:cubicBezTo>
                  <a:cubicBezTo>
                    <a:pt x="1" y="878"/>
                    <a:pt x="1" y="1808"/>
                    <a:pt x="645" y="2201"/>
                  </a:cubicBezTo>
                  <a:cubicBezTo>
                    <a:pt x="1057" y="2425"/>
                    <a:pt x="1610" y="2545"/>
                    <a:pt x="2180" y="2545"/>
                  </a:cubicBezTo>
                  <a:cubicBezTo>
                    <a:pt x="3338" y="2545"/>
                    <a:pt x="4567" y="2052"/>
                    <a:pt x="4831" y="949"/>
                  </a:cubicBezTo>
                  <a:cubicBezTo>
                    <a:pt x="4938" y="484"/>
                    <a:pt x="4580" y="55"/>
                    <a:pt x="4115" y="19"/>
                  </a:cubicBezTo>
                  <a:cubicBezTo>
                    <a:pt x="3856" y="10"/>
                    <a:pt x="3569" y="1"/>
                    <a:pt x="3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 flipH="1">
              <a:off x="7626263" y="597950"/>
              <a:ext cx="100450" cy="96750"/>
            </a:xfrm>
            <a:custGeom>
              <a:avLst/>
              <a:gdLst/>
              <a:ahLst/>
              <a:cxnLst/>
              <a:rect l="l" t="t" r="r" b="b"/>
              <a:pathLst>
                <a:path w="4018" h="3870" extrusionOk="0">
                  <a:moveTo>
                    <a:pt x="3023" y="1"/>
                  </a:moveTo>
                  <a:cubicBezTo>
                    <a:pt x="2450" y="1"/>
                    <a:pt x="1928" y="373"/>
                    <a:pt x="1549" y="806"/>
                  </a:cubicBezTo>
                  <a:cubicBezTo>
                    <a:pt x="1441" y="949"/>
                    <a:pt x="1334" y="1057"/>
                    <a:pt x="1227" y="1200"/>
                  </a:cubicBezTo>
                  <a:cubicBezTo>
                    <a:pt x="1119" y="1307"/>
                    <a:pt x="1048" y="1414"/>
                    <a:pt x="940" y="1522"/>
                  </a:cubicBezTo>
                  <a:lnTo>
                    <a:pt x="905" y="1593"/>
                  </a:lnTo>
                  <a:cubicBezTo>
                    <a:pt x="618" y="1879"/>
                    <a:pt x="404" y="2237"/>
                    <a:pt x="225" y="2631"/>
                  </a:cubicBezTo>
                  <a:cubicBezTo>
                    <a:pt x="0" y="3336"/>
                    <a:pt x="609" y="3869"/>
                    <a:pt x="1228" y="3869"/>
                  </a:cubicBezTo>
                  <a:cubicBezTo>
                    <a:pt x="1299" y="3869"/>
                    <a:pt x="1371" y="3862"/>
                    <a:pt x="1441" y="3847"/>
                  </a:cubicBezTo>
                  <a:cubicBezTo>
                    <a:pt x="2157" y="3740"/>
                    <a:pt x="2658" y="3024"/>
                    <a:pt x="3016" y="2416"/>
                  </a:cubicBezTo>
                  <a:cubicBezTo>
                    <a:pt x="3409" y="1987"/>
                    <a:pt x="3695" y="1486"/>
                    <a:pt x="3910" y="949"/>
                  </a:cubicBezTo>
                  <a:cubicBezTo>
                    <a:pt x="4017" y="627"/>
                    <a:pt x="3874" y="269"/>
                    <a:pt x="3588" y="126"/>
                  </a:cubicBezTo>
                  <a:cubicBezTo>
                    <a:pt x="3397" y="39"/>
                    <a:pt x="3207" y="1"/>
                    <a:pt x="3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 flipH="1">
              <a:off x="7704088" y="669075"/>
              <a:ext cx="583200" cy="577825"/>
            </a:xfrm>
            <a:custGeom>
              <a:avLst/>
              <a:gdLst/>
              <a:ahLst/>
              <a:cxnLst/>
              <a:rect l="l" t="t" r="r" b="b"/>
              <a:pathLst>
                <a:path w="23328" h="23113" extrusionOk="0">
                  <a:moveTo>
                    <a:pt x="9768" y="23077"/>
                  </a:moveTo>
                  <a:cubicBezTo>
                    <a:pt x="7371" y="23113"/>
                    <a:pt x="5081" y="22111"/>
                    <a:pt x="3543" y="20286"/>
                  </a:cubicBezTo>
                  <a:cubicBezTo>
                    <a:pt x="2076" y="18641"/>
                    <a:pt x="1038" y="16709"/>
                    <a:pt x="430" y="14598"/>
                  </a:cubicBezTo>
                  <a:cubicBezTo>
                    <a:pt x="251" y="13989"/>
                    <a:pt x="180" y="13345"/>
                    <a:pt x="144" y="12701"/>
                  </a:cubicBezTo>
                  <a:cubicBezTo>
                    <a:pt x="1" y="10877"/>
                    <a:pt x="358" y="9016"/>
                    <a:pt x="1217" y="7335"/>
                  </a:cubicBezTo>
                  <a:cubicBezTo>
                    <a:pt x="1718" y="6262"/>
                    <a:pt x="2326" y="5188"/>
                    <a:pt x="3042" y="4222"/>
                  </a:cubicBezTo>
                  <a:cubicBezTo>
                    <a:pt x="3292" y="3829"/>
                    <a:pt x="3650" y="3507"/>
                    <a:pt x="4079" y="3292"/>
                  </a:cubicBezTo>
                  <a:cubicBezTo>
                    <a:pt x="4294" y="3149"/>
                    <a:pt x="4473" y="2970"/>
                    <a:pt x="4652" y="2791"/>
                  </a:cubicBezTo>
                  <a:cubicBezTo>
                    <a:pt x="6262" y="1288"/>
                    <a:pt x="8373" y="358"/>
                    <a:pt x="10591" y="144"/>
                  </a:cubicBezTo>
                  <a:cubicBezTo>
                    <a:pt x="11557" y="0"/>
                    <a:pt x="12559" y="0"/>
                    <a:pt x="13560" y="72"/>
                  </a:cubicBezTo>
                  <a:cubicBezTo>
                    <a:pt x="15099" y="287"/>
                    <a:pt x="16566" y="823"/>
                    <a:pt x="17889" y="1646"/>
                  </a:cubicBezTo>
                  <a:cubicBezTo>
                    <a:pt x="18784" y="2183"/>
                    <a:pt x="19607" y="2827"/>
                    <a:pt x="20358" y="3578"/>
                  </a:cubicBezTo>
                  <a:cubicBezTo>
                    <a:pt x="21968" y="5045"/>
                    <a:pt x="22970" y="7049"/>
                    <a:pt x="23185" y="9231"/>
                  </a:cubicBezTo>
                  <a:cubicBezTo>
                    <a:pt x="23328" y="10376"/>
                    <a:pt x="23328" y="11557"/>
                    <a:pt x="23220" y="12701"/>
                  </a:cubicBezTo>
                  <a:cubicBezTo>
                    <a:pt x="23041" y="14276"/>
                    <a:pt x="22469" y="15778"/>
                    <a:pt x="21467" y="17031"/>
                  </a:cubicBezTo>
                  <a:cubicBezTo>
                    <a:pt x="20787" y="17889"/>
                    <a:pt x="19965" y="18712"/>
                    <a:pt x="19070" y="19392"/>
                  </a:cubicBezTo>
                  <a:cubicBezTo>
                    <a:pt x="17997" y="20251"/>
                    <a:pt x="16816" y="21002"/>
                    <a:pt x="15564" y="21610"/>
                  </a:cubicBezTo>
                  <a:cubicBezTo>
                    <a:pt x="13775" y="22540"/>
                    <a:pt x="11772" y="23041"/>
                    <a:pt x="9768" y="23077"/>
                  </a:cubicBezTo>
                  <a:close/>
                  <a:moveTo>
                    <a:pt x="22183" y="11056"/>
                  </a:moveTo>
                  <a:cubicBezTo>
                    <a:pt x="22219" y="10090"/>
                    <a:pt x="22147" y="9124"/>
                    <a:pt x="21932" y="8194"/>
                  </a:cubicBezTo>
                  <a:cubicBezTo>
                    <a:pt x="21646" y="6941"/>
                    <a:pt x="21038" y="5761"/>
                    <a:pt x="20179" y="4795"/>
                  </a:cubicBezTo>
                  <a:cubicBezTo>
                    <a:pt x="18748" y="3185"/>
                    <a:pt x="16923" y="2004"/>
                    <a:pt x="14920" y="1324"/>
                  </a:cubicBezTo>
                  <a:cubicBezTo>
                    <a:pt x="13095" y="716"/>
                    <a:pt x="11235" y="859"/>
                    <a:pt x="9410" y="1288"/>
                  </a:cubicBezTo>
                  <a:cubicBezTo>
                    <a:pt x="7478" y="1718"/>
                    <a:pt x="5725" y="2720"/>
                    <a:pt x="4437" y="4186"/>
                  </a:cubicBezTo>
                  <a:cubicBezTo>
                    <a:pt x="3900" y="4795"/>
                    <a:pt x="3400" y="5403"/>
                    <a:pt x="2899" y="6047"/>
                  </a:cubicBezTo>
                  <a:cubicBezTo>
                    <a:pt x="2827" y="6118"/>
                    <a:pt x="2756" y="6226"/>
                    <a:pt x="2720" y="6333"/>
                  </a:cubicBezTo>
                  <a:cubicBezTo>
                    <a:pt x="2255" y="7335"/>
                    <a:pt x="1825" y="8408"/>
                    <a:pt x="1539" y="9482"/>
                  </a:cubicBezTo>
                  <a:cubicBezTo>
                    <a:pt x="1110" y="11127"/>
                    <a:pt x="1110" y="12809"/>
                    <a:pt x="1575" y="14419"/>
                  </a:cubicBezTo>
                  <a:cubicBezTo>
                    <a:pt x="2112" y="16172"/>
                    <a:pt x="3006" y="17818"/>
                    <a:pt x="4222" y="19249"/>
                  </a:cubicBezTo>
                  <a:cubicBezTo>
                    <a:pt x="4616" y="19750"/>
                    <a:pt x="5081" y="20179"/>
                    <a:pt x="5582" y="20573"/>
                  </a:cubicBezTo>
                  <a:cubicBezTo>
                    <a:pt x="6620" y="21288"/>
                    <a:pt x="7836" y="21753"/>
                    <a:pt x="9088" y="21861"/>
                  </a:cubicBezTo>
                  <a:cubicBezTo>
                    <a:pt x="10949" y="21968"/>
                    <a:pt x="12809" y="21610"/>
                    <a:pt x="14491" y="20823"/>
                  </a:cubicBezTo>
                  <a:cubicBezTo>
                    <a:pt x="16530" y="19929"/>
                    <a:pt x="18355" y="18676"/>
                    <a:pt x="19929" y="17066"/>
                  </a:cubicBezTo>
                  <a:cubicBezTo>
                    <a:pt x="20787" y="16243"/>
                    <a:pt x="21431" y="15206"/>
                    <a:pt x="21789" y="14097"/>
                  </a:cubicBezTo>
                  <a:cubicBezTo>
                    <a:pt x="22111" y="13095"/>
                    <a:pt x="22254" y="12093"/>
                    <a:pt x="22183" y="110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 flipH="1">
              <a:off x="8255963" y="1259400"/>
              <a:ext cx="115400" cy="89475"/>
            </a:xfrm>
            <a:custGeom>
              <a:avLst/>
              <a:gdLst/>
              <a:ahLst/>
              <a:cxnLst/>
              <a:rect l="l" t="t" r="r" b="b"/>
              <a:pathLst>
                <a:path w="4616" h="3579" extrusionOk="0">
                  <a:moveTo>
                    <a:pt x="4616" y="108"/>
                  </a:moveTo>
                  <a:cubicBezTo>
                    <a:pt x="4616" y="466"/>
                    <a:pt x="4473" y="788"/>
                    <a:pt x="4222" y="1002"/>
                  </a:cubicBezTo>
                  <a:cubicBezTo>
                    <a:pt x="3399" y="1861"/>
                    <a:pt x="2469" y="2648"/>
                    <a:pt x="1432" y="3292"/>
                  </a:cubicBezTo>
                  <a:cubicBezTo>
                    <a:pt x="1253" y="3400"/>
                    <a:pt x="1074" y="3471"/>
                    <a:pt x="895" y="3507"/>
                  </a:cubicBezTo>
                  <a:cubicBezTo>
                    <a:pt x="609" y="3578"/>
                    <a:pt x="287" y="3435"/>
                    <a:pt x="144" y="3149"/>
                  </a:cubicBezTo>
                  <a:cubicBezTo>
                    <a:pt x="1" y="2827"/>
                    <a:pt x="72" y="2469"/>
                    <a:pt x="358" y="2255"/>
                  </a:cubicBezTo>
                  <a:cubicBezTo>
                    <a:pt x="1289" y="1539"/>
                    <a:pt x="2219" y="716"/>
                    <a:pt x="3328" y="215"/>
                  </a:cubicBezTo>
                  <a:cubicBezTo>
                    <a:pt x="3578" y="108"/>
                    <a:pt x="3865" y="36"/>
                    <a:pt x="4115" y="1"/>
                  </a:cubicBezTo>
                  <a:cubicBezTo>
                    <a:pt x="4294" y="1"/>
                    <a:pt x="4437" y="36"/>
                    <a:pt x="4616" y="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flipH="1">
              <a:off x="7981363" y="425775"/>
              <a:ext cx="48325" cy="139575"/>
            </a:xfrm>
            <a:custGeom>
              <a:avLst/>
              <a:gdLst/>
              <a:ahLst/>
              <a:cxnLst/>
              <a:rect l="l" t="t" r="r" b="b"/>
              <a:pathLst>
                <a:path w="1933" h="5583" extrusionOk="0">
                  <a:moveTo>
                    <a:pt x="1933" y="4115"/>
                  </a:moveTo>
                  <a:cubicBezTo>
                    <a:pt x="1861" y="4402"/>
                    <a:pt x="1825" y="4724"/>
                    <a:pt x="1790" y="5010"/>
                  </a:cubicBezTo>
                  <a:cubicBezTo>
                    <a:pt x="1754" y="5117"/>
                    <a:pt x="1718" y="5224"/>
                    <a:pt x="1646" y="5332"/>
                  </a:cubicBezTo>
                  <a:cubicBezTo>
                    <a:pt x="1539" y="5582"/>
                    <a:pt x="1146" y="5546"/>
                    <a:pt x="1038" y="5296"/>
                  </a:cubicBezTo>
                  <a:cubicBezTo>
                    <a:pt x="859" y="4831"/>
                    <a:pt x="716" y="4366"/>
                    <a:pt x="609" y="3865"/>
                  </a:cubicBezTo>
                  <a:cubicBezTo>
                    <a:pt x="394" y="2899"/>
                    <a:pt x="251" y="1933"/>
                    <a:pt x="72" y="931"/>
                  </a:cubicBezTo>
                  <a:cubicBezTo>
                    <a:pt x="36" y="752"/>
                    <a:pt x="1" y="573"/>
                    <a:pt x="1" y="394"/>
                  </a:cubicBezTo>
                  <a:cubicBezTo>
                    <a:pt x="1" y="216"/>
                    <a:pt x="144" y="37"/>
                    <a:pt x="323" y="37"/>
                  </a:cubicBezTo>
                  <a:cubicBezTo>
                    <a:pt x="430" y="1"/>
                    <a:pt x="573" y="37"/>
                    <a:pt x="680" y="108"/>
                  </a:cubicBezTo>
                  <a:cubicBezTo>
                    <a:pt x="824" y="180"/>
                    <a:pt x="895" y="287"/>
                    <a:pt x="967" y="394"/>
                  </a:cubicBezTo>
                  <a:cubicBezTo>
                    <a:pt x="1146" y="716"/>
                    <a:pt x="1324" y="1074"/>
                    <a:pt x="1468" y="1432"/>
                  </a:cubicBezTo>
                  <a:cubicBezTo>
                    <a:pt x="1718" y="2326"/>
                    <a:pt x="1861" y="3221"/>
                    <a:pt x="1933" y="41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 flipH="1">
              <a:off x="7579763" y="1200375"/>
              <a:ext cx="106450" cy="97525"/>
            </a:xfrm>
            <a:custGeom>
              <a:avLst/>
              <a:gdLst/>
              <a:ahLst/>
              <a:cxnLst/>
              <a:rect l="l" t="t" r="r" b="b"/>
              <a:pathLst>
                <a:path w="4258" h="3901" extrusionOk="0">
                  <a:moveTo>
                    <a:pt x="4222" y="3041"/>
                  </a:moveTo>
                  <a:cubicBezTo>
                    <a:pt x="4258" y="3578"/>
                    <a:pt x="3864" y="3900"/>
                    <a:pt x="3471" y="3757"/>
                  </a:cubicBezTo>
                  <a:cubicBezTo>
                    <a:pt x="3292" y="3685"/>
                    <a:pt x="3113" y="3578"/>
                    <a:pt x="2970" y="3471"/>
                  </a:cubicBezTo>
                  <a:cubicBezTo>
                    <a:pt x="2254" y="2827"/>
                    <a:pt x="1539" y="2183"/>
                    <a:pt x="859" y="1539"/>
                  </a:cubicBezTo>
                  <a:cubicBezTo>
                    <a:pt x="537" y="1217"/>
                    <a:pt x="286" y="859"/>
                    <a:pt x="36" y="465"/>
                  </a:cubicBezTo>
                  <a:cubicBezTo>
                    <a:pt x="0" y="358"/>
                    <a:pt x="0" y="215"/>
                    <a:pt x="72" y="108"/>
                  </a:cubicBezTo>
                  <a:cubicBezTo>
                    <a:pt x="179" y="36"/>
                    <a:pt x="322" y="0"/>
                    <a:pt x="430" y="36"/>
                  </a:cubicBezTo>
                  <a:cubicBezTo>
                    <a:pt x="608" y="72"/>
                    <a:pt x="752" y="143"/>
                    <a:pt x="895" y="215"/>
                  </a:cubicBezTo>
                  <a:cubicBezTo>
                    <a:pt x="1718" y="787"/>
                    <a:pt x="2505" y="1360"/>
                    <a:pt x="3328" y="1932"/>
                  </a:cubicBezTo>
                  <a:cubicBezTo>
                    <a:pt x="3578" y="2111"/>
                    <a:pt x="3793" y="2326"/>
                    <a:pt x="3972" y="2576"/>
                  </a:cubicBezTo>
                  <a:cubicBezTo>
                    <a:pt x="4079" y="2719"/>
                    <a:pt x="4150" y="2863"/>
                    <a:pt x="4222" y="30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 flipH="1">
              <a:off x="8315888" y="649400"/>
              <a:ext cx="114500" cy="78725"/>
            </a:xfrm>
            <a:custGeom>
              <a:avLst/>
              <a:gdLst/>
              <a:ahLst/>
              <a:cxnLst/>
              <a:rect l="l" t="t" r="r" b="b"/>
              <a:pathLst>
                <a:path w="4580" h="3149" extrusionOk="0">
                  <a:moveTo>
                    <a:pt x="4473" y="3113"/>
                  </a:moveTo>
                  <a:cubicBezTo>
                    <a:pt x="4186" y="3149"/>
                    <a:pt x="3864" y="3149"/>
                    <a:pt x="3578" y="3006"/>
                  </a:cubicBezTo>
                  <a:cubicBezTo>
                    <a:pt x="2576" y="2576"/>
                    <a:pt x="1646" y="2111"/>
                    <a:pt x="716" y="1539"/>
                  </a:cubicBezTo>
                  <a:cubicBezTo>
                    <a:pt x="573" y="1431"/>
                    <a:pt x="430" y="1288"/>
                    <a:pt x="287" y="1145"/>
                  </a:cubicBezTo>
                  <a:cubicBezTo>
                    <a:pt x="36" y="931"/>
                    <a:pt x="0" y="573"/>
                    <a:pt x="215" y="322"/>
                  </a:cubicBezTo>
                  <a:cubicBezTo>
                    <a:pt x="358" y="72"/>
                    <a:pt x="680" y="0"/>
                    <a:pt x="966" y="179"/>
                  </a:cubicBezTo>
                  <a:cubicBezTo>
                    <a:pt x="1897" y="680"/>
                    <a:pt x="2827" y="1217"/>
                    <a:pt x="3757" y="1753"/>
                  </a:cubicBezTo>
                  <a:cubicBezTo>
                    <a:pt x="3972" y="1897"/>
                    <a:pt x="4151" y="2111"/>
                    <a:pt x="4329" y="2326"/>
                  </a:cubicBezTo>
                  <a:cubicBezTo>
                    <a:pt x="4508" y="2541"/>
                    <a:pt x="4580" y="2827"/>
                    <a:pt x="4473" y="3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 flipH="1">
              <a:off x="8379388" y="991075"/>
              <a:ext cx="125250" cy="51900"/>
            </a:xfrm>
            <a:custGeom>
              <a:avLst/>
              <a:gdLst/>
              <a:ahLst/>
              <a:cxnLst/>
              <a:rect l="l" t="t" r="r" b="b"/>
              <a:pathLst>
                <a:path w="5010" h="2076" extrusionOk="0">
                  <a:moveTo>
                    <a:pt x="4044" y="0"/>
                  </a:moveTo>
                  <a:cubicBezTo>
                    <a:pt x="4294" y="36"/>
                    <a:pt x="4509" y="108"/>
                    <a:pt x="4759" y="179"/>
                  </a:cubicBezTo>
                  <a:cubicBezTo>
                    <a:pt x="4938" y="251"/>
                    <a:pt x="5010" y="501"/>
                    <a:pt x="4867" y="680"/>
                  </a:cubicBezTo>
                  <a:cubicBezTo>
                    <a:pt x="4759" y="787"/>
                    <a:pt x="4616" y="895"/>
                    <a:pt x="4473" y="966"/>
                  </a:cubicBezTo>
                  <a:cubicBezTo>
                    <a:pt x="4044" y="1145"/>
                    <a:pt x="3614" y="1324"/>
                    <a:pt x="3149" y="1467"/>
                  </a:cubicBezTo>
                  <a:cubicBezTo>
                    <a:pt x="2505" y="1646"/>
                    <a:pt x="1825" y="1753"/>
                    <a:pt x="1146" y="1932"/>
                  </a:cubicBezTo>
                  <a:cubicBezTo>
                    <a:pt x="1003" y="1968"/>
                    <a:pt x="859" y="2004"/>
                    <a:pt x="752" y="2004"/>
                  </a:cubicBezTo>
                  <a:cubicBezTo>
                    <a:pt x="466" y="2075"/>
                    <a:pt x="180" y="1897"/>
                    <a:pt x="72" y="1646"/>
                  </a:cubicBezTo>
                  <a:cubicBezTo>
                    <a:pt x="1" y="1360"/>
                    <a:pt x="108" y="1074"/>
                    <a:pt x="359" y="931"/>
                  </a:cubicBezTo>
                  <a:cubicBezTo>
                    <a:pt x="645" y="752"/>
                    <a:pt x="967" y="644"/>
                    <a:pt x="1253" y="537"/>
                  </a:cubicBezTo>
                  <a:cubicBezTo>
                    <a:pt x="1897" y="358"/>
                    <a:pt x="2541" y="251"/>
                    <a:pt x="3221" y="108"/>
                  </a:cubicBezTo>
                  <a:cubicBezTo>
                    <a:pt x="3471" y="36"/>
                    <a:pt x="3722" y="36"/>
                    <a:pt x="4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 flipH="1">
              <a:off x="7639688" y="589475"/>
              <a:ext cx="88575" cy="91250"/>
            </a:xfrm>
            <a:custGeom>
              <a:avLst/>
              <a:gdLst/>
              <a:ahLst/>
              <a:cxnLst/>
              <a:rect l="l" t="t" r="r" b="b"/>
              <a:pathLst>
                <a:path w="3543" h="3650" extrusionOk="0">
                  <a:moveTo>
                    <a:pt x="215" y="3614"/>
                  </a:moveTo>
                  <a:cubicBezTo>
                    <a:pt x="36" y="3471"/>
                    <a:pt x="1" y="3220"/>
                    <a:pt x="108" y="3006"/>
                  </a:cubicBezTo>
                  <a:cubicBezTo>
                    <a:pt x="287" y="2576"/>
                    <a:pt x="502" y="2183"/>
                    <a:pt x="788" y="1789"/>
                  </a:cubicBezTo>
                  <a:cubicBezTo>
                    <a:pt x="1253" y="1288"/>
                    <a:pt x="1754" y="823"/>
                    <a:pt x="2255" y="358"/>
                  </a:cubicBezTo>
                  <a:cubicBezTo>
                    <a:pt x="2434" y="251"/>
                    <a:pt x="2577" y="143"/>
                    <a:pt x="2756" y="108"/>
                  </a:cubicBezTo>
                  <a:cubicBezTo>
                    <a:pt x="2970" y="0"/>
                    <a:pt x="3221" y="72"/>
                    <a:pt x="3364" y="251"/>
                  </a:cubicBezTo>
                  <a:cubicBezTo>
                    <a:pt x="3507" y="394"/>
                    <a:pt x="3543" y="608"/>
                    <a:pt x="3471" y="787"/>
                  </a:cubicBezTo>
                  <a:cubicBezTo>
                    <a:pt x="3435" y="966"/>
                    <a:pt x="3364" y="1109"/>
                    <a:pt x="3256" y="1252"/>
                  </a:cubicBezTo>
                  <a:cubicBezTo>
                    <a:pt x="2577" y="2075"/>
                    <a:pt x="1790" y="2791"/>
                    <a:pt x="931" y="3435"/>
                  </a:cubicBezTo>
                  <a:cubicBezTo>
                    <a:pt x="716" y="3578"/>
                    <a:pt x="466" y="3650"/>
                    <a:pt x="215" y="36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7975088" y="1342600"/>
              <a:ext cx="39400" cy="110925"/>
            </a:xfrm>
            <a:custGeom>
              <a:avLst/>
              <a:gdLst/>
              <a:ahLst/>
              <a:cxnLst/>
              <a:rect l="l" t="t" r="r" b="b"/>
              <a:pathLst>
                <a:path w="1576" h="4437" extrusionOk="0">
                  <a:moveTo>
                    <a:pt x="1504" y="2898"/>
                  </a:moveTo>
                  <a:cubicBezTo>
                    <a:pt x="1539" y="3148"/>
                    <a:pt x="1539" y="3399"/>
                    <a:pt x="1504" y="3649"/>
                  </a:cubicBezTo>
                  <a:cubicBezTo>
                    <a:pt x="1504" y="3792"/>
                    <a:pt x="1432" y="3936"/>
                    <a:pt x="1360" y="4079"/>
                  </a:cubicBezTo>
                  <a:cubicBezTo>
                    <a:pt x="1146" y="4436"/>
                    <a:pt x="609" y="4436"/>
                    <a:pt x="394" y="4079"/>
                  </a:cubicBezTo>
                  <a:cubicBezTo>
                    <a:pt x="287" y="3936"/>
                    <a:pt x="251" y="3792"/>
                    <a:pt x="216" y="3649"/>
                  </a:cubicBezTo>
                  <a:cubicBezTo>
                    <a:pt x="1" y="2683"/>
                    <a:pt x="37" y="1717"/>
                    <a:pt x="251" y="751"/>
                  </a:cubicBezTo>
                  <a:cubicBezTo>
                    <a:pt x="323" y="537"/>
                    <a:pt x="430" y="358"/>
                    <a:pt x="538" y="179"/>
                  </a:cubicBezTo>
                  <a:cubicBezTo>
                    <a:pt x="645" y="0"/>
                    <a:pt x="895" y="0"/>
                    <a:pt x="1003" y="179"/>
                  </a:cubicBezTo>
                  <a:cubicBezTo>
                    <a:pt x="1110" y="358"/>
                    <a:pt x="1217" y="537"/>
                    <a:pt x="1253" y="751"/>
                  </a:cubicBezTo>
                  <a:cubicBezTo>
                    <a:pt x="1396" y="1467"/>
                    <a:pt x="1468" y="2182"/>
                    <a:pt x="1575" y="2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 flipH="1">
              <a:off x="7492113" y="820225"/>
              <a:ext cx="102875" cy="49225"/>
            </a:xfrm>
            <a:custGeom>
              <a:avLst/>
              <a:gdLst/>
              <a:ahLst/>
              <a:cxnLst/>
              <a:rect l="l" t="t" r="r" b="b"/>
              <a:pathLst>
                <a:path w="4115" h="1969" extrusionOk="0">
                  <a:moveTo>
                    <a:pt x="1" y="1897"/>
                  </a:moveTo>
                  <a:cubicBezTo>
                    <a:pt x="1" y="1539"/>
                    <a:pt x="144" y="1217"/>
                    <a:pt x="430" y="1038"/>
                  </a:cubicBezTo>
                  <a:cubicBezTo>
                    <a:pt x="680" y="860"/>
                    <a:pt x="967" y="681"/>
                    <a:pt x="1289" y="538"/>
                  </a:cubicBezTo>
                  <a:cubicBezTo>
                    <a:pt x="1718" y="359"/>
                    <a:pt x="2219" y="216"/>
                    <a:pt x="2684" y="108"/>
                  </a:cubicBezTo>
                  <a:cubicBezTo>
                    <a:pt x="3006" y="1"/>
                    <a:pt x="3364" y="37"/>
                    <a:pt x="3650" y="144"/>
                  </a:cubicBezTo>
                  <a:cubicBezTo>
                    <a:pt x="3900" y="216"/>
                    <a:pt x="4079" y="430"/>
                    <a:pt x="4115" y="716"/>
                  </a:cubicBezTo>
                  <a:cubicBezTo>
                    <a:pt x="4115" y="967"/>
                    <a:pt x="3972" y="1182"/>
                    <a:pt x="3721" y="1289"/>
                  </a:cubicBezTo>
                  <a:cubicBezTo>
                    <a:pt x="3614" y="1325"/>
                    <a:pt x="3507" y="1360"/>
                    <a:pt x="3399" y="1396"/>
                  </a:cubicBezTo>
                  <a:cubicBezTo>
                    <a:pt x="2934" y="1504"/>
                    <a:pt x="2469" y="1611"/>
                    <a:pt x="1968" y="1754"/>
                  </a:cubicBezTo>
                  <a:cubicBezTo>
                    <a:pt x="1324" y="1933"/>
                    <a:pt x="645" y="1969"/>
                    <a:pt x="1" y="1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 flipH="1">
              <a:off x="7862388" y="958875"/>
              <a:ext cx="161025" cy="114500"/>
            </a:xfrm>
            <a:custGeom>
              <a:avLst/>
              <a:gdLst/>
              <a:ahLst/>
              <a:cxnLst/>
              <a:rect l="l" t="t" r="r" b="b"/>
              <a:pathLst>
                <a:path w="6441" h="4580" extrusionOk="0">
                  <a:moveTo>
                    <a:pt x="3184" y="4508"/>
                  </a:moveTo>
                  <a:cubicBezTo>
                    <a:pt x="2397" y="4544"/>
                    <a:pt x="1610" y="4294"/>
                    <a:pt x="1002" y="3793"/>
                  </a:cubicBezTo>
                  <a:cubicBezTo>
                    <a:pt x="608" y="3542"/>
                    <a:pt x="322" y="3149"/>
                    <a:pt x="107" y="2719"/>
                  </a:cubicBezTo>
                  <a:cubicBezTo>
                    <a:pt x="36" y="2505"/>
                    <a:pt x="0" y="2254"/>
                    <a:pt x="72" y="2004"/>
                  </a:cubicBezTo>
                  <a:cubicBezTo>
                    <a:pt x="179" y="1753"/>
                    <a:pt x="501" y="1682"/>
                    <a:pt x="680" y="1897"/>
                  </a:cubicBezTo>
                  <a:cubicBezTo>
                    <a:pt x="787" y="2040"/>
                    <a:pt x="895" y="2219"/>
                    <a:pt x="1002" y="2362"/>
                  </a:cubicBezTo>
                  <a:cubicBezTo>
                    <a:pt x="1610" y="3185"/>
                    <a:pt x="2648" y="3542"/>
                    <a:pt x="3649" y="3328"/>
                  </a:cubicBezTo>
                  <a:cubicBezTo>
                    <a:pt x="4007" y="3256"/>
                    <a:pt x="4329" y="3077"/>
                    <a:pt x="4544" y="2791"/>
                  </a:cubicBezTo>
                  <a:cubicBezTo>
                    <a:pt x="4937" y="2362"/>
                    <a:pt x="5152" y="1789"/>
                    <a:pt x="5188" y="1217"/>
                  </a:cubicBezTo>
                  <a:cubicBezTo>
                    <a:pt x="5188" y="931"/>
                    <a:pt x="5188" y="644"/>
                    <a:pt x="5259" y="358"/>
                  </a:cubicBezTo>
                  <a:cubicBezTo>
                    <a:pt x="5295" y="108"/>
                    <a:pt x="5617" y="0"/>
                    <a:pt x="5832" y="215"/>
                  </a:cubicBezTo>
                  <a:cubicBezTo>
                    <a:pt x="6082" y="394"/>
                    <a:pt x="6261" y="716"/>
                    <a:pt x="6333" y="1038"/>
                  </a:cubicBezTo>
                  <a:cubicBezTo>
                    <a:pt x="6440" y="1431"/>
                    <a:pt x="6404" y="1861"/>
                    <a:pt x="6297" y="2254"/>
                  </a:cubicBezTo>
                  <a:cubicBezTo>
                    <a:pt x="6047" y="2970"/>
                    <a:pt x="5581" y="3614"/>
                    <a:pt x="4937" y="4079"/>
                  </a:cubicBezTo>
                  <a:cubicBezTo>
                    <a:pt x="4437" y="4437"/>
                    <a:pt x="3793" y="4580"/>
                    <a:pt x="3184" y="4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 flipH="1">
              <a:off x="8064538" y="918625"/>
              <a:ext cx="53700" cy="52800"/>
            </a:xfrm>
            <a:custGeom>
              <a:avLst/>
              <a:gdLst/>
              <a:ahLst/>
              <a:cxnLst/>
              <a:rect l="l" t="t" r="r" b="b"/>
              <a:pathLst>
                <a:path w="2148" h="2112" extrusionOk="0">
                  <a:moveTo>
                    <a:pt x="931" y="2111"/>
                  </a:moveTo>
                  <a:cubicBezTo>
                    <a:pt x="394" y="2111"/>
                    <a:pt x="1" y="1682"/>
                    <a:pt x="36" y="1145"/>
                  </a:cubicBezTo>
                  <a:cubicBezTo>
                    <a:pt x="36" y="501"/>
                    <a:pt x="573" y="0"/>
                    <a:pt x="1181" y="0"/>
                  </a:cubicBezTo>
                  <a:cubicBezTo>
                    <a:pt x="1718" y="36"/>
                    <a:pt x="2147" y="466"/>
                    <a:pt x="2112" y="966"/>
                  </a:cubicBezTo>
                  <a:cubicBezTo>
                    <a:pt x="2112" y="1610"/>
                    <a:pt x="1575" y="2111"/>
                    <a:pt x="931" y="2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 flipH="1">
              <a:off x="7848988" y="832750"/>
              <a:ext cx="52800" cy="49225"/>
            </a:xfrm>
            <a:custGeom>
              <a:avLst/>
              <a:gdLst/>
              <a:ahLst/>
              <a:cxnLst/>
              <a:rect l="l" t="t" r="r" b="b"/>
              <a:pathLst>
                <a:path w="2112" h="1969" extrusionOk="0">
                  <a:moveTo>
                    <a:pt x="1074" y="72"/>
                  </a:moveTo>
                  <a:cubicBezTo>
                    <a:pt x="1468" y="1"/>
                    <a:pt x="1825" y="180"/>
                    <a:pt x="1969" y="537"/>
                  </a:cubicBezTo>
                  <a:cubicBezTo>
                    <a:pt x="2112" y="895"/>
                    <a:pt x="2004" y="1325"/>
                    <a:pt x="1718" y="1575"/>
                  </a:cubicBezTo>
                  <a:cubicBezTo>
                    <a:pt x="1611" y="1682"/>
                    <a:pt x="1503" y="1754"/>
                    <a:pt x="1360" y="1790"/>
                  </a:cubicBezTo>
                  <a:cubicBezTo>
                    <a:pt x="1038" y="1969"/>
                    <a:pt x="645" y="1933"/>
                    <a:pt x="394" y="1682"/>
                  </a:cubicBezTo>
                  <a:cubicBezTo>
                    <a:pt x="108" y="1468"/>
                    <a:pt x="1" y="1074"/>
                    <a:pt x="108" y="716"/>
                  </a:cubicBezTo>
                  <a:cubicBezTo>
                    <a:pt x="216" y="359"/>
                    <a:pt x="502" y="108"/>
                    <a:pt x="895" y="72"/>
                  </a:cubicBezTo>
                  <a:cubicBezTo>
                    <a:pt x="967" y="72"/>
                    <a:pt x="1038" y="72"/>
                    <a:pt x="1074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 flipH="1">
              <a:off x="7796288" y="503850"/>
              <a:ext cx="77775" cy="100225"/>
            </a:xfrm>
            <a:custGeom>
              <a:avLst/>
              <a:gdLst/>
              <a:ahLst/>
              <a:cxnLst/>
              <a:rect l="l" t="t" r="r" b="b"/>
              <a:pathLst>
                <a:path w="3111" h="4009" extrusionOk="0">
                  <a:moveTo>
                    <a:pt x="2250" y="1"/>
                  </a:moveTo>
                  <a:cubicBezTo>
                    <a:pt x="2061" y="1"/>
                    <a:pt x="1875" y="92"/>
                    <a:pt x="1754" y="313"/>
                  </a:cubicBezTo>
                  <a:cubicBezTo>
                    <a:pt x="1253" y="1314"/>
                    <a:pt x="1" y="2781"/>
                    <a:pt x="824" y="3890"/>
                  </a:cubicBezTo>
                  <a:cubicBezTo>
                    <a:pt x="866" y="3974"/>
                    <a:pt x="944" y="4009"/>
                    <a:pt x="1024" y="4009"/>
                  </a:cubicBezTo>
                  <a:cubicBezTo>
                    <a:pt x="1080" y="4009"/>
                    <a:pt x="1137" y="3992"/>
                    <a:pt x="1182" y="3962"/>
                  </a:cubicBezTo>
                  <a:cubicBezTo>
                    <a:pt x="1933" y="3103"/>
                    <a:pt x="2362" y="1923"/>
                    <a:pt x="2863" y="957"/>
                  </a:cubicBezTo>
                  <a:cubicBezTo>
                    <a:pt x="3111" y="461"/>
                    <a:pt x="2673" y="1"/>
                    <a:pt x="2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 flipH="1">
              <a:off x="8161138" y="523325"/>
              <a:ext cx="77675" cy="90725"/>
            </a:xfrm>
            <a:custGeom>
              <a:avLst/>
              <a:gdLst/>
              <a:ahLst/>
              <a:cxnLst/>
              <a:rect l="l" t="t" r="r" b="b"/>
              <a:pathLst>
                <a:path w="3107" h="3629" extrusionOk="0">
                  <a:moveTo>
                    <a:pt x="984" y="1"/>
                  </a:moveTo>
                  <a:cubicBezTo>
                    <a:pt x="455" y="1"/>
                    <a:pt x="0" y="685"/>
                    <a:pt x="495" y="1179"/>
                  </a:cubicBezTo>
                  <a:cubicBezTo>
                    <a:pt x="1210" y="2002"/>
                    <a:pt x="1461" y="3254"/>
                    <a:pt x="2641" y="3612"/>
                  </a:cubicBezTo>
                  <a:cubicBezTo>
                    <a:pt x="2674" y="3623"/>
                    <a:pt x="2707" y="3628"/>
                    <a:pt x="2740" y="3628"/>
                  </a:cubicBezTo>
                  <a:cubicBezTo>
                    <a:pt x="2926" y="3628"/>
                    <a:pt x="3106" y="3467"/>
                    <a:pt x="3106" y="3254"/>
                  </a:cubicBezTo>
                  <a:cubicBezTo>
                    <a:pt x="2927" y="2074"/>
                    <a:pt x="2355" y="1000"/>
                    <a:pt x="1461" y="213"/>
                  </a:cubicBezTo>
                  <a:cubicBezTo>
                    <a:pt x="1311" y="64"/>
                    <a:pt x="1144" y="1"/>
                    <a:pt x="9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 flipH="1">
              <a:off x="8349863" y="823800"/>
              <a:ext cx="94850" cy="38625"/>
            </a:xfrm>
            <a:custGeom>
              <a:avLst/>
              <a:gdLst/>
              <a:ahLst/>
              <a:cxnLst/>
              <a:rect l="l" t="t" r="r" b="b"/>
              <a:pathLst>
                <a:path w="3794" h="1545" extrusionOk="0">
                  <a:moveTo>
                    <a:pt x="788" y="1"/>
                  </a:moveTo>
                  <a:cubicBezTo>
                    <a:pt x="1" y="1"/>
                    <a:pt x="1" y="1182"/>
                    <a:pt x="788" y="1217"/>
                  </a:cubicBezTo>
                  <a:cubicBezTo>
                    <a:pt x="1461" y="1242"/>
                    <a:pt x="2099" y="1545"/>
                    <a:pt x="2751" y="1545"/>
                  </a:cubicBezTo>
                  <a:cubicBezTo>
                    <a:pt x="3035" y="1545"/>
                    <a:pt x="3321" y="1488"/>
                    <a:pt x="3614" y="1325"/>
                  </a:cubicBezTo>
                  <a:cubicBezTo>
                    <a:pt x="3793" y="1217"/>
                    <a:pt x="3793" y="967"/>
                    <a:pt x="3614" y="860"/>
                  </a:cubicBezTo>
                  <a:cubicBezTo>
                    <a:pt x="2756" y="287"/>
                    <a:pt x="1790" y="1"/>
                    <a:pt x="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 flipH="1">
              <a:off x="8304263" y="1158250"/>
              <a:ext cx="77350" cy="57550"/>
            </a:xfrm>
            <a:custGeom>
              <a:avLst/>
              <a:gdLst/>
              <a:ahLst/>
              <a:cxnLst/>
              <a:rect l="l" t="t" r="r" b="b"/>
              <a:pathLst>
                <a:path w="3094" h="2302" extrusionOk="0">
                  <a:moveTo>
                    <a:pt x="2472" y="1"/>
                  </a:moveTo>
                  <a:cubicBezTo>
                    <a:pt x="1579" y="1"/>
                    <a:pt x="630" y="827"/>
                    <a:pt x="232" y="1471"/>
                  </a:cubicBezTo>
                  <a:cubicBezTo>
                    <a:pt x="1" y="1875"/>
                    <a:pt x="305" y="2302"/>
                    <a:pt x="695" y="2302"/>
                  </a:cubicBezTo>
                  <a:cubicBezTo>
                    <a:pt x="788" y="2302"/>
                    <a:pt x="886" y="2277"/>
                    <a:pt x="983" y="2222"/>
                  </a:cubicBezTo>
                  <a:cubicBezTo>
                    <a:pt x="1699" y="1793"/>
                    <a:pt x="3022" y="1328"/>
                    <a:pt x="3094" y="362"/>
                  </a:cubicBezTo>
                  <a:cubicBezTo>
                    <a:pt x="3094" y="218"/>
                    <a:pt x="3022" y="111"/>
                    <a:pt x="2915" y="75"/>
                  </a:cubicBezTo>
                  <a:cubicBezTo>
                    <a:pt x="2771" y="24"/>
                    <a:pt x="2622" y="1"/>
                    <a:pt x="2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 flipH="1">
              <a:off x="8132513" y="1357550"/>
              <a:ext cx="59725" cy="82125"/>
            </a:xfrm>
            <a:custGeom>
              <a:avLst/>
              <a:gdLst/>
              <a:ahLst/>
              <a:cxnLst/>
              <a:rect l="l" t="t" r="r" b="b"/>
              <a:pathLst>
                <a:path w="2389" h="3285" extrusionOk="0">
                  <a:moveTo>
                    <a:pt x="2031" y="1"/>
                  </a:moveTo>
                  <a:cubicBezTo>
                    <a:pt x="2008" y="1"/>
                    <a:pt x="1984" y="4"/>
                    <a:pt x="1959" y="10"/>
                  </a:cubicBezTo>
                  <a:cubicBezTo>
                    <a:pt x="957" y="332"/>
                    <a:pt x="850" y="1406"/>
                    <a:pt x="349" y="2193"/>
                  </a:cubicBezTo>
                  <a:cubicBezTo>
                    <a:pt x="1" y="2764"/>
                    <a:pt x="499" y="3284"/>
                    <a:pt x="1004" y="3284"/>
                  </a:cubicBezTo>
                  <a:cubicBezTo>
                    <a:pt x="1226" y="3284"/>
                    <a:pt x="1448" y="3184"/>
                    <a:pt x="1601" y="2944"/>
                  </a:cubicBezTo>
                  <a:cubicBezTo>
                    <a:pt x="2174" y="2121"/>
                    <a:pt x="2388" y="1119"/>
                    <a:pt x="2245" y="153"/>
                  </a:cubicBezTo>
                  <a:cubicBezTo>
                    <a:pt x="2216" y="65"/>
                    <a:pt x="2138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 flipH="1">
              <a:off x="7769513" y="1318050"/>
              <a:ext cx="63400" cy="98250"/>
            </a:xfrm>
            <a:custGeom>
              <a:avLst/>
              <a:gdLst/>
              <a:ahLst/>
              <a:cxnLst/>
              <a:rect l="l" t="t" r="r" b="b"/>
              <a:pathLst>
                <a:path w="2536" h="3930" extrusionOk="0">
                  <a:moveTo>
                    <a:pt x="318" y="0"/>
                  </a:moveTo>
                  <a:cubicBezTo>
                    <a:pt x="162" y="0"/>
                    <a:pt x="1" y="141"/>
                    <a:pt x="1" y="302"/>
                  </a:cubicBezTo>
                  <a:cubicBezTo>
                    <a:pt x="1" y="1483"/>
                    <a:pt x="537" y="2520"/>
                    <a:pt x="1146" y="3558"/>
                  </a:cubicBezTo>
                  <a:cubicBezTo>
                    <a:pt x="1258" y="3820"/>
                    <a:pt x="1474" y="3930"/>
                    <a:pt x="1695" y="3930"/>
                  </a:cubicBezTo>
                  <a:cubicBezTo>
                    <a:pt x="2108" y="3930"/>
                    <a:pt x="2536" y="3547"/>
                    <a:pt x="2326" y="3057"/>
                  </a:cubicBezTo>
                  <a:cubicBezTo>
                    <a:pt x="2076" y="1841"/>
                    <a:pt x="1432" y="803"/>
                    <a:pt x="466" y="52"/>
                  </a:cubicBezTo>
                  <a:cubicBezTo>
                    <a:pt x="421" y="16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 flipH="1">
              <a:off x="7501988" y="1019700"/>
              <a:ext cx="106425" cy="56250"/>
            </a:xfrm>
            <a:custGeom>
              <a:avLst/>
              <a:gdLst/>
              <a:ahLst/>
              <a:cxnLst/>
              <a:rect l="l" t="t" r="r" b="b"/>
              <a:pathLst>
                <a:path w="4257" h="2250" extrusionOk="0">
                  <a:moveTo>
                    <a:pt x="466" y="0"/>
                  </a:moveTo>
                  <a:cubicBezTo>
                    <a:pt x="180" y="0"/>
                    <a:pt x="1" y="322"/>
                    <a:pt x="144" y="573"/>
                  </a:cubicBezTo>
                  <a:cubicBezTo>
                    <a:pt x="752" y="1574"/>
                    <a:pt x="2040" y="1968"/>
                    <a:pt x="3114" y="2218"/>
                  </a:cubicBezTo>
                  <a:cubicBezTo>
                    <a:pt x="3187" y="2240"/>
                    <a:pt x="3257" y="2250"/>
                    <a:pt x="3323" y="2250"/>
                  </a:cubicBezTo>
                  <a:cubicBezTo>
                    <a:pt x="4025" y="2250"/>
                    <a:pt x="4256" y="1124"/>
                    <a:pt x="3471" y="895"/>
                  </a:cubicBezTo>
                  <a:cubicBezTo>
                    <a:pt x="2470" y="608"/>
                    <a:pt x="1504" y="0"/>
                    <a:pt x="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 flipH="1">
              <a:off x="7563138" y="720300"/>
              <a:ext cx="81275" cy="61400"/>
            </a:xfrm>
            <a:custGeom>
              <a:avLst/>
              <a:gdLst/>
              <a:ahLst/>
              <a:cxnLst/>
              <a:rect l="l" t="t" r="r" b="b"/>
              <a:pathLst>
                <a:path w="3251" h="2456" extrusionOk="0">
                  <a:moveTo>
                    <a:pt x="2694" y="1"/>
                  </a:moveTo>
                  <a:cubicBezTo>
                    <a:pt x="2600" y="1"/>
                    <a:pt x="2500" y="30"/>
                    <a:pt x="2407" y="98"/>
                  </a:cubicBezTo>
                  <a:cubicBezTo>
                    <a:pt x="1799" y="742"/>
                    <a:pt x="690" y="778"/>
                    <a:pt x="189" y="1565"/>
                  </a:cubicBezTo>
                  <a:cubicBezTo>
                    <a:pt x="0" y="1942"/>
                    <a:pt x="280" y="2456"/>
                    <a:pt x="665" y="2456"/>
                  </a:cubicBezTo>
                  <a:cubicBezTo>
                    <a:pt x="719" y="2456"/>
                    <a:pt x="775" y="2446"/>
                    <a:pt x="833" y="2424"/>
                  </a:cubicBezTo>
                  <a:cubicBezTo>
                    <a:pt x="1262" y="2209"/>
                    <a:pt x="1691" y="1994"/>
                    <a:pt x="2049" y="1708"/>
                  </a:cubicBezTo>
                  <a:cubicBezTo>
                    <a:pt x="2514" y="1458"/>
                    <a:pt x="2872" y="1100"/>
                    <a:pt x="3087" y="635"/>
                  </a:cubicBezTo>
                  <a:cubicBezTo>
                    <a:pt x="3250" y="307"/>
                    <a:pt x="2998" y="1"/>
                    <a:pt x="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38"/>
          <p:cNvGrpSpPr/>
          <p:nvPr/>
        </p:nvGrpSpPr>
        <p:grpSpPr>
          <a:xfrm flipH="1">
            <a:off x="552250" y="1747400"/>
            <a:ext cx="503600" cy="371225"/>
            <a:chOff x="8261775" y="1880050"/>
            <a:chExt cx="503600" cy="371225"/>
          </a:xfrm>
        </p:grpSpPr>
        <p:sp>
          <p:nvSpPr>
            <p:cNvPr id="965" name="Google Shape;965;p38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38"/>
          <p:cNvGrpSpPr/>
          <p:nvPr/>
        </p:nvGrpSpPr>
        <p:grpSpPr>
          <a:xfrm rot="-2237976" flipH="1">
            <a:off x="1524924" y="2187610"/>
            <a:ext cx="330084" cy="331884"/>
            <a:chOff x="704650" y="2233450"/>
            <a:chExt cx="330075" cy="331875"/>
          </a:xfrm>
        </p:grpSpPr>
        <p:sp>
          <p:nvSpPr>
            <p:cNvPr id="968" name="Google Shape;968;p38"/>
            <p:cNvSpPr/>
            <p:nvPr/>
          </p:nvSpPr>
          <p:spPr>
            <a:xfrm>
              <a:off x="737750" y="22710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704650" y="22334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dk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00DDC-059C-F9E3-1B9C-098C5FA0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1" y="2063"/>
            <a:ext cx="9065538" cy="5139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6CF67-7B4C-63F9-0436-4AE4FD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00" y="497336"/>
            <a:ext cx="5791200" cy="59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85B651-50E5-5259-003E-E8E1BA1EA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0" y="1609849"/>
            <a:ext cx="8881490" cy="2087111"/>
          </a:xfrm>
          <a:prstGeom prst="rect">
            <a:avLst/>
          </a:prstGeom>
        </p:spPr>
      </p:pic>
      <p:pic>
        <p:nvPicPr>
          <p:cNvPr id="2" name="CD1 TRACK 39.mp3">
            <a:hlinkClick r:id="" action="ppaction://media"/>
            <a:extLst>
              <a:ext uri="{FF2B5EF4-FFF2-40B4-BE49-F238E27FC236}">
                <a16:creationId xmlns:a16="http://schemas.microsoft.com/office/drawing/2014/main" id="{C15C4487-9057-4D37-209B-1F4AD4A6A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76011" y="378802"/>
            <a:ext cx="609600" cy="6096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48"/>
          <p:cNvSpPr txBox="1">
            <a:spLocks noGrp="1"/>
          </p:cNvSpPr>
          <p:nvPr>
            <p:ph type="title"/>
          </p:nvPr>
        </p:nvSpPr>
        <p:spPr>
          <a:xfrm>
            <a:off x="1961200" y="3499450"/>
            <a:ext cx="5221500" cy="12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REVIEW VOCABULARY</a:t>
            </a:r>
            <a:endParaRPr dirty="0"/>
          </a:p>
        </p:txBody>
      </p:sp>
      <p:grpSp>
        <p:nvGrpSpPr>
          <p:cNvPr id="1625" name="Google Shape;1625;p48"/>
          <p:cNvGrpSpPr/>
          <p:nvPr/>
        </p:nvGrpSpPr>
        <p:grpSpPr>
          <a:xfrm>
            <a:off x="5270500" y="373563"/>
            <a:ext cx="3277775" cy="1471064"/>
            <a:chOff x="5270500" y="373563"/>
            <a:chExt cx="3277775" cy="1471064"/>
          </a:xfrm>
        </p:grpSpPr>
        <p:grpSp>
          <p:nvGrpSpPr>
            <p:cNvPr id="1626" name="Google Shape;1626;p48"/>
            <p:cNvGrpSpPr/>
            <p:nvPr/>
          </p:nvGrpSpPr>
          <p:grpSpPr>
            <a:xfrm>
              <a:off x="5883492" y="815442"/>
              <a:ext cx="2067552" cy="1029184"/>
              <a:chOff x="3622600" y="646200"/>
              <a:chExt cx="2277291" cy="1133588"/>
            </a:xfrm>
          </p:grpSpPr>
          <p:sp>
            <p:nvSpPr>
              <p:cNvPr id="1627" name="Google Shape;1627;p48"/>
              <p:cNvSpPr/>
              <p:nvPr/>
            </p:nvSpPr>
            <p:spPr>
              <a:xfrm>
                <a:off x="3634620" y="1354040"/>
                <a:ext cx="748364" cy="408024"/>
              </a:xfrm>
              <a:custGeom>
                <a:avLst/>
                <a:gdLst/>
                <a:ahLst/>
                <a:cxnLst/>
                <a:rect l="l" t="t" r="r" b="b"/>
                <a:pathLst>
                  <a:path w="41651" h="22709" extrusionOk="0">
                    <a:moveTo>
                      <a:pt x="24998" y="4507"/>
                    </a:moveTo>
                    <a:cubicBezTo>
                      <a:pt x="24364" y="3345"/>
                      <a:pt x="23519" y="2324"/>
                      <a:pt x="22533" y="1444"/>
                    </a:cubicBezTo>
                    <a:cubicBezTo>
                      <a:pt x="22005" y="986"/>
                      <a:pt x="21406" y="669"/>
                      <a:pt x="20738" y="528"/>
                    </a:cubicBezTo>
                    <a:cubicBezTo>
                      <a:pt x="19681" y="247"/>
                      <a:pt x="18590" y="71"/>
                      <a:pt x="17498" y="36"/>
                    </a:cubicBezTo>
                    <a:cubicBezTo>
                      <a:pt x="16865" y="0"/>
                      <a:pt x="16231" y="106"/>
                      <a:pt x="15633" y="352"/>
                    </a:cubicBezTo>
                    <a:cubicBezTo>
                      <a:pt x="15034" y="634"/>
                      <a:pt x="14400" y="916"/>
                      <a:pt x="13802" y="1233"/>
                    </a:cubicBezTo>
                    <a:cubicBezTo>
                      <a:pt x="13415" y="1479"/>
                      <a:pt x="13062" y="1725"/>
                      <a:pt x="12746" y="1972"/>
                    </a:cubicBezTo>
                    <a:cubicBezTo>
                      <a:pt x="12534" y="2113"/>
                      <a:pt x="12358" y="2324"/>
                      <a:pt x="12288" y="2570"/>
                    </a:cubicBezTo>
                    <a:cubicBezTo>
                      <a:pt x="12182" y="2782"/>
                      <a:pt x="12041" y="2958"/>
                      <a:pt x="11865" y="3134"/>
                    </a:cubicBezTo>
                    <a:cubicBezTo>
                      <a:pt x="11654" y="3063"/>
                      <a:pt x="11443" y="2993"/>
                      <a:pt x="11232" y="2887"/>
                    </a:cubicBezTo>
                    <a:cubicBezTo>
                      <a:pt x="10281" y="2430"/>
                      <a:pt x="9225" y="2254"/>
                      <a:pt x="8169" y="2394"/>
                    </a:cubicBezTo>
                    <a:cubicBezTo>
                      <a:pt x="7429" y="2500"/>
                      <a:pt x="6760" y="2852"/>
                      <a:pt x="6232" y="3380"/>
                    </a:cubicBezTo>
                    <a:cubicBezTo>
                      <a:pt x="5563" y="4084"/>
                      <a:pt x="5035" y="4964"/>
                      <a:pt x="4789" y="5950"/>
                    </a:cubicBezTo>
                    <a:cubicBezTo>
                      <a:pt x="4613" y="6619"/>
                      <a:pt x="4683" y="7359"/>
                      <a:pt x="4965" y="8027"/>
                    </a:cubicBezTo>
                    <a:cubicBezTo>
                      <a:pt x="5071" y="8203"/>
                      <a:pt x="5176" y="8415"/>
                      <a:pt x="5352" y="8556"/>
                    </a:cubicBezTo>
                    <a:cubicBezTo>
                      <a:pt x="5493" y="8732"/>
                      <a:pt x="5669" y="8872"/>
                      <a:pt x="5810" y="9048"/>
                    </a:cubicBezTo>
                    <a:cubicBezTo>
                      <a:pt x="5951" y="9189"/>
                      <a:pt x="5986" y="9401"/>
                      <a:pt x="5845" y="9541"/>
                    </a:cubicBezTo>
                    <a:cubicBezTo>
                      <a:pt x="5775" y="9647"/>
                      <a:pt x="5634" y="9717"/>
                      <a:pt x="5493" y="9753"/>
                    </a:cubicBezTo>
                    <a:cubicBezTo>
                      <a:pt x="5317" y="9753"/>
                      <a:pt x="5141" y="9717"/>
                      <a:pt x="4965" y="9682"/>
                    </a:cubicBezTo>
                    <a:cubicBezTo>
                      <a:pt x="4155" y="9541"/>
                      <a:pt x="3345" y="9753"/>
                      <a:pt x="2747" y="10281"/>
                    </a:cubicBezTo>
                    <a:cubicBezTo>
                      <a:pt x="2219" y="10633"/>
                      <a:pt x="1761" y="11126"/>
                      <a:pt x="1409" y="11689"/>
                    </a:cubicBezTo>
                    <a:cubicBezTo>
                      <a:pt x="1198" y="12041"/>
                      <a:pt x="987" y="12393"/>
                      <a:pt x="740" y="12710"/>
                    </a:cubicBezTo>
                    <a:cubicBezTo>
                      <a:pt x="1" y="13766"/>
                      <a:pt x="71" y="15843"/>
                      <a:pt x="846" y="16829"/>
                    </a:cubicBezTo>
                    <a:cubicBezTo>
                      <a:pt x="1303" y="17533"/>
                      <a:pt x="1902" y="18132"/>
                      <a:pt x="2606" y="18589"/>
                    </a:cubicBezTo>
                    <a:cubicBezTo>
                      <a:pt x="3029" y="18871"/>
                      <a:pt x="3486" y="19188"/>
                      <a:pt x="3909" y="19470"/>
                    </a:cubicBezTo>
                    <a:cubicBezTo>
                      <a:pt x="4930" y="20068"/>
                      <a:pt x="6021" y="20491"/>
                      <a:pt x="7183" y="20667"/>
                    </a:cubicBezTo>
                    <a:cubicBezTo>
                      <a:pt x="8345" y="20807"/>
                      <a:pt x="9507" y="20772"/>
                      <a:pt x="10668" y="20526"/>
                    </a:cubicBezTo>
                    <a:cubicBezTo>
                      <a:pt x="11232" y="20420"/>
                      <a:pt x="11795" y="20315"/>
                      <a:pt x="12394" y="20209"/>
                    </a:cubicBezTo>
                    <a:cubicBezTo>
                      <a:pt x="12746" y="20139"/>
                      <a:pt x="13062" y="20033"/>
                      <a:pt x="13379" y="19822"/>
                    </a:cubicBezTo>
                    <a:cubicBezTo>
                      <a:pt x="13872" y="19540"/>
                      <a:pt x="14436" y="19223"/>
                      <a:pt x="14964" y="18942"/>
                    </a:cubicBezTo>
                    <a:cubicBezTo>
                      <a:pt x="15104" y="18871"/>
                      <a:pt x="15245" y="18801"/>
                      <a:pt x="15386" y="18765"/>
                    </a:cubicBezTo>
                    <a:cubicBezTo>
                      <a:pt x="15703" y="18660"/>
                      <a:pt x="15914" y="18730"/>
                      <a:pt x="16055" y="19047"/>
                    </a:cubicBezTo>
                    <a:cubicBezTo>
                      <a:pt x="16301" y="19505"/>
                      <a:pt x="16618" y="19927"/>
                      <a:pt x="16935" y="20279"/>
                    </a:cubicBezTo>
                    <a:cubicBezTo>
                      <a:pt x="17569" y="21019"/>
                      <a:pt x="18379" y="21582"/>
                      <a:pt x="19294" y="21934"/>
                    </a:cubicBezTo>
                    <a:cubicBezTo>
                      <a:pt x="20561" y="22427"/>
                      <a:pt x="20702" y="22709"/>
                      <a:pt x="22498" y="22251"/>
                    </a:cubicBezTo>
                    <a:cubicBezTo>
                      <a:pt x="22850" y="22181"/>
                      <a:pt x="23202" y="22145"/>
                      <a:pt x="23554" y="22040"/>
                    </a:cubicBezTo>
                    <a:cubicBezTo>
                      <a:pt x="23941" y="21969"/>
                      <a:pt x="24293" y="21864"/>
                      <a:pt x="24645" y="21688"/>
                    </a:cubicBezTo>
                    <a:cubicBezTo>
                      <a:pt x="25314" y="21336"/>
                      <a:pt x="25948" y="20948"/>
                      <a:pt x="26582" y="20526"/>
                    </a:cubicBezTo>
                    <a:cubicBezTo>
                      <a:pt x="26934" y="20315"/>
                      <a:pt x="27216" y="19998"/>
                      <a:pt x="27392" y="19610"/>
                    </a:cubicBezTo>
                    <a:cubicBezTo>
                      <a:pt x="27708" y="18906"/>
                      <a:pt x="28237" y="18730"/>
                      <a:pt x="29011" y="19223"/>
                    </a:cubicBezTo>
                    <a:cubicBezTo>
                      <a:pt x="29328" y="19399"/>
                      <a:pt x="29645" y="19610"/>
                      <a:pt x="29997" y="19786"/>
                    </a:cubicBezTo>
                    <a:cubicBezTo>
                      <a:pt x="30419" y="20033"/>
                      <a:pt x="30877" y="20279"/>
                      <a:pt x="31335" y="20491"/>
                    </a:cubicBezTo>
                    <a:cubicBezTo>
                      <a:pt x="33095" y="21265"/>
                      <a:pt x="35067" y="21336"/>
                      <a:pt x="36827" y="20631"/>
                    </a:cubicBezTo>
                    <a:cubicBezTo>
                      <a:pt x="37883" y="20244"/>
                      <a:pt x="38869" y="19716"/>
                      <a:pt x="39749" y="19047"/>
                    </a:cubicBezTo>
                    <a:cubicBezTo>
                      <a:pt x="40524" y="18519"/>
                      <a:pt x="41052" y="17744"/>
                      <a:pt x="41263" y="16829"/>
                    </a:cubicBezTo>
                    <a:cubicBezTo>
                      <a:pt x="41298" y="16547"/>
                      <a:pt x="41474" y="16266"/>
                      <a:pt x="41545" y="15949"/>
                    </a:cubicBezTo>
                    <a:cubicBezTo>
                      <a:pt x="41650" y="15386"/>
                      <a:pt x="41615" y="14787"/>
                      <a:pt x="41474" y="14189"/>
                    </a:cubicBezTo>
                    <a:cubicBezTo>
                      <a:pt x="41333" y="13168"/>
                      <a:pt x="40981" y="12182"/>
                      <a:pt x="40453" y="11266"/>
                    </a:cubicBezTo>
                    <a:cubicBezTo>
                      <a:pt x="39960" y="10386"/>
                      <a:pt x="39186" y="9647"/>
                      <a:pt x="38270" y="9189"/>
                    </a:cubicBezTo>
                    <a:cubicBezTo>
                      <a:pt x="37390" y="8696"/>
                      <a:pt x="36404" y="8450"/>
                      <a:pt x="35383" y="8415"/>
                    </a:cubicBezTo>
                    <a:cubicBezTo>
                      <a:pt x="35137" y="8450"/>
                      <a:pt x="34891" y="8485"/>
                      <a:pt x="34644" y="8520"/>
                    </a:cubicBezTo>
                    <a:cubicBezTo>
                      <a:pt x="34151" y="8626"/>
                      <a:pt x="33940" y="8556"/>
                      <a:pt x="33764" y="8133"/>
                    </a:cubicBezTo>
                    <a:cubicBezTo>
                      <a:pt x="33517" y="7464"/>
                      <a:pt x="32989" y="6971"/>
                      <a:pt x="32673" y="6302"/>
                    </a:cubicBezTo>
                    <a:cubicBezTo>
                      <a:pt x="32567" y="6126"/>
                      <a:pt x="32391" y="5950"/>
                      <a:pt x="32180" y="5845"/>
                    </a:cubicBezTo>
                    <a:cubicBezTo>
                      <a:pt x="31053" y="5035"/>
                      <a:pt x="29750" y="4436"/>
                      <a:pt x="28413" y="4084"/>
                    </a:cubicBezTo>
                    <a:cubicBezTo>
                      <a:pt x="27392" y="3803"/>
                      <a:pt x="26300" y="3908"/>
                      <a:pt x="25350" y="4331"/>
                    </a:cubicBezTo>
                    <a:cubicBezTo>
                      <a:pt x="25244" y="4401"/>
                      <a:pt x="25138" y="4472"/>
                      <a:pt x="24998" y="450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8"/>
              <p:cNvSpPr/>
              <p:nvPr/>
            </p:nvSpPr>
            <p:spPr>
              <a:xfrm>
                <a:off x="3980011" y="667060"/>
                <a:ext cx="1581463" cy="699026"/>
              </a:xfrm>
              <a:custGeom>
                <a:avLst/>
                <a:gdLst/>
                <a:ahLst/>
                <a:cxnLst/>
                <a:rect l="l" t="t" r="r" b="b"/>
                <a:pathLst>
                  <a:path w="88018" h="38905" extrusionOk="0">
                    <a:moveTo>
                      <a:pt x="86222" y="38904"/>
                    </a:moveTo>
                    <a:lnTo>
                      <a:pt x="87911" y="37918"/>
                    </a:lnTo>
                    <a:cubicBezTo>
                      <a:pt x="88017" y="37707"/>
                      <a:pt x="87982" y="37461"/>
                      <a:pt x="87876" y="37250"/>
                    </a:cubicBezTo>
                    <a:lnTo>
                      <a:pt x="86398" y="33588"/>
                    </a:lnTo>
                    <a:cubicBezTo>
                      <a:pt x="85482" y="31300"/>
                      <a:pt x="84426" y="29082"/>
                      <a:pt x="83264" y="26899"/>
                    </a:cubicBezTo>
                    <a:cubicBezTo>
                      <a:pt x="81891" y="24329"/>
                      <a:pt x="80236" y="21899"/>
                      <a:pt x="78370" y="19681"/>
                    </a:cubicBezTo>
                    <a:cubicBezTo>
                      <a:pt x="76997" y="18027"/>
                      <a:pt x="75624" y="16337"/>
                      <a:pt x="74251" y="14717"/>
                    </a:cubicBezTo>
                    <a:cubicBezTo>
                      <a:pt x="73829" y="14189"/>
                      <a:pt x="73371" y="13696"/>
                      <a:pt x="72913" y="13239"/>
                    </a:cubicBezTo>
                    <a:cubicBezTo>
                      <a:pt x="71822" y="12182"/>
                      <a:pt x="70695" y="11161"/>
                      <a:pt x="69604" y="10105"/>
                    </a:cubicBezTo>
                    <a:cubicBezTo>
                      <a:pt x="69182" y="9753"/>
                      <a:pt x="68759" y="9471"/>
                      <a:pt x="68337" y="9119"/>
                    </a:cubicBezTo>
                    <a:cubicBezTo>
                      <a:pt x="67703" y="8591"/>
                      <a:pt x="67034" y="8063"/>
                      <a:pt x="66400" y="7535"/>
                    </a:cubicBezTo>
                    <a:cubicBezTo>
                      <a:pt x="65414" y="6585"/>
                      <a:pt x="64358" y="5775"/>
                      <a:pt x="63196" y="5106"/>
                    </a:cubicBezTo>
                    <a:cubicBezTo>
                      <a:pt x="61647" y="4226"/>
                      <a:pt x="60063" y="3416"/>
                      <a:pt x="58444" y="2712"/>
                    </a:cubicBezTo>
                    <a:cubicBezTo>
                      <a:pt x="57986" y="2536"/>
                      <a:pt x="57493" y="2360"/>
                      <a:pt x="57000" y="2219"/>
                    </a:cubicBezTo>
                    <a:cubicBezTo>
                      <a:pt x="55416" y="1761"/>
                      <a:pt x="53832" y="1339"/>
                      <a:pt x="52212" y="951"/>
                    </a:cubicBezTo>
                    <a:cubicBezTo>
                      <a:pt x="50733" y="635"/>
                      <a:pt x="49184" y="353"/>
                      <a:pt x="47670" y="142"/>
                    </a:cubicBezTo>
                    <a:cubicBezTo>
                      <a:pt x="46332" y="1"/>
                      <a:pt x="44959" y="1"/>
                      <a:pt x="43622" y="142"/>
                    </a:cubicBezTo>
                    <a:cubicBezTo>
                      <a:pt x="42284" y="283"/>
                      <a:pt x="40911" y="423"/>
                      <a:pt x="39538" y="564"/>
                    </a:cubicBezTo>
                    <a:cubicBezTo>
                      <a:pt x="35066" y="916"/>
                      <a:pt x="30666" y="2113"/>
                      <a:pt x="26617" y="4085"/>
                    </a:cubicBezTo>
                    <a:cubicBezTo>
                      <a:pt x="24645" y="5106"/>
                      <a:pt x="22779" y="6268"/>
                      <a:pt x="21019" y="7606"/>
                    </a:cubicBezTo>
                    <a:cubicBezTo>
                      <a:pt x="18907" y="9155"/>
                      <a:pt x="16935" y="10880"/>
                      <a:pt x="15175" y="12781"/>
                    </a:cubicBezTo>
                    <a:cubicBezTo>
                      <a:pt x="14294" y="13767"/>
                      <a:pt x="13414" y="14752"/>
                      <a:pt x="12534" y="15738"/>
                    </a:cubicBezTo>
                    <a:cubicBezTo>
                      <a:pt x="10316" y="18273"/>
                      <a:pt x="8274" y="20914"/>
                      <a:pt x="6373" y="23660"/>
                    </a:cubicBezTo>
                    <a:cubicBezTo>
                      <a:pt x="5458" y="24962"/>
                      <a:pt x="4648" y="26335"/>
                      <a:pt x="3944" y="27709"/>
                    </a:cubicBezTo>
                    <a:cubicBezTo>
                      <a:pt x="2606" y="30279"/>
                      <a:pt x="1444" y="32884"/>
                      <a:pt x="494" y="35595"/>
                    </a:cubicBezTo>
                    <a:cubicBezTo>
                      <a:pt x="282" y="36123"/>
                      <a:pt x="141" y="36651"/>
                      <a:pt x="1" y="37179"/>
                    </a:cubicBezTo>
                    <a:lnTo>
                      <a:pt x="1972" y="37742"/>
                    </a:lnTo>
                    <a:cubicBezTo>
                      <a:pt x="2078" y="37637"/>
                      <a:pt x="2148" y="37496"/>
                      <a:pt x="2254" y="37355"/>
                    </a:cubicBezTo>
                    <a:cubicBezTo>
                      <a:pt x="3627" y="34539"/>
                      <a:pt x="5317" y="31898"/>
                      <a:pt x="7288" y="29469"/>
                    </a:cubicBezTo>
                    <a:cubicBezTo>
                      <a:pt x="8767" y="27533"/>
                      <a:pt x="10351" y="25702"/>
                      <a:pt x="12041" y="23941"/>
                    </a:cubicBezTo>
                    <a:cubicBezTo>
                      <a:pt x="14717" y="21195"/>
                      <a:pt x="17710" y="18731"/>
                      <a:pt x="20913" y="16618"/>
                    </a:cubicBezTo>
                    <a:cubicBezTo>
                      <a:pt x="24012" y="14541"/>
                      <a:pt x="27286" y="12746"/>
                      <a:pt x="30736" y="11161"/>
                    </a:cubicBezTo>
                    <a:cubicBezTo>
                      <a:pt x="33799" y="9753"/>
                      <a:pt x="37003" y="8697"/>
                      <a:pt x="40277" y="7922"/>
                    </a:cubicBezTo>
                    <a:cubicBezTo>
                      <a:pt x="42002" y="7570"/>
                      <a:pt x="43727" y="7324"/>
                      <a:pt x="45488" y="7218"/>
                    </a:cubicBezTo>
                    <a:cubicBezTo>
                      <a:pt x="46086" y="7183"/>
                      <a:pt x="46685" y="7148"/>
                      <a:pt x="47318" y="7148"/>
                    </a:cubicBezTo>
                    <a:cubicBezTo>
                      <a:pt x="50804" y="7077"/>
                      <a:pt x="54254" y="7535"/>
                      <a:pt x="57599" y="8521"/>
                    </a:cubicBezTo>
                    <a:cubicBezTo>
                      <a:pt x="59042" y="8943"/>
                      <a:pt x="60450" y="9436"/>
                      <a:pt x="61823" y="10000"/>
                    </a:cubicBezTo>
                    <a:cubicBezTo>
                      <a:pt x="62563" y="10281"/>
                      <a:pt x="63267" y="10633"/>
                      <a:pt x="63901" y="11091"/>
                    </a:cubicBezTo>
                    <a:cubicBezTo>
                      <a:pt x="64499" y="11513"/>
                      <a:pt x="65133" y="11901"/>
                      <a:pt x="65767" y="12253"/>
                    </a:cubicBezTo>
                    <a:cubicBezTo>
                      <a:pt x="66823" y="12816"/>
                      <a:pt x="67773" y="13485"/>
                      <a:pt x="68653" y="14224"/>
                    </a:cubicBezTo>
                    <a:cubicBezTo>
                      <a:pt x="71435" y="16372"/>
                      <a:pt x="73899" y="18942"/>
                      <a:pt x="75941" y="21794"/>
                    </a:cubicBezTo>
                    <a:cubicBezTo>
                      <a:pt x="77455" y="23941"/>
                      <a:pt x="78969" y="26054"/>
                      <a:pt x="80483" y="28166"/>
                    </a:cubicBezTo>
                    <a:cubicBezTo>
                      <a:pt x="81328" y="29398"/>
                      <a:pt x="82032" y="30666"/>
                      <a:pt x="82666" y="32004"/>
                    </a:cubicBezTo>
                    <a:cubicBezTo>
                      <a:pt x="83299" y="33342"/>
                      <a:pt x="83933" y="34715"/>
                      <a:pt x="84637" y="36017"/>
                    </a:cubicBezTo>
                    <a:cubicBezTo>
                      <a:pt x="85130" y="37003"/>
                      <a:pt x="85693" y="37954"/>
                      <a:pt x="86222" y="38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48"/>
              <p:cNvSpPr/>
              <p:nvPr/>
            </p:nvSpPr>
            <p:spPr>
              <a:xfrm>
                <a:off x="5201518" y="1354040"/>
                <a:ext cx="678776" cy="390308"/>
              </a:xfrm>
              <a:custGeom>
                <a:avLst/>
                <a:gdLst/>
                <a:ahLst/>
                <a:cxnLst/>
                <a:rect l="l" t="t" r="r" b="b"/>
                <a:pathLst>
                  <a:path w="37778" h="21723" extrusionOk="0">
                    <a:moveTo>
                      <a:pt x="28624" y="3204"/>
                    </a:moveTo>
                    <a:cubicBezTo>
                      <a:pt x="28060" y="2430"/>
                      <a:pt x="27321" y="1796"/>
                      <a:pt x="26441" y="1373"/>
                    </a:cubicBezTo>
                    <a:cubicBezTo>
                      <a:pt x="25666" y="916"/>
                      <a:pt x="24856" y="599"/>
                      <a:pt x="23976" y="388"/>
                    </a:cubicBezTo>
                    <a:cubicBezTo>
                      <a:pt x="22462" y="0"/>
                      <a:pt x="20843" y="247"/>
                      <a:pt x="19505" y="1057"/>
                    </a:cubicBezTo>
                    <a:cubicBezTo>
                      <a:pt x="19047" y="1303"/>
                      <a:pt x="18660" y="1725"/>
                      <a:pt x="18449" y="2218"/>
                    </a:cubicBezTo>
                    <a:cubicBezTo>
                      <a:pt x="18343" y="2535"/>
                      <a:pt x="18273" y="2852"/>
                      <a:pt x="18308" y="3169"/>
                    </a:cubicBezTo>
                    <a:cubicBezTo>
                      <a:pt x="18343" y="3662"/>
                      <a:pt x="17780" y="3979"/>
                      <a:pt x="17428" y="3627"/>
                    </a:cubicBezTo>
                    <a:cubicBezTo>
                      <a:pt x="17005" y="3380"/>
                      <a:pt x="16653" y="3099"/>
                      <a:pt x="16266" y="2817"/>
                    </a:cubicBezTo>
                    <a:cubicBezTo>
                      <a:pt x="15245" y="2078"/>
                      <a:pt x="14048" y="1690"/>
                      <a:pt x="12816" y="1725"/>
                    </a:cubicBezTo>
                    <a:cubicBezTo>
                      <a:pt x="11689" y="1655"/>
                      <a:pt x="10527" y="1866"/>
                      <a:pt x="9506" y="2394"/>
                    </a:cubicBezTo>
                    <a:cubicBezTo>
                      <a:pt x="9084" y="2641"/>
                      <a:pt x="8697" y="2922"/>
                      <a:pt x="8309" y="3204"/>
                    </a:cubicBezTo>
                    <a:cubicBezTo>
                      <a:pt x="7394" y="3979"/>
                      <a:pt x="6549" y="4894"/>
                      <a:pt x="5845" y="5880"/>
                    </a:cubicBezTo>
                    <a:cubicBezTo>
                      <a:pt x="5458" y="6408"/>
                      <a:pt x="5141" y="7006"/>
                      <a:pt x="4929" y="7640"/>
                    </a:cubicBezTo>
                    <a:cubicBezTo>
                      <a:pt x="4894" y="7887"/>
                      <a:pt x="4683" y="8027"/>
                      <a:pt x="4437" y="8027"/>
                    </a:cubicBezTo>
                    <a:cubicBezTo>
                      <a:pt x="4085" y="8027"/>
                      <a:pt x="3732" y="8063"/>
                      <a:pt x="3380" y="8098"/>
                    </a:cubicBezTo>
                    <a:cubicBezTo>
                      <a:pt x="2641" y="8133"/>
                      <a:pt x="1937" y="8520"/>
                      <a:pt x="1514" y="9119"/>
                    </a:cubicBezTo>
                    <a:cubicBezTo>
                      <a:pt x="775" y="10034"/>
                      <a:pt x="317" y="11161"/>
                      <a:pt x="212" y="12323"/>
                    </a:cubicBezTo>
                    <a:cubicBezTo>
                      <a:pt x="1" y="13696"/>
                      <a:pt x="353" y="15069"/>
                      <a:pt x="1092" y="16231"/>
                    </a:cubicBezTo>
                    <a:cubicBezTo>
                      <a:pt x="1655" y="17181"/>
                      <a:pt x="2641" y="17780"/>
                      <a:pt x="3732" y="17850"/>
                    </a:cubicBezTo>
                    <a:cubicBezTo>
                      <a:pt x="4437" y="17921"/>
                      <a:pt x="5106" y="17885"/>
                      <a:pt x="5810" y="17780"/>
                    </a:cubicBezTo>
                    <a:cubicBezTo>
                      <a:pt x="7359" y="17498"/>
                      <a:pt x="8943" y="17216"/>
                      <a:pt x="10386" y="16477"/>
                    </a:cubicBezTo>
                    <a:cubicBezTo>
                      <a:pt x="10457" y="16407"/>
                      <a:pt x="10563" y="16371"/>
                      <a:pt x="10668" y="16336"/>
                    </a:cubicBezTo>
                    <a:cubicBezTo>
                      <a:pt x="11302" y="16125"/>
                      <a:pt x="11619" y="16336"/>
                      <a:pt x="11865" y="16759"/>
                    </a:cubicBezTo>
                    <a:cubicBezTo>
                      <a:pt x="12288" y="17533"/>
                      <a:pt x="12816" y="18202"/>
                      <a:pt x="13449" y="18801"/>
                    </a:cubicBezTo>
                    <a:cubicBezTo>
                      <a:pt x="14823" y="20209"/>
                      <a:pt x="16618" y="21124"/>
                      <a:pt x="18590" y="21441"/>
                    </a:cubicBezTo>
                    <a:cubicBezTo>
                      <a:pt x="18942" y="21512"/>
                      <a:pt x="19329" y="21547"/>
                      <a:pt x="19716" y="21617"/>
                    </a:cubicBezTo>
                    <a:cubicBezTo>
                      <a:pt x="21089" y="21723"/>
                      <a:pt x="22462" y="21371"/>
                      <a:pt x="23589" y="20561"/>
                    </a:cubicBezTo>
                    <a:cubicBezTo>
                      <a:pt x="24751" y="19786"/>
                      <a:pt x="25807" y="18906"/>
                      <a:pt x="26828" y="17921"/>
                    </a:cubicBezTo>
                    <a:cubicBezTo>
                      <a:pt x="27180" y="17533"/>
                      <a:pt x="27638" y="17181"/>
                      <a:pt x="28095" y="16900"/>
                    </a:cubicBezTo>
                    <a:cubicBezTo>
                      <a:pt x="28412" y="17111"/>
                      <a:pt x="28800" y="17181"/>
                      <a:pt x="29152" y="17146"/>
                    </a:cubicBezTo>
                    <a:cubicBezTo>
                      <a:pt x="31686" y="17111"/>
                      <a:pt x="34116" y="16301"/>
                      <a:pt x="36123" y="14822"/>
                    </a:cubicBezTo>
                    <a:cubicBezTo>
                      <a:pt x="36580" y="14541"/>
                      <a:pt x="36932" y="14153"/>
                      <a:pt x="37214" y="13696"/>
                    </a:cubicBezTo>
                    <a:cubicBezTo>
                      <a:pt x="37496" y="13273"/>
                      <a:pt x="37636" y="12816"/>
                      <a:pt x="37672" y="12323"/>
                    </a:cubicBezTo>
                    <a:cubicBezTo>
                      <a:pt x="37777" y="10140"/>
                      <a:pt x="37073" y="8027"/>
                      <a:pt x="35665" y="6338"/>
                    </a:cubicBezTo>
                    <a:cubicBezTo>
                      <a:pt x="34644" y="5105"/>
                      <a:pt x="33236" y="4225"/>
                      <a:pt x="31722" y="3767"/>
                    </a:cubicBezTo>
                    <a:cubicBezTo>
                      <a:pt x="30947" y="3556"/>
                      <a:pt x="30137" y="3556"/>
                      <a:pt x="29398" y="3803"/>
                    </a:cubicBezTo>
                    <a:cubicBezTo>
                      <a:pt x="29222" y="3873"/>
                      <a:pt x="29046" y="3943"/>
                      <a:pt x="28870" y="3979"/>
                    </a:cubicBezTo>
                    <a:cubicBezTo>
                      <a:pt x="28659" y="4014"/>
                      <a:pt x="28518" y="3838"/>
                      <a:pt x="28553" y="3591"/>
                    </a:cubicBezTo>
                    <a:cubicBezTo>
                      <a:pt x="28553" y="3451"/>
                      <a:pt x="28588" y="3345"/>
                      <a:pt x="28624" y="32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48"/>
              <p:cNvSpPr/>
              <p:nvPr/>
            </p:nvSpPr>
            <p:spPr>
              <a:xfrm>
                <a:off x="4029350" y="811302"/>
                <a:ext cx="1486577" cy="581338"/>
              </a:xfrm>
              <a:custGeom>
                <a:avLst/>
                <a:gdLst/>
                <a:ahLst/>
                <a:cxnLst/>
                <a:rect l="l" t="t" r="r" b="b"/>
                <a:pathLst>
                  <a:path w="82737" h="32355" extrusionOk="0">
                    <a:moveTo>
                      <a:pt x="1" y="30067"/>
                    </a:moveTo>
                    <a:cubicBezTo>
                      <a:pt x="423" y="30348"/>
                      <a:pt x="846" y="30595"/>
                      <a:pt x="1198" y="30911"/>
                    </a:cubicBezTo>
                    <a:cubicBezTo>
                      <a:pt x="1585" y="31193"/>
                      <a:pt x="1937" y="31545"/>
                      <a:pt x="2324" y="31897"/>
                    </a:cubicBezTo>
                    <a:cubicBezTo>
                      <a:pt x="2430" y="31721"/>
                      <a:pt x="2536" y="31545"/>
                      <a:pt x="2606" y="31334"/>
                    </a:cubicBezTo>
                    <a:cubicBezTo>
                      <a:pt x="3381" y="29327"/>
                      <a:pt x="4683" y="27602"/>
                      <a:pt x="6021" y="25947"/>
                    </a:cubicBezTo>
                    <a:cubicBezTo>
                      <a:pt x="7112" y="24645"/>
                      <a:pt x="8274" y="23342"/>
                      <a:pt x="9471" y="22110"/>
                    </a:cubicBezTo>
                    <a:cubicBezTo>
                      <a:pt x="11548" y="19962"/>
                      <a:pt x="13907" y="18061"/>
                      <a:pt x="16442" y="16442"/>
                    </a:cubicBezTo>
                    <a:cubicBezTo>
                      <a:pt x="18590" y="15033"/>
                      <a:pt x="20773" y="13625"/>
                      <a:pt x="22955" y="12252"/>
                    </a:cubicBezTo>
                    <a:cubicBezTo>
                      <a:pt x="24962" y="10984"/>
                      <a:pt x="27075" y="9964"/>
                      <a:pt x="29328" y="9224"/>
                    </a:cubicBezTo>
                    <a:cubicBezTo>
                      <a:pt x="30490" y="8872"/>
                      <a:pt x="31581" y="8414"/>
                      <a:pt x="32743" y="8062"/>
                    </a:cubicBezTo>
                    <a:cubicBezTo>
                      <a:pt x="34081" y="7675"/>
                      <a:pt x="35489" y="7429"/>
                      <a:pt x="36932" y="7323"/>
                    </a:cubicBezTo>
                    <a:cubicBezTo>
                      <a:pt x="39010" y="7077"/>
                      <a:pt x="41122" y="6971"/>
                      <a:pt x="43234" y="7006"/>
                    </a:cubicBezTo>
                    <a:cubicBezTo>
                      <a:pt x="44502" y="7077"/>
                      <a:pt x="45769" y="7147"/>
                      <a:pt x="47037" y="7182"/>
                    </a:cubicBezTo>
                    <a:cubicBezTo>
                      <a:pt x="47565" y="7217"/>
                      <a:pt x="48093" y="7253"/>
                      <a:pt x="48621" y="7288"/>
                    </a:cubicBezTo>
                    <a:cubicBezTo>
                      <a:pt x="50452" y="7358"/>
                      <a:pt x="52247" y="7534"/>
                      <a:pt x="54078" y="7816"/>
                    </a:cubicBezTo>
                    <a:cubicBezTo>
                      <a:pt x="55275" y="7957"/>
                      <a:pt x="56472" y="8309"/>
                      <a:pt x="57599" y="8766"/>
                    </a:cubicBezTo>
                    <a:cubicBezTo>
                      <a:pt x="58937" y="9330"/>
                      <a:pt x="60310" y="9893"/>
                      <a:pt x="61647" y="10492"/>
                    </a:cubicBezTo>
                    <a:cubicBezTo>
                      <a:pt x="63267" y="11301"/>
                      <a:pt x="64781" y="12322"/>
                      <a:pt x="66084" y="13555"/>
                    </a:cubicBezTo>
                    <a:cubicBezTo>
                      <a:pt x="67210" y="14505"/>
                      <a:pt x="68302" y="15491"/>
                      <a:pt x="69393" y="16477"/>
                    </a:cubicBezTo>
                    <a:cubicBezTo>
                      <a:pt x="71259" y="18202"/>
                      <a:pt x="72984" y="20068"/>
                      <a:pt x="74533" y="22075"/>
                    </a:cubicBezTo>
                    <a:cubicBezTo>
                      <a:pt x="76293" y="24257"/>
                      <a:pt x="77913" y="26511"/>
                      <a:pt x="79427" y="28869"/>
                    </a:cubicBezTo>
                    <a:cubicBezTo>
                      <a:pt x="79638" y="29186"/>
                      <a:pt x="79814" y="29574"/>
                      <a:pt x="79990" y="29926"/>
                    </a:cubicBezTo>
                    <a:cubicBezTo>
                      <a:pt x="80237" y="30383"/>
                      <a:pt x="80483" y="30806"/>
                      <a:pt x="80729" y="31264"/>
                    </a:cubicBezTo>
                    <a:cubicBezTo>
                      <a:pt x="80800" y="31334"/>
                      <a:pt x="80870" y="31404"/>
                      <a:pt x="80941" y="31475"/>
                    </a:cubicBezTo>
                    <a:cubicBezTo>
                      <a:pt x="81469" y="31756"/>
                      <a:pt x="81997" y="32073"/>
                      <a:pt x="82525" y="32355"/>
                    </a:cubicBezTo>
                    <a:cubicBezTo>
                      <a:pt x="82666" y="32285"/>
                      <a:pt x="82736" y="32108"/>
                      <a:pt x="82666" y="31968"/>
                    </a:cubicBezTo>
                    <a:cubicBezTo>
                      <a:pt x="82384" y="31228"/>
                      <a:pt x="82067" y="30489"/>
                      <a:pt x="81715" y="29785"/>
                    </a:cubicBezTo>
                    <a:cubicBezTo>
                      <a:pt x="80765" y="28201"/>
                      <a:pt x="79955" y="26546"/>
                      <a:pt x="79145" y="24856"/>
                    </a:cubicBezTo>
                    <a:cubicBezTo>
                      <a:pt x="78371" y="23131"/>
                      <a:pt x="77420" y="21476"/>
                      <a:pt x="76329" y="19927"/>
                    </a:cubicBezTo>
                    <a:cubicBezTo>
                      <a:pt x="74991" y="18061"/>
                      <a:pt x="73688" y="16195"/>
                      <a:pt x="72315" y="14329"/>
                    </a:cubicBezTo>
                    <a:cubicBezTo>
                      <a:pt x="71294" y="12850"/>
                      <a:pt x="70132" y="11442"/>
                      <a:pt x="68865" y="10104"/>
                    </a:cubicBezTo>
                    <a:cubicBezTo>
                      <a:pt x="67421" y="8626"/>
                      <a:pt x="65872" y="7288"/>
                      <a:pt x="64253" y="6020"/>
                    </a:cubicBezTo>
                    <a:cubicBezTo>
                      <a:pt x="63267" y="5281"/>
                      <a:pt x="62176" y="4612"/>
                      <a:pt x="61084" y="4084"/>
                    </a:cubicBezTo>
                    <a:cubicBezTo>
                      <a:pt x="60732" y="3943"/>
                      <a:pt x="60380" y="3767"/>
                      <a:pt x="60063" y="3556"/>
                    </a:cubicBezTo>
                    <a:cubicBezTo>
                      <a:pt x="59429" y="3133"/>
                      <a:pt x="58725" y="2817"/>
                      <a:pt x="58021" y="2535"/>
                    </a:cubicBezTo>
                    <a:cubicBezTo>
                      <a:pt x="55698" y="1690"/>
                      <a:pt x="53304" y="1021"/>
                      <a:pt x="50874" y="563"/>
                    </a:cubicBezTo>
                    <a:cubicBezTo>
                      <a:pt x="48445" y="141"/>
                      <a:pt x="45945" y="0"/>
                      <a:pt x="43516" y="141"/>
                    </a:cubicBezTo>
                    <a:cubicBezTo>
                      <a:pt x="40418" y="246"/>
                      <a:pt x="37390" y="810"/>
                      <a:pt x="34468" y="1760"/>
                    </a:cubicBezTo>
                    <a:cubicBezTo>
                      <a:pt x="30666" y="2922"/>
                      <a:pt x="27039" y="4506"/>
                      <a:pt x="23589" y="6478"/>
                    </a:cubicBezTo>
                    <a:cubicBezTo>
                      <a:pt x="21582" y="7569"/>
                      <a:pt x="19611" y="8731"/>
                      <a:pt x="17745" y="10034"/>
                    </a:cubicBezTo>
                    <a:cubicBezTo>
                      <a:pt x="13626" y="12850"/>
                      <a:pt x="9929" y="16230"/>
                      <a:pt x="6725" y="20068"/>
                    </a:cubicBezTo>
                    <a:cubicBezTo>
                      <a:pt x="4648" y="22532"/>
                      <a:pt x="2747" y="25208"/>
                      <a:pt x="1092" y="27989"/>
                    </a:cubicBezTo>
                    <a:cubicBezTo>
                      <a:pt x="705" y="28658"/>
                      <a:pt x="353" y="29362"/>
                      <a:pt x="1" y="300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8"/>
              <p:cNvSpPr/>
              <p:nvPr/>
            </p:nvSpPr>
            <p:spPr>
              <a:xfrm>
                <a:off x="4080593" y="955525"/>
                <a:ext cx="1375232" cy="459267"/>
              </a:xfrm>
              <a:custGeom>
                <a:avLst/>
                <a:gdLst/>
                <a:ahLst/>
                <a:cxnLst/>
                <a:rect l="l" t="t" r="r" b="b"/>
                <a:pathLst>
                  <a:path w="76540" h="25561" extrusionOk="0">
                    <a:moveTo>
                      <a:pt x="0" y="24645"/>
                    </a:moveTo>
                    <a:lnTo>
                      <a:pt x="458" y="25243"/>
                    </a:lnTo>
                    <a:lnTo>
                      <a:pt x="669" y="25560"/>
                    </a:lnTo>
                    <a:lnTo>
                      <a:pt x="2078" y="25279"/>
                    </a:lnTo>
                    <a:cubicBezTo>
                      <a:pt x="2254" y="24997"/>
                      <a:pt x="2465" y="24750"/>
                      <a:pt x="2641" y="24469"/>
                    </a:cubicBezTo>
                    <a:cubicBezTo>
                      <a:pt x="2887" y="24011"/>
                      <a:pt x="3239" y="23589"/>
                      <a:pt x="3627" y="23237"/>
                    </a:cubicBezTo>
                    <a:cubicBezTo>
                      <a:pt x="5176" y="21652"/>
                      <a:pt x="6760" y="20103"/>
                      <a:pt x="8309" y="18554"/>
                    </a:cubicBezTo>
                    <a:cubicBezTo>
                      <a:pt x="9225" y="17639"/>
                      <a:pt x="10175" y="16759"/>
                      <a:pt x="11196" y="15949"/>
                    </a:cubicBezTo>
                    <a:cubicBezTo>
                      <a:pt x="12323" y="15069"/>
                      <a:pt x="13449" y="14188"/>
                      <a:pt x="14541" y="13308"/>
                    </a:cubicBezTo>
                    <a:cubicBezTo>
                      <a:pt x="15386" y="12569"/>
                      <a:pt x="16336" y="11970"/>
                      <a:pt x="17357" y="11478"/>
                    </a:cubicBezTo>
                    <a:cubicBezTo>
                      <a:pt x="18836" y="10738"/>
                      <a:pt x="20350" y="9999"/>
                      <a:pt x="21899" y="9330"/>
                    </a:cubicBezTo>
                    <a:cubicBezTo>
                      <a:pt x="23342" y="8661"/>
                      <a:pt x="24856" y="8133"/>
                      <a:pt x="26405" y="7746"/>
                    </a:cubicBezTo>
                    <a:cubicBezTo>
                      <a:pt x="27884" y="7323"/>
                      <a:pt x="29363" y="6830"/>
                      <a:pt x="30877" y="6513"/>
                    </a:cubicBezTo>
                    <a:cubicBezTo>
                      <a:pt x="31862" y="6337"/>
                      <a:pt x="32848" y="6091"/>
                      <a:pt x="33869" y="5880"/>
                    </a:cubicBezTo>
                    <a:cubicBezTo>
                      <a:pt x="34644" y="5739"/>
                      <a:pt x="35454" y="5633"/>
                      <a:pt x="36263" y="5563"/>
                    </a:cubicBezTo>
                    <a:cubicBezTo>
                      <a:pt x="38481" y="5422"/>
                      <a:pt x="40664" y="5316"/>
                      <a:pt x="42882" y="5387"/>
                    </a:cubicBezTo>
                    <a:cubicBezTo>
                      <a:pt x="44678" y="5422"/>
                      <a:pt x="46508" y="5633"/>
                      <a:pt x="48304" y="6020"/>
                    </a:cubicBezTo>
                    <a:cubicBezTo>
                      <a:pt x="48726" y="6126"/>
                      <a:pt x="49149" y="6232"/>
                      <a:pt x="49571" y="6302"/>
                    </a:cubicBezTo>
                    <a:cubicBezTo>
                      <a:pt x="50029" y="6373"/>
                      <a:pt x="50487" y="6513"/>
                      <a:pt x="50944" y="6725"/>
                    </a:cubicBezTo>
                    <a:cubicBezTo>
                      <a:pt x="51261" y="6901"/>
                      <a:pt x="51578" y="6971"/>
                      <a:pt x="51930" y="7041"/>
                    </a:cubicBezTo>
                    <a:cubicBezTo>
                      <a:pt x="54148" y="7464"/>
                      <a:pt x="56261" y="8238"/>
                      <a:pt x="58232" y="9295"/>
                    </a:cubicBezTo>
                    <a:cubicBezTo>
                      <a:pt x="58795" y="9576"/>
                      <a:pt x="59359" y="9858"/>
                      <a:pt x="59922" y="10140"/>
                    </a:cubicBezTo>
                    <a:cubicBezTo>
                      <a:pt x="61506" y="10914"/>
                      <a:pt x="63020" y="11794"/>
                      <a:pt x="64464" y="12780"/>
                    </a:cubicBezTo>
                    <a:cubicBezTo>
                      <a:pt x="64957" y="13097"/>
                      <a:pt x="65450" y="13484"/>
                      <a:pt x="65942" y="13801"/>
                    </a:cubicBezTo>
                    <a:cubicBezTo>
                      <a:pt x="66928" y="14540"/>
                      <a:pt x="67844" y="15385"/>
                      <a:pt x="68689" y="16301"/>
                    </a:cubicBezTo>
                    <a:cubicBezTo>
                      <a:pt x="69780" y="17392"/>
                      <a:pt x="70907" y="18519"/>
                      <a:pt x="71963" y="19610"/>
                    </a:cubicBezTo>
                    <a:cubicBezTo>
                      <a:pt x="72420" y="20033"/>
                      <a:pt x="72843" y="20526"/>
                      <a:pt x="73301" y="20983"/>
                    </a:cubicBezTo>
                    <a:cubicBezTo>
                      <a:pt x="73829" y="21582"/>
                      <a:pt x="74357" y="22180"/>
                      <a:pt x="74920" y="22849"/>
                    </a:cubicBezTo>
                    <a:cubicBezTo>
                      <a:pt x="75483" y="22920"/>
                      <a:pt x="76011" y="22920"/>
                      <a:pt x="76540" y="22920"/>
                    </a:cubicBezTo>
                    <a:cubicBezTo>
                      <a:pt x="76469" y="22603"/>
                      <a:pt x="76328" y="22321"/>
                      <a:pt x="76117" y="22075"/>
                    </a:cubicBezTo>
                    <a:cubicBezTo>
                      <a:pt x="74709" y="19962"/>
                      <a:pt x="73301" y="17850"/>
                      <a:pt x="71752" y="15843"/>
                    </a:cubicBezTo>
                    <a:cubicBezTo>
                      <a:pt x="69674" y="13062"/>
                      <a:pt x="67315" y="10527"/>
                      <a:pt x="64745" y="8203"/>
                    </a:cubicBezTo>
                    <a:cubicBezTo>
                      <a:pt x="63795" y="7429"/>
                      <a:pt x="62915" y="6584"/>
                      <a:pt x="61999" y="5774"/>
                    </a:cubicBezTo>
                    <a:cubicBezTo>
                      <a:pt x="60837" y="4718"/>
                      <a:pt x="59535" y="3838"/>
                      <a:pt x="58091" y="3134"/>
                    </a:cubicBezTo>
                    <a:cubicBezTo>
                      <a:pt x="57000" y="2605"/>
                      <a:pt x="55873" y="2148"/>
                      <a:pt x="54782" y="1655"/>
                    </a:cubicBezTo>
                    <a:cubicBezTo>
                      <a:pt x="53937" y="1303"/>
                      <a:pt x="53092" y="1056"/>
                      <a:pt x="52212" y="951"/>
                    </a:cubicBezTo>
                    <a:cubicBezTo>
                      <a:pt x="50733" y="775"/>
                      <a:pt x="49290" y="528"/>
                      <a:pt x="47846" y="387"/>
                    </a:cubicBezTo>
                    <a:cubicBezTo>
                      <a:pt x="46755" y="282"/>
                      <a:pt x="45699" y="247"/>
                      <a:pt x="44642" y="211"/>
                    </a:cubicBezTo>
                    <a:cubicBezTo>
                      <a:pt x="42847" y="141"/>
                      <a:pt x="41051" y="0"/>
                      <a:pt x="39256" y="35"/>
                    </a:cubicBezTo>
                    <a:cubicBezTo>
                      <a:pt x="37319" y="35"/>
                      <a:pt x="35454" y="211"/>
                      <a:pt x="33552" y="423"/>
                    </a:cubicBezTo>
                    <a:cubicBezTo>
                      <a:pt x="32355" y="528"/>
                      <a:pt x="31194" y="775"/>
                      <a:pt x="30032" y="1092"/>
                    </a:cubicBezTo>
                    <a:cubicBezTo>
                      <a:pt x="29398" y="1268"/>
                      <a:pt x="28764" y="1479"/>
                      <a:pt x="28166" y="1725"/>
                    </a:cubicBezTo>
                    <a:cubicBezTo>
                      <a:pt x="26828" y="2183"/>
                      <a:pt x="25525" y="2605"/>
                      <a:pt x="24223" y="3169"/>
                    </a:cubicBezTo>
                    <a:cubicBezTo>
                      <a:pt x="22850" y="3802"/>
                      <a:pt x="21512" y="4542"/>
                      <a:pt x="20244" y="5387"/>
                    </a:cubicBezTo>
                    <a:cubicBezTo>
                      <a:pt x="17850" y="6901"/>
                      <a:pt x="15491" y="8379"/>
                      <a:pt x="13133" y="9964"/>
                    </a:cubicBezTo>
                    <a:cubicBezTo>
                      <a:pt x="10703" y="11654"/>
                      <a:pt x="8415" y="13590"/>
                      <a:pt x="6408" y="15773"/>
                    </a:cubicBezTo>
                    <a:cubicBezTo>
                      <a:pt x="4260" y="18061"/>
                      <a:pt x="2359" y="20526"/>
                      <a:pt x="740" y="23201"/>
                    </a:cubicBezTo>
                    <a:cubicBezTo>
                      <a:pt x="493" y="23659"/>
                      <a:pt x="247" y="24152"/>
                      <a:pt x="0" y="246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8"/>
              <p:cNvSpPr/>
              <p:nvPr/>
            </p:nvSpPr>
            <p:spPr>
              <a:xfrm>
                <a:off x="4134999" y="1071270"/>
                <a:ext cx="1265164" cy="350474"/>
              </a:xfrm>
              <a:custGeom>
                <a:avLst/>
                <a:gdLst/>
                <a:ahLst/>
                <a:cxnLst/>
                <a:rect l="l" t="t" r="r" b="b"/>
                <a:pathLst>
                  <a:path w="70414" h="19506" extrusionOk="0">
                    <a:moveTo>
                      <a:pt x="68336" y="17217"/>
                    </a:moveTo>
                    <a:lnTo>
                      <a:pt x="70413" y="16478"/>
                    </a:lnTo>
                    <a:cubicBezTo>
                      <a:pt x="70378" y="16407"/>
                      <a:pt x="70343" y="16337"/>
                      <a:pt x="70308" y="16302"/>
                    </a:cubicBezTo>
                    <a:cubicBezTo>
                      <a:pt x="69428" y="15351"/>
                      <a:pt x="68653" y="14365"/>
                      <a:pt x="67738" y="13485"/>
                    </a:cubicBezTo>
                    <a:cubicBezTo>
                      <a:pt x="66717" y="12570"/>
                      <a:pt x="65766" y="11584"/>
                      <a:pt x="64851" y="10563"/>
                    </a:cubicBezTo>
                    <a:cubicBezTo>
                      <a:pt x="63583" y="9225"/>
                      <a:pt x="62175" y="8028"/>
                      <a:pt x="60661" y="7042"/>
                    </a:cubicBezTo>
                    <a:cubicBezTo>
                      <a:pt x="59605" y="6373"/>
                      <a:pt x="58549" y="5704"/>
                      <a:pt x="57493" y="5071"/>
                    </a:cubicBezTo>
                    <a:cubicBezTo>
                      <a:pt x="56788" y="4683"/>
                      <a:pt x="56084" y="4331"/>
                      <a:pt x="55380" y="4050"/>
                    </a:cubicBezTo>
                    <a:cubicBezTo>
                      <a:pt x="53972" y="3486"/>
                      <a:pt x="52599" y="2923"/>
                      <a:pt x="51191" y="2395"/>
                    </a:cubicBezTo>
                    <a:cubicBezTo>
                      <a:pt x="49677" y="1796"/>
                      <a:pt x="48092" y="1339"/>
                      <a:pt x="46473" y="1022"/>
                    </a:cubicBezTo>
                    <a:cubicBezTo>
                      <a:pt x="45522" y="846"/>
                      <a:pt x="44572" y="599"/>
                      <a:pt x="43621" y="423"/>
                    </a:cubicBezTo>
                    <a:cubicBezTo>
                      <a:pt x="41966" y="142"/>
                      <a:pt x="40241" y="1"/>
                      <a:pt x="38551" y="71"/>
                    </a:cubicBezTo>
                    <a:cubicBezTo>
                      <a:pt x="36862" y="107"/>
                      <a:pt x="35136" y="177"/>
                      <a:pt x="33447" y="247"/>
                    </a:cubicBezTo>
                    <a:cubicBezTo>
                      <a:pt x="32249" y="283"/>
                      <a:pt x="31088" y="459"/>
                      <a:pt x="29926" y="740"/>
                    </a:cubicBezTo>
                    <a:cubicBezTo>
                      <a:pt x="29327" y="881"/>
                      <a:pt x="28694" y="1022"/>
                      <a:pt x="28060" y="1128"/>
                    </a:cubicBezTo>
                    <a:cubicBezTo>
                      <a:pt x="25631" y="1691"/>
                      <a:pt x="23201" y="2395"/>
                      <a:pt x="20843" y="3205"/>
                    </a:cubicBezTo>
                    <a:cubicBezTo>
                      <a:pt x="19927" y="3522"/>
                      <a:pt x="19012" y="3874"/>
                      <a:pt x="18132" y="4296"/>
                    </a:cubicBezTo>
                    <a:cubicBezTo>
                      <a:pt x="16794" y="4930"/>
                      <a:pt x="15491" y="5564"/>
                      <a:pt x="14188" y="6197"/>
                    </a:cubicBezTo>
                    <a:cubicBezTo>
                      <a:pt x="13696" y="6444"/>
                      <a:pt x="13238" y="6725"/>
                      <a:pt x="12815" y="7077"/>
                    </a:cubicBezTo>
                    <a:cubicBezTo>
                      <a:pt x="11266" y="8275"/>
                      <a:pt x="9752" y="9472"/>
                      <a:pt x="8239" y="10704"/>
                    </a:cubicBezTo>
                    <a:cubicBezTo>
                      <a:pt x="7042" y="11690"/>
                      <a:pt x="5915" y="12746"/>
                      <a:pt x="4859" y="13908"/>
                    </a:cubicBezTo>
                    <a:cubicBezTo>
                      <a:pt x="4753" y="13978"/>
                      <a:pt x="4683" y="14084"/>
                      <a:pt x="4577" y="14154"/>
                    </a:cubicBezTo>
                    <a:cubicBezTo>
                      <a:pt x="3274" y="15421"/>
                      <a:pt x="1937" y="16689"/>
                      <a:pt x="634" y="17956"/>
                    </a:cubicBezTo>
                    <a:cubicBezTo>
                      <a:pt x="352" y="18168"/>
                      <a:pt x="141" y="18449"/>
                      <a:pt x="0" y="18766"/>
                    </a:cubicBezTo>
                    <a:lnTo>
                      <a:pt x="2606" y="19505"/>
                    </a:lnTo>
                    <a:cubicBezTo>
                      <a:pt x="2711" y="19435"/>
                      <a:pt x="2817" y="19365"/>
                      <a:pt x="2887" y="19294"/>
                    </a:cubicBezTo>
                    <a:cubicBezTo>
                      <a:pt x="4542" y="17851"/>
                      <a:pt x="6267" y="16513"/>
                      <a:pt x="8098" y="15351"/>
                    </a:cubicBezTo>
                    <a:cubicBezTo>
                      <a:pt x="10105" y="14048"/>
                      <a:pt x="12217" y="12922"/>
                      <a:pt x="14400" y="11971"/>
                    </a:cubicBezTo>
                    <a:cubicBezTo>
                      <a:pt x="16618" y="10915"/>
                      <a:pt x="18871" y="9929"/>
                      <a:pt x="21195" y="9084"/>
                    </a:cubicBezTo>
                    <a:cubicBezTo>
                      <a:pt x="21406" y="9014"/>
                      <a:pt x="21617" y="8908"/>
                      <a:pt x="21828" y="8803"/>
                    </a:cubicBezTo>
                    <a:cubicBezTo>
                      <a:pt x="24011" y="7676"/>
                      <a:pt x="26300" y="6796"/>
                      <a:pt x="28729" y="6268"/>
                    </a:cubicBezTo>
                    <a:cubicBezTo>
                      <a:pt x="30313" y="5880"/>
                      <a:pt x="31933" y="5599"/>
                      <a:pt x="33587" y="5458"/>
                    </a:cubicBezTo>
                    <a:cubicBezTo>
                      <a:pt x="35348" y="5317"/>
                      <a:pt x="37073" y="5141"/>
                      <a:pt x="38833" y="5036"/>
                    </a:cubicBezTo>
                    <a:cubicBezTo>
                      <a:pt x="39854" y="4965"/>
                      <a:pt x="40910" y="4965"/>
                      <a:pt x="41931" y="5036"/>
                    </a:cubicBezTo>
                    <a:cubicBezTo>
                      <a:pt x="43093" y="5071"/>
                      <a:pt x="44255" y="5247"/>
                      <a:pt x="45417" y="5388"/>
                    </a:cubicBezTo>
                    <a:cubicBezTo>
                      <a:pt x="46367" y="5493"/>
                      <a:pt x="47283" y="5669"/>
                      <a:pt x="48198" y="5810"/>
                    </a:cubicBezTo>
                    <a:cubicBezTo>
                      <a:pt x="50346" y="6233"/>
                      <a:pt x="52458" y="6831"/>
                      <a:pt x="54500" y="7570"/>
                    </a:cubicBezTo>
                    <a:cubicBezTo>
                      <a:pt x="55662" y="7993"/>
                      <a:pt x="56788" y="8591"/>
                      <a:pt x="57809" y="9296"/>
                    </a:cubicBezTo>
                    <a:cubicBezTo>
                      <a:pt x="60274" y="10985"/>
                      <a:pt x="62738" y="12675"/>
                      <a:pt x="65132" y="14506"/>
                    </a:cubicBezTo>
                    <a:cubicBezTo>
                      <a:pt x="66013" y="15210"/>
                      <a:pt x="66822" y="15950"/>
                      <a:pt x="67667" y="16654"/>
                    </a:cubicBezTo>
                    <a:cubicBezTo>
                      <a:pt x="67914" y="16830"/>
                      <a:pt x="68125" y="17041"/>
                      <a:pt x="68336" y="172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48"/>
              <p:cNvSpPr/>
              <p:nvPr/>
            </p:nvSpPr>
            <p:spPr>
              <a:xfrm>
                <a:off x="4198245" y="1179452"/>
                <a:ext cx="1144979" cy="270752"/>
              </a:xfrm>
              <a:custGeom>
                <a:avLst/>
                <a:gdLst/>
                <a:ahLst/>
                <a:cxnLst/>
                <a:rect l="l" t="t" r="r" b="b"/>
                <a:pathLst>
                  <a:path w="63725" h="15069" extrusionOk="0">
                    <a:moveTo>
                      <a:pt x="61401" y="14329"/>
                    </a:moveTo>
                    <a:lnTo>
                      <a:pt x="63725" y="11900"/>
                    </a:lnTo>
                    <a:cubicBezTo>
                      <a:pt x="63725" y="11759"/>
                      <a:pt x="63584" y="11689"/>
                      <a:pt x="63478" y="11583"/>
                    </a:cubicBezTo>
                    <a:cubicBezTo>
                      <a:pt x="61718" y="9999"/>
                      <a:pt x="59852" y="8556"/>
                      <a:pt x="57916" y="7218"/>
                    </a:cubicBezTo>
                    <a:cubicBezTo>
                      <a:pt x="56578" y="6302"/>
                      <a:pt x="55275" y="5387"/>
                      <a:pt x="53973" y="4472"/>
                    </a:cubicBezTo>
                    <a:cubicBezTo>
                      <a:pt x="52670" y="3556"/>
                      <a:pt x="51262" y="2852"/>
                      <a:pt x="49748" y="2394"/>
                    </a:cubicBezTo>
                    <a:cubicBezTo>
                      <a:pt x="48551" y="2007"/>
                      <a:pt x="47354" y="1620"/>
                      <a:pt x="46122" y="1338"/>
                    </a:cubicBezTo>
                    <a:cubicBezTo>
                      <a:pt x="44678" y="1021"/>
                      <a:pt x="43235" y="775"/>
                      <a:pt x="41791" y="528"/>
                    </a:cubicBezTo>
                    <a:cubicBezTo>
                      <a:pt x="39608" y="141"/>
                      <a:pt x="37390" y="0"/>
                      <a:pt x="35172" y="141"/>
                    </a:cubicBezTo>
                    <a:cubicBezTo>
                      <a:pt x="33588" y="212"/>
                      <a:pt x="32004" y="388"/>
                      <a:pt x="30384" y="528"/>
                    </a:cubicBezTo>
                    <a:cubicBezTo>
                      <a:pt x="28061" y="740"/>
                      <a:pt x="25772" y="1162"/>
                      <a:pt x="23519" y="1796"/>
                    </a:cubicBezTo>
                    <a:cubicBezTo>
                      <a:pt x="22181" y="2183"/>
                      <a:pt x="20878" y="2676"/>
                      <a:pt x="19611" y="3204"/>
                    </a:cubicBezTo>
                    <a:cubicBezTo>
                      <a:pt x="16970" y="4225"/>
                      <a:pt x="14365" y="5281"/>
                      <a:pt x="11830" y="6478"/>
                    </a:cubicBezTo>
                    <a:cubicBezTo>
                      <a:pt x="10316" y="7182"/>
                      <a:pt x="8838" y="7922"/>
                      <a:pt x="7394" y="8696"/>
                    </a:cubicBezTo>
                    <a:cubicBezTo>
                      <a:pt x="5247" y="9858"/>
                      <a:pt x="3205" y="11231"/>
                      <a:pt x="1339" y="12780"/>
                    </a:cubicBezTo>
                    <a:cubicBezTo>
                      <a:pt x="881" y="13132"/>
                      <a:pt x="494" y="13484"/>
                      <a:pt x="1" y="13872"/>
                    </a:cubicBezTo>
                    <a:cubicBezTo>
                      <a:pt x="247" y="14224"/>
                      <a:pt x="635" y="14259"/>
                      <a:pt x="881" y="14470"/>
                    </a:cubicBezTo>
                    <a:cubicBezTo>
                      <a:pt x="1163" y="14681"/>
                      <a:pt x="1480" y="14858"/>
                      <a:pt x="1761" y="15069"/>
                    </a:cubicBezTo>
                    <a:cubicBezTo>
                      <a:pt x="2888" y="14576"/>
                      <a:pt x="3979" y="14118"/>
                      <a:pt x="5071" y="13590"/>
                    </a:cubicBezTo>
                    <a:cubicBezTo>
                      <a:pt x="8767" y="11865"/>
                      <a:pt x="12499" y="10210"/>
                      <a:pt x="16337" y="8872"/>
                    </a:cubicBezTo>
                    <a:cubicBezTo>
                      <a:pt x="19048" y="7922"/>
                      <a:pt x="21794" y="7077"/>
                      <a:pt x="24540" y="6267"/>
                    </a:cubicBezTo>
                    <a:cubicBezTo>
                      <a:pt x="27110" y="5493"/>
                      <a:pt x="29750" y="4964"/>
                      <a:pt x="32426" y="4683"/>
                    </a:cubicBezTo>
                    <a:cubicBezTo>
                      <a:pt x="34715" y="4436"/>
                      <a:pt x="37003" y="4436"/>
                      <a:pt x="39256" y="4753"/>
                    </a:cubicBezTo>
                    <a:cubicBezTo>
                      <a:pt x="42390" y="5140"/>
                      <a:pt x="45453" y="5915"/>
                      <a:pt x="48375" y="7077"/>
                    </a:cubicBezTo>
                    <a:cubicBezTo>
                      <a:pt x="49537" y="7535"/>
                      <a:pt x="50734" y="7992"/>
                      <a:pt x="51931" y="8450"/>
                    </a:cubicBezTo>
                    <a:cubicBezTo>
                      <a:pt x="53374" y="9048"/>
                      <a:pt x="54712" y="9788"/>
                      <a:pt x="56015" y="10633"/>
                    </a:cubicBezTo>
                    <a:cubicBezTo>
                      <a:pt x="57247" y="11442"/>
                      <a:pt x="58479" y="12252"/>
                      <a:pt x="59676" y="13097"/>
                    </a:cubicBezTo>
                    <a:cubicBezTo>
                      <a:pt x="60310" y="13484"/>
                      <a:pt x="60838" y="13907"/>
                      <a:pt x="61401" y="143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48"/>
              <p:cNvSpPr/>
              <p:nvPr/>
            </p:nvSpPr>
            <p:spPr>
              <a:xfrm>
                <a:off x="3622600" y="646200"/>
                <a:ext cx="2277291" cy="1133588"/>
              </a:xfrm>
              <a:custGeom>
                <a:avLst/>
                <a:gdLst/>
                <a:ahLst/>
                <a:cxnLst/>
                <a:rect l="l" t="t" r="r" b="b"/>
                <a:pathLst>
                  <a:path w="126745" h="63091" extrusionOk="0">
                    <a:moveTo>
                      <a:pt x="19857" y="35348"/>
                    </a:moveTo>
                    <a:cubicBezTo>
                      <a:pt x="20456" y="33763"/>
                      <a:pt x="21125" y="32214"/>
                      <a:pt x="21829" y="30665"/>
                    </a:cubicBezTo>
                    <a:cubicBezTo>
                      <a:pt x="22709" y="28694"/>
                      <a:pt x="23765" y="26757"/>
                      <a:pt x="24962" y="24962"/>
                    </a:cubicBezTo>
                    <a:cubicBezTo>
                      <a:pt x="25737" y="23835"/>
                      <a:pt x="26511" y="22744"/>
                      <a:pt x="27286" y="21652"/>
                    </a:cubicBezTo>
                    <a:cubicBezTo>
                      <a:pt x="29398" y="18730"/>
                      <a:pt x="31722" y="15949"/>
                      <a:pt x="34186" y="13308"/>
                    </a:cubicBezTo>
                    <a:cubicBezTo>
                      <a:pt x="36123" y="11266"/>
                      <a:pt x="38235" y="9365"/>
                      <a:pt x="40524" y="7746"/>
                    </a:cubicBezTo>
                    <a:cubicBezTo>
                      <a:pt x="42566" y="6196"/>
                      <a:pt x="44748" y="4894"/>
                      <a:pt x="47037" y="3838"/>
                    </a:cubicBezTo>
                    <a:cubicBezTo>
                      <a:pt x="50663" y="2183"/>
                      <a:pt x="54571" y="1162"/>
                      <a:pt x="58549" y="810"/>
                    </a:cubicBezTo>
                    <a:cubicBezTo>
                      <a:pt x="60134" y="634"/>
                      <a:pt x="61718" y="493"/>
                      <a:pt x="63302" y="317"/>
                    </a:cubicBezTo>
                    <a:cubicBezTo>
                      <a:pt x="65732" y="0"/>
                      <a:pt x="68196" y="141"/>
                      <a:pt x="70555" y="739"/>
                    </a:cubicBezTo>
                    <a:cubicBezTo>
                      <a:pt x="71928" y="1091"/>
                      <a:pt x="73301" y="1444"/>
                      <a:pt x="74674" y="1760"/>
                    </a:cubicBezTo>
                    <a:cubicBezTo>
                      <a:pt x="76012" y="2077"/>
                      <a:pt x="77315" y="2500"/>
                      <a:pt x="78582" y="2993"/>
                    </a:cubicBezTo>
                    <a:cubicBezTo>
                      <a:pt x="80272" y="3662"/>
                      <a:pt x="81891" y="4436"/>
                      <a:pt x="83441" y="5351"/>
                    </a:cubicBezTo>
                    <a:cubicBezTo>
                      <a:pt x="84708" y="6056"/>
                      <a:pt x="85870" y="6936"/>
                      <a:pt x="86926" y="7922"/>
                    </a:cubicBezTo>
                    <a:cubicBezTo>
                      <a:pt x="87489" y="8414"/>
                      <a:pt x="88088" y="8872"/>
                      <a:pt x="88686" y="9330"/>
                    </a:cubicBezTo>
                    <a:cubicBezTo>
                      <a:pt x="89179" y="9752"/>
                      <a:pt x="89707" y="10104"/>
                      <a:pt x="90165" y="10527"/>
                    </a:cubicBezTo>
                    <a:cubicBezTo>
                      <a:pt x="91292" y="11548"/>
                      <a:pt x="92418" y="12604"/>
                      <a:pt x="93510" y="13660"/>
                    </a:cubicBezTo>
                    <a:cubicBezTo>
                      <a:pt x="94002" y="14118"/>
                      <a:pt x="94460" y="14646"/>
                      <a:pt x="94918" y="15174"/>
                    </a:cubicBezTo>
                    <a:cubicBezTo>
                      <a:pt x="96291" y="16794"/>
                      <a:pt x="97664" y="18448"/>
                      <a:pt x="99037" y="20138"/>
                    </a:cubicBezTo>
                    <a:cubicBezTo>
                      <a:pt x="99706" y="20948"/>
                      <a:pt x="100375" y="21793"/>
                      <a:pt x="101009" y="22638"/>
                    </a:cubicBezTo>
                    <a:cubicBezTo>
                      <a:pt x="103191" y="25701"/>
                      <a:pt x="105022" y="29010"/>
                      <a:pt x="106430" y="32496"/>
                    </a:cubicBezTo>
                    <a:cubicBezTo>
                      <a:pt x="107135" y="34115"/>
                      <a:pt x="107874" y="35735"/>
                      <a:pt x="108402" y="37425"/>
                    </a:cubicBezTo>
                    <a:cubicBezTo>
                      <a:pt x="108543" y="37882"/>
                      <a:pt x="108684" y="38305"/>
                      <a:pt x="108824" y="38763"/>
                    </a:cubicBezTo>
                    <a:cubicBezTo>
                      <a:pt x="109881" y="38587"/>
                      <a:pt x="110937" y="38587"/>
                      <a:pt x="111993" y="38798"/>
                    </a:cubicBezTo>
                    <a:cubicBezTo>
                      <a:pt x="113049" y="39079"/>
                      <a:pt x="114070" y="39502"/>
                      <a:pt x="115021" y="40030"/>
                    </a:cubicBezTo>
                    <a:cubicBezTo>
                      <a:pt x="115971" y="40523"/>
                      <a:pt x="116781" y="41262"/>
                      <a:pt x="117344" y="42142"/>
                    </a:cubicBezTo>
                    <a:lnTo>
                      <a:pt x="117661" y="42107"/>
                    </a:lnTo>
                    <a:cubicBezTo>
                      <a:pt x="118647" y="41931"/>
                      <a:pt x="119668" y="42037"/>
                      <a:pt x="120583" y="42389"/>
                    </a:cubicBezTo>
                    <a:cubicBezTo>
                      <a:pt x="121323" y="42671"/>
                      <a:pt x="122027" y="43058"/>
                      <a:pt x="122661" y="43480"/>
                    </a:cubicBezTo>
                    <a:cubicBezTo>
                      <a:pt x="123646" y="44149"/>
                      <a:pt x="124527" y="45029"/>
                      <a:pt x="125160" y="46015"/>
                    </a:cubicBezTo>
                    <a:cubicBezTo>
                      <a:pt x="126181" y="47599"/>
                      <a:pt x="126709" y="49430"/>
                      <a:pt x="126709" y="51296"/>
                    </a:cubicBezTo>
                    <a:cubicBezTo>
                      <a:pt x="126745" y="52458"/>
                      <a:pt x="126287" y="53585"/>
                      <a:pt x="125512" y="54394"/>
                    </a:cubicBezTo>
                    <a:cubicBezTo>
                      <a:pt x="125231" y="54676"/>
                      <a:pt x="124914" y="54958"/>
                      <a:pt x="124597" y="55204"/>
                    </a:cubicBezTo>
                    <a:cubicBezTo>
                      <a:pt x="123083" y="56260"/>
                      <a:pt x="121393" y="57035"/>
                      <a:pt x="119598" y="57387"/>
                    </a:cubicBezTo>
                    <a:cubicBezTo>
                      <a:pt x="118506" y="57669"/>
                      <a:pt x="117380" y="57669"/>
                      <a:pt x="116288" y="57457"/>
                    </a:cubicBezTo>
                    <a:lnTo>
                      <a:pt x="115690" y="57317"/>
                    </a:lnTo>
                    <a:lnTo>
                      <a:pt x="115443" y="57633"/>
                    </a:lnTo>
                    <a:cubicBezTo>
                      <a:pt x="114528" y="58866"/>
                      <a:pt x="113401" y="59957"/>
                      <a:pt x="112099" y="60802"/>
                    </a:cubicBezTo>
                    <a:cubicBezTo>
                      <a:pt x="110550" y="61858"/>
                      <a:pt x="108648" y="62281"/>
                      <a:pt x="106818" y="61964"/>
                    </a:cubicBezTo>
                    <a:cubicBezTo>
                      <a:pt x="103473" y="61436"/>
                      <a:pt x="100833" y="59851"/>
                      <a:pt x="99072" y="56894"/>
                    </a:cubicBezTo>
                    <a:cubicBezTo>
                      <a:pt x="98967" y="56788"/>
                      <a:pt x="98896" y="56683"/>
                      <a:pt x="98791" y="56577"/>
                    </a:cubicBezTo>
                    <a:cubicBezTo>
                      <a:pt x="98474" y="56718"/>
                      <a:pt x="98227" y="56859"/>
                      <a:pt x="97981" y="56964"/>
                    </a:cubicBezTo>
                    <a:cubicBezTo>
                      <a:pt x="95939" y="57915"/>
                      <a:pt x="93721" y="58338"/>
                      <a:pt x="91468" y="58232"/>
                    </a:cubicBezTo>
                    <a:cubicBezTo>
                      <a:pt x="90376" y="58161"/>
                      <a:pt x="89355" y="57669"/>
                      <a:pt x="88616" y="56824"/>
                    </a:cubicBezTo>
                    <a:cubicBezTo>
                      <a:pt x="87982" y="56155"/>
                      <a:pt x="87489" y="55310"/>
                      <a:pt x="87243" y="54394"/>
                    </a:cubicBezTo>
                    <a:cubicBezTo>
                      <a:pt x="86750" y="52669"/>
                      <a:pt x="86961" y="50803"/>
                      <a:pt x="87806" y="49219"/>
                    </a:cubicBezTo>
                    <a:cubicBezTo>
                      <a:pt x="88053" y="48691"/>
                      <a:pt x="88369" y="48198"/>
                      <a:pt x="88757" y="47776"/>
                    </a:cubicBezTo>
                    <a:cubicBezTo>
                      <a:pt x="89426" y="46966"/>
                      <a:pt x="90482" y="46578"/>
                      <a:pt x="91503" y="46755"/>
                    </a:cubicBezTo>
                    <a:cubicBezTo>
                      <a:pt x="91679" y="46790"/>
                      <a:pt x="91890" y="46790"/>
                      <a:pt x="92101" y="46825"/>
                    </a:cubicBezTo>
                    <a:lnTo>
                      <a:pt x="92735" y="45065"/>
                    </a:lnTo>
                    <a:cubicBezTo>
                      <a:pt x="92207" y="44572"/>
                      <a:pt x="91644" y="44114"/>
                      <a:pt x="91045" y="43727"/>
                    </a:cubicBezTo>
                    <a:cubicBezTo>
                      <a:pt x="89883" y="42917"/>
                      <a:pt x="88686" y="42142"/>
                      <a:pt x="87524" y="41333"/>
                    </a:cubicBezTo>
                    <a:cubicBezTo>
                      <a:pt x="85905" y="40241"/>
                      <a:pt x="84180" y="39326"/>
                      <a:pt x="82349" y="38622"/>
                    </a:cubicBezTo>
                    <a:cubicBezTo>
                      <a:pt x="81575" y="38340"/>
                      <a:pt x="80800" y="38023"/>
                      <a:pt x="80025" y="37706"/>
                    </a:cubicBezTo>
                    <a:cubicBezTo>
                      <a:pt x="77279" y="36615"/>
                      <a:pt x="74428" y="35840"/>
                      <a:pt x="71505" y="35453"/>
                    </a:cubicBezTo>
                    <a:cubicBezTo>
                      <a:pt x="68935" y="35101"/>
                      <a:pt x="66330" y="35066"/>
                      <a:pt x="63760" y="35418"/>
                    </a:cubicBezTo>
                    <a:cubicBezTo>
                      <a:pt x="61331" y="35735"/>
                      <a:pt x="58902" y="36228"/>
                      <a:pt x="56543" y="36897"/>
                    </a:cubicBezTo>
                    <a:cubicBezTo>
                      <a:pt x="55557" y="37178"/>
                      <a:pt x="54571" y="37495"/>
                      <a:pt x="53585" y="37812"/>
                    </a:cubicBezTo>
                    <a:cubicBezTo>
                      <a:pt x="51860" y="38340"/>
                      <a:pt x="50170" y="38833"/>
                      <a:pt x="48516" y="39432"/>
                    </a:cubicBezTo>
                    <a:cubicBezTo>
                      <a:pt x="44713" y="40805"/>
                      <a:pt x="41052" y="42389"/>
                      <a:pt x="37426" y="44079"/>
                    </a:cubicBezTo>
                    <a:cubicBezTo>
                      <a:pt x="36686" y="44466"/>
                      <a:pt x="35947" y="44748"/>
                      <a:pt x="35137" y="44924"/>
                    </a:cubicBezTo>
                    <a:cubicBezTo>
                      <a:pt x="34891" y="44959"/>
                      <a:pt x="34609" y="45065"/>
                      <a:pt x="34433" y="45276"/>
                    </a:cubicBezTo>
                    <a:lnTo>
                      <a:pt x="35313" y="46966"/>
                    </a:lnTo>
                    <a:lnTo>
                      <a:pt x="36017" y="46966"/>
                    </a:lnTo>
                    <a:cubicBezTo>
                      <a:pt x="36510" y="46931"/>
                      <a:pt x="37003" y="46966"/>
                      <a:pt x="37461" y="47107"/>
                    </a:cubicBezTo>
                    <a:cubicBezTo>
                      <a:pt x="39151" y="47529"/>
                      <a:pt x="40629" y="48304"/>
                      <a:pt x="41686" y="49782"/>
                    </a:cubicBezTo>
                    <a:cubicBezTo>
                      <a:pt x="42706" y="51226"/>
                      <a:pt x="43270" y="52986"/>
                      <a:pt x="43270" y="54746"/>
                    </a:cubicBezTo>
                    <a:cubicBezTo>
                      <a:pt x="43305" y="55169"/>
                      <a:pt x="43199" y="55556"/>
                      <a:pt x="43023" y="55943"/>
                    </a:cubicBezTo>
                    <a:cubicBezTo>
                      <a:pt x="42918" y="56155"/>
                      <a:pt x="42847" y="56366"/>
                      <a:pt x="42777" y="56577"/>
                    </a:cubicBezTo>
                    <a:cubicBezTo>
                      <a:pt x="42566" y="57528"/>
                      <a:pt x="42002" y="58373"/>
                      <a:pt x="41263" y="58971"/>
                    </a:cubicBezTo>
                    <a:cubicBezTo>
                      <a:pt x="40665" y="59429"/>
                      <a:pt x="40031" y="59851"/>
                      <a:pt x="39362" y="60203"/>
                    </a:cubicBezTo>
                    <a:cubicBezTo>
                      <a:pt x="37602" y="61154"/>
                      <a:pt x="35595" y="61541"/>
                      <a:pt x="33623" y="61365"/>
                    </a:cubicBezTo>
                    <a:cubicBezTo>
                      <a:pt x="33342" y="61365"/>
                      <a:pt x="33060" y="61295"/>
                      <a:pt x="32813" y="61224"/>
                    </a:cubicBezTo>
                    <a:cubicBezTo>
                      <a:pt x="31511" y="60943"/>
                      <a:pt x="30314" y="60344"/>
                      <a:pt x="29293" y="59499"/>
                    </a:cubicBezTo>
                    <a:cubicBezTo>
                      <a:pt x="29187" y="59429"/>
                      <a:pt x="29117" y="59359"/>
                      <a:pt x="29011" y="59323"/>
                    </a:cubicBezTo>
                    <a:cubicBezTo>
                      <a:pt x="28941" y="59464"/>
                      <a:pt x="28835" y="59570"/>
                      <a:pt x="28765" y="59711"/>
                    </a:cubicBezTo>
                    <a:cubicBezTo>
                      <a:pt x="28448" y="60168"/>
                      <a:pt x="28096" y="60591"/>
                      <a:pt x="27638" y="60943"/>
                    </a:cubicBezTo>
                    <a:cubicBezTo>
                      <a:pt x="25772" y="62316"/>
                      <a:pt x="23765" y="63090"/>
                      <a:pt x="21407" y="62914"/>
                    </a:cubicBezTo>
                    <a:cubicBezTo>
                      <a:pt x="20773" y="62914"/>
                      <a:pt x="20139" y="62738"/>
                      <a:pt x="19576" y="62492"/>
                    </a:cubicBezTo>
                    <a:cubicBezTo>
                      <a:pt x="18872" y="62140"/>
                      <a:pt x="18238" y="61717"/>
                      <a:pt x="17710" y="61154"/>
                    </a:cubicBezTo>
                    <a:cubicBezTo>
                      <a:pt x="17252" y="60696"/>
                      <a:pt x="16830" y="60168"/>
                      <a:pt x="16372" y="59675"/>
                    </a:cubicBezTo>
                    <a:cubicBezTo>
                      <a:pt x="16302" y="59570"/>
                      <a:pt x="16196" y="59499"/>
                      <a:pt x="16055" y="59394"/>
                    </a:cubicBezTo>
                    <a:cubicBezTo>
                      <a:pt x="14647" y="60203"/>
                      <a:pt x="13098" y="60767"/>
                      <a:pt x="11478" y="61013"/>
                    </a:cubicBezTo>
                    <a:cubicBezTo>
                      <a:pt x="9929" y="61330"/>
                      <a:pt x="8345" y="61295"/>
                      <a:pt x="6796" y="60908"/>
                    </a:cubicBezTo>
                    <a:cubicBezTo>
                      <a:pt x="5211" y="60485"/>
                      <a:pt x="3768" y="59746"/>
                      <a:pt x="2430" y="58760"/>
                    </a:cubicBezTo>
                    <a:cubicBezTo>
                      <a:pt x="1374" y="57950"/>
                      <a:pt x="564" y="56824"/>
                      <a:pt x="142" y="55521"/>
                    </a:cubicBezTo>
                    <a:cubicBezTo>
                      <a:pt x="71" y="55239"/>
                      <a:pt x="1" y="54958"/>
                      <a:pt x="1" y="54641"/>
                    </a:cubicBezTo>
                    <a:cubicBezTo>
                      <a:pt x="1" y="54078"/>
                      <a:pt x="1" y="53514"/>
                      <a:pt x="36" y="52951"/>
                    </a:cubicBezTo>
                    <a:cubicBezTo>
                      <a:pt x="36" y="52493"/>
                      <a:pt x="177" y="52071"/>
                      <a:pt x="423" y="51683"/>
                    </a:cubicBezTo>
                    <a:cubicBezTo>
                      <a:pt x="705" y="51226"/>
                      <a:pt x="987" y="50768"/>
                      <a:pt x="1304" y="50346"/>
                    </a:cubicBezTo>
                    <a:cubicBezTo>
                      <a:pt x="2184" y="49184"/>
                      <a:pt x="3205" y="48233"/>
                      <a:pt x="4789" y="48057"/>
                    </a:cubicBezTo>
                    <a:cubicBezTo>
                      <a:pt x="4754" y="47952"/>
                      <a:pt x="4719" y="47811"/>
                      <a:pt x="4683" y="47705"/>
                    </a:cubicBezTo>
                    <a:cubicBezTo>
                      <a:pt x="4507" y="47388"/>
                      <a:pt x="4437" y="47036"/>
                      <a:pt x="4437" y="46649"/>
                    </a:cubicBezTo>
                    <a:cubicBezTo>
                      <a:pt x="4437" y="46262"/>
                      <a:pt x="4437" y="45839"/>
                      <a:pt x="4472" y="45452"/>
                    </a:cubicBezTo>
                    <a:cubicBezTo>
                      <a:pt x="4472" y="44924"/>
                      <a:pt x="4613" y="44396"/>
                      <a:pt x="4859" y="43903"/>
                    </a:cubicBezTo>
                    <a:cubicBezTo>
                      <a:pt x="5176" y="43410"/>
                      <a:pt x="5458" y="42917"/>
                      <a:pt x="5810" y="42424"/>
                    </a:cubicBezTo>
                    <a:cubicBezTo>
                      <a:pt x="5951" y="42178"/>
                      <a:pt x="6197" y="41966"/>
                      <a:pt x="6444" y="41826"/>
                    </a:cubicBezTo>
                    <a:cubicBezTo>
                      <a:pt x="7359" y="41297"/>
                      <a:pt x="8345" y="40945"/>
                      <a:pt x="9366" y="40769"/>
                    </a:cubicBezTo>
                    <a:cubicBezTo>
                      <a:pt x="10211" y="40593"/>
                      <a:pt x="11056" y="40769"/>
                      <a:pt x="11760" y="41227"/>
                    </a:cubicBezTo>
                    <a:cubicBezTo>
                      <a:pt x="11901" y="41333"/>
                      <a:pt x="12042" y="41438"/>
                      <a:pt x="12182" y="41509"/>
                    </a:cubicBezTo>
                    <a:cubicBezTo>
                      <a:pt x="12570" y="41121"/>
                      <a:pt x="12922" y="40769"/>
                      <a:pt x="13239" y="40382"/>
                    </a:cubicBezTo>
                    <a:cubicBezTo>
                      <a:pt x="13872" y="39678"/>
                      <a:pt x="14717" y="39185"/>
                      <a:pt x="15597" y="38939"/>
                    </a:cubicBezTo>
                    <a:cubicBezTo>
                      <a:pt x="16478" y="38657"/>
                      <a:pt x="17393" y="38516"/>
                      <a:pt x="18308" y="38446"/>
                    </a:cubicBezTo>
                    <a:cubicBezTo>
                      <a:pt x="18520" y="38446"/>
                      <a:pt x="18696" y="38411"/>
                      <a:pt x="18907" y="38411"/>
                    </a:cubicBezTo>
                    <a:cubicBezTo>
                      <a:pt x="19224" y="37354"/>
                      <a:pt x="19470" y="36333"/>
                      <a:pt x="19857" y="35348"/>
                    </a:cubicBezTo>
                    <a:close/>
                    <a:moveTo>
                      <a:pt x="23202" y="40840"/>
                    </a:moveTo>
                    <a:cubicBezTo>
                      <a:pt x="22674" y="40382"/>
                      <a:pt x="22075" y="40065"/>
                      <a:pt x="21407" y="39924"/>
                    </a:cubicBezTo>
                    <a:cubicBezTo>
                      <a:pt x="20350" y="39643"/>
                      <a:pt x="19259" y="39467"/>
                      <a:pt x="18167" y="39432"/>
                    </a:cubicBezTo>
                    <a:cubicBezTo>
                      <a:pt x="17534" y="39396"/>
                      <a:pt x="16900" y="39502"/>
                      <a:pt x="16302" y="39784"/>
                    </a:cubicBezTo>
                    <a:cubicBezTo>
                      <a:pt x="15703" y="40065"/>
                      <a:pt x="15069" y="40312"/>
                      <a:pt x="14471" y="40664"/>
                    </a:cubicBezTo>
                    <a:cubicBezTo>
                      <a:pt x="14084" y="40875"/>
                      <a:pt x="13731" y="41121"/>
                      <a:pt x="13379" y="41368"/>
                    </a:cubicBezTo>
                    <a:cubicBezTo>
                      <a:pt x="13203" y="41544"/>
                      <a:pt x="13027" y="41720"/>
                      <a:pt x="12957" y="41966"/>
                    </a:cubicBezTo>
                    <a:cubicBezTo>
                      <a:pt x="12851" y="42178"/>
                      <a:pt x="12710" y="42354"/>
                      <a:pt x="12534" y="42530"/>
                    </a:cubicBezTo>
                    <a:cubicBezTo>
                      <a:pt x="12323" y="42459"/>
                      <a:pt x="12112" y="42389"/>
                      <a:pt x="11901" y="42283"/>
                    </a:cubicBezTo>
                    <a:cubicBezTo>
                      <a:pt x="10950" y="41826"/>
                      <a:pt x="9894" y="41685"/>
                      <a:pt x="8838" y="41790"/>
                    </a:cubicBezTo>
                    <a:cubicBezTo>
                      <a:pt x="8098" y="41896"/>
                      <a:pt x="7429" y="42248"/>
                      <a:pt x="6901" y="42776"/>
                    </a:cubicBezTo>
                    <a:cubicBezTo>
                      <a:pt x="6232" y="43480"/>
                      <a:pt x="5704" y="44360"/>
                      <a:pt x="5458" y="45346"/>
                    </a:cubicBezTo>
                    <a:cubicBezTo>
                      <a:pt x="5282" y="46015"/>
                      <a:pt x="5352" y="46755"/>
                      <a:pt x="5634" y="47423"/>
                    </a:cubicBezTo>
                    <a:cubicBezTo>
                      <a:pt x="5740" y="47635"/>
                      <a:pt x="5845" y="47811"/>
                      <a:pt x="6021" y="47952"/>
                    </a:cubicBezTo>
                    <a:cubicBezTo>
                      <a:pt x="6162" y="48128"/>
                      <a:pt x="6338" y="48268"/>
                      <a:pt x="6479" y="48444"/>
                    </a:cubicBezTo>
                    <a:cubicBezTo>
                      <a:pt x="6620" y="48585"/>
                      <a:pt x="6655" y="48797"/>
                      <a:pt x="6514" y="48937"/>
                    </a:cubicBezTo>
                    <a:cubicBezTo>
                      <a:pt x="6444" y="49043"/>
                      <a:pt x="6303" y="49113"/>
                      <a:pt x="6162" y="49149"/>
                    </a:cubicBezTo>
                    <a:cubicBezTo>
                      <a:pt x="5986" y="49149"/>
                      <a:pt x="5810" y="49113"/>
                      <a:pt x="5634" y="49078"/>
                    </a:cubicBezTo>
                    <a:cubicBezTo>
                      <a:pt x="4824" y="48937"/>
                      <a:pt x="4014" y="49149"/>
                      <a:pt x="3416" y="49677"/>
                    </a:cubicBezTo>
                    <a:cubicBezTo>
                      <a:pt x="2888" y="50029"/>
                      <a:pt x="2430" y="50522"/>
                      <a:pt x="2078" y="51120"/>
                    </a:cubicBezTo>
                    <a:cubicBezTo>
                      <a:pt x="1867" y="51472"/>
                      <a:pt x="1656" y="51789"/>
                      <a:pt x="1409" y="52141"/>
                    </a:cubicBezTo>
                    <a:cubicBezTo>
                      <a:pt x="670" y="53197"/>
                      <a:pt x="740" y="55239"/>
                      <a:pt x="1515" y="56225"/>
                    </a:cubicBezTo>
                    <a:cubicBezTo>
                      <a:pt x="1972" y="56929"/>
                      <a:pt x="2571" y="57528"/>
                      <a:pt x="3275" y="57985"/>
                    </a:cubicBezTo>
                    <a:cubicBezTo>
                      <a:pt x="3698" y="58267"/>
                      <a:pt x="4155" y="58584"/>
                      <a:pt x="4578" y="58866"/>
                    </a:cubicBezTo>
                    <a:cubicBezTo>
                      <a:pt x="5599" y="59464"/>
                      <a:pt x="6690" y="59887"/>
                      <a:pt x="7852" y="60063"/>
                    </a:cubicBezTo>
                    <a:cubicBezTo>
                      <a:pt x="9014" y="60203"/>
                      <a:pt x="10176" y="60168"/>
                      <a:pt x="11337" y="59922"/>
                    </a:cubicBezTo>
                    <a:cubicBezTo>
                      <a:pt x="11901" y="59816"/>
                      <a:pt x="12464" y="59711"/>
                      <a:pt x="13063" y="59605"/>
                    </a:cubicBezTo>
                    <a:cubicBezTo>
                      <a:pt x="13415" y="59535"/>
                      <a:pt x="13731" y="59429"/>
                      <a:pt x="14048" y="59218"/>
                    </a:cubicBezTo>
                    <a:cubicBezTo>
                      <a:pt x="14541" y="58936"/>
                      <a:pt x="15105" y="58654"/>
                      <a:pt x="15633" y="58338"/>
                    </a:cubicBezTo>
                    <a:cubicBezTo>
                      <a:pt x="15773" y="58267"/>
                      <a:pt x="15914" y="58232"/>
                      <a:pt x="16055" y="58161"/>
                    </a:cubicBezTo>
                    <a:cubicBezTo>
                      <a:pt x="16372" y="58091"/>
                      <a:pt x="16583" y="58126"/>
                      <a:pt x="16724" y="58478"/>
                    </a:cubicBezTo>
                    <a:cubicBezTo>
                      <a:pt x="16970" y="58901"/>
                      <a:pt x="17287" y="59323"/>
                      <a:pt x="17604" y="59675"/>
                    </a:cubicBezTo>
                    <a:cubicBezTo>
                      <a:pt x="18238" y="60415"/>
                      <a:pt x="19048" y="60978"/>
                      <a:pt x="19963" y="61330"/>
                    </a:cubicBezTo>
                    <a:cubicBezTo>
                      <a:pt x="21230" y="61858"/>
                      <a:pt x="21371" y="62105"/>
                      <a:pt x="23167" y="61647"/>
                    </a:cubicBezTo>
                    <a:cubicBezTo>
                      <a:pt x="23519" y="61577"/>
                      <a:pt x="23871" y="61541"/>
                      <a:pt x="24223" y="61436"/>
                    </a:cubicBezTo>
                    <a:cubicBezTo>
                      <a:pt x="24610" y="61365"/>
                      <a:pt x="24962" y="61260"/>
                      <a:pt x="25314" y="61084"/>
                    </a:cubicBezTo>
                    <a:cubicBezTo>
                      <a:pt x="25983" y="60732"/>
                      <a:pt x="26617" y="60344"/>
                      <a:pt x="27251" y="59922"/>
                    </a:cubicBezTo>
                    <a:cubicBezTo>
                      <a:pt x="27603" y="59711"/>
                      <a:pt x="27885" y="59394"/>
                      <a:pt x="28061" y="59006"/>
                    </a:cubicBezTo>
                    <a:cubicBezTo>
                      <a:pt x="28377" y="58302"/>
                      <a:pt x="28906" y="58126"/>
                      <a:pt x="29680" y="58619"/>
                    </a:cubicBezTo>
                    <a:cubicBezTo>
                      <a:pt x="29997" y="58830"/>
                      <a:pt x="30314" y="59006"/>
                      <a:pt x="30666" y="59182"/>
                    </a:cubicBezTo>
                    <a:cubicBezTo>
                      <a:pt x="31088" y="59429"/>
                      <a:pt x="31546" y="59675"/>
                      <a:pt x="32004" y="59887"/>
                    </a:cubicBezTo>
                    <a:cubicBezTo>
                      <a:pt x="33764" y="60661"/>
                      <a:pt x="35736" y="60732"/>
                      <a:pt x="37496" y="60027"/>
                    </a:cubicBezTo>
                    <a:cubicBezTo>
                      <a:pt x="38552" y="59640"/>
                      <a:pt x="39538" y="59112"/>
                      <a:pt x="40418" y="58443"/>
                    </a:cubicBezTo>
                    <a:cubicBezTo>
                      <a:pt x="41193" y="57915"/>
                      <a:pt x="41721" y="57140"/>
                      <a:pt x="41932" y="56225"/>
                    </a:cubicBezTo>
                    <a:cubicBezTo>
                      <a:pt x="41967" y="55943"/>
                      <a:pt x="42143" y="55662"/>
                      <a:pt x="42214" y="55345"/>
                    </a:cubicBezTo>
                    <a:cubicBezTo>
                      <a:pt x="42319" y="54782"/>
                      <a:pt x="42284" y="54183"/>
                      <a:pt x="42143" y="53585"/>
                    </a:cubicBezTo>
                    <a:cubicBezTo>
                      <a:pt x="42002" y="52564"/>
                      <a:pt x="41650" y="51578"/>
                      <a:pt x="41122" y="50662"/>
                    </a:cubicBezTo>
                    <a:cubicBezTo>
                      <a:pt x="40629" y="49782"/>
                      <a:pt x="39855" y="49078"/>
                      <a:pt x="38939" y="48620"/>
                    </a:cubicBezTo>
                    <a:cubicBezTo>
                      <a:pt x="38059" y="48092"/>
                      <a:pt x="37073" y="47846"/>
                      <a:pt x="36052" y="47846"/>
                    </a:cubicBezTo>
                    <a:cubicBezTo>
                      <a:pt x="35806" y="47846"/>
                      <a:pt x="35560" y="47881"/>
                      <a:pt x="35313" y="47916"/>
                    </a:cubicBezTo>
                    <a:cubicBezTo>
                      <a:pt x="34820" y="48022"/>
                      <a:pt x="34609" y="47952"/>
                      <a:pt x="34433" y="47529"/>
                    </a:cubicBezTo>
                    <a:cubicBezTo>
                      <a:pt x="34186" y="46860"/>
                      <a:pt x="33658" y="46367"/>
                      <a:pt x="33342" y="45734"/>
                    </a:cubicBezTo>
                    <a:cubicBezTo>
                      <a:pt x="33236" y="45522"/>
                      <a:pt x="33060" y="45381"/>
                      <a:pt x="32849" y="45241"/>
                    </a:cubicBezTo>
                    <a:cubicBezTo>
                      <a:pt x="31722" y="44431"/>
                      <a:pt x="30419" y="43832"/>
                      <a:pt x="29082" y="43480"/>
                    </a:cubicBezTo>
                    <a:cubicBezTo>
                      <a:pt x="28061" y="43199"/>
                      <a:pt x="26969" y="43304"/>
                      <a:pt x="26019" y="43762"/>
                    </a:cubicBezTo>
                    <a:cubicBezTo>
                      <a:pt x="25913" y="43797"/>
                      <a:pt x="25772" y="43832"/>
                      <a:pt x="25667" y="43868"/>
                    </a:cubicBezTo>
                    <a:cubicBezTo>
                      <a:pt x="25033" y="42741"/>
                      <a:pt x="24188" y="41720"/>
                      <a:pt x="23202" y="40840"/>
                    </a:cubicBezTo>
                    <a:close/>
                    <a:moveTo>
                      <a:pt x="107803" y="39079"/>
                    </a:moveTo>
                    <a:cubicBezTo>
                      <a:pt x="107909" y="38868"/>
                      <a:pt x="107874" y="38622"/>
                      <a:pt x="107768" y="38411"/>
                    </a:cubicBezTo>
                    <a:lnTo>
                      <a:pt x="106290" y="34749"/>
                    </a:lnTo>
                    <a:cubicBezTo>
                      <a:pt x="105374" y="32461"/>
                      <a:pt x="104318" y="30243"/>
                      <a:pt x="103156" y="28060"/>
                    </a:cubicBezTo>
                    <a:cubicBezTo>
                      <a:pt x="101783" y="25490"/>
                      <a:pt x="100128" y="23060"/>
                      <a:pt x="98262" y="20842"/>
                    </a:cubicBezTo>
                    <a:cubicBezTo>
                      <a:pt x="96889" y="19188"/>
                      <a:pt x="95516" y="17498"/>
                      <a:pt x="94143" y="15843"/>
                    </a:cubicBezTo>
                    <a:cubicBezTo>
                      <a:pt x="93721" y="15350"/>
                      <a:pt x="93263" y="14857"/>
                      <a:pt x="92805" y="14400"/>
                    </a:cubicBezTo>
                    <a:cubicBezTo>
                      <a:pt x="91714" y="13343"/>
                      <a:pt x="90587" y="12287"/>
                      <a:pt x="89496" y="11266"/>
                    </a:cubicBezTo>
                    <a:cubicBezTo>
                      <a:pt x="89074" y="10914"/>
                      <a:pt x="88651" y="10632"/>
                      <a:pt x="88229" y="10280"/>
                    </a:cubicBezTo>
                    <a:cubicBezTo>
                      <a:pt x="87595" y="9752"/>
                      <a:pt x="86926" y="9224"/>
                      <a:pt x="86292" y="8696"/>
                    </a:cubicBezTo>
                    <a:cubicBezTo>
                      <a:pt x="85306" y="7746"/>
                      <a:pt x="84250" y="6936"/>
                      <a:pt x="83088" y="6267"/>
                    </a:cubicBezTo>
                    <a:cubicBezTo>
                      <a:pt x="81539" y="5387"/>
                      <a:pt x="79955" y="4577"/>
                      <a:pt x="78336" y="3873"/>
                    </a:cubicBezTo>
                    <a:cubicBezTo>
                      <a:pt x="77878" y="3662"/>
                      <a:pt x="77385" y="3521"/>
                      <a:pt x="76892" y="3380"/>
                    </a:cubicBezTo>
                    <a:cubicBezTo>
                      <a:pt x="75308" y="2922"/>
                      <a:pt x="73724" y="2500"/>
                      <a:pt x="72104" y="2112"/>
                    </a:cubicBezTo>
                    <a:cubicBezTo>
                      <a:pt x="70625" y="1796"/>
                      <a:pt x="69076" y="1514"/>
                      <a:pt x="67562" y="1303"/>
                    </a:cubicBezTo>
                    <a:cubicBezTo>
                      <a:pt x="66224" y="1162"/>
                      <a:pt x="64851" y="1162"/>
                      <a:pt x="63514" y="1303"/>
                    </a:cubicBezTo>
                    <a:cubicBezTo>
                      <a:pt x="62176" y="1444"/>
                      <a:pt x="60803" y="1584"/>
                      <a:pt x="59430" y="1725"/>
                    </a:cubicBezTo>
                    <a:cubicBezTo>
                      <a:pt x="54958" y="2077"/>
                      <a:pt x="50558" y="3274"/>
                      <a:pt x="46509" y="5246"/>
                    </a:cubicBezTo>
                    <a:cubicBezTo>
                      <a:pt x="44537" y="6232"/>
                      <a:pt x="42671" y="7429"/>
                      <a:pt x="40911" y="8767"/>
                    </a:cubicBezTo>
                    <a:cubicBezTo>
                      <a:pt x="38799" y="10316"/>
                      <a:pt x="36827" y="12041"/>
                      <a:pt x="35067" y="13942"/>
                    </a:cubicBezTo>
                    <a:cubicBezTo>
                      <a:pt x="34186" y="14928"/>
                      <a:pt x="33306" y="15913"/>
                      <a:pt x="32426" y="16899"/>
                    </a:cubicBezTo>
                    <a:cubicBezTo>
                      <a:pt x="30208" y="19434"/>
                      <a:pt x="28166" y="22075"/>
                      <a:pt x="26265" y="24821"/>
                    </a:cubicBezTo>
                    <a:cubicBezTo>
                      <a:pt x="25350" y="26123"/>
                      <a:pt x="24540" y="27461"/>
                      <a:pt x="23836" y="28870"/>
                    </a:cubicBezTo>
                    <a:cubicBezTo>
                      <a:pt x="22498" y="31404"/>
                      <a:pt x="21336" y="34045"/>
                      <a:pt x="20386" y="36756"/>
                    </a:cubicBezTo>
                    <a:cubicBezTo>
                      <a:pt x="20174" y="37249"/>
                      <a:pt x="20033" y="37812"/>
                      <a:pt x="19893" y="38340"/>
                    </a:cubicBezTo>
                    <a:lnTo>
                      <a:pt x="21864" y="38903"/>
                    </a:lnTo>
                    <a:cubicBezTo>
                      <a:pt x="21970" y="38798"/>
                      <a:pt x="22040" y="38657"/>
                      <a:pt x="22146" y="38516"/>
                    </a:cubicBezTo>
                    <a:cubicBezTo>
                      <a:pt x="23519" y="35700"/>
                      <a:pt x="25209" y="33059"/>
                      <a:pt x="27180" y="30630"/>
                    </a:cubicBezTo>
                    <a:cubicBezTo>
                      <a:pt x="28659" y="28694"/>
                      <a:pt x="30243" y="26863"/>
                      <a:pt x="31933" y="25102"/>
                    </a:cubicBezTo>
                    <a:cubicBezTo>
                      <a:pt x="34609" y="22356"/>
                      <a:pt x="37602" y="19892"/>
                      <a:pt x="40805" y="17779"/>
                    </a:cubicBezTo>
                    <a:cubicBezTo>
                      <a:pt x="43904" y="15702"/>
                      <a:pt x="47178" y="13872"/>
                      <a:pt x="50628" y="12322"/>
                    </a:cubicBezTo>
                    <a:cubicBezTo>
                      <a:pt x="53691" y="10914"/>
                      <a:pt x="56895" y="9858"/>
                      <a:pt x="60169" y="9083"/>
                    </a:cubicBezTo>
                    <a:cubicBezTo>
                      <a:pt x="61894" y="8731"/>
                      <a:pt x="63619" y="8485"/>
                      <a:pt x="65380" y="8379"/>
                    </a:cubicBezTo>
                    <a:cubicBezTo>
                      <a:pt x="65978" y="8344"/>
                      <a:pt x="66577" y="8309"/>
                      <a:pt x="67210" y="8309"/>
                    </a:cubicBezTo>
                    <a:cubicBezTo>
                      <a:pt x="70696" y="8238"/>
                      <a:pt x="74146" y="8696"/>
                      <a:pt x="77491" y="9682"/>
                    </a:cubicBezTo>
                    <a:cubicBezTo>
                      <a:pt x="78934" y="10104"/>
                      <a:pt x="80342" y="10597"/>
                      <a:pt x="81715" y="11161"/>
                    </a:cubicBezTo>
                    <a:cubicBezTo>
                      <a:pt x="82455" y="11442"/>
                      <a:pt x="83159" y="11794"/>
                      <a:pt x="83793" y="12252"/>
                    </a:cubicBezTo>
                    <a:cubicBezTo>
                      <a:pt x="84391" y="12674"/>
                      <a:pt x="85025" y="13062"/>
                      <a:pt x="85659" y="13414"/>
                    </a:cubicBezTo>
                    <a:cubicBezTo>
                      <a:pt x="86715" y="13977"/>
                      <a:pt x="87665" y="14646"/>
                      <a:pt x="88545" y="15385"/>
                    </a:cubicBezTo>
                    <a:cubicBezTo>
                      <a:pt x="91327" y="17533"/>
                      <a:pt x="93791" y="20103"/>
                      <a:pt x="95833" y="22955"/>
                    </a:cubicBezTo>
                    <a:cubicBezTo>
                      <a:pt x="97347" y="25102"/>
                      <a:pt x="98861" y="27215"/>
                      <a:pt x="100375" y="29327"/>
                    </a:cubicBezTo>
                    <a:cubicBezTo>
                      <a:pt x="101220" y="30559"/>
                      <a:pt x="101924" y="31827"/>
                      <a:pt x="102558" y="33165"/>
                    </a:cubicBezTo>
                    <a:cubicBezTo>
                      <a:pt x="103191" y="34503"/>
                      <a:pt x="103825" y="35876"/>
                      <a:pt x="104529" y="37178"/>
                    </a:cubicBezTo>
                    <a:cubicBezTo>
                      <a:pt x="105022" y="38164"/>
                      <a:pt x="105550" y="39115"/>
                      <a:pt x="106078" y="40065"/>
                    </a:cubicBezTo>
                    <a:close/>
                    <a:moveTo>
                      <a:pt x="114352" y="40769"/>
                    </a:moveTo>
                    <a:cubicBezTo>
                      <a:pt x="113542" y="40312"/>
                      <a:pt x="112732" y="39995"/>
                      <a:pt x="111852" y="39784"/>
                    </a:cubicBezTo>
                    <a:cubicBezTo>
                      <a:pt x="110338" y="39396"/>
                      <a:pt x="108719" y="39643"/>
                      <a:pt x="107381" y="40453"/>
                    </a:cubicBezTo>
                    <a:cubicBezTo>
                      <a:pt x="106923" y="40699"/>
                      <a:pt x="106536" y="41121"/>
                      <a:pt x="106325" y="41614"/>
                    </a:cubicBezTo>
                    <a:cubicBezTo>
                      <a:pt x="106219" y="41931"/>
                      <a:pt x="106149" y="42248"/>
                      <a:pt x="106184" y="42565"/>
                    </a:cubicBezTo>
                    <a:cubicBezTo>
                      <a:pt x="106219" y="43058"/>
                      <a:pt x="105656" y="43375"/>
                      <a:pt x="105304" y="43023"/>
                    </a:cubicBezTo>
                    <a:cubicBezTo>
                      <a:pt x="104881" y="42776"/>
                      <a:pt x="104529" y="42495"/>
                      <a:pt x="104142" y="42213"/>
                    </a:cubicBezTo>
                    <a:cubicBezTo>
                      <a:pt x="103121" y="41474"/>
                      <a:pt x="101924" y="41086"/>
                      <a:pt x="100692" y="41121"/>
                    </a:cubicBezTo>
                    <a:cubicBezTo>
                      <a:pt x="99565" y="41051"/>
                      <a:pt x="98403" y="41262"/>
                      <a:pt x="97382" y="41790"/>
                    </a:cubicBezTo>
                    <a:cubicBezTo>
                      <a:pt x="96960" y="42037"/>
                      <a:pt x="96573" y="42318"/>
                      <a:pt x="96185" y="42600"/>
                    </a:cubicBezTo>
                    <a:cubicBezTo>
                      <a:pt x="95270" y="43375"/>
                      <a:pt x="94425" y="44290"/>
                      <a:pt x="93721" y="45276"/>
                    </a:cubicBezTo>
                    <a:cubicBezTo>
                      <a:pt x="93334" y="45804"/>
                      <a:pt x="93017" y="46402"/>
                      <a:pt x="92805" y="47036"/>
                    </a:cubicBezTo>
                    <a:cubicBezTo>
                      <a:pt x="92770" y="47283"/>
                      <a:pt x="92559" y="47423"/>
                      <a:pt x="92313" y="47423"/>
                    </a:cubicBezTo>
                    <a:cubicBezTo>
                      <a:pt x="91961" y="47423"/>
                      <a:pt x="91608" y="47459"/>
                      <a:pt x="91256" y="47494"/>
                    </a:cubicBezTo>
                    <a:cubicBezTo>
                      <a:pt x="90517" y="47529"/>
                      <a:pt x="89813" y="47916"/>
                      <a:pt x="89390" y="48515"/>
                    </a:cubicBezTo>
                    <a:cubicBezTo>
                      <a:pt x="88651" y="49430"/>
                      <a:pt x="88193" y="50557"/>
                      <a:pt x="88088" y="51719"/>
                    </a:cubicBezTo>
                    <a:cubicBezTo>
                      <a:pt x="87877" y="53092"/>
                      <a:pt x="88229" y="54465"/>
                      <a:pt x="88968" y="55627"/>
                    </a:cubicBezTo>
                    <a:cubicBezTo>
                      <a:pt x="89531" y="56577"/>
                      <a:pt x="90517" y="57176"/>
                      <a:pt x="91608" y="57246"/>
                    </a:cubicBezTo>
                    <a:cubicBezTo>
                      <a:pt x="92313" y="57317"/>
                      <a:pt x="92982" y="57281"/>
                      <a:pt x="93686" y="57176"/>
                    </a:cubicBezTo>
                    <a:cubicBezTo>
                      <a:pt x="95235" y="56894"/>
                      <a:pt x="96819" y="56612"/>
                      <a:pt x="98262" y="55873"/>
                    </a:cubicBezTo>
                    <a:cubicBezTo>
                      <a:pt x="98333" y="55803"/>
                      <a:pt x="98439" y="55767"/>
                      <a:pt x="98544" y="55732"/>
                    </a:cubicBezTo>
                    <a:cubicBezTo>
                      <a:pt x="99178" y="55521"/>
                      <a:pt x="99495" y="55732"/>
                      <a:pt x="99741" y="56155"/>
                    </a:cubicBezTo>
                    <a:cubicBezTo>
                      <a:pt x="100164" y="56929"/>
                      <a:pt x="100692" y="57598"/>
                      <a:pt x="101325" y="58197"/>
                    </a:cubicBezTo>
                    <a:cubicBezTo>
                      <a:pt x="102699" y="59605"/>
                      <a:pt x="104494" y="60520"/>
                      <a:pt x="106466" y="60837"/>
                    </a:cubicBezTo>
                    <a:cubicBezTo>
                      <a:pt x="106818" y="60908"/>
                      <a:pt x="107205" y="60943"/>
                      <a:pt x="107592" y="61013"/>
                    </a:cubicBezTo>
                    <a:cubicBezTo>
                      <a:pt x="108965" y="61119"/>
                      <a:pt x="110338" y="60767"/>
                      <a:pt x="111465" y="59957"/>
                    </a:cubicBezTo>
                    <a:cubicBezTo>
                      <a:pt x="112627" y="59182"/>
                      <a:pt x="113683" y="58302"/>
                      <a:pt x="114704" y="57317"/>
                    </a:cubicBezTo>
                    <a:cubicBezTo>
                      <a:pt x="115056" y="56929"/>
                      <a:pt x="115514" y="56577"/>
                      <a:pt x="115971" y="56296"/>
                    </a:cubicBezTo>
                    <a:cubicBezTo>
                      <a:pt x="116288" y="56507"/>
                      <a:pt x="116676" y="56577"/>
                      <a:pt x="117028" y="56542"/>
                    </a:cubicBezTo>
                    <a:cubicBezTo>
                      <a:pt x="119562" y="56507"/>
                      <a:pt x="121992" y="55697"/>
                      <a:pt x="123999" y="54218"/>
                    </a:cubicBezTo>
                    <a:cubicBezTo>
                      <a:pt x="124456" y="53937"/>
                      <a:pt x="124808" y="53549"/>
                      <a:pt x="125090" y="53092"/>
                    </a:cubicBezTo>
                    <a:cubicBezTo>
                      <a:pt x="125372" y="52669"/>
                      <a:pt x="125512" y="52212"/>
                      <a:pt x="125548" y="51719"/>
                    </a:cubicBezTo>
                    <a:cubicBezTo>
                      <a:pt x="125653" y="49536"/>
                      <a:pt x="124949" y="47423"/>
                      <a:pt x="123541" y="45734"/>
                    </a:cubicBezTo>
                    <a:cubicBezTo>
                      <a:pt x="122520" y="44501"/>
                      <a:pt x="121112" y="43621"/>
                      <a:pt x="119598" y="43163"/>
                    </a:cubicBezTo>
                    <a:cubicBezTo>
                      <a:pt x="118823" y="42952"/>
                      <a:pt x="118013" y="42952"/>
                      <a:pt x="117274" y="43199"/>
                    </a:cubicBezTo>
                    <a:cubicBezTo>
                      <a:pt x="117098" y="43269"/>
                      <a:pt x="116922" y="43339"/>
                      <a:pt x="116746" y="43375"/>
                    </a:cubicBezTo>
                    <a:cubicBezTo>
                      <a:pt x="116535" y="43410"/>
                      <a:pt x="116394" y="43234"/>
                      <a:pt x="116429" y="42987"/>
                    </a:cubicBezTo>
                    <a:cubicBezTo>
                      <a:pt x="116429" y="42882"/>
                      <a:pt x="116464" y="42776"/>
                      <a:pt x="116500" y="42671"/>
                    </a:cubicBezTo>
                    <a:cubicBezTo>
                      <a:pt x="115971" y="41861"/>
                      <a:pt x="115197" y="41192"/>
                      <a:pt x="114317" y="40769"/>
                    </a:cubicBezTo>
                    <a:close/>
                    <a:moveTo>
                      <a:pt x="23871" y="40100"/>
                    </a:moveTo>
                    <a:cubicBezTo>
                      <a:pt x="24223" y="40382"/>
                      <a:pt x="24575" y="40734"/>
                      <a:pt x="24962" y="41086"/>
                    </a:cubicBezTo>
                    <a:cubicBezTo>
                      <a:pt x="25068" y="40910"/>
                      <a:pt x="25174" y="40734"/>
                      <a:pt x="25279" y="40523"/>
                    </a:cubicBezTo>
                    <a:cubicBezTo>
                      <a:pt x="26019" y="38516"/>
                      <a:pt x="27321" y="36791"/>
                      <a:pt x="28659" y="35136"/>
                    </a:cubicBezTo>
                    <a:cubicBezTo>
                      <a:pt x="29750" y="33834"/>
                      <a:pt x="30912" y="32531"/>
                      <a:pt x="32109" y="31299"/>
                    </a:cubicBezTo>
                    <a:cubicBezTo>
                      <a:pt x="34222" y="29151"/>
                      <a:pt x="36545" y="27250"/>
                      <a:pt x="39080" y="25631"/>
                    </a:cubicBezTo>
                    <a:cubicBezTo>
                      <a:pt x="41228" y="24222"/>
                      <a:pt x="43411" y="22849"/>
                      <a:pt x="45593" y="21441"/>
                    </a:cubicBezTo>
                    <a:cubicBezTo>
                      <a:pt x="47600" y="20173"/>
                      <a:pt x="49748" y="19153"/>
                      <a:pt x="51966" y="18413"/>
                    </a:cubicBezTo>
                    <a:cubicBezTo>
                      <a:pt x="53128" y="18061"/>
                      <a:pt x="54219" y="17639"/>
                      <a:pt x="55381" y="17251"/>
                    </a:cubicBezTo>
                    <a:cubicBezTo>
                      <a:pt x="56754" y="16899"/>
                      <a:pt x="58127" y="16618"/>
                      <a:pt x="59570" y="16512"/>
                    </a:cubicBezTo>
                    <a:cubicBezTo>
                      <a:pt x="61648" y="16266"/>
                      <a:pt x="63760" y="16160"/>
                      <a:pt x="65872" y="16195"/>
                    </a:cubicBezTo>
                    <a:cubicBezTo>
                      <a:pt x="67140" y="16266"/>
                      <a:pt x="68407" y="16336"/>
                      <a:pt x="69675" y="16371"/>
                    </a:cubicBezTo>
                    <a:cubicBezTo>
                      <a:pt x="70203" y="16406"/>
                      <a:pt x="70731" y="16442"/>
                      <a:pt x="71259" y="16477"/>
                    </a:cubicBezTo>
                    <a:cubicBezTo>
                      <a:pt x="73090" y="16547"/>
                      <a:pt x="74921" y="16723"/>
                      <a:pt x="76716" y="17005"/>
                    </a:cubicBezTo>
                    <a:cubicBezTo>
                      <a:pt x="77913" y="17181"/>
                      <a:pt x="79110" y="17498"/>
                      <a:pt x="80237" y="17955"/>
                    </a:cubicBezTo>
                    <a:cubicBezTo>
                      <a:pt x="81575" y="18519"/>
                      <a:pt x="82948" y="19082"/>
                      <a:pt x="84285" y="19681"/>
                    </a:cubicBezTo>
                    <a:cubicBezTo>
                      <a:pt x="85905" y="20490"/>
                      <a:pt x="87419" y="21511"/>
                      <a:pt x="88722" y="22744"/>
                    </a:cubicBezTo>
                    <a:cubicBezTo>
                      <a:pt x="89848" y="23694"/>
                      <a:pt x="90940" y="24680"/>
                      <a:pt x="92031" y="25666"/>
                    </a:cubicBezTo>
                    <a:cubicBezTo>
                      <a:pt x="93897" y="27391"/>
                      <a:pt x="95622" y="29257"/>
                      <a:pt x="97171" y="31264"/>
                    </a:cubicBezTo>
                    <a:cubicBezTo>
                      <a:pt x="98931" y="33446"/>
                      <a:pt x="100551" y="35700"/>
                      <a:pt x="102065" y="38058"/>
                    </a:cubicBezTo>
                    <a:cubicBezTo>
                      <a:pt x="102276" y="38375"/>
                      <a:pt x="102452" y="38763"/>
                      <a:pt x="102628" y="39115"/>
                    </a:cubicBezTo>
                    <a:cubicBezTo>
                      <a:pt x="102875" y="39572"/>
                      <a:pt x="103121" y="39995"/>
                      <a:pt x="103367" y="40453"/>
                    </a:cubicBezTo>
                    <a:cubicBezTo>
                      <a:pt x="103438" y="40523"/>
                      <a:pt x="103508" y="40593"/>
                      <a:pt x="103579" y="40664"/>
                    </a:cubicBezTo>
                    <a:cubicBezTo>
                      <a:pt x="104107" y="40945"/>
                      <a:pt x="104635" y="41262"/>
                      <a:pt x="105163" y="41544"/>
                    </a:cubicBezTo>
                    <a:cubicBezTo>
                      <a:pt x="105304" y="41474"/>
                      <a:pt x="105374" y="41297"/>
                      <a:pt x="105304" y="41157"/>
                    </a:cubicBezTo>
                    <a:cubicBezTo>
                      <a:pt x="105022" y="40417"/>
                      <a:pt x="104705" y="39678"/>
                      <a:pt x="104353" y="38974"/>
                    </a:cubicBezTo>
                    <a:cubicBezTo>
                      <a:pt x="103403" y="37390"/>
                      <a:pt x="102593" y="35735"/>
                      <a:pt x="101783" y="34045"/>
                    </a:cubicBezTo>
                    <a:cubicBezTo>
                      <a:pt x="101009" y="32320"/>
                      <a:pt x="100058" y="30665"/>
                      <a:pt x="98967" y="29116"/>
                    </a:cubicBezTo>
                    <a:cubicBezTo>
                      <a:pt x="97629" y="27250"/>
                      <a:pt x="96326" y="25384"/>
                      <a:pt x="94953" y="23518"/>
                    </a:cubicBezTo>
                    <a:cubicBezTo>
                      <a:pt x="93932" y="22039"/>
                      <a:pt x="92770" y="20631"/>
                      <a:pt x="91503" y="19293"/>
                    </a:cubicBezTo>
                    <a:cubicBezTo>
                      <a:pt x="90059" y="17815"/>
                      <a:pt x="88510" y="16477"/>
                      <a:pt x="86891" y="15209"/>
                    </a:cubicBezTo>
                    <a:cubicBezTo>
                      <a:pt x="85905" y="14470"/>
                      <a:pt x="84814" y="13801"/>
                      <a:pt x="83722" y="13273"/>
                    </a:cubicBezTo>
                    <a:cubicBezTo>
                      <a:pt x="83370" y="13132"/>
                      <a:pt x="83018" y="12956"/>
                      <a:pt x="82701" y="12745"/>
                    </a:cubicBezTo>
                    <a:cubicBezTo>
                      <a:pt x="82067" y="12322"/>
                      <a:pt x="81363" y="12006"/>
                      <a:pt x="80659" y="11724"/>
                    </a:cubicBezTo>
                    <a:cubicBezTo>
                      <a:pt x="78336" y="10879"/>
                      <a:pt x="75942" y="10210"/>
                      <a:pt x="73512" y="9752"/>
                    </a:cubicBezTo>
                    <a:cubicBezTo>
                      <a:pt x="71083" y="9330"/>
                      <a:pt x="68583" y="9189"/>
                      <a:pt x="66154" y="9330"/>
                    </a:cubicBezTo>
                    <a:cubicBezTo>
                      <a:pt x="63056" y="9435"/>
                      <a:pt x="60028" y="9999"/>
                      <a:pt x="57106" y="10949"/>
                    </a:cubicBezTo>
                    <a:cubicBezTo>
                      <a:pt x="53304" y="12111"/>
                      <a:pt x="49677" y="13695"/>
                      <a:pt x="46227" y="15667"/>
                    </a:cubicBezTo>
                    <a:cubicBezTo>
                      <a:pt x="44220" y="16758"/>
                      <a:pt x="42249" y="17920"/>
                      <a:pt x="40383" y="19223"/>
                    </a:cubicBezTo>
                    <a:cubicBezTo>
                      <a:pt x="36264" y="22039"/>
                      <a:pt x="32567" y="25419"/>
                      <a:pt x="29363" y="29257"/>
                    </a:cubicBezTo>
                    <a:cubicBezTo>
                      <a:pt x="27286" y="31721"/>
                      <a:pt x="25385" y="34397"/>
                      <a:pt x="23730" y="37178"/>
                    </a:cubicBezTo>
                    <a:cubicBezTo>
                      <a:pt x="23308" y="37847"/>
                      <a:pt x="22956" y="38551"/>
                      <a:pt x="22604" y="39256"/>
                    </a:cubicBezTo>
                    <a:cubicBezTo>
                      <a:pt x="23061" y="39537"/>
                      <a:pt x="23484" y="39784"/>
                      <a:pt x="23836" y="40100"/>
                    </a:cubicBezTo>
                    <a:close/>
                    <a:moveTo>
                      <a:pt x="25948" y="42459"/>
                    </a:moveTo>
                    <a:lnTo>
                      <a:pt x="26195" y="42776"/>
                    </a:lnTo>
                    <a:lnTo>
                      <a:pt x="27603" y="42495"/>
                    </a:lnTo>
                    <a:cubicBezTo>
                      <a:pt x="27779" y="42213"/>
                      <a:pt x="27990" y="41966"/>
                      <a:pt x="28131" y="41685"/>
                    </a:cubicBezTo>
                    <a:cubicBezTo>
                      <a:pt x="28413" y="41227"/>
                      <a:pt x="28765" y="40805"/>
                      <a:pt x="29152" y="40417"/>
                    </a:cubicBezTo>
                    <a:cubicBezTo>
                      <a:pt x="30701" y="38868"/>
                      <a:pt x="32250" y="37319"/>
                      <a:pt x="33799" y="35770"/>
                    </a:cubicBezTo>
                    <a:cubicBezTo>
                      <a:pt x="34715" y="34855"/>
                      <a:pt x="35700" y="33975"/>
                      <a:pt x="36721" y="33165"/>
                    </a:cubicBezTo>
                    <a:cubicBezTo>
                      <a:pt x="37813" y="32285"/>
                      <a:pt x="38939" y="31404"/>
                      <a:pt x="40031" y="30489"/>
                    </a:cubicBezTo>
                    <a:cubicBezTo>
                      <a:pt x="40911" y="29785"/>
                      <a:pt x="41826" y="29186"/>
                      <a:pt x="42847" y="28694"/>
                    </a:cubicBezTo>
                    <a:cubicBezTo>
                      <a:pt x="44326" y="27954"/>
                      <a:pt x="45840" y="27215"/>
                      <a:pt x="47389" y="26546"/>
                    </a:cubicBezTo>
                    <a:cubicBezTo>
                      <a:pt x="48832" y="25877"/>
                      <a:pt x="50346" y="25349"/>
                      <a:pt x="51895" y="24962"/>
                    </a:cubicBezTo>
                    <a:cubicBezTo>
                      <a:pt x="53374" y="24539"/>
                      <a:pt x="54853" y="24046"/>
                      <a:pt x="56367" y="23729"/>
                    </a:cubicBezTo>
                    <a:cubicBezTo>
                      <a:pt x="57352" y="23553"/>
                      <a:pt x="58338" y="23307"/>
                      <a:pt x="59359" y="23096"/>
                    </a:cubicBezTo>
                    <a:cubicBezTo>
                      <a:pt x="60134" y="22955"/>
                      <a:pt x="60944" y="22849"/>
                      <a:pt x="61753" y="22779"/>
                    </a:cubicBezTo>
                    <a:cubicBezTo>
                      <a:pt x="63971" y="22638"/>
                      <a:pt x="66154" y="22532"/>
                      <a:pt x="68372" y="22603"/>
                    </a:cubicBezTo>
                    <a:cubicBezTo>
                      <a:pt x="70168" y="22638"/>
                      <a:pt x="71998" y="22849"/>
                      <a:pt x="73794" y="23236"/>
                    </a:cubicBezTo>
                    <a:cubicBezTo>
                      <a:pt x="74216" y="23342"/>
                      <a:pt x="74639" y="23448"/>
                      <a:pt x="75061" y="23518"/>
                    </a:cubicBezTo>
                    <a:cubicBezTo>
                      <a:pt x="75519" y="23589"/>
                      <a:pt x="75977" y="23729"/>
                      <a:pt x="76434" y="23941"/>
                    </a:cubicBezTo>
                    <a:cubicBezTo>
                      <a:pt x="76751" y="24117"/>
                      <a:pt x="77068" y="24187"/>
                      <a:pt x="77420" y="24257"/>
                    </a:cubicBezTo>
                    <a:cubicBezTo>
                      <a:pt x="79638" y="24680"/>
                      <a:pt x="81751" y="25454"/>
                      <a:pt x="83722" y="26511"/>
                    </a:cubicBezTo>
                    <a:cubicBezTo>
                      <a:pt x="84285" y="26792"/>
                      <a:pt x="84849" y="27074"/>
                      <a:pt x="85412" y="27356"/>
                    </a:cubicBezTo>
                    <a:cubicBezTo>
                      <a:pt x="86996" y="28130"/>
                      <a:pt x="88510" y="29010"/>
                      <a:pt x="89954" y="29996"/>
                    </a:cubicBezTo>
                    <a:cubicBezTo>
                      <a:pt x="90447" y="30313"/>
                      <a:pt x="90940" y="30700"/>
                      <a:pt x="91432" y="31017"/>
                    </a:cubicBezTo>
                    <a:cubicBezTo>
                      <a:pt x="92418" y="31756"/>
                      <a:pt x="93334" y="32601"/>
                      <a:pt x="94179" y="33517"/>
                    </a:cubicBezTo>
                    <a:cubicBezTo>
                      <a:pt x="95270" y="34608"/>
                      <a:pt x="96397" y="35735"/>
                      <a:pt x="97453" y="36826"/>
                    </a:cubicBezTo>
                    <a:cubicBezTo>
                      <a:pt x="97910" y="37249"/>
                      <a:pt x="98333" y="37742"/>
                      <a:pt x="98791" y="38199"/>
                    </a:cubicBezTo>
                    <a:cubicBezTo>
                      <a:pt x="99319" y="38798"/>
                      <a:pt x="99847" y="39396"/>
                      <a:pt x="100410" y="40065"/>
                    </a:cubicBezTo>
                    <a:cubicBezTo>
                      <a:pt x="100973" y="40136"/>
                      <a:pt x="101501" y="40136"/>
                      <a:pt x="102030" y="40136"/>
                    </a:cubicBezTo>
                    <a:cubicBezTo>
                      <a:pt x="101959" y="39819"/>
                      <a:pt x="101818" y="39537"/>
                      <a:pt x="101607" y="39291"/>
                    </a:cubicBezTo>
                    <a:cubicBezTo>
                      <a:pt x="100199" y="37178"/>
                      <a:pt x="98791" y="35066"/>
                      <a:pt x="97242" y="33059"/>
                    </a:cubicBezTo>
                    <a:cubicBezTo>
                      <a:pt x="95164" y="30278"/>
                      <a:pt x="92805" y="27743"/>
                      <a:pt x="90235" y="25419"/>
                    </a:cubicBezTo>
                    <a:cubicBezTo>
                      <a:pt x="89285" y="24645"/>
                      <a:pt x="88405" y="23800"/>
                      <a:pt x="87489" y="22990"/>
                    </a:cubicBezTo>
                    <a:cubicBezTo>
                      <a:pt x="86327" y="21934"/>
                      <a:pt x="85025" y="21054"/>
                      <a:pt x="83581" y="20350"/>
                    </a:cubicBezTo>
                    <a:cubicBezTo>
                      <a:pt x="82490" y="19821"/>
                      <a:pt x="81363" y="19364"/>
                      <a:pt x="80272" y="18871"/>
                    </a:cubicBezTo>
                    <a:cubicBezTo>
                      <a:pt x="79427" y="18519"/>
                      <a:pt x="78582" y="18272"/>
                      <a:pt x="77702" y="18167"/>
                    </a:cubicBezTo>
                    <a:cubicBezTo>
                      <a:pt x="76223" y="17991"/>
                      <a:pt x="74780" y="17744"/>
                      <a:pt x="73336" y="17603"/>
                    </a:cubicBezTo>
                    <a:cubicBezTo>
                      <a:pt x="72245" y="17498"/>
                      <a:pt x="71189" y="17463"/>
                      <a:pt x="70132" y="17427"/>
                    </a:cubicBezTo>
                    <a:cubicBezTo>
                      <a:pt x="68337" y="17357"/>
                      <a:pt x="66541" y="17216"/>
                      <a:pt x="64746" y="17251"/>
                    </a:cubicBezTo>
                    <a:cubicBezTo>
                      <a:pt x="62809" y="17251"/>
                      <a:pt x="60944" y="17427"/>
                      <a:pt x="59042" y="17639"/>
                    </a:cubicBezTo>
                    <a:cubicBezTo>
                      <a:pt x="57845" y="17744"/>
                      <a:pt x="56684" y="17991"/>
                      <a:pt x="55522" y="18308"/>
                    </a:cubicBezTo>
                    <a:cubicBezTo>
                      <a:pt x="54888" y="18484"/>
                      <a:pt x="54254" y="18695"/>
                      <a:pt x="53656" y="18941"/>
                    </a:cubicBezTo>
                    <a:cubicBezTo>
                      <a:pt x="52318" y="19399"/>
                      <a:pt x="51015" y="19821"/>
                      <a:pt x="49713" y="20385"/>
                    </a:cubicBezTo>
                    <a:cubicBezTo>
                      <a:pt x="48340" y="21018"/>
                      <a:pt x="47002" y="21758"/>
                      <a:pt x="45734" y="22603"/>
                    </a:cubicBezTo>
                    <a:cubicBezTo>
                      <a:pt x="43340" y="24117"/>
                      <a:pt x="40981" y="25595"/>
                      <a:pt x="38623" y="27180"/>
                    </a:cubicBezTo>
                    <a:cubicBezTo>
                      <a:pt x="36193" y="28870"/>
                      <a:pt x="33905" y="30806"/>
                      <a:pt x="31898" y="32989"/>
                    </a:cubicBezTo>
                    <a:cubicBezTo>
                      <a:pt x="29750" y="35277"/>
                      <a:pt x="27849" y="37742"/>
                      <a:pt x="26230" y="40417"/>
                    </a:cubicBezTo>
                    <a:cubicBezTo>
                      <a:pt x="25948" y="40840"/>
                      <a:pt x="25737" y="41333"/>
                      <a:pt x="25490" y="41826"/>
                    </a:cubicBezTo>
                    <a:close/>
                    <a:moveTo>
                      <a:pt x="98931" y="40136"/>
                    </a:moveTo>
                    <a:cubicBezTo>
                      <a:pt x="98896" y="40065"/>
                      <a:pt x="98861" y="39995"/>
                      <a:pt x="98826" y="39924"/>
                    </a:cubicBezTo>
                    <a:cubicBezTo>
                      <a:pt x="97946" y="39009"/>
                      <a:pt x="97171" y="38023"/>
                      <a:pt x="96256" y="37143"/>
                    </a:cubicBezTo>
                    <a:cubicBezTo>
                      <a:pt x="95235" y="36228"/>
                      <a:pt x="94284" y="35242"/>
                      <a:pt x="93369" y="34221"/>
                    </a:cubicBezTo>
                    <a:cubicBezTo>
                      <a:pt x="92101" y="32883"/>
                      <a:pt x="90728" y="31686"/>
                      <a:pt x="89179" y="30700"/>
                    </a:cubicBezTo>
                    <a:cubicBezTo>
                      <a:pt x="88123" y="30031"/>
                      <a:pt x="87102" y="29362"/>
                      <a:pt x="86011" y="28729"/>
                    </a:cubicBezTo>
                    <a:cubicBezTo>
                      <a:pt x="85342" y="28341"/>
                      <a:pt x="84602" y="27989"/>
                      <a:pt x="83898" y="27708"/>
                    </a:cubicBezTo>
                    <a:cubicBezTo>
                      <a:pt x="82490" y="27144"/>
                      <a:pt x="81117" y="26581"/>
                      <a:pt x="79709" y="26053"/>
                    </a:cubicBezTo>
                    <a:cubicBezTo>
                      <a:pt x="78195" y="25419"/>
                      <a:pt x="76610" y="24962"/>
                      <a:pt x="74991" y="24680"/>
                    </a:cubicBezTo>
                    <a:cubicBezTo>
                      <a:pt x="74040" y="24504"/>
                      <a:pt x="73090" y="24257"/>
                      <a:pt x="72139" y="24081"/>
                    </a:cubicBezTo>
                    <a:cubicBezTo>
                      <a:pt x="70484" y="23800"/>
                      <a:pt x="68759" y="23659"/>
                      <a:pt x="67069" y="23729"/>
                    </a:cubicBezTo>
                    <a:cubicBezTo>
                      <a:pt x="65380" y="23765"/>
                      <a:pt x="63690" y="23835"/>
                      <a:pt x="61965" y="23870"/>
                    </a:cubicBezTo>
                    <a:cubicBezTo>
                      <a:pt x="60803" y="23941"/>
                      <a:pt x="59606" y="24117"/>
                      <a:pt x="58444" y="24398"/>
                    </a:cubicBezTo>
                    <a:cubicBezTo>
                      <a:pt x="57845" y="24539"/>
                      <a:pt x="57212" y="24645"/>
                      <a:pt x="56578" y="24786"/>
                    </a:cubicBezTo>
                    <a:cubicBezTo>
                      <a:pt x="54149" y="25349"/>
                      <a:pt x="51719" y="26018"/>
                      <a:pt x="49361" y="26863"/>
                    </a:cubicBezTo>
                    <a:cubicBezTo>
                      <a:pt x="48445" y="27180"/>
                      <a:pt x="47530" y="27532"/>
                      <a:pt x="46650" y="27954"/>
                    </a:cubicBezTo>
                    <a:cubicBezTo>
                      <a:pt x="45312" y="28588"/>
                      <a:pt x="44009" y="29222"/>
                      <a:pt x="42706" y="29855"/>
                    </a:cubicBezTo>
                    <a:cubicBezTo>
                      <a:pt x="42214" y="30102"/>
                      <a:pt x="41756" y="30383"/>
                      <a:pt x="41333" y="30735"/>
                    </a:cubicBezTo>
                    <a:cubicBezTo>
                      <a:pt x="39784" y="31933"/>
                      <a:pt x="38270" y="33130"/>
                      <a:pt x="36757" y="34362"/>
                    </a:cubicBezTo>
                    <a:cubicBezTo>
                      <a:pt x="35560" y="35348"/>
                      <a:pt x="34433" y="36404"/>
                      <a:pt x="33377" y="37566"/>
                    </a:cubicBezTo>
                    <a:cubicBezTo>
                      <a:pt x="33271" y="37636"/>
                      <a:pt x="33201" y="37742"/>
                      <a:pt x="33095" y="37812"/>
                    </a:cubicBezTo>
                    <a:cubicBezTo>
                      <a:pt x="31792" y="39079"/>
                      <a:pt x="30455" y="40347"/>
                      <a:pt x="29152" y="41614"/>
                    </a:cubicBezTo>
                    <a:cubicBezTo>
                      <a:pt x="28870" y="41826"/>
                      <a:pt x="28659" y="42107"/>
                      <a:pt x="28518" y="42424"/>
                    </a:cubicBezTo>
                    <a:lnTo>
                      <a:pt x="31124" y="43163"/>
                    </a:lnTo>
                    <a:cubicBezTo>
                      <a:pt x="31229" y="43093"/>
                      <a:pt x="31335" y="43023"/>
                      <a:pt x="31405" y="42952"/>
                    </a:cubicBezTo>
                    <a:cubicBezTo>
                      <a:pt x="33060" y="41509"/>
                      <a:pt x="34785" y="40171"/>
                      <a:pt x="36616" y="39009"/>
                    </a:cubicBezTo>
                    <a:cubicBezTo>
                      <a:pt x="38623" y="37706"/>
                      <a:pt x="40735" y="36580"/>
                      <a:pt x="42918" y="35629"/>
                    </a:cubicBezTo>
                    <a:cubicBezTo>
                      <a:pt x="45136" y="34573"/>
                      <a:pt x="47389" y="33587"/>
                      <a:pt x="49713" y="32742"/>
                    </a:cubicBezTo>
                    <a:cubicBezTo>
                      <a:pt x="49924" y="32672"/>
                      <a:pt x="50135" y="32566"/>
                      <a:pt x="50346" y="32461"/>
                    </a:cubicBezTo>
                    <a:cubicBezTo>
                      <a:pt x="52529" y="31334"/>
                      <a:pt x="54818" y="30454"/>
                      <a:pt x="57247" y="29926"/>
                    </a:cubicBezTo>
                    <a:cubicBezTo>
                      <a:pt x="58831" y="29538"/>
                      <a:pt x="60451" y="29257"/>
                      <a:pt x="62105" y="29116"/>
                    </a:cubicBezTo>
                    <a:cubicBezTo>
                      <a:pt x="63866" y="28975"/>
                      <a:pt x="65591" y="28799"/>
                      <a:pt x="67351" y="28694"/>
                    </a:cubicBezTo>
                    <a:cubicBezTo>
                      <a:pt x="68372" y="28623"/>
                      <a:pt x="69428" y="28623"/>
                      <a:pt x="70449" y="28694"/>
                    </a:cubicBezTo>
                    <a:cubicBezTo>
                      <a:pt x="71611" y="28729"/>
                      <a:pt x="72773" y="28905"/>
                      <a:pt x="73935" y="29046"/>
                    </a:cubicBezTo>
                    <a:cubicBezTo>
                      <a:pt x="74885" y="29151"/>
                      <a:pt x="75801" y="29327"/>
                      <a:pt x="76716" y="29468"/>
                    </a:cubicBezTo>
                    <a:cubicBezTo>
                      <a:pt x="78864" y="29891"/>
                      <a:pt x="80976" y="30489"/>
                      <a:pt x="83018" y="31228"/>
                    </a:cubicBezTo>
                    <a:cubicBezTo>
                      <a:pt x="84180" y="31651"/>
                      <a:pt x="85306" y="32249"/>
                      <a:pt x="86327" y="32954"/>
                    </a:cubicBezTo>
                    <a:cubicBezTo>
                      <a:pt x="88792" y="34643"/>
                      <a:pt x="91256" y="36333"/>
                      <a:pt x="93650" y="38164"/>
                    </a:cubicBezTo>
                    <a:cubicBezTo>
                      <a:pt x="94531" y="38868"/>
                      <a:pt x="95340" y="39608"/>
                      <a:pt x="96185" y="40312"/>
                    </a:cubicBezTo>
                    <a:cubicBezTo>
                      <a:pt x="96432" y="40523"/>
                      <a:pt x="96643" y="40699"/>
                      <a:pt x="96854" y="40875"/>
                    </a:cubicBezTo>
                    <a:close/>
                    <a:moveTo>
                      <a:pt x="95763" y="41579"/>
                    </a:moveTo>
                    <a:cubicBezTo>
                      <a:pt x="95763" y="41438"/>
                      <a:pt x="95622" y="41368"/>
                      <a:pt x="95516" y="41262"/>
                    </a:cubicBezTo>
                    <a:cubicBezTo>
                      <a:pt x="93756" y="39678"/>
                      <a:pt x="91890" y="38235"/>
                      <a:pt x="89954" y="36897"/>
                    </a:cubicBezTo>
                    <a:cubicBezTo>
                      <a:pt x="88616" y="35981"/>
                      <a:pt x="87313" y="35066"/>
                      <a:pt x="86011" y="34151"/>
                    </a:cubicBezTo>
                    <a:cubicBezTo>
                      <a:pt x="84743" y="33235"/>
                      <a:pt x="83300" y="32531"/>
                      <a:pt x="81821" y="32073"/>
                    </a:cubicBezTo>
                    <a:cubicBezTo>
                      <a:pt x="80589" y="31686"/>
                      <a:pt x="79392" y="31299"/>
                      <a:pt x="78160" y="31017"/>
                    </a:cubicBezTo>
                    <a:cubicBezTo>
                      <a:pt x="76716" y="30665"/>
                      <a:pt x="75273" y="30454"/>
                      <a:pt x="73829" y="30207"/>
                    </a:cubicBezTo>
                    <a:cubicBezTo>
                      <a:pt x="71646" y="29820"/>
                      <a:pt x="69428" y="29679"/>
                      <a:pt x="67210" y="29820"/>
                    </a:cubicBezTo>
                    <a:cubicBezTo>
                      <a:pt x="65626" y="29891"/>
                      <a:pt x="64042" y="30067"/>
                      <a:pt x="62422" y="30207"/>
                    </a:cubicBezTo>
                    <a:cubicBezTo>
                      <a:pt x="60099" y="30419"/>
                      <a:pt x="57810" y="30841"/>
                      <a:pt x="55557" y="31440"/>
                    </a:cubicBezTo>
                    <a:cubicBezTo>
                      <a:pt x="54219" y="31862"/>
                      <a:pt x="52916" y="32320"/>
                      <a:pt x="51649" y="32883"/>
                    </a:cubicBezTo>
                    <a:cubicBezTo>
                      <a:pt x="49008" y="33904"/>
                      <a:pt x="46403" y="34960"/>
                      <a:pt x="43868" y="36157"/>
                    </a:cubicBezTo>
                    <a:cubicBezTo>
                      <a:pt x="42354" y="36861"/>
                      <a:pt x="40876" y="37601"/>
                      <a:pt x="39432" y="38375"/>
                    </a:cubicBezTo>
                    <a:cubicBezTo>
                      <a:pt x="37285" y="39537"/>
                      <a:pt x="35243" y="40910"/>
                      <a:pt x="33377" y="42459"/>
                    </a:cubicBezTo>
                    <a:cubicBezTo>
                      <a:pt x="32954" y="42811"/>
                      <a:pt x="32532" y="43163"/>
                      <a:pt x="32074" y="43551"/>
                    </a:cubicBezTo>
                    <a:cubicBezTo>
                      <a:pt x="32285" y="43903"/>
                      <a:pt x="32673" y="43938"/>
                      <a:pt x="32954" y="44149"/>
                    </a:cubicBezTo>
                    <a:cubicBezTo>
                      <a:pt x="33201" y="44360"/>
                      <a:pt x="33518" y="44537"/>
                      <a:pt x="33834" y="44748"/>
                    </a:cubicBezTo>
                    <a:cubicBezTo>
                      <a:pt x="34926" y="44255"/>
                      <a:pt x="36017" y="43762"/>
                      <a:pt x="37109" y="43269"/>
                    </a:cubicBezTo>
                    <a:cubicBezTo>
                      <a:pt x="40805" y="41544"/>
                      <a:pt x="44537" y="39889"/>
                      <a:pt x="48375" y="38551"/>
                    </a:cubicBezTo>
                    <a:cubicBezTo>
                      <a:pt x="51086" y="37601"/>
                      <a:pt x="53832" y="36756"/>
                      <a:pt x="56578" y="35946"/>
                    </a:cubicBezTo>
                    <a:cubicBezTo>
                      <a:pt x="59148" y="35172"/>
                      <a:pt x="61788" y="34643"/>
                      <a:pt x="64464" y="34362"/>
                    </a:cubicBezTo>
                    <a:cubicBezTo>
                      <a:pt x="66753" y="34115"/>
                      <a:pt x="69041" y="34115"/>
                      <a:pt x="71294" y="34397"/>
                    </a:cubicBezTo>
                    <a:cubicBezTo>
                      <a:pt x="74428" y="34819"/>
                      <a:pt x="77491" y="35594"/>
                      <a:pt x="80413" y="36756"/>
                    </a:cubicBezTo>
                    <a:cubicBezTo>
                      <a:pt x="81610" y="37214"/>
                      <a:pt x="82772" y="37671"/>
                      <a:pt x="83969" y="38129"/>
                    </a:cubicBezTo>
                    <a:cubicBezTo>
                      <a:pt x="85412" y="38727"/>
                      <a:pt x="86785" y="39432"/>
                      <a:pt x="88053" y="40312"/>
                    </a:cubicBezTo>
                    <a:cubicBezTo>
                      <a:pt x="89285" y="41121"/>
                      <a:pt x="90517" y="41931"/>
                      <a:pt x="91714" y="42776"/>
                    </a:cubicBezTo>
                    <a:cubicBezTo>
                      <a:pt x="92277" y="43163"/>
                      <a:pt x="92805" y="43586"/>
                      <a:pt x="93369" y="4400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5" name="Google Shape;1635;p48"/>
            <p:cNvGrpSpPr/>
            <p:nvPr/>
          </p:nvGrpSpPr>
          <p:grpSpPr>
            <a:xfrm>
              <a:off x="5270500" y="860900"/>
              <a:ext cx="503600" cy="371225"/>
              <a:chOff x="8261775" y="1880050"/>
              <a:chExt cx="503600" cy="371225"/>
            </a:xfrm>
          </p:grpSpPr>
          <p:sp>
            <p:nvSpPr>
              <p:cNvPr id="1636" name="Google Shape;1636;p48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8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8" name="Google Shape;1638;p48"/>
            <p:cNvGrpSpPr/>
            <p:nvPr/>
          </p:nvGrpSpPr>
          <p:grpSpPr>
            <a:xfrm>
              <a:off x="8218200" y="373563"/>
              <a:ext cx="330075" cy="331875"/>
              <a:chOff x="552250" y="2081050"/>
              <a:chExt cx="330075" cy="331875"/>
            </a:xfrm>
          </p:grpSpPr>
          <p:sp>
            <p:nvSpPr>
              <p:cNvPr id="1639" name="Google Shape;1639;p48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8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1" name="Google Shape;1641;p48"/>
          <p:cNvGrpSpPr/>
          <p:nvPr/>
        </p:nvGrpSpPr>
        <p:grpSpPr>
          <a:xfrm>
            <a:off x="308875" y="373578"/>
            <a:ext cx="2728086" cy="2087277"/>
            <a:chOff x="308875" y="373578"/>
            <a:chExt cx="2728086" cy="2087277"/>
          </a:xfrm>
        </p:grpSpPr>
        <p:grpSp>
          <p:nvGrpSpPr>
            <p:cNvPr id="1642" name="Google Shape;1642;p48"/>
            <p:cNvGrpSpPr/>
            <p:nvPr/>
          </p:nvGrpSpPr>
          <p:grpSpPr>
            <a:xfrm>
              <a:off x="1437025" y="1251275"/>
              <a:ext cx="330075" cy="331875"/>
              <a:chOff x="552250" y="2081050"/>
              <a:chExt cx="330075" cy="331875"/>
            </a:xfrm>
          </p:grpSpPr>
          <p:sp>
            <p:nvSpPr>
              <p:cNvPr id="1643" name="Google Shape;1643;p48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8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5" name="Google Shape;1645;p48"/>
            <p:cNvGrpSpPr/>
            <p:nvPr/>
          </p:nvGrpSpPr>
          <p:grpSpPr>
            <a:xfrm>
              <a:off x="308875" y="464975"/>
              <a:ext cx="503600" cy="371225"/>
              <a:chOff x="8261775" y="1880050"/>
              <a:chExt cx="503600" cy="371225"/>
            </a:xfrm>
          </p:grpSpPr>
          <p:sp>
            <p:nvSpPr>
              <p:cNvPr id="1646" name="Google Shape;1646;p48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8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48" name="Google Shape;1648;p48"/>
            <p:cNvGrpSpPr/>
            <p:nvPr/>
          </p:nvGrpSpPr>
          <p:grpSpPr>
            <a:xfrm rot="764907">
              <a:off x="2080099" y="431876"/>
              <a:ext cx="748611" cy="1970679"/>
              <a:chOff x="2437050" y="705400"/>
              <a:chExt cx="741125" cy="1951350"/>
            </a:xfrm>
          </p:grpSpPr>
          <p:sp>
            <p:nvSpPr>
              <p:cNvPr id="1649" name="Google Shape;1649;p48"/>
              <p:cNvSpPr/>
              <p:nvPr/>
            </p:nvSpPr>
            <p:spPr>
              <a:xfrm>
                <a:off x="2457300" y="730200"/>
                <a:ext cx="697100" cy="833225"/>
              </a:xfrm>
              <a:custGeom>
                <a:avLst/>
                <a:gdLst/>
                <a:ahLst/>
                <a:cxnLst/>
                <a:rect l="l" t="t" r="r" b="b"/>
                <a:pathLst>
                  <a:path w="27884" h="33329" extrusionOk="0">
                    <a:moveTo>
                      <a:pt x="15220" y="1"/>
                    </a:moveTo>
                    <a:cubicBezTo>
                      <a:pt x="14758" y="1"/>
                      <a:pt x="14296" y="34"/>
                      <a:pt x="13836" y="100"/>
                    </a:cubicBezTo>
                    <a:cubicBezTo>
                      <a:pt x="11548" y="416"/>
                      <a:pt x="9330" y="1261"/>
                      <a:pt x="7429" y="2599"/>
                    </a:cubicBezTo>
                    <a:cubicBezTo>
                      <a:pt x="6760" y="3057"/>
                      <a:pt x="6126" y="3585"/>
                      <a:pt x="5492" y="4113"/>
                    </a:cubicBezTo>
                    <a:cubicBezTo>
                      <a:pt x="4788" y="4641"/>
                      <a:pt x="4190" y="5310"/>
                      <a:pt x="3732" y="6049"/>
                    </a:cubicBezTo>
                    <a:cubicBezTo>
                      <a:pt x="2359" y="8127"/>
                      <a:pt x="1373" y="10415"/>
                      <a:pt x="810" y="12809"/>
                    </a:cubicBezTo>
                    <a:cubicBezTo>
                      <a:pt x="0" y="15907"/>
                      <a:pt x="246" y="19182"/>
                      <a:pt x="1514" y="22104"/>
                    </a:cubicBezTo>
                    <a:cubicBezTo>
                      <a:pt x="2218" y="23723"/>
                      <a:pt x="3063" y="25237"/>
                      <a:pt x="4084" y="26716"/>
                    </a:cubicBezTo>
                    <a:cubicBezTo>
                      <a:pt x="5211" y="28371"/>
                      <a:pt x="6584" y="29849"/>
                      <a:pt x="8133" y="31152"/>
                    </a:cubicBezTo>
                    <a:cubicBezTo>
                      <a:pt x="9013" y="31856"/>
                      <a:pt x="10034" y="32454"/>
                      <a:pt x="11090" y="32877"/>
                    </a:cubicBezTo>
                    <a:cubicBezTo>
                      <a:pt x="11442" y="33018"/>
                      <a:pt x="11829" y="33123"/>
                      <a:pt x="12217" y="33159"/>
                    </a:cubicBezTo>
                    <a:cubicBezTo>
                      <a:pt x="12982" y="33228"/>
                      <a:pt x="13746" y="33328"/>
                      <a:pt x="14521" y="33328"/>
                    </a:cubicBezTo>
                    <a:cubicBezTo>
                      <a:pt x="14923" y="33328"/>
                      <a:pt x="15328" y="33301"/>
                      <a:pt x="15737" y="33229"/>
                    </a:cubicBezTo>
                    <a:cubicBezTo>
                      <a:pt x="16477" y="33123"/>
                      <a:pt x="17181" y="32983"/>
                      <a:pt x="17885" y="32771"/>
                    </a:cubicBezTo>
                    <a:cubicBezTo>
                      <a:pt x="18871" y="32454"/>
                      <a:pt x="19786" y="31962"/>
                      <a:pt x="20561" y="31328"/>
                    </a:cubicBezTo>
                    <a:cubicBezTo>
                      <a:pt x="21089" y="30905"/>
                      <a:pt x="21582" y="30448"/>
                      <a:pt x="22039" y="29990"/>
                    </a:cubicBezTo>
                    <a:cubicBezTo>
                      <a:pt x="22286" y="29814"/>
                      <a:pt x="22497" y="29568"/>
                      <a:pt x="22673" y="29356"/>
                    </a:cubicBezTo>
                    <a:cubicBezTo>
                      <a:pt x="23272" y="28617"/>
                      <a:pt x="23835" y="27878"/>
                      <a:pt x="24398" y="27138"/>
                    </a:cubicBezTo>
                    <a:cubicBezTo>
                      <a:pt x="24891" y="26505"/>
                      <a:pt x="25384" y="25871"/>
                      <a:pt x="25806" y="25202"/>
                    </a:cubicBezTo>
                    <a:cubicBezTo>
                      <a:pt x="26440" y="24287"/>
                      <a:pt x="26898" y="23230"/>
                      <a:pt x="27144" y="22139"/>
                    </a:cubicBezTo>
                    <a:cubicBezTo>
                      <a:pt x="27285" y="21576"/>
                      <a:pt x="27356" y="21012"/>
                      <a:pt x="27461" y="20449"/>
                    </a:cubicBezTo>
                    <a:cubicBezTo>
                      <a:pt x="27778" y="19076"/>
                      <a:pt x="27884" y="17668"/>
                      <a:pt x="27813" y="16259"/>
                    </a:cubicBezTo>
                    <a:cubicBezTo>
                      <a:pt x="27813" y="14112"/>
                      <a:pt x="27496" y="11964"/>
                      <a:pt x="26898" y="9887"/>
                    </a:cubicBezTo>
                    <a:cubicBezTo>
                      <a:pt x="26475" y="8549"/>
                      <a:pt x="25877" y="7282"/>
                      <a:pt x="25138" y="6155"/>
                    </a:cubicBezTo>
                    <a:cubicBezTo>
                      <a:pt x="24293" y="4923"/>
                      <a:pt x="23307" y="3796"/>
                      <a:pt x="22215" y="2846"/>
                    </a:cubicBezTo>
                    <a:cubicBezTo>
                      <a:pt x="21230" y="1966"/>
                      <a:pt x="20138" y="1261"/>
                      <a:pt x="18941" y="768"/>
                    </a:cubicBezTo>
                    <a:cubicBezTo>
                      <a:pt x="17753" y="252"/>
                      <a:pt x="16490" y="1"/>
                      <a:pt x="152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8"/>
              <p:cNvSpPr/>
              <p:nvPr/>
            </p:nvSpPr>
            <p:spPr>
              <a:xfrm>
                <a:off x="2860400" y="1574125"/>
                <a:ext cx="722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12" extrusionOk="0">
                    <a:moveTo>
                      <a:pt x="2888" y="2007"/>
                    </a:moveTo>
                    <a:cubicBezTo>
                      <a:pt x="2747" y="2253"/>
                      <a:pt x="2465" y="2394"/>
                      <a:pt x="2183" y="2429"/>
                    </a:cubicBezTo>
                    <a:cubicBezTo>
                      <a:pt x="1479" y="2605"/>
                      <a:pt x="740" y="2711"/>
                      <a:pt x="1" y="2711"/>
                    </a:cubicBezTo>
                    <a:cubicBezTo>
                      <a:pt x="1" y="2535"/>
                      <a:pt x="36" y="2394"/>
                      <a:pt x="71" y="2253"/>
                    </a:cubicBezTo>
                    <a:cubicBezTo>
                      <a:pt x="247" y="1690"/>
                      <a:pt x="388" y="1092"/>
                      <a:pt x="599" y="528"/>
                    </a:cubicBezTo>
                    <a:cubicBezTo>
                      <a:pt x="775" y="71"/>
                      <a:pt x="1162" y="0"/>
                      <a:pt x="1479" y="352"/>
                    </a:cubicBezTo>
                    <a:cubicBezTo>
                      <a:pt x="1902" y="775"/>
                      <a:pt x="2289" y="1232"/>
                      <a:pt x="2712" y="1655"/>
                    </a:cubicBezTo>
                    <a:cubicBezTo>
                      <a:pt x="2782" y="1760"/>
                      <a:pt x="2817" y="1866"/>
                      <a:pt x="2888" y="200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8"/>
              <p:cNvSpPr/>
              <p:nvPr/>
            </p:nvSpPr>
            <p:spPr>
              <a:xfrm>
                <a:off x="2992425" y="936875"/>
                <a:ext cx="79250" cy="2130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8521" extrusionOk="0">
                    <a:moveTo>
                      <a:pt x="1479" y="71"/>
                    </a:moveTo>
                    <a:cubicBezTo>
                      <a:pt x="1550" y="212"/>
                      <a:pt x="1620" y="353"/>
                      <a:pt x="1691" y="493"/>
                    </a:cubicBezTo>
                    <a:cubicBezTo>
                      <a:pt x="1972" y="1198"/>
                      <a:pt x="2254" y="1937"/>
                      <a:pt x="2500" y="2641"/>
                    </a:cubicBezTo>
                    <a:cubicBezTo>
                      <a:pt x="2958" y="3979"/>
                      <a:pt x="3169" y="5352"/>
                      <a:pt x="3134" y="6760"/>
                    </a:cubicBezTo>
                    <a:cubicBezTo>
                      <a:pt x="3134" y="7147"/>
                      <a:pt x="3099" y="7535"/>
                      <a:pt x="2993" y="7922"/>
                    </a:cubicBezTo>
                    <a:cubicBezTo>
                      <a:pt x="2923" y="8098"/>
                      <a:pt x="2817" y="8239"/>
                      <a:pt x="2712" y="8380"/>
                    </a:cubicBezTo>
                    <a:cubicBezTo>
                      <a:pt x="2571" y="8521"/>
                      <a:pt x="2359" y="8485"/>
                      <a:pt x="2254" y="8344"/>
                    </a:cubicBezTo>
                    <a:cubicBezTo>
                      <a:pt x="2183" y="8204"/>
                      <a:pt x="2113" y="8063"/>
                      <a:pt x="2043" y="7922"/>
                    </a:cubicBezTo>
                    <a:cubicBezTo>
                      <a:pt x="1761" y="7147"/>
                      <a:pt x="1444" y="6373"/>
                      <a:pt x="1162" y="5598"/>
                    </a:cubicBezTo>
                    <a:cubicBezTo>
                      <a:pt x="564" y="4155"/>
                      <a:pt x="177" y="2641"/>
                      <a:pt x="36" y="1092"/>
                    </a:cubicBezTo>
                    <a:cubicBezTo>
                      <a:pt x="1" y="916"/>
                      <a:pt x="1" y="740"/>
                      <a:pt x="36" y="599"/>
                    </a:cubicBezTo>
                    <a:cubicBezTo>
                      <a:pt x="71" y="458"/>
                      <a:pt x="141" y="353"/>
                      <a:pt x="247" y="282"/>
                    </a:cubicBezTo>
                    <a:cubicBezTo>
                      <a:pt x="634" y="71"/>
                      <a:pt x="1057" y="1"/>
                      <a:pt x="1479" y="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8"/>
              <p:cNvSpPr/>
              <p:nvPr/>
            </p:nvSpPr>
            <p:spPr>
              <a:xfrm>
                <a:off x="3049650" y="1235250"/>
                <a:ext cx="29950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2325" extrusionOk="0">
                    <a:moveTo>
                      <a:pt x="282" y="71"/>
                    </a:moveTo>
                    <a:cubicBezTo>
                      <a:pt x="423" y="36"/>
                      <a:pt x="563" y="36"/>
                      <a:pt x="704" y="1"/>
                    </a:cubicBezTo>
                    <a:cubicBezTo>
                      <a:pt x="915" y="1"/>
                      <a:pt x="1091" y="141"/>
                      <a:pt x="1127" y="353"/>
                    </a:cubicBezTo>
                    <a:cubicBezTo>
                      <a:pt x="1197" y="846"/>
                      <a:pt x="1127" y="1409"/>
                      <a:pt x="915" y="1867"/>
                    </a:cubicBezTo>
                    <a:cubicBezTo>
                      <a:pt x="810" y="2007"/>
                      <a:pt x="634" y="2148"/>
                      <a:pt x="458" y="2219"/>
                    </a:cubicBezTo>
                    <a:cubicBezTo>
                      <a:pt x="247" y="2324"/>
                      <a:pt x="0" y="2183"/>
                      <a:pt x="35" y="1937"/>
                    </a:cubicBezTo>
                    <a:cubicBezTo>
                      <a:pt x="35" y="1761"/>
                      <a:pt x="35" y="1620"/>
                      <a:pt x="35" y="1444"/>
                    </a:cubicBezTo>
                    <a:cubicBezTo>
                      <a:pt x="70" y="1233"/>
                      <a:pt x="141" y="986"/>
                      <a:pt x="141" y="810"/>
                    </a:cubicBezTo>
                    <a:cubicBezTo>
                      <a:pt x="176" y="599"/>
                      <a:pt x="282" y="353"/>
                      <a:pt x="282" y="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8"/>
              <p:cNvSpPr/>
              <p:nvPr/>
            </p:nvSpPr>
            <p:spPr>
              <a:xfrm>
                <a:off x="2437050" y="705400"/>
                <a:ext cx="741125" cy="1951350"/>
              </a:xfrm>
              <a:custGeom>
                <a:avLst/>
                <a:gdLst/>
                <a:ahLst/>
                <a:cxnLst/>
                <a:rect l="l" t="t" r="r" b="b"/>
                <a:pathLst>
                  <a:path w="29645" h="78054" extrusionOk="0">
                    <a:moveTo>
                      <a:pt x="18836" y="38199"/>
                    </a:moveTo>
                    <a:cubicBezTo>
                      <a:pt x="18308" y="38235"/>
                      <a:pt x="17780" y="38305"/>
                      <a:pt x="17252" y="38305"/>
                    </a:cubicBezTo>
                    <a:cubicBezTo>
                      <a:pt x="17005" y="38340"/>
                      <a:pt x="16759" y="38340"/>
                      <a:pt x="16512" y="38305"/>
                    </a:cubicBezTo>
                    <a:cubicBezTo>
                      <a:pt x="16160" y="38305"/>
                      <a:pt x="15914" y="37953"/>
                      <a:pt x="15984" y="37636"/>
                    </a:cubicBezTo>
                    <a:cubicBezTo>
                      <a:pt x="16019" y="37425"/>
                      <a:pt x="16090" y="37214"/>
                      <a:pt x="16195" y="37002"/>
                    </a:cubicBezTo>
                    <a:cubicBezTo>
                      <a:pt x="16407" y="36439"/>
                      <a:pt x="16618" y="35876"/>
                      <a:pt x="16829" y="35277"/>
                    </a:cubicBezTo>
                    <a:cubicBezTo>
                      <a:pt x="16583" y="35172"/>
                      <a:pt x="16301" y="35172"/>
                      <a:pt x="16019" y="35207"/>
                    </a:cubicBezTo>
                    <a:cubicBezTo>
                      <a:pt x="14681" y="35312"/>
                      <a:pt x="13379" y="35172"/>
                      <a:pt x="12076" y="34855"/>
                    </a:cubicBezTo>
                    <a:cubicBezTo>
                      <a:pt x="10738" y="34467"/>
                      <a:pt x="9471" y="33799"/>
                      <a:pt x="8415" y="32883"/>
                    </a:cubicBezTo>
                    <a:cubicBezTo>
                      <a:pt x="7042" y="31757"/>
                      <a:pt x="5809" y="30489"/>
                      <a:pt x="4788" y="29046"/>
                    </a:cubicBezTo>
                    <a:cubicBezTo>
                      <a:pt x="3380" y="27180"/>
                      <a:pt x="2183" y="25173"/>
                      <a:pt x="1268" y="22990"/>
                    </a:cubicBezTo>
                    <a:cubicBezTo>
                      <a:pt x="352" y="20807"/>
                      <a:pt x="0" y="18413"/>
                      <a:pt x="247" y="16054"/>
                    </a:cubicBezTo>
                    <a:cubicBezTo>
                      <a:pt x="599" y="12428"/>
                      <a:pt x="1901" y="8943"/>
                      <a:pt x="4049" y="5985"/>
                    </a:cubicBezTo>
                    <a:cubicBezTo>
                      <a:pt x="4260" y="5668"/>
                      <a:pt x="4542" y="5352"/>
                      <a:pt x="4824" y="5070"/>
                    </a:cubicBezTo>
                    <a:cubicBezTo>
                      <a:pt x="6549" y="3345"/>
                      <a:pt x="8591" y="2007"/>
                      <a:pt x="10844" y="1092"/>
                    </a:cubicBezTo>
                    <a:cubicBezTo>
                      <a:pt x="12675" y="352"/>
                      <a:pt x="14646" y="0"/>
                      <a:pt x="16653" y="71"/>
                    </a:cubicBezTo>
                    <a:cubicBezTo>
                      <a:pt x="17216" y="106"/>
                      <a:pt x="17780" y="176"/>
                      <a:pt x="18343" y="317"/>
                    </a:cubicBezTo>
                    <a:cubicBezTo>
                      <a:pt x="19962" y="704"/>
                      <a:pt x="21476" y="1408"/>
                      <a:pt x="22779" y="2429"/>
                    </a:cubicBezTo>
                    <a:cubicBezTo>
                      <a:pt x="25138" y="4190"/>
                      <a:pt x="26969" y="6549"/>
                      <a:pt x="28130" y="9224"/>
                    </a:cubicBezTo>
                    <a:cubicBezTo>
                      <a:pt x="28623" y="10492"/>
                      <a:pt x="28975" y="11794"/>
                      <a:pt x="29187" y="13097"/>
                    </a:cubicBezTo>
                    <a:cubicBezTo>
                      <a:pt x="29539" y="15209"/>
                      <a:pt x="29644" y="17392"/>
                      <a:pt x="29468" y="19505"/>
                    </a:cubicBezTo>
                    <a:cubicBezTo>
                      <a:pt x="29327" y="21687"/>
                      <a:pt x="28940" y="23835"/>
                      <a:pt x="27884" y="25771"/>
                    </a:cubicBezTo>
                    <a:cubicBezTo>
                      <a:pt x="27426" y="26581"/>
                      <a:pt x="26933" y="27356"/>
                      <a:pt x="26370" y="28060"/>
                    </a:cubicBezTo>
                    <a:cubicBezTo>
                      <a:pt x="25631" y="29010"/>
                      <a:pt x="24891" y="29961"/>
                      <a:pt x="24152" y="30912"/>
                    </a:cubicBezTo>
                    <a:cubicBezTo>
                      <a:pt x="23906" y="31193"/>
                      <a:pt x="23694" y="31440"/>
                      <a:pt x="23413" y="31686"/>
                    </a:cubicBezTo>
                    <a:cubicBezTo>
                      <a:pt x="22955" y="32109"/>
                      <a:pt x="22462" y="32531"/>
                      <a:pt x="22004" y="32954"/>
                    </a:cubicBezTo>
                    <a:cubicBezTo>
                      <a:pt x="21300" y="33482"/>
                      <a:pt x="20526" y="33939"/>
                      <a:pt x="19751" y="34291"/>
                    </a:cubicBezTo>
                    <a:cubicBezTo>
                      <a:pt x="19575" y="34397"/>
                      <a:pt x="19434" y="34503"/>
                      <a:pt x="19223" y="34608"/>
                    </a:cubicBezTo>
                    <a:lnTo>
                      <a:pt x="19998" y="35488"/>
                    </a:lnTo>
                    <a:cubicBezTo>
                      <a:pt x="20209" y="35700"/>
                      <a:pt x="20385" y="35911"/>
                      <a:pt x="20561" y="36122"/>
                    </a:cubicBezTo>
                    <a:cubicBezTo>
                      <a:pt x="20913" y="36545"/>
                      <a:pt x="20843" y="37178"/>
                      <a:pt x="20420" y="37530"/>
                    </a:cubicBezTo>
                    <a:cubicBezTo>
                      <a:pt x="20209" y="37671"/>
                      <a:pt x="19998" y="37812"/>
                      <a:pt x="19786" y="37953"/>
                    </a:cubicBezTo>
                    <a:cubicBezTo>
                      <a:pt x="19786" y="38023"/>
                      <a:pt x="19751" y="38129"/>
                      <a:pt x="19786" y="38199"/>
                    </a:cubicBezTo>
                    <a:cubicBezTo>
                      <a:pt x="20103" y="39220"/>
                      <a:pt x="20244" y="40277"/>
                      <a:pt x="20209" y="41368"/>
                    </a:cubicBezTo>
                    <a:cubicBezTo>
                      <a:pt x="20174" y="42847"/>
                      <a:pt x="19998" y="44325"/>
                      <a:pt x="19716" y="45769"/>
                    </a:cubicBezTo>
                    <a:cubicBezTo>
                      <a:pt x="19470" y="46966"/>
                      <a:pt x="19188" y="48163"/>
                      <a:pt x="18906" y="49395"/>
                    </a:cubicBezTo>
                    <a:cubicBezTo>
                      <a:pt x="18484" y="51085"/>
                      <a:pt x="18202" y="52845"/>
                      <a:pt x="18026" y="54570"/>
                    </a:cubicBezTo>
                    <a:cubicBezTo>
                      <a:pt x="17744" y="57387"/>
                      <a:pt x="17780" y="60204"/>
                      <a:pt x="18167" y="62985"/>
                    </a:cubicBezTo>
                    <a:cubicBezTo>
                      <a:pt x="18941" y="67879"/>
                      <a:pt x="20737" y="72561"/>
                      <a:pt x="23448" y="76751"/>
                    </a:cubicBezTo>
                    <a:cubicBezTo>
                      <a:pt x="23624" y="77032"/>
                      <a:pt x="23800" y="77314"/>
                      <a:pt x="23941" y="77596"/>
                    </a:cubicBezTo>
                    <a:cubicBezTo>
                      <a:pt x="24011" y="77736"/>
                      <a:pt x="24046" y="77912"/>
                      <a:pt x="24082" y="78053"/>
                    </a:cubicBezTo>
                    <a:cubicBezTo>
                      <a:pt x="23906" y="78018"/>
                      <a:pt x="23800" y="78018"/>
                      <a:pt x="23730" y="77983"/>
                    </a:cubicBezTo>
                    <a:cubicBezTo>
                      <a:pt x="23448" y="77772"/>
                      <a:pt x="23237" y="77560"/>
                      <a:pt x="23025" y="77314"/>
                    </a:cubicBezTo>
                    <a:cubicBezTo>
                      <a:pt x="22462" y="76610"/>
                      <a:pt x="21899" y="75870"/>
                      <a:pt x="21406" y="75131"/>
                    </a:cubicBezTo>
                    <a:cubicBezTo>
                      <a:pt x="20068" y="72984"/>
                      <a:pt x="19047" y="70695"/>
                      <a:pt x="18343" y="68301"/>
                    </a:cubicBezTo>
                    <a:cubicBezTo>
                      <a:pt x="17568" y="65977"/>
                      <a:pt x="17075" y="63583"/>
                      <a:pt x="16864" y="61154"/>
                    </a:cubicBezTo>
                    <a:cubicBezTo>
                      <a:pt x="16794" y="60661"/>
                      <a:pt x="16794" y="60204"/>
                      <a:pt x="16794" y="59746"/>
                    </a:cubicBezTo>
                    <a:cubicBezTo>
                      <a:pt x="16759" y="57809"/>
                      <a:pt x="16829" y="55873"/>
                      <a:pt x="17005" y="53972"/>
                    </a:cubicBezTo>
                    <a:cubicBezTo>
                      <a:pt x="17181" y="52317"/>
                      <a:pt x="17463" y="50663"/>
                      <a:pt x="17885" y="49008"/>
                    </a:cubicBezTo>
                    <a:cubicBezTo>
                      <a:pt x="18202" y="47529"/>
                      <a:pt x="18625" y="46015"/>
                      <a:pt x="18871" y="44501"/>
                    </a:cubicBezTo>
                    <a:cubicBezTo>
                      <a:pt x="19117" y="42917"/>
                      <a:pt x="19188" y="41333"/>
                      <a:pt x="19153" y="39748"/>
                    </a:cubicBezTo>
                    <a:cubicBezTo>
                      <a:pt x="19153" y="39220"/>
                      <a:pt x="19047" y="38692"/>
                      <a:pt x="18836" y="38199"/>
                    </a:cubicBezTo>
                    <a:close/>
                    <a:moveTo>
                      <a:pt x="28623" y="17251"/>
                    </a:moveTo>
                    <a:cubicBezTo>
                      <a:pt x="28623" y="15104"/>
                      <a:pt x="28306" y="12921"/>
                      <a:pt x="27708" y="10879"/>
                    </a:cubicBezTo>
                    <a:cubicBezTo>
                      <a:pt x="27285" y="9541"/>
                      <a:pt x="26687" y="8274"/>
                      <a:pt x="25948" y="7147"/>
                    </a:cubicBezTo>
                    <a:cubicBezTo>
                      <a:pt x="25103" y="5915"/>
                      <a:pt x="24117" y="4788"/>
                      <a:pt x="23025" y="3838"/>
                    </a:cubicBezTo>
                    <a:cubicBezTo>
                      <a:pt x="22040" y="2958"/>
                      <a:pt x="20948" y="2253"/>
                      <a:pt x="19751" y="1760"/>
                    </a:cubicBezTo>
                    <a:cubicBezTo>
                      <a:pt x="18132" y="1056"/>
                      <a:pt x="16371" y="845"/>
                      <a:pt x="14646" y="1092"/>
                    </a:cubicBezTo>
                    <a:cubicBezTo>
                      <a:pt x="12358" y="1408"/>
                      <a:pt x="10140" y="2253"/>
                      <a:pt x="8239" y="3591"/>
                    </a:cubicBezTo>
                    <a:cubicBezTo>
                      <a:pt x="7570" y="4049"/>
                      <a:pt x="6936" y="4577"/>
                      <a:pt x="6302" y="5105"/>
                    </a:cubicBezTo>
                    <a:cubicBezTo>
                      <a:pt x="5598" y="5633"/>
                      <a:pt x="5000" y="6302"/>
                      <a:pt x="4542" y="7041"/>
                    </a:cubicBezTo>
                    <a:cubicBezTo>
                      <a:pt x="3169" y="9119"/>
                      <a:pt x="2183" y="11407"/>
                      <a:pt x="1620" y="13801"/>
                    </a:cubicBezTo>
                    <a:cubicBezTo>
                      <a:pt x="810" y="16899"/>
                      <a:pt x="1056" y="20174"/>
                      <a:pt x="2324" y="23096"/>
                    </a:cubicBezTo>
                    <a:cubicBezTo>
                      <a:pt x="3028" y="24715"/>
                      <a:pt x="3873" y="26229"/>
                      <a:pt x="4894" y="27708"/>
                    </a:cubicBezTo>
                    <a:cubicBezTo>
                      <a:pt x="6021" y="29363"/>
                      <a:pt x="7394" y="30841"/>
                      <a:pt x="8943" y="32144"/>
                    </a:cubicBezTo>
                    <a:cubicBezTo>
                      <a:pt x="9823" y="32848"/>
                      <a:pt x="10844" y="33446"/>
                      <a:pt x="11900" y="33869"/>
                    </a:cubicBezTo>
                    <a:cubicBezTo>
                      <a:pt x="12252" y="34010"/>
                      <a:pt x="12639" y="34115"/>
                      <a:pt x="13027" y="34151"/>
                    </a:cubicBezTo>
                    <a:cubicBezTo>
                      <a:pt x="14189" y="34256"/>
                      <a:pt x="15350" y="34432"/>
                      <a:pt x="16547" y="34221"/>
                    </a:cubicBezTo>
                    <a:cubicBezTo>
                      <a:pt x="17287" y="34115"/>
                      <a:pt x="17991" y="33975"/>
                      <a:pt x="18695" y="33763"/>
                    </a:cubicBezTo>
                    <a:cubicBezTo>
                      <a:pt x="19681" y="33446"/>
                      <a:pt x="20596" y="32954"/>
                      <a:pt x="21371" y="32320"/>
                    </a:cubicBezTo>
                    <a:cubicBezTo>
                      <a:pt x="21899" y="31897"/>
                      <a:pt x="22392" y="31440"/>
                      <a:pt x="22849" y="30982"/>
                    </a:cubicBezTo>
                    <a:cubicBezTo>
                      <a:pt x="23096" y="30806"/>
                      <a:pt x="23307" y="30560"/>
                      <a:pt x="23483" y="30348"/>
                    </a:cubicBezTo>
                    <a:cubicBezTo>
                      <a:pt x="24082" y="29609"/>
                      <a:pt x="24645" y="28870"/>
                      <a:pt x="25208" y="28130"/>
                    </a:cubicBezTo>
                    <a:cubicBezTo>
                      <a:pt x="25701" y="27497"/>
                      <a:pt x="26194" y="26863"/>
                      <a:pt x="26616" y="26194"/>
                    </a:cubicBezTo>
                    <a:cubicBezTo>
                      <a:pt x="27250" y="25279"/>
                      <a:pt x="27708" y="24222"/>
                      <a:pt x="27954" y="23131"/>
                    </a:cubicBezTo>
                    <a:cubicBezTo>
                      <a:pt x="28095" y="22568"/>
                      <a:pt x="28166" y="22004"/>
                      <a:pt x="28271" y="21441"/>
                    </a:cubicBezTo>
                    <a:cubicBezTo>
                      <a:pt x="28588" y="20068"/>
                      <a:pt x="28694" y="18660"/>
                      <a:pt x="28623" y="17251"/>
                    </a:cubicBezTo>
                    <a:close/>
                    <a:moveTo>
                      <a:pt x="19822" y="36721"/>
                    </a:moveTo>
                    <a:cubicBezTo>
                      <a:pt x="19786" y="36615"/>
                      <a:pt x="19716" y="36509"/>
                      <a:pt x="19646" y="36404"/>
                    </a:cubicBezTo>
                    <a:cubicBezTo>
                      <a:pt x="19223" y="35981"/>
                      <a:pt x="18836" y="35524"/>
                      <a:pt x="18413" y="35101"/>
                    </a:cubicBezTo>
                    <a:cubicBezTo>
                      <a:pt x="18096" y="34749"/>
                      <a:pt x="17709" y="34820"/>
                      <a:pt x="17533" y="35312"/>
                    </a:cubicBezTo>
                    <a:cubicBezTo>
                      <a:pt x="17322" y="35876"/>
                      <a:pt x="17181" y="36439"/>
                      <a:pt x="17005" y="37002"/>
                    </a:cubicBezTo>
                    <a:cubicBezTo>
                      <a:pt x="16970" y="37143"/>
                      <a:pt x="16935" y="37319"/>
                      <a:pt x="16935" y="37460"/>
                    </a:cubicBezTo>
                    <a:cubicBezTo>
                      <a:pt x="17674" y="37460"/>
                      <a:pt x="18413" y="37354"/>
                      <a:pt x="19117" y="37178"/>
                    </a:cubicBezTo>
                    <a:cubicBezTo>
                      <a:pt x="19399" y="37143"/>
                      <a:pt x="19681" y="37002"/>
                      <a:pt x="19822" y="367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8"/>
              <p:cNvSpPr/>
              <p:nvPr/>
            </p:nvSpPr>
            <p:spPr>
              <a:xfrm>
                <a:off x="2971300" y="914000"/>
                <a:ext cx="122375" cy="264950"/>
              </a:xfrm>
              <a:custGeom>
                <a:avLst/>
                <a:gdLst/>
                <a:ahLst/>
                <a:cxnLst/>
                <a:rect l="l" t="t" r="r" b="b"/>
                <a:pathLst>
                  <a:path w="4895" h="10598" extrusionOk="0">
                    <a:moveTo>
                      <a:pt x="4859" y="7464"/>
                    </a:moveTo>
                    <a:cubicBezTo>
                      <a:pt x="4894" y="8027"/>
                      <a:pt x="4859" y="8626"/>
                      <a:pt x="4683" y="9154"/>
                    </a:cubicBezTo>
                    <a:cubicBezTo>
                      <a:pt x="4578" y="9436"/>
                      <a:pt x="4437" y="9717"/>
                      <a:pt x="4225" y="9928"/>
                    </a:cubicBezTo>
                    <a:cubicBezTo>
                      <a:pt x="3662" y="10597"/>
                      <a:pt x="2606" y="10457"/>
                      <a:pt x="2254" y="9647"/>
                    </a:cubicBezTo>
                    <a:cubicBezTo>
                      <a:pt x="2254" y="9612"/>
                      <a:pt x="2254" y="9576"/>
                      <a:pt x="2219" y="9576"/>
                    </a:cubicBezTo>
                    <a:cubicBezTo>
                      <a:pt x="1515" y="7429"/>
                      <a:pt x="529" y="5422"/>
                      <a:pt x="177" y="3169"/>
                    </a:cubicBezTo>
                    <a:cubicBezTo>
                      <a:pt x="36" y="2535"/>
                      <a:pt x="1" y="1901"/>
                      <a:pt x="71" y="1268"/>
                    </a:cubicBezTo>
                    <a:cubicBezTo>
                      <a:pt x="106" y="951"/>
                      <a:pt x="318" y="634"/>
                      <a:pt x="634" y="528"/>
                    </a:cubicBezTo>
                    <a:cubicBezTo>
                      <a:pt x="1057" y="352"/>
                      <a:pt x="1444" y="247"/>
                      <a:pt x="1902" y="176"/>
                    </a:cubicBezTo>
                    <a:cubicBezTo>
                      <a:pt x="2465" y="0"/>
                      <a:pt x="3064" y="317"/>
                      <a:pt x="3204" y="880"/>
                    </a:cubicBezTo>
                    <a:cubicBezTo>
                      <a:pt x="3557" y="1725"/>
                      <a:pt x="3909" y="2570"/>
                      <a:pt x="4190" y="3415"/>
                    </a:cubicBezTo>
                    <a:cubicBezTo>
                      <a:pt x="4613" y="4718"/>
                      <a:pt x="4859" y="6091"/>
                      <a:pt x="4859" y="7464"/>
                    </a:cubicBezTo>
                    <a:close/>
                    <a:moveTo>
                      <a:pt x="2324" y="986"/>
                    </a:moveTo>
                    <a:cubicBezTo>
                      <a:pt x="1902" y="916"/>
                      <a:pt x="1479" y="986"/>
                      <a:pt x="1092" y="1197"/>
                    </a:cubicBezTo>
                    <a:cubicBezTo>
                      <a:pt x="986" y="1268"/>
                      <a:pt x="916" y="1373"/>
                      <a:pt x="881" y="1514"/>
                    </a:cubicBezTo>
                    <a:cubicBezTo>
                      <a:pt x="846" y="1655"/>
                      <a:pt x="846" y="1831"/>
                      <a:pt x="881" y="2007"/>
                    </a:cubicBezTo>
                    <a:cubicBezTo>
                      <a:pt x="1022" y="3556"/>
                      <a:pt x="1409" y="5070"/>
                      <a:pt x="2007" y="6513"/>
                    </a:cubicBezTo>
                    <a:cubicBezTo>
                      <a:pt x="2324" y="7288"/>
                      <a:pt x="2606" y="8062"/>
                      <a:pt x="2888" y="8837"/>
                    </a:cubicBezTo>
                    <a:cubicBezTo>
                      <a:pt x="2958" y="8978"/>
                      <a:pt x="3028" y="9119"/>
                      <a:pt x="3099" y="9259"/>
                    </a:cubicBezTo>
                    <a:cubicBezTo>
                      <a:pt x="3204" y="9400"/>
                      <a:pt x="3416" y="9436"/>
                      <a:pt x="3557" y="9295"/>
                    </a:cubicBezTo>
                    <a:cubicBezTo>
                      <a:pt x="3662" y="9154"/>
                      <a:pt x="3768" y="9013"/>
                      <a:pt x="3838" y="8837"/>
                    </a:cubicBezTo>
                    <a:cubicBezTo>
                      <a:pt x="3944" y="8450"/>
                      <a:pt x="3979" y="8062"/>
                      <a:pt x="3979" y="7675"/>
                    </a:cubicBezTo>
                    <a:cubicBezTo>
                      <a:pt x="4014" y="6267"/>
                      <a:pt x="3803" y="4894"/>
                      <a:pt x="3345" y="3556"/>
                    </a:cubicBezTo>
                    <a:cubicBezTo>
                      <a:pt x="3099" y="2852"/>
                      <a:pt x="2817" y="2113"/>
                      <a:pt x="2536" y="1408"/>
                    </a:cubicBezTo>
                    <a:cubicBezTo>
                      <a:pt x="2465" y="1268"/>
                      <a:pt x="2395" y="1127"/>
                      <a:pt x="2324" y="9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8"/>
              <p:cNvSpPr/>
              <p:nvPr/>
            </p:nvSpPr>
            <p:spPr>
              <a:xfrm>
                <a:off x="3030275" y="1215000"/>
                <a:ext cx="70450" cy="100375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4015" extrusionOk="0">
                    <a:moveTo>
                      <a:pt x="2817" y="1550"/>
                    </a:moveTo>
                    <a:cubicBezTo>
                      <a:pt x="2747" y="1972"/>
                      <a:pt x="2711" y="2324"/>
                      <a:pt x="2641" y="2641"/>
                    </a:cubicBezTo>
                    <a:cubicBezTo>
                      <a:pt x="2465" y="3345"/>
                      <a:pt x="1902" y="3874"/>
                      <a:pt x="1198" y="3909"/>
                    </a:cubicBezTo>
                    <a:cubicBezTo>
                      <a:pt x="599" y="4014"/>
                      <a:pt x="36" y="3557"/>
                      <a:pt x="36" y="2958"/>
                    </a:cubicBezTo>
                    <a:cubicBezTo>
                      <a:pt x="1" y="2782"/>
                      <a:pt x="1" y="2606"/>
                      <a:pt x="36" y="2465"/>
                    </a:cubicBezTo>
                    <a:cubicBezTo>
                      <a:pt x="71" y="1937"/>
                      <a:pt x="141" y="1409"/>
                      <a:pt x="212" y="916"/>
                    </a:cubicBezTo>
                    <a:cubicBezTo>
                      <a:pt x="247" y="494"/>
                      <a:pt x="529" y="177"/>
                      <a:pt x="916" y="71"/>
                    </a:cubicBezTo>
                    <a:cubicBezTo>
                      <a:pt x="1162" y="1"/>
                      <a:pt x="1444" y="1"/>
                      <a:pt x="1726" y="1"/>
                    </a:cubicBezTo>
                    <a:cubicBezTo>
                      <a:pt x="2148" y="1"/>
                      <a:pt x="2500" y="318"/>
                      <a:pt x="2641" y="705"/>
                    </a:cubicBezTo>
                    <a:cubicBezTo>
                      <a:pt x="2711" y="987"/>
                      <a:pt x="2782" y="1268"/>
                      <a:pt x="2817" y="1550"/>
                    </a:cubicBezTo>
                    <a:close/>
                    <a:moveTo>
                      <a:pt x="1057" y="881"/>
                    </a:moveTo>
                    <a:cubicBezTo>
                      <a:pt x="1022" y="1163"/>
                      <a:pt x="986" y="1409"/>
                      <a:pt x="951" y="1620"/>
                    </a:cubicBezTo>
                    <a:cubicBezTo>
                      <a:pt x="916" y="1832"/>
                      <a:pt x="881" y="2043"/>
                      <a:pt x="845" y="2254"/>
                    </a:cubicBezTo>
                    <a:cubicBezTo>
                      <a:pt x="810" y="2430"/>
                      <a:pt x="810" y="2571"/>
                      <a:pt x="810" y="2747"/>
                    </a:cubicBezTo>
                    <a:cubicBezTo>
                      <a:pt x="810" y="2993"/>
                      <a:pt x="1057" y="3134"/>
                      <a:pt x="1268" y="3029"/>
                    </a:cubicBezTo>
                    <a:cubicBezTo>
                      <a:pt x="1444" y="2958"/>
                      <a:pt x="1585" y="2817"/>
                      <a:pt x="1690" y="2677"/>
                    </a:cubicBezTo>
                    <a:cubicBezTo>
                      <a:pt x="1937" y="2219"/>
                      <a:pt x="2007" y="1656"/>
                      <a:pt x="1902" y="1163"/>
                    </a:cubicBezTo>
                    <a:cubicBezTo>
                      <a:pt x="1866" y="951"/>
                      <a:pt x="1690" y="811"/>
                      <a:pt x="1514" y="811"/>
                    </a:cubicBezTo>
                    <a:cubicBezTo>
                      <a:pt x="1338" y="846"/>
                      <a:pt x="1198" y="846"/>
                      <a:pt x="1057" y="8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3B9ED1-00B8-4147-A49B-35CC9A982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2" t="23756" r="2052" b="8840"/>
          <a:stretch/>
        </p:blipFill>
        <p:spPr>
          <a:xfrm>
            <a:off x="0" y="0"/>
            <a:ext cx="9174410" cy="5160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A0943-28D7-41B7-A6A3-3BFE25D884C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855" y="1467091"/>
            <a:ext cx="4821104" cy="2706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63E34F-9402-4A39-A8FE-5A5E031EBC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712" y="3009594"/>
            <a:ext cx="590135" cy="348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CF7D29-8819-4C82-BC75-00EF85172F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9411" y="3183924"/>
            <a:ext cx="765935" cy="396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24D62-74D3-41EE-A039-D45E80A67AA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5563" y="3070969"/>
            <a:ext cx="765935" cy="396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DB315C-ECA2-4A9E-BD41-273754471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7475" y="2538016"/>
            <a:ext cx="638170" cy="10940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67D0A7-F4A4-496D-BFC5-7B4E7DAD0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5020" y="2404045"/>
            <a:ext cx="646076" cy="10767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4F679F-48AB-4D63-AFE3-5A8A3D8C67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1101" y="2386979"/>
            <a:ext cx="549800" cy="10767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008EEE-AF29-478E-936B-08B4F89C30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3707" y="2795178"/>
            <a:ext cx="791759" cy="9657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03E874-92A6-4D0A-AE4F-80C84F853E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9410" y="2950370"/>
            <a:ext cx="479346" cy="6982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F2E028-34D3-429E-8D30-2665D487C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188" y="3374031"/>
            <a:ext cx="765935" cy="3960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62C0B11-C211-4F21-95A6-748E9E74EA8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7475" y="3604523"/>
            <a:ext cx="3231281" cy="9598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5C06C0-9F77-406D-99D1-306E75F73E0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2377" y="3768094"/>
            <a:ext cx="959204" cy="8593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D16ACCF-2928-4D5F-933D-0105ECB83B5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6262" y="3521148"/>
            <a:ext cx="548063" cy="11160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2EDB62-547F-40DD-B263-812902F33A5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3818" y="3807479"/>
            <a:ext cx="5074613" cy="1186499"/>
          </a:xfrm>
          <a:prstGeom prst="rect">
            <a:avLst/>
          </a:prstGeom>
        </p:spPr>
      </p:pic>
      <p:pic>
        <p:nvPicPr>
          <p:cNvPr id="1026" name="Picture 2" descr="Sun Sunshine Sticker - Sun Sunshine Sunny Stickers">
            <a:hlinkClick r:id="rId18" action="ppaction://hlinksldjump"/>
            <a:extLst>
              <a:ext uri="{FF2B5EF4-FFF2-40B4-BE49-F238E27FC236}">
                <a16:creationId xmlns:a16="http://schemas.microsoft.com/office/drawing/2014/main" id="{67F8556B-CAF1-40BB-AF20-57CFF01B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840" y="48931"/>
            <a:ext cx="1239236" cy="122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9B5FFA-E1EA-4B72-955E-1B3DF9E80AA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292554" y="23664"/>
            <a:ext cx="4836781" cy="23980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C36A9C-AFE2-4109-A5D2-4FF4DD71C25C}"/>
              </a:ext>
            </a:extLst>
          </p:cNvPr>
          <p:cNvSpPr txBox="1"/>
          <p:nvPr/>
        </p:nvSpPr>
        <p:spPr>
          <a:xfrm>
            <a:off x="1771761" y="792988"/>
            <a:ext cx="58289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/>
                <a:sym typeface="Arial"/>
              </a:rPr>
              <a:t>Children’s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Arial"/>
                <a:sym typeface="Arial"/>
              </a:rPr>
              <a:t> acting team</a:t>
            </a:r>
          </a:p>
        </p:txBody>
      </p:sp>
    </p:spTree>
    <p:extLst>
      <p:ext uri="{BB962C8B-B14F-4D97-AF65-F5344CB8AC3E}">
        <p14:creationId xmlns:p14="http://schemas.microsoft.com/office/powerpoint/2010/main" val="13368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B3B9ED1-00B8-4147-A49B-35CC9A982B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" t="23756" r="2052" b="8840"/>
          <a:stretch/>
        </p:blipFill>
        <p:spPr>
          <a:xfrm>
            <a:off x="0" y="1"/>
            <a:ext cx="9174410" cy="51606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A0943-28D7-41B7-A6A3-3BFE25D884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855" y="1467091"/>
            <a:ext cx="4821104" cy="2706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63E34F-9402-4A39-A8FE-5A5E031EBCE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712" y="3009594"/>
            <a:ext cx="590135" cy="348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CF7D29-8819-4C82-BC75-00EF85172F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9411" y="3183924"/>
            <a:ext cx="765935" cy="396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24D62-74D3-41EE-A039-D45E80A67AA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5563" y="3070969"/>
            <a:ext cx="765935" cy="3960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DB315C-ECA2-4A9E-BD41-273754471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7475" y="2538016"/>
            <a:ext cx="638170" cy="10940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67D0A7-F4A4-496D-BFC5-7B4E7DAD0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020" y="2404045"/>
            <a:ext cx="646076" cy="10767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4F679F-48AB-4D63-AFE3-5A8A3D8C67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1101" y="2386979"/>
            <a:ext cx="549800" cy="10767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008EEE-AF29-478E-936B-08B4F89C30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3707" y="2795178"/>
            <a:ext cx="791759" cy="9657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03E874-92A6-4D0A-AE4F-80C84F853EB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9410" y="2950370"/>
            <a:ext cx="479346" cy="6982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5F2E028-34D3-429E-8D30-2665D487CC0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188" y="3374031"/>
            <a:ext cx="765935" cy="3960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62C0B11-C211-4F21-95A6-748E9E74EA8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7475" y="3604523"/>
            <a:ext cx="3231281" cy="9598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5C06C0-9F77-406D-99D1-306E75F73E07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2377" y="3768094"/>
            <a:ext cx="959204" cy="8593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D16ACCF-2928-4D5F-933D-0105ECB83B5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6262" y="3521148"/>
            <a:ext cx="548063" cy="11160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2EDB62-547F-40DD-B263-812902F33A5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2306" y="3717478"/>
            <a:ext cx="5074613" cy="1186499"/>
          </a:xfrm>
          <a:prstGeom prst="rect">
            <a:avLst/>
          </a:prstGeom>
        </p:spPr>
      </p:pic>
      <p:pic>
        <p:nvPicPr>
          <p:cNvPr id="47" name="4">
            <a:hlinkClick r:id="rId20" action="ppaction://hlinksldjump"/>
            <a:extLst>
              <a:ext uri="{FF2B5EF4-FFF2-40B4-BE49-F238E27FC236}">
                <a16:creationId xmlns:a16="http://schemas.microsoft.com/office/drawing/2014/main" id="{E6E05339-9C78-43B7-A810-F3D7EFBF672C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0354" y="825639"/>
            <a:ext cx="538670" cy="580398"/>
          </a:xfrm>
          <a:prstGeom prst="rect">
            <a:avLst/>
          </a:prstGeom>
        </p:spPr>
      </p:pic>
      <p:pic>
        <p:nvPicPr>
          <p:cNvPr id="48" name="54">
            <a:hlinkClick r:id="rId22" action="ppaction://hlinksldjump"/>
            <a:extLst>
              <a:ext uri="{FF2B5EF4-FFF2-40B4-BE49-F238E27FC236}">
                <a16:creationId xmlns:a16="http://schemas.microsoft.com/office/drawing/2014/main" id="{3949F89A-15DE-49E7-99D3-F4000EB669E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3363" y="825639"/>
            <a:ext cx="551948" cy="572812"/>
          </a:xfrm>
          <a:prstGeom prst="rect">
            <a:avLst/>
          </a:prstGeom>
        </p:spPr>
      </p:pic>
      <p:pic>
        <p:nvPicPr>
          <p:cNvPr id="49" name="4">
            <a:hlinkClick r:id="rId24" action="ppaction://hlinksldjump"/>
            <a:extLst>
              <a:ext uri="{FF2B5EF4-FFF2-40B4-BE49-F238E27FC236}">
                <a16:creationId xmlns:a16="http://schemas.microsoft.com/office/drawing/2014/main" id="{8FA4DF55-E50F-4C61-A9BF-1C9960ED514F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3163" y="835414"/>
            <a:ext cx="532980" cy="553844"/>
          </a:xfrm>
          <a:prstGeom prst="rect">
            <a:avLst/>
          </a:prstGeom>
        </p:spPr>
      </p:pic>
      <p:pic>
        <p:nvPicPr>
          <p:cNvPr id="50" name="2">
            <a:hlinkClick r:id="rId26" action="ppaction://hlinksldjump"/>
            <a:extLst>
              <a:ext uri="{FF2B5EF4-FFF2-40B4-BE49-F238E27FC236}">
                <a16:creationId xmlns:a16="http://schemas.microsoft.com/office/drawing/2014/main" id="{F673F7C6-0BF8-4191-A729-24E39F1992F3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8707" y="836392"/>
            <a:ext cx="550049" cy="551946"/>
          </a:xfrm>
          <a:prstGeom prst="rect">
            <a:avLst/>
          </a:prstGeom>
        </p:spPr>
      </p:pic>
      <p:pic>
        <p:nvPicPr>
          <p:cNvPr id="51" name="1">
            <a:hlinkClick r:id="rId28" action="ppaction://hlinksldjump"/>
            <a:extLst>
              <a:ext uri="{FF2B5EF4-FFF2-40B4-BE49-F238E27FC236}">
                <a16:creationId xmlns:a16="http://schemas.microsoft.com/office/drawing/2014/main" id="{8E2235ED-5E9B-4BE4-87C3-72C5AAAEE289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2262" y="835414"/>
            <a:ext cx="532980" cy="553844"/>
          </a:xfrm>
          <a:prstGeom prst="rect">
            <a:avLst/>
          </a:prstGeom>
        </p:spPr>
      </p:pic>
      <p:pic>
        <p:nvPicPr>
          <p:cNvPr id="52" name="Picture 12" descr="Káº¿t quáº£ hÃ¬nh áº£nh cho win text gif">
            <a:extLst>
              <a:ext uri="{FF2B5EF4-FFF2-40B4-BE49-F238E27FC236}">
                <a16:creationId xmlns:a16="http://schemas.microsoft.com/office/drawing/2014/main" id="{DD6498C1-DD38-400D-A2C2-250A37520A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817" y="2001061"/>
            <a:ext cx="2347635" cy="23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n Sunshine Sticker - Sun Sunshine Sunny Stickers">
            <a:extLst>
              <a:ext uri="{FF2B5EF4-FFF2-40B4-BE49-F238E27FC236}">
                <a16:creationId xmlns:a16="http://schemas.microsoft.com/office/drawing/2014/main" id="{67F8556B-CAF1-40BB-AF20-57CFF01B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840" y="48931"/>
            <a:ext cx="1239236" cy="122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2" action="ppaction://hlinksldjump"/>
            <a:extLst>
              <a:ext uri="{FF2B5EF4-FFF2-40B4-BE49-F238E27FC236}">
                <a16:creationId xmlns:a16="http://schemas.microsoft.com/office/drawing/2014/main" id="{326F0CCA-F709-A42D-DD01-A048F53249A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76758" y="4263642"/>
            <a:ext cx="761458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9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24AA9F-9CC3-458E-9BCD-A8C4DE5021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" t="23756" r="2052" b="8840"/>
          <a:stretch/>
        </p:blipFill>
        <p:spPr>
          <a:xfrm>
            <a:off x="0" y="1"/>
            <a:ext cx="9174410" cy="51606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84F58-6002-45F6-B817-4F676CDD1315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87378EF7-E8F8-403D-BB6B-B2651AD22327}"/>
              </a:ext>
            </a:extLst>
          </p:cNvPr>
          <p:cNvSpPr txBox="1"/>
          <p:nvPr/>
        </p:nvSpPr>
        <p:spPr>
          <a:xfrm>
            <a:off x="1067906" y="195649"/>
            <a:ext cx="76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5">
            <a:extLst>
              <a:ext uri="{FF2B5EF4-FFF2-40B4-BE49-F238E27FC236}">
                <a16:creationId xmlns:a16="http://schemas.microsoft.com/office/drawing/2014/main" id="{C975E020-5D6F-4383-AF95-14B8B90E3CD6}"/>
              </a:ext>
            </a:extLst>
          </p:cNvPr>
          <p:cNvSpPr/>
          <p:nvPr/>
        </p:nvSpPr>
        <p:spPr>
          <a:xfrm>
            <a:off x="817698" y="3445745"/>
            <a:ext cx="3769507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play the guitar</a:t>
            </a:r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F28FB4CC-C4C2-41F1-9C18-6E718F88361D}"/>
              </a:ext>
            </a:extLst>
          </p:cNvPr>
          <p:cNvSpPr/>
          <p:nvPr/>
        </p:nvSpPr>
        <p:spPr>
          <a:xfrm>
            <a:off x="4975660" y="2323168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drive a car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952C73A8-DE00-4BF9-88CC-B59ABE936F7B}"/>
              </a:ext>
            </a:extLst>
          </p:cNvPr>
          <p:cNvSpPr/>
          <p:nvPr/>
        </p:nvSpPr>
        <p:spPr>
          <a:xfrm>
            <a:off x="802493" y="2323168"/>
            <a:ext cx="3769507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play the piano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BB31E1E2-9E3E-4555-BC94-A76A09229B35}"/>
              </a:ext>
            </a:extLst>
          </p:cNvPr>
          <p:cNvSpPr/>
          <p:nvPr/>
        </p:nvSpPr>
        <p:spPr>
          <a:xfrm>
            <a:off x="4975660" y="348302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ride a bike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8E47740A-4487-4718-A4CE-4EDBF23654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005A94D-B61F-43C1-8FC9-D652C9E6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40" y="371355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95FD14F-32AF-4BC6-B0A0-C075BDB1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27" y="2627370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A4BEA09-5DF7-466C-AD29-494F834AE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549" y="370292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77325614-4144-448C-9A8F-EFB6FC0D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24" y="261573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3450C2CD-39A7-4C1F-99DB-E080E387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436" y="1400015"/>
            <a:ext cx="3349584" cy="32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578BF2-F009-5CE8-C4C9-3C033E7FD0F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7517" y="129050"/>
            <a:ext cx="2695494" cy="19175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8925" y="630574"/>
            <a:ext cx="42306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Look and choose</a:t>
            </a:r>
          </a:p>
        </p:txBody>
      </p:sp>
    </p:spTree>
    <p:extLst>
      <p:ext uri="{BB962C8B-B14F-4D97-AF65-F5344CB8AC3E}">
        <p14:creationId xmlns:p14="http://schemas.microsoft.com/office/powerpoint/2010/main" val="262570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D908CA1-B197-4FC3-8755-F206B9E407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" t="23756" r="2052" b="8840"/>
          <a:stretch/>
        </p:blipFill>
        <p:spPr>
          <a:xfrm>
            <a:off x="0" y="1"/>
            <a:ext cx="9174410" cy="51606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84F58-6002-45F6-B817-4F676CDD1315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4">
            <a:extLst>
              <a:ext uri="{FF2B5EF4-FFF2-40B4-BE49-F238E27FC236}">
                <a16:creationId xmlns:a16="http://schemas.microsoft.com/office/drawing/2014/main" id="{87378EF7-E8F8-403D-BB6B-B2651AD22327}"/>
              </a:ext>
            </a:extLst>
          </p:cNvPr>
          <p:cNvSpPr txBox="1"/>
          <p:nvPr/>
        </p:nvSpPr>
        <p:spPr>
          <a:xfrm>
            <a:off x="984998" y="562723"/>
            <a:ext cx="76322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Choose the correct picture: </a:t>
            </a:r>
            <a:r>
              <a:rPr kumimoji="0" lang="en-US" sz="4400" b="1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play the piano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C975E020-5D6F-4383-AF95-14B8B90E3CD6}"/>
              </a:ext>
            </a:extLst>
          </p:cNvPr>
          <p:cNvSpPr/>
          <p:nvPr/>
        </p:nvSpPr>
        <p:spPr>
          <a:xfrm>
            <a:off x="4841181" y="2392338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F28FB4CC-C4C2-41F1-9C18-6E718F88361D}"/>
              </a:ext>
            </a:extLst>
          </p:cNvPr>
          <p:cNvSpPr/>
          <p:nvPr/>
        </p:nvSpPr>
        <p:spPr>
          <a:xfrm>
            <a:off x="4841181" y="343048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952C73A8-DE00-4BF9-88CC-B59ABE936F7B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BB31E1E2-9E3E-4555-BC94-A76A09229B35}"/>
              </a:ext>
            </a:extLst>
          </p:cNvPr>
          <p:cNvSpPr/>
          <p:nvPr/>
        </p:nvSpPr>
        <p:spPr>
          <a:xfrm>
            <a:off x="803063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8E47740A-4487-4718-A4CE-4EDBF23654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005A94D-B61F-43C1-8FC9-D652C9E6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175" y="261835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95FD14F-32AF-4BC6-B0A0-C075BDB1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A4BEA09-5DF7-466C-AD29-494F834AE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16" y="26420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77325614-4144-448C-9A8F-EFB6FC0D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85801A-FE64-BF90-925D-E133BC19856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B6E5FA"/>
              </a:clrFrom>
              <a:clrTo>
                <a:srgbClr val="B6E5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1707" y="2392338"/>
            <a:ext cx="1350206" cy="9648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E71FC6-1363-F106-72D7-D6530D8C39C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DEC4DE"/>
              </a:clrFrom>
              <a:clrTo>
                <a:srgbClr val="DEC4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7938" y="2440548"/>
            <a:ext cx="1304617" cy="9287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6AF601-36AA-1310-AEBB-DC73823337C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D8EAD2"/>
              </a:clrFrom>
              <a:clrTo>
                <a:srgbClr val="D8EAD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5988" y="3431538"/>
            <a:ext cx="1346096" cy="963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D72165-7473-3FDF-BCD8-625D6B264C1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9292" y="3383276"/>
            <a:ext cx="1503122" cy="1069820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3450C2CD-39A7-4C1F-99DB-E080E387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9925" y="1226883"/>
            <a:ext cx="3349584" cy="32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82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D908CA1-B197-4FC3-8755-F206B9E407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2" t="23756" r="2052" b="8840"/>
          <a:stretch/>
        </p:blipFill>
        <p:spPr>
          <a:xfrm>
            <a:off x="0" y="1"/>
            <a:ext cx="9174410" cy="51606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84F58-6002-45F6-B817-4F676CDD1315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4">
            <a:extLst>
              <a:ext uri="{FF2B5EF4-FFF2-40B4-BE49-F238E27FC236}">
                <a16:creationId xmlns:a16="http://schemas.microsoft.com/office/drawing/2014/main" id="{87378EF7-E8F8-403D-BB6B-B2651AD22327}"/>
              </a:ext>
            </a:extLst>
          </p:cNvPr>
          <p:cNvSpPr txBox="1"/>
          <p:nvPr/>
        </p:nvSpPr>
        <p:spPr>
          <a:xfrm>
            <a:off x="1082397" y="281408"/>
            <a:ext cx="763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Listen and choose the correct answer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C975E020-5D6F-4383-AF95-14B8B90E3CD6}"/>
              </a:ext>
            </a:extLst>
          </p:cNvPr>
          <p:cNvSpPr/>
          <p:nvPr/>
        </p:nvSpPr>
        <p:spPr>
          <a:xfrm>
            <a:off x="824558" y="2335251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drive a car</a:t>
            </a:r>
          </a:p>
        </p:txBody>
      </p:sp>
      <p:sp>
        <p:nvSpPr>
          <p:cNvPr id="8" name="3">
            <a:extLst>
              <a:ext uri="{FF2B5EF4-FFF2-40B4-BE49-F238E27FC236}">
                <a16:creationId xmlns:a16="http://schemas.microsoft.com/office/drawing/2014/main" id="{F28FB4CC-C4C2-41F1-9C18-6E718F88361D}"/>
              </a:ext>
            </a:extLst>
          </p:cNvPr>
          <p:cNvSpPr/>
          <p:nvPr/>
        </p:nvSpPr>
        <p:spPr>
          <a:xfrm>
            <a:off x="4841181" y="3430486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do gymnastics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952C73A8-DE00-4BF9-88CC-B59ABE936F7B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ride a bike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BB31E1E2-9E3E-4555-BC94-A76A09229B35}"/>
              </a:ext>
            </a:extLst>
          </p:cNvPr>
          <p:cNvSpPr/>
          <p:nvPr/>
        </p:nvSpPr>
        <p:spPr>
          <a:xfrm>
            <a:off x="4845598" y="2357414"/>
            <a:ext cx="3918506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play the drums</a:t>
            </a: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8E47740A-4487-4718-A4CE-4EDBF23654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005A94D-B61F-43C1-8FC9-D652C9E6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21" y="266603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95FD14F-32AF-4BC6-B0A0-C075BDB1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49" y="369037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A4BEA09-5DF7-466C-AD29-494F834AE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77325614-4144-448C-9A8F-EFB6FC0D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b smart 4 cd 1 (39)">
            <a:hlinkClick r:id="" action="ppaction://media"/>
            <a:extLst>
              <a:ext uri="{FF2B5EF4-FFF2-40B4-BE49-F238E27FC236}">
                <a16:creationId xmlns:a16="http://schemas.microsoft.com/office/drawing/2014/main" id="{B02FEF74-D2A8-D7AB-4409-20DFFED394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228" end="20882.6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42" y="1117948"/>
            <a:ext cx="503600" cy="503600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3450C2CD-39A7-4C1F-99DB-E080E387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1002" y="1364855"/>
            <a:ext cx="3349584" cy="32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86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DDBCCC-B8FA-40D2-9947-0076F179FF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32" t="23756" r="2052" b="8840"/>
          <a:stretch/>
        </p:blipFill>
        <p:spPr>
          <a:xfrm>
            <a:off x="0" y="1"/>
            <a:ext cx="9174410" cy="51606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84F58-6002-45F6-B817-4F676CDD1315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87378EF7-E8F8-403D-BB6B-B2651AD22327}"/>
              </a:ext>
            </a:extLst>
          </p:cNvPr>
          <p:cNvSpPr txBox="1"/>
          <p:nvPr/>
        </p:nvSpPr>
        <p:spPr>
          <a:xfrm>
            <a:off x="964084" y="226990"/>
            <a:ext cx="763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Listen and choose the correct picture</a:t>
            </a:r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C975E020-5D6F-4383-AF95-14B8B90E3CD6}"/>
              </a:ext>
            </a:extLst>
          </p:cNvPr>
          <p:cNvSpPr/>
          <p:nvPr/>
        </p:nvSpPr>
        <p:spPr>
          <a:xfrm>
            <a:off x="803063" y="232122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F28FB4CC-C4C2-41F1-9C18-6E718F88361D}"/>
              </a:ext>
            </a:extLst>
          </p:cNvPr>
          <p:cNvSpPr/>
          <p:nvPr/>
        </p:nvSpPr>
        <p:spPr>
          <a:xfrm>
            <a:off x="4850975" y="342156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id="{952C73A8-DE00-4BF9-88CC-B59ABE936F7B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BB31E1E2-9E3E-4555-BC94-A76A09229B35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8E47740A-4487-4718-A4CE-4EDBF23654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005A94D-B61F-43C1-8FC9-D652C9E6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72" y="2651915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95FD14F-32AF-4BC6-B0A0-C075BDB1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15" y="372887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A4BEA09-5DF7-466C-AD29-494F834AE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77325614-4144-448C-9A8F-EFB6FC0D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b smart 4 cd 1 (39)">
            <a:hlinkClick r:id="" action="ppaction://media"/>
            <a:extLst>
              <a:ext uri="{FF2B5EF4-FFF2-40B4-BE49-F238E27FC236}">
                <a16:creationId xmlns:a16="http://schemas.microsoft.com/office/drawing/2014/main" id="{D8746215-F803-1CDC-F61D-E38572288A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74" end="8550.687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14" y="988706"/>
            <a:ext cx="975823" cy="9758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6AF601-36AA-1310-AEBB-DC73823337C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D8EAD2"/>
              </a:clrFrom>
              <a:clrTo>
                <a:srgbClr val="D8EAD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8666" y="2307910"/>
            <a:ext cx="1346096" cy="963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E71FC6-1363-F106-72D7-D6530D8C39C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DEC4DE"/>
              </a:clrFrom>
              <a:clrTo>
                <a:srgbClr val="DEC4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4826" y="2373923"/>
            <a:ext cx="1304617" cy="928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71082-F59F-9A94-3542-A7FF152E859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0153" y="3335950"/>
            <a:ext cx="1503122" cy="106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578BF2-F009-5CE8-C4C9-3C033E7FD0F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5824" y="3499904"/>
            <a:ext cx="1206243" cy="858132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3450C2CD-39A7-4C1F-99DB-E080E387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7489" y="1187424"/>
            <a:ext cx="2875372" cy="28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8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DDBCCC-B8FA-40D2-9947-0076F179FF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" t="23756" r="2052" b="8840"/>
          <a:stretch/>
        </p:blipFill>
        <p:spPr>
          <a:xfrm>
            <a:off x="0" y="1"/>
            <a:ext cx="9174410" cy="51606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A84F58-6002-45F6-B817-4F676CDD1315}"/>
              </a:ext>
            </a:extLst>
          </p:cNvPr>
          <p:cNvSpPr/>
          <p:nvPr/>
        </p:nvSpPr>
        <p:spPr>
          <a:xfrm>
            <a:off x="824558" y="91198"/>
            <a:ext cx="7875638" cy="216176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87378EF7-E8F8-403D-BB6B-B2651AD22327}"/>
              </a:ext>
            </a:extLst>
          </p:cNvPr>
          <p:cNvSpPr txBox="1"/>
          <p:nvPr/>
        </p:nvSpPr>
        <p:spPr>
          <a:xfrm>
            <a:off x="1084245" y="159457"/>
            <a:ext cx="763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Look and choose the correct answer</a:t>
            </a:r>
          </a:p>
        </p:txBody>
      </p:sp>
      <p:sp>
        <p:nvSpPr>
          <p:cNvPr id="7" name="5">
            <a:extLst>
              <a:ext uri="{FF2B5EF4-FFF2-40B4-BE49-F238E27FC236}">
                <a16:creationId xmlns:a16="http://schemas.microsoft.com/office/drawing/2014/main" id="{C975E020-5D6F-4383-AF95-14B8B90E3CD6}"/>
              </a:ext>
            </a:extLst>
          </p:cNvPr>
          <p:cNvSpPr/>
          <p:nvPr/>
        </p:nvSpPr>
        <p:spPr>
          <a:xfrm>
            <a:off x="4826683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ride a bike</a:t>
            </a:r>
          </a:p>
        </p:txBody>
      </p:sp>
      <p:sp>
        <p:nvSpPr>
          <p:cNvPr id="8" name="4">
            <a:extLst>
              <a:ext uri="{FF2B5EF4-FFF2-40B4-BE49-F238E27FC236}">
                <a16:creationId xmlns:a16="http://schemas.microsoft.com/office/drawing/2014/main" id="{F28FB4CC-C4C2-41F1-9C18-6E718F88361D}"/>
              </a:ext>
            </a:extLst>
          </p:cNvPr>
          <p:cNvSpPr/>
          <p:nvPr/>
        </p:nvSpPr>
        <p:spPr>
          <a:xfrm>
            <a:off x="824558" y="2330512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do gymnastics</a:t>
            </a: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952C73A8-DE00-4BF9-88CC-B59ABE936F7B}"/>
              </a:ext>
            </a:extLst>
          </p:cNvPr>
          <p:cNvSpPr/>
          <p:nvPr/>
        </p:nvSpPr>
        <p:spPr>
          <a:xfrm>
            <a:off x="817697" y="3386175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play the drums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BB31E1E2-9E3E-4555-BC94-A76A09229B35}"/>
              </a:ext>
            </a:extLst>
          </p:cNvPr>
          <p:cNvSpPr/>
          <p:nvPr/>
        </p:nvSpPr>
        <p:spPr>
          <a:xfrm>
            <a:off x="4841181" y="2344163"/>
            <a:ext cx="3619824" cy="97186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drive a car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8E47740A-4487-4718-A4CE-4EDBF23654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4309111"/>
            <a:ext cx="727553" cy="7275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005A94D-B61F-43C1-8FC9-D652C9E66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47" y="3716957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95FD14F-32AF-4BC6-B0A0-C075BDB1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25" y="2634713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A4BEA09-5DF7-466C-AD29-494F834AE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931" y="2655401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77325614-4144-448C-9A8F-EFB6FC0D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45" y="3678742"/>
            <a:ext cx="714684" cy="7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7B8D65-6443-816D-E160-DAAE4DEED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BE5F6"/>
              </a:clrFrom>
              <a:clrTo>
                <a:srgbClr val="CBE5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7701" y="512983"/>
            <a:ext cx="2506959" cy="1807739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3450C2CD-39A7-4C1F-99DB-E080E387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4691" y="1420091"/>
            <a:ext cx="2875372" cy="28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3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39"/>
          <p:cNvSpPr txBox="1">
            <a:spLocks noGrp="1"/>
          </p:cNvSpPr>
          <p:nvPr>
            <p:ph type="title"/>
          </p:nvPr>
        </p:nvSpPr>
        <p:spPr>
          <a:xfrm>
            <a:off x="2038200" y="192717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WARM UP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75" name="Google Shape;975;p39"/>
          <p:cNvSpPr txBox="1">
            <a:spLocks noGrp="1"/>
          </p:cNvSpPr>
          <p:nvPr>
            <p:ph type="title" idx="2"/>
          </p:nvPr>
        </p:nvSpPr>
        <p:spPr>
          <a:xfrm>
            <a:off x="3745950" y="7081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77" name="Google Shape;977;p39"/>
          <p:cNvSpPr/>
          <p:nvPr/>
        </p:nvSpPr>
        <p:spPr>
          <a:xfrm rot="257648">
            <a:off x="3989790" y="1728383"/>
            <a:ext cx="1164420" cy="97500"/>
          </a:xfrm>
          <a:custGeom>
            <a:avLst/>
            <a:gdLst/>
            <a:ahLst/>
            <a:cxnLst/>
            <a:rect l="l" t="t" r="r" b="b"/>
            <a:pathLst>
              <a:path w="11128" h="3900" extrusionOk="0">
                <a:moveTo>
                  <a:pt x="9446" y="36"/>
                </a:moveTo>
                <a:cubicBezTo>
                  <a:pt x="8623" y="143"/>
                  <a:pt x="7800" y="250"/>
                  <a:pt x="6977" y="394"/>
                </a:cubicBezTo>
                <a:cubicBezTo>
                  <a:pt x="5331" y="644"/>
                  <a:pt x="3685" y="1038"/>
                  <a:pt x="2075" y="1538"/>
                </a:cubicBezTo>
                <a:cubicBezTo>
                  <a:pt x="1610" y="1646"/>
                  <a:pt x="1181" y="1860"/>
                  <a:pt x="787" y="2111"/>
                </a:cubicBezTo>
                <a:cubicBezTo>
                  <a:pt x="609" y="2290"/>
                  <a:pt x="430" y="2469"/>
                  <a:pt x="322" y="2648"/>
                </a:cubicBezTo>
                <a:cubicBezTo>
                  <a:pt x="0" y="3148"/>
                  <a:pt x="287" y="3792"/>
                  <a:pt x="859" y="3864"/>
                </a:cubicBezTo>
                <a:cubicBezTo>
                  <a:pt x="1181" y="3900"/>
                  <a:pt x="1503" y="3900"/>
                  <a:pt x="1861" y="3864"/>
                </a:cubicBezTo>
                <a:cubicBezTo>
                  <a:pt x="2040" y="3828"/>
                  <a:pt x="2219" y="3792"/>
                  <a:pt x="2397" y="3721"/>
                </a:cubicBezTo>
                <a:cubicBezTo>
                  <a:pt x="4651" y="3113"/>
                  <a:pt x="6905" y="2648"/>
                  <a:pt x="9195" y="2218"/>
                </a:cubicBezTo>
                <a:cubicBezTo>
                  <a:pt x="9446" y="2147"/>
                  <a:pt x="9732" y="2111"/>
                  <a:pt x="9982" y="2004"/>
                </a:cubicBezTo>
                <a:cubicBezTo>
                  <a:pt x="10197" y="1968"/>
                  <a:pt x="10376" y="1860"/>
                  <a:pt x="10591" y="1753"/>
                </a:cubicBezTo>
                <a:cubicBezTo>
                  <a:pt x="11127" y="1395"/>
                  <a:pt x="11091" y="608"/>
                  <a:pt x="10519" y="286"/>
                </a:cubicBezTo>
                <a:cubicBezTo>
                  <a:pt x="10197" y="107"/>
                  <a:pt x="9803" y="0"/>
                  <a:pt x="9446" y="36"/>
                </a:cubicBezTo>
                <a:close/>
              </a:path>
            </a:pathLst>
          </a:custGeom>
          <a:solidFill>
            <a:srgbClr val="2FC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8" name="Google Shape;978;p39"/>
          <p:cNvGrpSpPr/>
          <p:nvPr/>
        </p:nvGrpSpPr>
        <p:grpSpPr>
          <a:xfrm>
            <a:off x="879863" y="592025"/>
            <a:ext cx="1661938" cy="2145663"/>
            <a:chOff x="879863" y="592025"/>
            <a:chExt cx="1661938" cy="2145663"/>
          </a:xfrm>
        </p:grpSpPr>
        <p:grpSp>
          <p:nvGrpSpPr>
            <p:cNvPr id="979" name="Google Shape;979;p39"/>
            <p:cNvGrpSpPr/>
            <p:nvPr/>
          </p:nvGrpSpPr>
          <p:grpSpPr>
            <a:xfrm>
              <a:off x="879863" y="860525"/>
              <a:ext cx="699475" cy="1249550"/>
              <a:chOff x="6303800" y="2527250"/>
              <a:chExt cx="699475" cy="1249550"/>
            </a:xfrm>
          </p:grpSpPr>
          <p:sp>
            <p:nvSpPr>
              <p:cNvPr id="980" name="Google Shape;980;p39"/>
              <p:cNvSpPr/>
              <p:nvPr/>
            </p:nvSpPr>
            <p:spPr>
              <a:xfrm>
                <a:off x="6542625" y="2550500"/>
                <a:ext cx="25582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233" h="12774" extrusionOk="0">
                    <a:moveTo>
                      <a:pt x="251" y="6011"/>
                    </a:moveTo>
                    <a:cubicBezTo>
                      <a:pt x="36" y="5439"/>
                      <a:pt x="1" y="4830"/>
                      <a:pt x="179" y="4222"/>
                    </a:cubicBezTo>
                    <a:cubicBezTo>
                      <a:pt x="394" y="3364"/>
                      <a:pt x="752" y="2541"/>
                      <a:pt x="1253" y="1825"/>
                    </a:cubicBezTo>
                    <a:cubicBezTo>
                      <a:pt x="1718" y="1110"/>
                      <a:pt x="2398" y="537"/>
                      <a:pt x="3221" y="287"/>
                    </a:cubicBezTo>
                    <a:cubicBezTo>
                      <a:pt x="3435" y="215"/>
                      <a:pt x="3650" y="144"/>
                      <a:pt x="3865" y="144"/>
                    </a:cubicBezTo>
                    <a:cubicBezTo>
                      <a:pt x="4652" y="0"/>
                      <a:pt x="5439" y="430"/>
                      <a:pt x="5761" y="1145"/>
                    </a:cubicBezTo>
                    <a:cubicBezTo>
                      <a:pt x="6047" y="1682"/>
                      <a:pt x="6190" y="2254"/>
                      <a:pt x="6190" y="2827"/>
                    </a:cubicBezTo>
                    <a:cubicBezTo>
                      <a:pt x="6154" y="4580"/>
                      <a:pt x="5510" y="6262"/>
                      <a:pt x="4401" y="7621"/>
                    </a:cubicBezTo>
                    <a:cubicBezTo>
                      <a:pt x="4258" y="7728"/>
                      <a:pt x="4187" y="7872"/>
                      <a:pt x="4079" y="8015"/>
                    </a:cubicBezTo>
                    <a:cubicBezTo>
                      <a:pt x="3972" y="8194"/>
                      <a:pt x="4008" y="8444"/>
                      <a:pt x="4187" y="8587"/>
                    </a:cubicBezTo>
                    <a:cubicBezTo>
                      <a:pt x="4365" y="8730"/>
                      <a:pt x="4580" y="8730"/>
                      <a:pt x="4723" y="8587"/>
                    </a:cubicBezTo>
                    <a:cubicBezTo>
                      <a:pt x="4795" y="8551"/>
                      <a:pt x="4866" y="8516"/>
                      <a:pt x="4938" y="8444"/>
                    </a:cubicBezTo>
                    <a:cubicBezTo>
                      <a:pt x="5439" y="7764"/>
                      <a:pt x="6226" y="7657"/>
                      <a:pt x="7013" y="7693"/>
                    </a:cubicBezTo>
                    <a:cubicBezTo>
                      <a:pt x="8015" y="7800"/>
                      <a:pt x="8945" y="8229"/>
                      <a:pt x="9660" y="8945"/>
                    </a:cubicBezTo>
                    <a:cubicBezTo>
                      <a:pt x="9804" y="9052"/>
                      <a:pt x="9911" y="9231"/>
                      <a:pt x="10018" y="9374"/>
                    </a:cubicBezTo>
                    <a:cubicBezTo>
                      <a:pt x="10233" y="9696"/>
                      <a:pt x="10233" y="10161"/>
                      <a:pt x="9947" y="10448"/>
                    </a:cubicBezTo>
                    <a:cubicBezTo>
                      <a:pt x="9016" y="11592"/>
                      <a:pt x="7728" y="12380"/>
                      <a:pt x="6297" y="12666"/>
                    </a:cubicBezTo>
                    <a:cubicBezTo>
                      <a:pt x="5761" y="12773"/>
                      <a:pt x="5224" y="12737"/>
                      <a:pt x="4759" y="12558"/>
                    </a:cubicBezTo>
                    <a:cubicBezTo>
                      <a:pt x="4437" y="12487"/>
                      <a:pt x="4222" y="12236"/>
                      <a:pt x="4187" y="11914"/>
                    </a:cubicBezTo>
                    <a:cubicBezTo>
                      <a:pt x="4043" y="11306"/>
                      <a:pt x="3865" y="10698"/>
                      <a:pt x="3686" y="10090"/>
                    </a:cubicBezTo>
                    <a:cubicBezTo>
                      <a:pt x="3399" y="9231"/>
                      <a:pt x="2970" y="8408"/>
                      <a:pt x="2398" y="7693"/>
                    </a:cubicBezTo>
                    <a:cubicBezTo>
                      <a:pt x="1933" y="7013"/>
                      <a:pt x="1289" y="6476"/>
                      <a:pt x="501" y="6118"/>
                    </a:cubicBezTo>
                    <a:cubicBezTo>
                      <a:pt x="430" y="6083"/>
                      <a:pt x="323" y="6047"/>
                      <a:pt x="251" y="60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9"/>
              <p:cNvSpPr/>
              <p:nvPr/>
            </p:nvSpPr>
            <p:spPr>
              <a:xfrm>
                <a:off x="6327075" y="2741900"/>
                <a:ext cx="26925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10341" extrusionOk="0">
                    <a:moveTo>
                      <a:pt x="7084" y="1003"/>
                    </a:moveTo>
                    <a:cubicBezTo>
                      <a:pt x="7835" y="3149"/>
                      <a:pt x="9088" y="5046"/>
                      <a:pt x="10769" y="6584"/>
                    </a:cubicBezTo>
                    <a:cubicBezTo>
                      <a:pt x="10698" y="7121"/>
                      <a:pt x="10662" y="7657"/>
                      <a:pt x="10555" y="8194"/>
                    </a:cubicBezTo>
                    <a:cubicBezTo>
                      <a:pt x="10447" y="8659"/>
                      <a:pt x="10268" y="9124"/>
                      <a:pt x="9982" y="9482"/>
                    </a:cubicBezTo>
                    <a:cubicBezTo>
                      <a:pt x="9553" y="10126"/>
                      <a:pt x="8694" y="10341"/>
                      <a:pt x="8014" y="9983"/>
                    </a:cubicBezTo>
                    <a:cubicBezTo>
                      <a:pt x="7442" y="9732"/>
                      <a:pt x="6977" y="9232"/>
                      <a:pt x="6798" y="8588"/>
                    </a:cubicBezTo>
                    <a:cubicBezTo>
                      <a:pt x="6512" y="7550"/>
                      <a:pt x="6619" y="6441"/>
                      <a:pt x="7084" y="5475"/>
                    </a:cubicBezTo>
                    <a:cubicBezTo>
                      <a:pt x="7156" y="5296"/>
                      <a:pt x="7299" y="5117"/>
                      <a:pt x="7335" y="4938"/>
                    </a:cubicBezTo>
                    <a:cubicBezTo>
                      <a:pt x="7370" y="4831"/>
                      <a:pt x="7335" y="4724"/>
                      <a:pt x="7263" y="4652"/>
                    </a:cubicBezTo>
                    <a:cubicBezTo>
                      <a:pt x="7156" y="4580"/>
                      <a:pt x="7048" y="4545"/>
                      <a:pt x="6905" y="4580"/>
                    </a:cubicBezTo>
                    <a:cubicBezTo>
                      <a:pt x="6762" y="4652"/>
                      <a:pt x="6619" y="4759"/>
                      <a:pt x="6512" y="4867"/>
                    </a:cubicBezTo>
                    <a:cubicBezTo>
                      <a:pt x="6047" y="5260"/>
                      <a:pt x="5581" y="5654"/>
                      <a:pt x="5081" y="6012"/>
                    </a:cubicBezTo>
                    <a:cubicBezTo>
                      <a:pt x="3184" y="7300"/>
                      <a:pt x="1252" y="6226"/>
                      <a:pt x="394" y="4795"/>
                    </a:cubicBezTo>
                    <a:cubicBezTo>
                      <a:pt x="107" y="4294"/>
                      <a:pt x="0" y="3686"/>
                      <a:pt x="179" y="3114"/>
                    </a:cubicBezTo>
                    <a:cubicBezTo>
                      <a:pt x="608" y="1289"/>
                      <a:pt x="2290" y="1"/>
                      <a:pt x="4186" y="108"/>
                    </a:cubicBezTo>
                    <a:cubicBezTo>
                      <a:pt x="5224" y="144"/>
                      <a:pt x="6190" y="466"/>
                      <a:pt x="7084" y="10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9"/>
              <p:cNvSpPr/>
              <p:nvPr/>
            </p:nvSpPr>
            <p:spPr>
              <a:xfrm>
                <a:off x="6517575" y="2715975"/>
                <a:ext cx="119000" cy="18247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7299" extrusionOk="0">
                    <a:moveTo>
                      <a:pt x="4008" y="7299"/>
                    </a:moveTo>
                    <a:cubicBezTo>
                      <a:pt x="3722" y="7263"/>
                      <a:pt x="3471" y="7084"/>
                      <a:pt x="3292" y="6834"/>
                    </a:cubicBezTo>
                    <a:cubicBezTo>
                      <a:pt x="2326" y="5653"/>
                      <a:pt x="1468" y="4401"/>
                      <a:pt x="752" y="3077"/>
                    </a:cubicBezTo>
                    <a:cubicBezTo>
                      <a:pt x="573" y="2684"/>
                      <a:pt x="430" y="2326"/>
                      <a:pt x="287" y="1932"/>
                    </a:cubicBezTo>
                    <a:cubicBezTo>
                      <a:pt x="215" y="1682"/>
                      <a:pt x="180" y="1467"/>
                      <a:pt x="144" y="1217"/>
                    </a:cubicBezTo>
                    <a:cubicBezTo>
                      <a:pt x="1" y="537"/>
                      <a:pt x="716" y="0"/>
                      <a:pt x="1325" y="358"/>
                    </a:cubicBezTo>
                    <a:cubicBezTo>
                      <a:pt x="1611" y="537"/>
                      <a:pt x="1933" y="752"/>
                      <a:pt x="2183" y="1002"/>
                    </a:cubicBezTo>
                    <a:cubicBezTo>
                      <a:pt x="2899" y="1682"/>
                      <a:pt x="3471" y="2505"/>
                      <a:pt x="3829" y="3435"/>
                    </a:cubicBezTo>
                    <a:cubicBezTo>
                      <a:pt x="4115" y="4222"/>
                      <a:pt x="4294" y="5081"/>
                      <a:pt x="4545" y="5904"/>
                    </a:cubicBezTo>
                    <a:cubicBezTo>
                      <a:pt x="4759" y="6440"/>
                      <a:pt x="4509" y="7013"/>
                      <a:pt x="4008" y="72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9"/>
              <p:cNvSpPr/>
              <p:nvPr/>
            </p:nvSpPr>
            <p:spPr>
              <a:xfrm>
                <a:off x="6303800" y="2527250"/>
                <a:ext cx="516125" cy="500900"/>
              </a:xfrm>
              <a:custGeom>
                <a:avLst/>
                <a:gdLst/>
                <a:ahLst/>
                <a:cxnLst/>
                <a:rect l="l" t="t" r="r" b="b"/>
                <a:pathLst>
                  <a:path w="20645" h="20036" extrusionOk="0">
                    <a:moveTo>
                      <a:pt x="7765" y="8623"/>
                    </a:moveTo>
                    <a:cubicBezTo>
                      <a:pt x="7979" y="8229"/>
                      <a:pt x="7836" y="7728"/>
                      <a:pt x="7478" y="7514"/>
                    </a:cubicBezTo>
                    <a:cubicBezTo>
                      <a:pt x="6620" y="6834"/>
                      <a:pt x="5654" y="6333"/>
                      <a:pt x="4652" y="6011"/>
                    </a:cubicBezTo>
                    <a:cubicBezTo>
                      <a:pt x="4187" y="5832"/>
                      <a:pt x="3686" y="5689"/>
                      <a:pt x="3221" y="5510"/>
                    </a:cubicBezTo>
                    <a:cubicBezTo>
                      <a:pt x="2756" y="5331"/>
                      <a:pt x="2613" y="5188"/>
                      <a:pt x="2720" y="5009"/>
                    </a:cubicBezTo>
                    <a:cubicBezTo>
                      <a:pt x="2899" y="4687"/>
                      <a:pt x="3221" y="4794"/>
                      <a:pt x="3436" y="4866"/>
                    </a:cubicBezTo>
                    <a:cubicBezTo>
                      <a:pt x="4115" y="5045"/>
                      <a:pt x="4795" y="5260"/>
                      <a:pt x="5439" y="5474"/>
                    </a:cubicBezTo>
                    <a:cubicBezTo>
                      <a:pt x="6119" y="5725"/>
                      <a:pt x="6799" y="6082"/>
                      <a:pt x="7407" y="6512"/>
                    </a:cubicBezTo>
                    <a:cubicBezTo>
                      <a:pt x="7478" y="6548"/>
                      <a:pt x="7586" y="6619"/>
                      <a:pt x="7765" y="6691"/>
                    </a:cubicBezTo>
                    <a:cubicBezTo>
                      <a:pt x="7729" y="6440"/>
                      <a:pt x="7693" y="6297"/>
                      <a:pt x="7693" y="6118"/>
                    </a:cubicBezTo>
                    <a:cubicBezTo>
                      <a:pt x="7407" y="4973"/>
                      <a:pt x="7264" y="3828"/>
                      <a:pt x="7192" y="2684"/>
                    </a:cubicBezTo>
                    <a:cubicBezTo>
                      <a:pt x="7192" y="2004"/>
                      <a:pt x="7300" y="1360"/>
                      <a:pt x="7514" y="752"/>
                    </a:cubicBezTo>
                    <a:cubicBezTo>
                      <a:pt x="7586" y="608"/>
                      <a:pt x="7586" y="465"/>
                      <a:pt x="7836" y="465"/>
                    </a:cubicBezTo>
                    <a:cubicBezTo>
                      <a:pt x="7944" y="1539"/>
                      <a:pt x="8015" y="2648"/>
                      <a:pt x="8158" y="3721"/>
                    </a:cubicBezTo>
                    <a:cubicBezTo>
                      <a:pt x="8301" y="4866"/>
                      <a:pt x="8516" y="5975"/>
                      <a:pt x="8838" y="7084"/>
                    </a:cubicBezTo>
                    <a:cubicBezTo>
                      <a:pt x="8910" y="6870"/>
                      <a:pt x="8945" y="6798"/>
                      <a:pt x="8945" y="6726"/>
                    </a:cubicBezTo>
                    <a:cubicBezTo>
                      <a:pt x="8659" y="4723"/>
                      <a:pt x="9410" y="2648"/>
                      <a:pt x="10949" y="1288"/>
                    </a:cubicBezTo>
                    <a:cubicBezTo>
                      <a:pt x="11593" y="716"/>
                      <a:pt x="12380" y="322"/>
                      <a:pt x="13239" y="215"/>
                    </a:cubicBezTo>
                    <a:cubicBezTo>
                      <a:pt x="14527" y="0"/>
                      <a:pt x="15815" y="716"/>
                      <a:pt x="16280" y="1968"/>
                    </a:cubicBezTo>
                    <a:cubicBezTo>
                      <a:pt x="16602" y="2755"/>
                      <a:pt x="16709" y="3650"/>
                      <a:pt x="16602" y="4508"/>
                    </a:cubicBezTo>
                    <a:cubicBezTo>
                      <a:pt x="16494" y="5403"/>
                      <a:pt x="16280" y="6297"/>
                      <a:pt x="15922" y="7120"/>
                    </a:cubicBezTo>
                    <a:cubicBezTo>
                      <a:pt x="15850" y="7299"/>
                      <a:pt x="15815" y="7478"/>
                      <a:pt x="15707" y="7692"/>
                    </a:cubicBezTo>
                    <a:cubicBezTo>
                      <a:pt x="15958" y="7692"/>
                      <a:pt x="16137" y="7728"/>
                      <a:pt x="16316" y="7728"/>
                    </a:cubicBezTo>
                    <a:cubicBezTo>
                      <a:pt x="17317" y="7800"/>
                      <a:pt x="18283" y="8086"/>
                      <a:pt x="19142" y="8587"/>
                    </a:cubicBezTo>
                    <a:cubicBezTo>
                      <a:pt x="19213" y="8623"/>
                      <a:pt x="19249" y="8658"/>
                      <a:pt x="19285" y="8694"/>
                    </a:cubicBezTo>
                    <a:cubicBezTo>
                      <a:pt x="19822" y="9231"/>
                      <a:pt x="20251" y="9875"/>
                      <a:pt x="20573" y="10590"/>
                    </a:cubicBezTo>
                    <a:cubicBezTo>
                      <a:pt x="20645" y="10841"/>
                      <a:pt x="20645" y="11091"/>
                      <a:pt x="20573" y="11306"/>
                    </a:cubicBezTo>
                    <a:cubicBezTo>
                      <a:pt x="20430" y="11807"/>
                      <a:pt x="20144" y="12236"/>
                      <a:pt x="19750" y="12522"/>
                    </a:cubicBezTo>
                    <a:cubicBezTo>
                      <a:pt x="18999" y="13095"/>
                      <a:pt x="18176" y="13560"/>
                      <a:pt x="17317" y="13918"/>
                    </a:cubicBezTo>
                    <a:cubicBezTo>
                      <a:pt x="16924" y="14097"/>
                      <a:pt x="16494" y="14204"/>
                      <a:pt x="16029" y="14204"/>
                    </a:cubicBezTo>
                    <a:cubicBezTo>
                      <a:pt x="15600" y="14204"/>
                      <a:pt x="15099" y="14276"/>
                      <a:pt x="14634" y="14276"/>
                    </a:cubicBezTo>
                    <a:cubicBezTo>
                      <a:pt x="14240" y="14240"/>
                      <a:pt x="13883" y="14490"/>
                      <a:pt x="13775" y="14884"/>
                    </a:cubicBezTo>
                    <a:cubicBezTo>
                      <a:pt x="13561" y="15456"/>
                      <a:pt x="13453" y="15492"/>
                      <a:pt x="12630" y="15671"/>
                    </a:cubicBezTo>
                    <a:lnTo>
                      <a:pt x="12523" y="16494"/>
                    </a:lnTo>
                    <a:cubicBezTo>
                      <a:pt x="12452" y="17209"/>
                      <a:pt x="12201" y="17925"/>
                      <a:pt x="11772" y="18569"/>
                    </a:cubicBezTo>
                    <a:cubicBezTo>
                      <a:pt x="11056" y="19678"/>
                      <a:pt x="9554" y="20036"/>
                      <a:pt x="8409" y="19356"/>
                    </a:cubicBezTo>
                    <a:cubicBezTo>
                      <a:pt x="7192" y="18676"/>
                      <a:pt x="6727" y="17567"/>
                      <a:pt x="6763" y="16243"/>
                    </a:cubicBezTo>
                    <a:cubicBezTo>
                      <a:pt x="6763" y="15886"/>
                      <a:pt x="6799" y="15528"/>
                      <a:pt x="6834" y="15098"/>
                    </a:cubicBezTo>
                    <a:cubicBezTo>
                      <a:pt x="6656" y="15242"/>
                      <a:pt x="6512" y="15313"/>
                      <a:pt x="6369" y="15385"/>
                    </a:cubicBezTo>
                    <a:cubicBezTo>
                      <a:pt x="4580" y="16530"/>
                      <a:pt x="2613" y="16136"/>
                      <a:pt x="1182" y="14669"/>
                    </a:cubicBezTo>
                    <a:cubicBezTo>
                      <a:pt x="394" y="13954"/>
                      <a:pt x="1" y="12880"/>
                      <a:pt x="144" y="11843"/>
                    </a:cubicBezTo>
                    <a:cubicBezTo>
                      <a:pt x="180" y="11485"/>
                      <a:pt x="287" y="11127"/>
                      <a:pt x="430" y="10805"/>
                    </a:cubicBezTo>
                    <a:cubicBezTo>
                      <a:pt x="824" y="9911"/>
                      <a:pt x="1468" y="9124"/>
                      <a:pt x="2255" y="8551"/>
                    </a:cubicBezTo>
                    <a:cubicBezTo>
                      <a:pt x="2648" y="8265"/>
                      <a:pt x="3114" y="8086"/>
                      <a:pt x="3579" y="7979"/>
                    </a:cubicBezTo>
                    <a:cubicBezTo>
                      <a:pt x="4938" y="7728"/>
                      <a:pt x="6334" y="7907"/>
                      <a:pt x="7514" y="8551"/>
                    </a:cubicBezTo>
                    <a:cubicBezTo>
                      <a:pt x="7622" y="8587"/>
                      <a:pt x="7693" y="8623"/>
                      <a:pt x="7765" y="8623"/>
                    </a:cubicBezTo>
                    <a:close/>
                    <a:moveTo>
                      <a:pt x="9804" y="6941"/>
                    </a:moveTo>
                    <a:cubicBezTo>
                      <a:pt x="9876" y="7013"/>
                      <a:pt x="9983" y="7048"/>
                      <a:pt x="10090" y="7084"/>
                    </a:cubicBezTo>
                    <a:cubicBezTo>
                      <a:pt x="10842" y="7442"/>
                      <a:pt x="11486" y="7979"/>
                      <a:pt x="11986" y="8658"/>
                    </a:cubicBezTo>
                    <a:cubicBezTo>
                      <a:pt x="12523" y="9374"/>
                      <a:pt x="12952" y="10197"/>
                      <a:pt x="13239" y="11056"/>
                    </a:cubicBezTo>
                    <a:cubicBezTo>
                      <a:pt x="13453" y="11664"/>
                      <a:pt x="13596" y="12272"/>
                      <a:pt x="13740" y="12880"/>
                    </a:cubicBezTo>
                    <a:cubicBezTo>
                      <a:pt x="13811" y="13202"/>
                      <a:pt x="14026" y="13453"/>
                      <a:pt x="14312" y="13524"/>
                    </a:cubicBezTo>
                    <a:cubicBezTo>
                      <a:pt x="14813" y="13703"/>
                      <a:pt x="15350" y="13739"/>
                      <a:pt x="15850" y="13632"/>
                    </a:cubicBezTo>
                    <a:cubicBezTo>
                      <a:pt x="17281" y="13345"/>
                      <a:pt x="18605" y="12558"/>
                      <a:pt x="19500" y="11413"/>
                    </a:cubicBezTo>
                    <a:cubicBezTo>
                      <a:pt x="19786" y="11127"/>
                      <a:pt x="19822" y="10662"/>
                      <a:pt x="19571" y="10340"/>
                    </a:cubicBezTo>
                    <a:cubicBezTo>
                      <a:pt x="19464" y="10197"/>
                      <a:pt x="19357" y="10018"/>
                      <a:pt x="19213" y="9911"/>
                    </a:cubicBezTo>
                    <a:cubicBezTo>
                      <a:pt x="18498" y="9195"/>
                      <a:pt x="17568" y="8766"/>
                      <a:pt x="16566" y="8658"/>
                    </a:cubicBezTo>
                    <a:cubicBezTo>
                      <a:pt x="15779" y="8623"/>
                      <a:pt x="15028" y="8730"/>
                      <a:pt x="14491" y="9410"/>
                    </a:cubicBezTo>
                    <a:cubicBezTo>
                      <a:pt x="14419" y="9481"/>
                      <a:pt x="14384" y="9517"/>
                      <a:pt x="14276" y="9553"/>
                    </a:cubicBezTo>
                    <a:cubicBezTo>
                      <a:pt x="14133" y="9696"/>
                      <a:pt x="13918" y="9696"/>
                      <a:pt x="13740" y="9553"/>
                    </a:cubicBezTo>
                    <a:cubicBezTo>
                      <a:pt x="13561" y="9410"/>
                      <a:pt x="13525" y="9159"/>
                      <a:pt x="13632" y="8980"/>
                    </a:cubicBezTo>
                    <a:cubicBezTo>
                      <a:pt x="13740" y="8837"/>
                      <a:pt x="13847" y="8694"/>
                      <a:pt x="13954" y="8587"/>
                    </a:cubicBezTo>
                    <a:cubicBezTo>
                      <a:pt x="15063" y="7227"/>
                      <a:pt x="15707" y="5546"/>
                      <a:pt x="15743" y="3793"/>
                    </a:cubicBezTo>
                    <a:cubicBezTo>
                      <a:pt x="15743" y="3220"/>
                      <a:pt x="15600" y="2648"/>
                      <a:pt x="15350" y="2111"/>
                    </a:cubicBezTo>
                    <a:cubicBezTo>
                      <a:pt x="15028" y="1396"/>
                      <a:pt x="14240" y="966"/>
                      <a:pt x="13453" y="1109"/>
                    </a:cubicBezTo>
                    <a:cubicBezTo>
                      <a:pt x="13239" y="1109"/>
                      <a:pt x="12988" y="1181"/>
                      <a:pt x="12809" y="1252"/>
                    </a:cubicBezTo>
                    <a:cubicBezTo>
                      <a:pt x="11986" y="1503"/>
                      <a:pt x="11271" y="2075"/>
                      <a:pt x="10806" y="2791"/>
                    </a:cubicBezTo>
                    <a:cubicBezTo>
                      <a:pt x="10305" y="3506"/>
                      <a:pt x="9947" y="4329"/>
                      <a:pt x="9732" y="5188"/>
                    </a:cubicBezTo>
                    <a:cubicBezTo>
                      <a:pt x="9589" y="5760"/>
                      <a:pt x="9589" y="6369"/>
                      <a:pt x="9804" y="6941"/>
                    </a:cubicBezTo>
                    <a:close/>
                    <a:moveTo>
                      <a:pt x="8015" y="9589"/>
                    </a:moveTo>
                    <a:cubicBezTo>
                      <a:pt x="7121" y="9052"/>
                      <a:pt x="6155" y="8730"/>
                      <a:pt x="5117" y="8694"/>
                    </a:cubicBezTo>
                    <a:cubicBezTo>
                      <a:pt x="3221" y="8587"/>
                      <a:pt x="1539" y="9839"/>
                      <a:pt x="1110" y="11700"/>
                    </a:cubicBezTo>
                    <a:cubicBezTo>
                      <a:pt x="931" y="12272"/>
                      <a:pt x="1038" y="12880"/>
                      <a:pt x="1325" y="13381"/>
                    </a:cubicBezTo>
                    <a:cubicBezTo>
                      <a:pt x="2183" y="14776"/>
                      <a:pt x="4115" y="15886"/>
                      <a:pt x="6012" y="14562"/>
                    </a:cubicBezTo>
                    <a:cubicBezTo>
                      <a:pt x="6512" y="14240"/>
                      <a:pt x="6978" y="13810"/>
                      <a:pt x="7443" y="13453"/>
                    </a:cubicBezTo>
                    <a:cubicBezTo>
                      <a:pt x="7550" y="13345"/>
                      <a:pt x="7693" y="13238"/>
                      <a:pt x="7836" y="13166"/>
                    </a:cubicBezTo>
                    <a:cubicBezTo>
                      <a:pt x="7979" y="13131"/>
                      <a:pt x="8087" y="13166"/>
                      <a:pt x="8194" y="13238"/>
                    </a:cubicBezTo>
                    <a:cubicBezTo>
                      <a:pt x="8266" y="13310"/>
                      <a:pt x="8301" y="13417"/>
                      <a:pt x="8266" y="13524"/>
                    </a:cubicBezTo>
                    <a:cubicBezTo>
                      <a:pt x="8230" y="13703"/>
                      <a:pt x="8087" y="13882"/>
                      <a:pt x="8015" y="14061"/>
                    </a:cubicBezTo>
                    <a:cubicBezTo>
                      <a:pt x="7550" y="15027"/>
                      <a:pt x="7443" y="16136"/>
                      <a:pt x="7729" y="17174"/>
                    </a:cubicBezTo>
                    <a:cubicBezTo>
                      <a:pt x="7908" y="17782"/>
                      <a:pt x="8373" y="18318"/>
                      <a:pt x="8945" y="18569"/>
                    </a:cubicBezTo>
                    <a:cubicBezTo>
                      <a:pt x="9625" y="18927"/>
                      <a:pt x="10484" y="18712"/>
                      <a:pt x="10913" y="18068"/>
                    </a:cubicBezTo>
                    <a:cubicBezTo>
                      <a:pt x="11199" y="17674"/>
                      <a:pt x="11378" y="17245"/>
                      <a:pt x="11486" y="16780"/>
                    </a:cubicBezTo>
                    <a:cubicBezTo>
                      <a:pt x="11593" y="16243"/>
                      <a:pt x="11629" y="15707"/>
                      <a:pt x="11700" y="15170"/>
                    </a:cubicBezTo>
                    <a:cubicBezTo>
                      <a:pt x="10019" y="13632"/>
                      <a:pt x="8766" y="11735"/>
                      <a:pt x="8015" y="9589"/>
                    </a:cubicBezTo>
                    <a:close/>
                    <a:moveTo>
                      <a:pt x="12559" y="14848"/>
                    </a:moveTo>
                    <a:cubicBezTo>
                      <a:pt x="13060" y="14598"/>
                      <a:pt x="13274" y="13989"/>
                      <a:pt x="13096" y="13453"/>
                    </a:cubicBezTo>
                    <a:cubicBezTo>
                      <a:pt x="12845" y="12630"/>
                      <a:pt x="12666" y="11807"/>
                      <a:pt x="12380" y="11020"/>
                    </a:cubicBezTo>
                    <a:cubicBezTo>
                      <a:pt x="12022" y="10090"/>
                      <a:pt x="11450" y="9231"/>
                      <a:pt x="10734" y="8551"/>
                    </a:cubicBezTo>
                    <a:cubicBezTo>
                      <a:pt x="10484" y="8301"/>
                      <a:pt x="10162" y="8086"/>
                      <a:pt x="9876" y="7943"/>
                    </a:cubicBezTo>
                    <a:cubicBezTo>
                      <a:pt x="9267" y="7585"/>
                      <a:pt x="8552" y="8086"/>
                      <a:pt x="8695" y="8766"/>
                    </a:cubicBezTo>
                    <a:cubicBezTo>
                      <a:pt x="8731" y="9016"/>
                      <a:pt x="8766" y="9267"/>
                      <a:pt x="8838" y="9517"/>
                    </a:cubicBezTo>
                    <a:cubicBezTo>
                      <a:pt x="8981" y="9875"/>
                      <a:pt x="9124" y="10268"/>
                      <a:pt x="9303" y="10626"/>
                    </a:cubicBezTo>
                    <a:cubicBezTo>
                      <a:pt x="10019" y="11986"/>
                      <a:pt x="10877" y="13238"/>
                      <a:pt x="11843" y="14419"/>
                    </a:cubicBezTo>
                    <a:cubicBezTo>
                      <a:pt x="12022" y="14633"/>
                      <a:pt x="12273" y="14812"/>
                      <a:pt x="12559" y="1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9"/>
              <p:cNvSpPr/>
              <p:nvPr/>
            </p:nvSpPr>
            <p:spPr>
              <a:xfrm>
                <a:off x="6806475" y="3251750"/>
                <a:ext cx="456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97" extrusionOk="0">
                    <a:moveTo>
                      <a:pt x="860" y="36"/>
                    </a:moveTo>
                    <a:cubicBezTo>
                      <a:pt x="1360" y="0"/>
                      <a:pt x="1790" y="394"/>
                      <a:pt x="1826" y="895"/>
                    </a:cubicBezTo>
                    <a:cubicBezTo>
                      <a:pt x="1826" y="1360"/>
                      <a:pt x="1468" y="1789"/>
                      <a:pt x="967" y="1861"/>
                    </a:cubicBezTo>
                    <a:cubicBezTo>
                      <a:pt x="466" y="1896"/>
                      <a:pt x="1" y="1467"/>
                      <a:pt x="1" y="966"/>
                    </a:cubicBezTo>
                    <a:cubicBezTo>
                      <a:pt x="1" y="465"/>
                      <a:pt x="359" y="72"/>
                      <a:pt x="860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9"/>
              <p:cNvSpPr/>
              <p:nvPr/>
            </p:nvSpPr>
            <p:spPr>
              <a:xfrm>
                <a:off x="6789500" y="3331350"/>
                <a:ext cx="465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933" extrusionOk="0">
                    <a:moveTo>
                      <a:pt x="1825" y="895"/>
                    </a:moveTo>
                    <a:cubicBezTo>
                      <a:pt x="1861" y="1360"/>
                      <a:pt x="1539" y="1825"/>
                      <a:pt x="1038" y="1897"/>
                    </a:cubicBezTo>
                    <a:cubicBezTo>
                      <a:pt x="537" y="1932"/>
                      <a:pt x="107" y="1575"/>
                      <a:pt x="72" y="1074"/>
                    </a:cubicBezTo>
                    <a:cubicBezTo>
                      <a:pt x="0" y="573"/>
                      <a:pt x="358" y="143"/>
                      <a:pt x="859" y="108"/>
                    </a:cubicBezTo>
                    <a:cubicBezTo>
                      <a:pt x="1360" y="0"/>
                      <a:pt x="1789" y="394"/>
                      <a:pt x="1825" y="8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9"/>
              <p:cNvSpPr/>
              <p:nvPr/>
            </p:nvSpPr>
            <p:spPr>
              <a:xfrm>
                <a:off x="6798425" y="31605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1" y="1253"/>
                    </a:moveTo>
                    <a:cubicBezTo>
                      <a:pt x="37" y="180"/>
                      <a:pt x="1504" y="1"/>
                      <a:pt x="1790" y="1003"/>
                    </a:cubicBezTo>
                    <a:cubicBezTo>
                      <a:pt x="1826" y="1503"/>
                      <a:pt x="1468" y="1933"/>
                      <a:pt x="1003" y="2004"/>
                    </a:cubicBezTo>
                    <a:cubicBezTo>
                      <a:pt x="502" y="2076"/>
                      <a:pt x="72" y="1718"/>
                      <a:pt x="1" y="12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9"/>
              <p:cNvSpPr/>
              <p:nvPr/>
            </p:nvSpPr>
            <p:spPr>
              <a:xfrm>
                <a:off x="6756400" y="3393075"/>
                <a:ext cx="447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825" extrusionOk="0">
                    <a:moveTo>
                      <a:pt x="966" y="1789"/>
                    </a:moveTo>
                    <a:cubicBezTo>
                      <a:pt x="465" y="1825"/>
                      <a:pt x="36" y="1431"/>
                      <a:pt x="0" y="966"/>
                    </a:cubicBezTo>
                    <a:cubicBezTo>
                      <a:pt x="0" y="465"/>
                      <a:pt x="358" y="36"/>
                      <a:pt x="859" y="36"/>
                    </a:cubicBezTo>
                    <a:cubicBezTo>
                      <a:pt x="1324" y="0"/>
                      <a:pt x="1753" y="322"/>
                      <a:pt x="1753" y="787"/>
                    </a:cubicBezTo>
                    <a:cubicBezTo>
                      <a:pt x="1789" y="1288"/>
                      <a:pt x="1431" y="1717"/>
                      <a:pt x="966" y="1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9"/>
              <p:cNvSpPr/>
              <p:nvPr/>
            </p:nvSpPr>
            <p:spPr>
              <a:xfrm>
                <a:off x="6776075" y="3086275"/>
                <a:ext cx="4652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398" extrusionOk="0">
                    <a:moveTo>
                      <a:pt x="36" y="1217"/>
                    </a:moveTo>
                    <a:cubicBezTo>
                      <a:pt x="0" y="108"/>
                      <a:pt x="1646" y="0"/>
                      <a:pt x="1754" y="1109"/>
                    </a:cubicBezTo>
                    <a:cubicBezTo>
                      <a:pt x="1861" y="2254"/>
                      <a:pt x="72" y="2397"/>
                      <a:pt x="36" y="12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9"/>
              <p:cNvSpPr/>
              <p:nvPr/>
            </p:nvSpPr>
            <p:spPr>
              <a:xfrm>
                <a:off x="6885200" y="3491450"/>
                <a:ext cx="438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extrusionOk="0">
                    <a:moveTo>
                      <a:pt x="36" y="967"/>
                    </a:moveTo>
                    <a:cubicBezTo>
                      <a:pt x="0" y="501"/>
                      <a:pt x="322" y="108"/>
                      <a:pt x="787" y="36"/>
                    </a:cubicBezTo>
                    <a:cubicBezTo>
                      <a:pt x="1253" y="1"/>
                      <a:pt x="1682" y="323"/>
                      <a:pt x="1718" y="788"/>
                    </a:cubicBezTo>
                    <a:cubicBezTo>
                      <a:pt x="1753" y="1253"/>
                      <a:pt x="1431" y="1682"/>
                      <a:pt x="966" y="1718"/>
                    </a:cubicBezTo>
                    <a:cubicBezTo>
                      <a:pt x="501" y="1754"/>
                      <a:pt x="108" y="1432"/>
                      <a:pt x="36" y="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9"/>
              <p:cNvSpPr/>
              <p:nvPr/>
            </p:nvSpPr>
            <p:spPr>
              <a:xfrm>
                <a:off x="6958550" y="3719525"/>
                <a:ext cx="44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91" extrusionOk="0">
                    <a:moveTo>
                      <a:pt x="1610" y="1003"/>
                    </a:moveTo>
                    <a:cubicBezTo>
                      <a:pt x="1789" y="2148"/>
                      <a:pt x="0" y="2291"/>
                      <a:pt x="0" y="1110"/>
                    </a:cubicBezTo>
                    <a:cubicBezTo>
                      <a:pt x="0" y="108"/>
                      <a:pt x="1467" y="1"/>
                      <a:pt x="1610" y="10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9"/>
              <p:cNvSpPr/>
              <p:nvPr/>
            </p:nvSpPr>
            <p:spPr>
              <a:xfrm>
                <a:off x="6632075" y="3317025"/>
                <a:ext cx="492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933" extrusionOk="0">
                    <a:moveTo>
                      <a:pt x="1181" y="1861"/>
                    </a:moveTo>
                    <a:cubicBezTo>
                      <a:pt x="465" y="1933"/>
                      <a:pt x="0" y="1146"/>
                      <a:pt x="430" y="573"/>
                    </a:cubicBezTo>
                    <a:cubicBezTo>
                      <a:pt x="859" y="1"/>
                      <a:pt x="1753" y="216"/>
                      <a:pt x="1897" y="931"/>
                    </a:cubicBezTo>
                    <a:cubicBezTo>
                      <a:pt x="1968" y="1396"/>
                      <a:pt x="1646" y="1826"/>
                      <a:pt x="1181" y="18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9"/>
              <p:cNvSpPr/>
              <p:nvPr/>
            </p:nvSpPr>
            <p:spPr>
              <a:xfrm>
                <a:off x="6683950" y="2952100"/>
                <a:ext cx="438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683" extrusionOk="0">
                    <a:moveTo>
                      <a:pt x="788" y="36"/>
                    </a:moveTo>
                    <a:cubicBezTo>
                      <a:pt x="1217" y="1"/>
                      <a:pt x="1610" y="287"/>
                      <a:pt x="1682" y="680"/>
                    </a:cubicBezTo>
                    <a:cubicBezTo>
                      <a:pt x="1754" y="1146"/>
                      <a:pt x="1432" y="1575"/>
                      <a:pt x="966" y="1646"/>
                    </a:cubicBezTo>
                    <a:cubicBezTo>
                      <a:pt x="537" y="1682"/>
                      <a:pt x="144" y="1396"/>
                      <a:pt x="72" y="967"/>
                    </a:cubicBezTo>
                    <a:cubicBezTo>
                      <a:pt x="0" y="502"/>
                      <a:pt x="322" y="72"/>
                      <a:pt x="788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9"/>
              <p:cNvSpPr/>
              <p:nvPr/>
            </p:nvSpPr>
            <p:spPr>
              <a:xfrm>
                <a:off x="6680375" y="3418100"/>
                <a:ext cx="44750" cy="510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041" extrusionOk="0">
                    <a:moveTo>
                      <a:pt x="1038" y="2004"/>
                    </a:moveTo>
                    <a:cubicBezTo>
                      <a:pt x="609" y="2040"/>
                      <a:pt x="215" y="1718"/>
                      <a:pt x="179" y="1289"/>
                    </a:cubicBezTo>
                    <a:cubicBezTo>
                      <a:pt x="0" y="144"/>
                      <a:pt x="1753" y="1"/>
                      <a:pt x="1753" y="1146"/>
                    </a:cubicBezTo>
                    <a:cubicBezTo>
                      <a:pt x="1789" y="1575"/>
                      <a:pt x="1467" y="1969"/>
                      <a:pt x="1038" y="2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9"/>
              <p:cNvSpPr/>
              <p:nvPr/>
            </p:nvSpPr>
            <p:spPr>
              <a:xfrm>
                <a:off x="6912025" y="35496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251" y="1324"/>
                    </a:moveTo>
                    <a:cubicBezTo>
                      <a:pt x="1" y="179"/>
                      <a:pt x="1825" y="0"/>
                      <a:pt x="1790" y="1181"/>
                    </a:cubicBezTo>
                    <a:cubicBezTo>
                      <a:pt x="1825" y="1610"/>
                      <a:pt x="1539" y="2004"/>
                      <a:pt x="1110" y="2039"/>
                    </a:cubicBezTo>
                    <a:cubicBezTo>
                      <a:pt x="680" y="2075"/>
                      <a:pt x="287" y="1753"/>
                      <a:pt x="251" y="13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9"/>
              <p:cNvSpPr/>
              <p:nvPr/>
            </p:nvSpPr>
            <p:spPr>
              <a:xfrm>
                <a:off x="6831525" y="3436000"/>
                <a:ext cx="4832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682" extrusionOk="0">
                    <a:moveTo>
                      <a:pt x="1897" y="716"/>
                    </a:moveTo>
                    <a:cubicBezTo>
                      <a:pt x="1933" y="1145"/>
                      <a:pt x="1611" y="1539"/>
                      <a:pt x="1181" y="1575"/>
                    </a:cubicBezTo>
                    <a:cubicBezTo>
                      <a:pt x="144" y="1682"/>
                      <a:pt x="1" y="143"/>
                      <a:pt x="1002" y="36"/>
                    </a:cubicBezTo>
                    <a:cubicBezTo>
                      <a:pt x="1432" y="0"/>
                      <a:pt x="1825" y="287"/>
                      <a:pt x="1897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9"/>
              <p:cNvSpPr/>
              <p:nvPr/>
            </p:nvSpPr>
            <p:spPr>
              <a:xfrm>
                <a:off x="6714350" y="3333125"/>
                <a:ext cx="402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11" extrusionOk="0">
                    <a:moveTo>
                      <a:pt x="716" y="37"/>
                    </a:moveTo>
                    <a:cubicBezTo>
                      <a:pt x="1146" y="1"/>
                      <a:pt x="1539" y="323"/>
                      <a:pt x="1575" y="716"/>
                    </a:cubicBezTo>
                    <a:cubicBezTo>
                      <a:pt x="1611" y="1146"/>
                      <a:pt x="1289" y="1539"/>
                      <a:pt x="895" y="1575"/>
                    </a:cubicBezTo>
                    <a:cubicBezTo>
                      <a:pt x="466" y="1611"/>
                      <a:pt x="72" y="1325"/>
                      <a:pt x="37" y="895"/>
                    </a:cubicBezTo>
                    <a:cubicBezTo>
                      <a:pt x="1" y="466"/>
                      <a:pt x="287" y="72"/>
                      <a:pt x="716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9"/>
              <p:cNvSpPr/>
              <p:nvPr/>
            </p:nvSpPr>
            <p:spPr>
              <a:xfrm>
                <a:off x="6618650" y="3425275"/>
                <a:ext cx="38500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75" extrusionOk="0">
                    <a:moveTo>
                      <a:pt x="859" y="1538"/>
                    </a:moveTo>
                    <a:cubicBezTo>
                      <a:pt x="466" y="1574"/>
                      <a:pt x="108" y="1288"/>
                      <a:pt x="36" y="894"/>
                    </a:cubicBezTo>
                    <a:cubicBezTo>
                      <a:pt x="1" y="501"/>
                      <a:pt x="287" y="143"/>
                      <a:pt x="680" y="72"/>
                    </a:cubicBezTo>
                    <a:cubicBezTo>
                      <a:pt x="1110" y="0"/>
                      <a:pt x="1503" y="322"/>
                      <a:pt x="1539" y="751"/>
                    </a:cubicBezTo>
                    <a:cubicBezTo>
                      <a:pt x="1539" y="1145"/>
                      <a:pt x="1253" y="1503"/>
                      <a:pt x="859" y="15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9"/>
              <p:cNvSpPr/>
              <p:nvPr/>
            </p:nvSpPr>
            <p:spPr>
              <a:xfrm>
                <a:off x="6942450" y="3645300"/>
                <a:ext cx="4205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933" extrusionOk="0">
                    <a:moveTo>
                      <a:pt x="680" y="72"/>
                    </a:moveTo>
                    <a:cubicBezTo>
                      <a:pt x="1073" y="0"/>
                      <a:pt x="1431" y="287"/>
                      <a:pt x="1503" y="680"/>
                    </a:cubicBezTo>
                    <a:cubicBezTo>
                      <a:pt x="1682" y="1718"/>
                      <a:pt x="72" y="1932"/>
                      <a:pt x="36" y="859"/>
                    </a:cubicBezTo>
                    <a:cubicBezTo>
                      <a:pt x="0" y="465"/>
                      <a:pt x="286" y="108"/>
                      <a:pt x="680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9"/>
              <p:cNvSpPr/>
              <p:nvPr/>
            </p:nvSpPr>
            <p:spPr>
              <a:xfrm>
                <a:off x="6739400" y="3020975"/>
                <a:ext cx="376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4" extrusionOk="0">
                    <a:moveTo>
                      <a:pt x="1503" y="716"/>
                    </a:moveTo>
                    <a:cubicBezTo>
                      <a:pt x="1503" y="1110"/>
                      <a:pt x="1181" y="1432"/>
                      <a:pt x="788" y="1503"/>
                    </a:cubicBezTo>
                    <a:cubicBezTo>
                      <a:pt x="358" y="1503"/>
                      <a:pt x="1" y="1181"/>
                      <a:pt x="1" y="752"/>
                    </a:cubicBezTo>
                    <a:cubicBezTo>
                      <a:pt x="1" y="322"/>
                      <a:pt x="323" y="1"/>
                      <a:pt x="716" y="1"/>
                    </a:cubicBezTo>
                    <a:cubicBezTo>
                      <a:pt x="1110" y="1"/>
                      <a:pt x="1467" y="287"/>
                      <a:pt x="1503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9"/>
              <p:cNvSpPr/>
              <p:nvPr/>
            </p:nvSpPr>
            <p:spPr>
              <a:xfrm>
                <a:off x="6586450" y="3371600"/>
                <a:ext cx="393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75" extrusionOk="0">
                    <a:moveTo>
                      <a:pt x="645" y="36"/>
                    </a:moveTo>
                    <a:cubicBezTo>
                      <a:pt x="1253" y="0"/>
                      <a:pt x="1575" y="680"/>
                      <a:pt x="1217" y="1109"/>
                    </a:cubicBezTo>
                    <a:cubicBezTo>
                      <a:pt x="824" y="1575"/>
                      <a:pt x="108" y="1324"/>
                      <a:pt x="36" y="752"/>
                    </a:cubicBezTo>
                    <a:cubicBezTo>
                      <a:pt x="1" y="394"/>
                      <a:pt x="287" y="36"/>
                      <a:pt x="645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1" name="Google Shape;1001;p39"/>
            <p:cNvGrpSpPr/>
            <p:nvPr/>
          </p:nvGrpSpPr>
          <p:grpSpPr>
            <a:xfrm>
              <a:off x="879875" y="2405813"/>
              <a:ext cx="330075" cy="331875"/>
              <a:chOff x="552250" y="2081050"/>
              <a:chExt cx="330075" cy="331875"/>
            </a:xfrm>
          </p:grpSpPr>
          <p:sp>
            <p:nvSpPr>
              <p:cNvPr id="1002" name="Google Shape;1002;p39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9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4" name="Google Shape;1004;p39"/>
            <p:cNvGrpSpPr/>
            <p:nvPr/>
          </p:nvGrpSpPr>
          <p:grpSpPr>
            <a:xfrm>
              <a:off x="2038200" y="592025"/>
              <a:ext cx="503600" cy="371225"/>
              <a:chOff x="8261775" y="1880050"/>
              <a:chExt cx="503600" cy="371225"/>
            </a:xfrm>
          </p:grpSpPr>
          <p:sp>
            <p:nvSpPr>
              <p:cNvPr id="1005" name="Google Shape;1005;p39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9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7" name="Google Shape;1007;p39"/>
          <p:cNvGrpSpPr/>
          <p:nvPr/>
        </p:nvGrpSpPr>
        <p:grpSpPr>
          <a:xfrm>
            <a:off x="7479588" y="424350"/>
            <a:ext cx="1285788" cy="2642943"/>
            <a:chOff x="7479588" y="424350"/>
            <a:chExt cx="1285788" cy="2642943"/>
          </a:xfrm>
        </p:grpSpPr>
        <p:grpSp>
          <p:nvGrpSpPr>
            <p:cNvPr id="1008" name="Google Shape;1008;p39"/>
            <p:cNvGrpSpPr/>
            <p:nvPr/>
          </p:nvGrpSpPr>
          <p:grpSpPr>
            <a:xfrm>
              <a:off x="7479588" y="424350"/>
              <a:ext cx="1033100" cy="1029175"/>
              <a:chOff x="7479588" y="424350"/>
              <a:chExt cx="1033100" cy="1029175"/>
            </a:xfrm>
          </p:grpSpPr>
          <p:sp>
            <p:nvSpPr>
              <p:cNvPr id="1009" name="Google Shape;1009;p39"/>
              <p:cNvSpPr/>
              <p:nvPr/>
            </p:nvSpPr>
            <p:spPr>
              <a:xfrm flipH="1">
                <a:off x="7730913" y="691975"/>
                <a:ext cx="528650" cy="5241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20964" extrusionOk="0">
                    <a:moveTo>
                      <a:pt x="11197" y="0"/>
                    </a:moveTo>
                    <a:cubicBezTo>
                      <a:pt x="10229" y="0"/>
                      <a:pt x="9260" y="147"/>
                      <a:pt x="8301" y="372"/>
                    </a:cubicBezTo>
                    <a:cubicBezTo>
                      <a:pt x="6369" y="802"/>
                      <a:pt x="4616" y="1804"/>
                      <a:pt x="3328" y="3270"/>
                    </a:cubicBezTo>
                    <a:cubicBezTo>
                      <a:pt x="2791" y="3879"/>
                      <a:pt x="2291" y="4487"/>
                      <a:pt x="1790" y="5131"/>
                    </a:cubicBezTo>
                    <a:cubicBezTo>
                      <a:pt x="1718" y="5202"/>
                      <a:pt x="1647" y="5310"/>
                      <a:pt x="1611" y="5417"/>
                    </a:cubicBezTo>
                    <a:cubicBezTo>
                      <a:pt x="1146" y="6419"/>
                      <a:pt x="716" y="7492"/>
                      <a:pt x="430" y="8566"/>
                    </a:cubicBezTo>
                    <a:cubicBezTo>
                      <a:pt x="1" y="10211"/>
                      <a:pt x="1" y="11893"/>
                      <a:pt x="466" y="13503"/>
                    </a:cubicBezTo>
                    <a:cubicBezTo>
                      <a:pt x="1003" y="15256"/>
                      <a:pt x="1897" y="16902"/>
                      <a:pt x="3113" y="18333"/>
                    </a:cubicBezTo>
                    <a:cubicBezTo>
                      <a:pt x="3507" y="18834"/>
                      <a:pt x="3972" y="19263"/>
                      <a:pt x="4473" y="19657"/>
                    </a:cubicBezTo>
                    <a:cubicBezTo>
                      <a:pt x="5511" y="20372"/>
                      <a:pt x="6727" y="20837"/>
                      <a:pt x="7979" y="20945"/>
                    </a:cubicBezTo>
                    <a:cubicBezTo>
                      <a:pt x="8195" y="20957"/>
                      <a:pt x="8410" y="20963"/>
                      <a:pt x="8626" y="20963"/>
                    </a:cubicBezTo>
                    <a:cubicBezTo>
                      <a:pt x="10268" y="20963"/>
                      <a:pt x="11895" y="20603"/>
                      <a:pt x="13382" y="19907"/>
                    </a:cubicBezTo>
                    <a:cubicBezTo>
                      <a:pt x="15421" y="19013"/>
                      <a:pt x="17246" y="17760"/>
                      <a:pt x="18820" y="16150"/>
                    </a:cubicBezTo>
                    <a:cubicBezTo>
                      <a:pt x="19678" y="15327"/>
                      <a:pt x="20322" y="14290"/>
                      <a:pt x="20680" y="13181"/>
                    </a:cubicBezTo>
                    <a:cubicBezTo>
                      <a:pt x="21002" y="12179"/>
                      <a:pt x="21145" y="11177"/>
                      <a:pt x="21074" y="10140"/>
                    </a:cubicBezTo>
                    <a:cubicBezTo>
                      <a:pt x="21110" y="9174"/>
                      <a:pt x="21038" y="8208"/>
                      <a:pt x="20823" y="7278"/>
                    </a:cubicBezTo>
                    <a:cubicBezTo>
                      <a:pt x="20537" y="6025"/>
                      <a:pt x="19929" y="4845"/>
                      <a:pt x="19070" y="3879"/>
                    </a:cubicBezTo>
                    <a:cubicBezTo>
                      <a:pt x="17639" y="2269"/>
                      <a:pt x="15814" y="1088"/>
                      <a:pt x="13811" y="408"/>
                    </a:cubicBezTo>
                    <a:cubicBezTo>
                      <a:pt x="12945" y="120"/>
                      <a:pt x="12072" y="0"/>
                      <a:pt x="11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9"/>
              <p:cNvSpPr/>
              <p:nvPr/>
            </p:nvSpPr>
            <p:spPr>
              <a:xfrm flipH="1">
                <a:off x="8070813" y="991975"/>
                <a:ext cx="957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3274" extrusionOk="0">
                    <a:moveTo>
                      <a:pt x="2183" y="0"/>
                    </a:moveTo>
                    <a:cubicBezTo>
                      <a:pt x="716" y="0"/>
                      <a:pt x="1" y="1753"/>
                      <a:pt x="1002" y="2791"/>
                    </a:cubicBezTo>
                    <a:cubicBezTo>
                      <a:pt x="1337" y="3125"/>
                      <a:pt x="1745" y="3274"/>
                      <a:pt x="2147" y="3274"/>
                    </a:cubicBezTo>
                    <a:cubicBezTo>
                      <a:pt x="2991" y="3274"/>
                      <a:pt x="3805" y="2616"/>
                      <a:pt x="3829" y="1646"/>
                    </a:cubicBezTo>
                    <a:cubicBezTo>
                      <a:pt x="3793" y="716"/>
                      <a:pt x="3078" y="0"/>
                      <a:pt x="2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9"/>
              <p:cNvSpPr/>
              <p:nvPr/>
            </p:nvSpPr>
            <p:spPr>
              <a:xfrm flipH="1">
                <a:off x="7744338" y="842600"/>
                <a:ext cx="10735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681" extrusionOk="0">
                    <a:moveTo>
                      <a:pt x="2469" y="0"/>
                    </a:moveTo>
                    <a:cubicBezTo>
                      <a:pt x="823" y="0"/>
                      <a:pt x="0" y="1968"/>
                      <a:pt x="1145" y="3149"/>
                    </a:cubicBezTo>
                    <a:cubicBezTo>
                      <a:pt x="1524" y="3516"/>
                      <a:pt x="1984" y="3681"/>
                      <a:pt x="2434" y="3681"/>
                    </a:cubicBezTo>
                    <a:cubicBezTo>
                      <a:pt x="3386" y="3681"/>
                      <a:pt x="4294" y="2943"/>
                      <a:pt x="4294" y="1825"/>
                    </a:cubicBezTo>
                    <a:cubicBezTo>
                      <a:pt x="4294" y="823"/>
                      <a:pt x="3471" y="0"/>
                      <a:pt x="24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9"/>
              <p:cNvSpPr/>
              <p:nvPr/>
            </p:nvSpPr>
            <p:spPr>
              <a:xfrm flipH="1">
                <a:off x="7980463" y="424350"/>
                <a:ext cx="75150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6118" extrusionOk="0">
                    <a:moveTo>
                      <a:pt x="1042" y="1"/>
                    </a:moveTo>
                    <a:cubicBezTo>
                      <a:pt x="809" y="1"/>
                      <a:pt x="580" y="115"/>
                      <a:pt x="465" y="344"/>
                    </a:cubicBezTo>
                    <a:cubicBezTo>
                      <a:pt x="0" y="1131"/>
                      <a:pt x="286" y="2240"/>
                      <a:pt x="394" y="3099"/>
                    </a:cubicBezTo>
                    <a:cubicBezTo>
                      <a:pt x="465" y="4065"/>
                      <a:pt x="537" y="5174"/>
                      <a:pt x="1288" y="5854"/>
                    </a:cubicBezTo>
                    <a:cubicBezTo>
                      <a:pt x="1460" y="6026"/>
                      <a:pt x="1729" y="6117"/>
                      <a:pt x="1997" y="6117"/>
                    </a:cubicBezTo>
                    <a:cubicBezTo>
                      <a:pt x="2399" y="6117"/>
                      <a:pt x="2798" y="5911"/>
                      <a:pt x="2862" y="5460"/>
                    </a:cubicBezTo>
                    <a:cubicBezTo>
                      <a:pt x="3005" y="4459"/>
                      <a:pt x="2683" y="3457"/>
                      <a:pt x="2540" y="2491"/>
                    </a:cubicBezTo>
                    <a:cubicBezTo>
                      <a:pt x="2397" y="1525"/>
                      <a:pt x="2218" y="416"/>
                      <a:pt x="1217" y="22"/>
                    </a:cubicBezTo>
                    <a:cubicBezTo>
                      <a:pt x="1159" y="8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9"/>
              <p:cNvSpPr/>
              <p:nvPr/>
            </p:nvSpPr>
            <p:spPr>
              <a:xfrm flipH="1">
                <a:off x="8299788" y="644800"/>
                <a:ext cx="147325" cy="102075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083" extrusionOk="0">
                    <a:moveTo>
                      <a:pt x="814" y="0"/>
                    </a:moveTo>
                    <a:cubicBezTo>
                      <a:pt x="422" y="0"/>
                      <a:pt x="1" y="335"/>
                      <a:pt x="25" y="757"/>
                    </a:cubicBezTo>
                    <a:cubicBezTo>
                      <a:pt x="97" y="1937"/>
                      <a:pt x="1134" y="2438"/>
                      <a:pt x="2100" y="2832"/>
                    </a:cubicBezTo>
                    <a:cubicBezTo>
                      <a:pt x="3028" y="3203"/>
                      <a:pt x="4063" y="4082"/>
                      <a:pt x="5136" y="4082"/>
                    </a:cubicBezTo>
                    <a:cubicBezTo>
                      <a:pt x="5304" y="4082"/>
                      <a:pt x="5473" y="4061"/>
                      <a:pt x="5642" y="4013"/>
                    </a:cubicBezTo>
                    <a:cubicBezTo>
                      <a:pt x="5785" y="3977"/>
                      <a:pt x="5893" y="3834"/>
                      <a:pt x="5893" y="3691"/>
                    </a:cubicBezTo>
                    <a:cubicBezTo>
                      <a:pt x="5893" y="2510"/>
                      <a:pt x="4712" y="1723"/>
                      <a:pt x="3746" y="1293"/>
                    </a:cubicBezTo>
                    <a:cubicBezTo>
                      <a:pt x="3353" y="1079"/>
                      <a:pt x="2923" y="936"/>
                      <a:pt x="2458" y="793"/>
                    </a:cubicBezTo>
                    <a:cubicBezTo>
                      <a:pt x="2136" y="649"/>
                      <a:pt x="1492" y="506"/>
                      <a:pt x="1278" y="220"/>
                    </a:cubicBezTo>
                    <a:cubicBezTo>
                      <a:pt x="1157" y="66"/>
                      <a:pt x="988" y="0"/>
                      <a:pt x="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9"/>
              <p:cNvSpPr/>
              <p:nvPr/>
            </p:nvSpPr>
            <p:spPr>
              <a:xfrm flipH="1">
                <a:off x="8356138" y="986600"/>
                <a:ext cx="1565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2364" extrusionOk="0">
                    <a:moveTo>
                      <a:pt x="5117" y="0"/>
                    </a:moveTo>
                    <a:cubicBezTo>
                      <a:pt x="4258" y="0"/>
                      <a:pt x="3400" y="36"/>
                      <a:pt x="2577" y="179"/>
                    </a:cubicBezTo>
                    <a:cubicBezTo>
                      <a:pt x="2219" y="215"/>
                      <a:pt x="1897" y="287"/>
                      <a:pt x="1575" y="430"/>
                    </a:cubicBezTo>
                    <a:cubicBezTo>
                      <a:pt x="1432" y="501"/>
                      <a:pt x="788" y="788"/>
                      <a:pt x="895" y="788"/>
                    </a:cubicBezTo>
                    <a:cubicBezTo>
                      <a:pt x="323" y="788"/>
                      <a:pt x="1" y="1539"/>
                      <a:pt x="430" y="1968"/>
                    </a:cubicBezTo>
                    <a:cubicBezTo>
                      <a:pt x="832" y="2228"/>
                      <a:pt x="1280" y="2363"/>
                      <a:pt x="1734" y="2363"/>
                    </a:cubicBezTo>
                    <a:cubicBezTo>
                      <a:pt x="1968" y="2363"/>
                      <a:pt x="2203" y="2327"/>
                      <a:pt x="2434" y="2254"/>
                    </a:cubicBezTo>
                    <a:cubicBezTo>
                      <a:pt x="3507" y="2004"/>
                      <a:pt x="4580" y="2254"/>
                      <a:pt x="5546" y="1610"/>
                    </a:cubicBezTo>
                    <a:cubicBezTo>
                      <a:pt x="6262" y="1145"/>
                      <a:pt x="5940" y="36"/>
                      <a:pt x="51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9"/>
              <p:cNvSpPr/>
              <p:nvPr/>
            </p:nvSpPr>
            <p:spPr>
              <a:xfrm flipH="1">
                <a:off x="8244313" y="1269825"/>
                <a:ext cx="123975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4044" extrusionOk="0">
                    <a:moveTo>
                      <a:pt x="3642" y="1"/>
                    </a:moveTo>
                    <a:cubicBezTo>
                      <a:pt x="2838" y="1"/>
                      <a:pt x="2153" y="559"/>
                      <a:pt x="1559" y="1086"/>
                    </a:cubicBezTo>
                    <a:cubicBezTo>
                      <a:pt x="879" y="1659"/>
                      <a:pt x="271" y="2195"/>
                      <a:pt x="128" y="3054"/>
                    </a:cubicBezTo>
                    <a:cubicBezTo>
                      <a:pt x="1" y="3563"/>
                      <a:pt x="382" y="4044"/>
                      <a:pt x="896" y="4044"/>
                    </a:cubicBezTo>
                    <a:cubicBezTo>
                      <a:pt x="960" y="4044"/>
                      <a:pt x="1026" y="4036"/>
                      <a:pt x="1094" y="4020"/>
                    </a:cubicBezTo>
                    <a:cubicBezTo>
                      <a:pt x="1845" y="3913"/>
                      <a:pt x="2418" y="3376"/>
                      <a:pt x="3026" y="2875"/>
                    </a:cubicBezTo>
                    <a:cubicBezTo>
                      <a:pt x="3598" y="2374"/>
                      <a:pt x="4278" y="2052"/>
                      <a:pt x="4600" y="1337"/>
                    </a:cubicBezTo>
                    <a:cubicBezTo>
                      <a:pt x="4958" y="764"/>
                      <a:pt x="4529" y="13"/>
                      <a:pt x="3849" y="13"/>
                    </a:cubicBezTo>
                    <a:cubicBezTo>
                      <a:pt x="3779" y="5"/>
                      <a:pt x="3710" y="1"/>
                      <a:pt x="36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9"/>
              <p:cNvSpPr/>
              <p:nvPr/>
            </p:nvSpPr>
            <p:spPr>
              <a:xfrm flipH="1">
                <a:off x="7949163" y="1328650"/>
                <a:ext cx="653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890" extrusionOk="0">
                    <a:moveTo>
                      <a:pt x="1208" y="0"/>
                    </a:moveTo>
                    <a:cubicBezTo>
                      <a:pt x="1029" y="0"/>
                      <a:pt x="851" y="66"/>
                      <a:pt x="716" y="200"/>
                    </a:cubicBezTo>
                    <a:cubicBezTo>
                      <a:pt x="659" y="258"/>
                      <a:pt x="558" y="359"/>
                      <a:pt x="538" y="379"/>
                    </a:cubicBezTo>
                    <a:cubicBezTo>
                      <a:pt x="394" y="594"/>
                      <a:pt x="251" y="808"/>
                      <a:pt x="180" y="1059"/>
                    </a:cubicBezTo>
                    <a:cubicBezTo>
                      <a:pt x="37" y="1524"/>
                      <a:pt x="1" y="1989"/>
                      <a:pt x="72" y="2454"/>
                    </a:cubicBezTo>
                    <a:cubicBezTo>
                      <a:pt x="144" y="3206"/>
                      <a:pt x="37" y="4100"/>
                      <a:pt x="645" y="4637"/>
                    </a:cubicBezTo>
                    <a:cubicBezTo>
                      <a:pt x="816" y="4808"/>
                      <a:pt x="1050" y="4889"/>
                      <a:pt x="1295" y="4889"/>
                    </a:cubicBezTo>
                    <a:cubicBezTo>
                      <a:pt x="1461" y="4889"/>
                      <a:pt x="1631" y="4852"/>
                      <a:pt x="1790" y="4780"/>
                    </a:cubicBezTo>
                    <a:cubicBezTo>
                      <a:pt x="2613" y="4386"/>
                      <a:pt x="2541" y="3384"/>
                      <a:pt x="2505" y="2633"/>
                    </a:cubicBezTo>
                    <a:cubicBezTo>
                      <a:pt x="2470" y="2132"/>
                      <a:pt x="2434" y="1667"/>
                      <a:pt x="2326" y="1202"/>
                    </a:cubicBezTo>
                    <a:cubicBezTo>
                      <a:pt x="2291" y="987"/>
                      <a:pt x="2183" y="773"/>
                      <a:pt x="2076" y="594"/>
                    </a:cubicBezTo>
                    <a:cubicBezTo>
                      <a:pt x="2050" y="542"/>
                      <a:pt x="1729" y="159"/>
                      <a:pt x="1709" y="159"/>
                    </a:cubicBezTo>
                    <a:cubicBezTo>
                      <a:pt x="1704" y="159"/>
                      <a:pt x="1719" y="183"/>
                      <a:pt x="1762" y="245"/>
                    </a:cubicBezTo>
                    <a:lnTo>
                      <a:pt x="1762" y="245"/>
                    </a:lnTo>
                    <a:cubicBezTo>
                      <a:pt x="1614" y="83"/>
                      <a:pt x="1410" y="0"/>
                      <a:pt x="1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9"/>
              <p:cNvSpPr/>
              <p:nvPr/>
            </p:nvSpPr>
            <p:spPr>
              <a:xfrm flipH="1">
                <a:off x="7564563" y="1172950"/>
                <a:ext cx="113600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665" extrusionOk="0">
                    <a:moveTo>
                      <a:pt x="908" y="1"/>
                    </a:moveTo>
                    <a:cubicBezTo>
                      <a:pt x="441" y="1"/>
                      <a:pt x="28" y="349"/>
                      <a:pt x="0" y="847"/>
                    </a:cubicBezTo>
                    <a:cubicBezTo>
                      <a:pt x="72" y="1884"/>
                      <a:pt x="608" y="2493"/>
                      <a:pt x="1360" y="3137"/>
                    </a:cubicBezTo>
                    <a:cubicBezTo>
                      <a:pt x="1968" y="3673"/>
                      <a:pt x="2576" y="4425"/>
                      <a:pt x="3399" y="4639"/>
                    </a:cubicBezTo>
                    <a:cubicBezTo>
                      <a:pt x="3466" y="4656"/>
                      <a:pt x="3534" y="4664"/>
                      <a:pt x="3601" y="4664"/>
                    </a:cubicBezTo>
                    <a:cubicBezTo>
                      <a:pt x="3965" y="4664"/>
                      <a:pt x="4310" y="4429"/>
                      <a:pt x="4401" y="4067"/>
                    </a:cubicBezTo>
                    <a:cubicBezTo>
                      <a:pt x="4544" y="3065"/>
                      <a:pt x="3972" y="2385"/>
                      <a:pt x="3256" y="1741"/>
                    </a:cubicBezTo>
                    <a:cubicBezTo>
                      <a:pt x="2648" y="1169"/>
                      <a:pt x="2004" y="596"/>
                      <a:pt x="1324" y="96"/>
                    </a:cubicBezTo>
                    <a:cubicBezTo>
                      <a:pt x="1186" y="31"/>
                      <a:pt x="1044" y="1"/>
                      <a:pt x="9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9"/>
              <p:cNvSpPr/>
              <p:nvPr/>
            </p:nvSpPr>
            <p:spPr>
              <a:xfrm flipH="1">
                <a:off x="7479588" y="819775"/>
                <a:ext cx="12345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2545" extrusionOk="0">
                    <a:moveTo>
                      <a:pt x="3271" y="1"/>
                    </a:moveTo>
                    <a:cubicBezTo>
                      <a:pt x="2375" y="1"/>
                      <a:pt x="1369" y="81"/>
                      <a:pt x="645" y="484"/>
                    </a:cubicBezTo>
                    <a:cubicBezTo>
                      <a:pt x="1" y="878"/>
                      <a:pt x="1" y="1808"/>
                      <a:pt x="645" y="2201"/>
                    </a:cubicBezTo>
                    <a:cubicBezTo>
                      <a:pt x="1057" y="2425"/>
                      <a:pt x="1610" y="2545"/>
                      <a:pt x="2180" y="2545"/>
                    </a:cubicBezTo>
                    <a:cubicBezTo>
                      <a:pt x="3338" y="2545"/>
                      <a:pt x="4567" y="2052"/>
                      <a:pt x="4831" y="949"/>
                    </a:cubicBezTo>
                    <a:cubicBezTo>
                      <a:pt x="4938" y="484"/>
                      <a:pt x="4580" y="55"/>
                      <a:pt x="4115" y="19"/>
                    </a:cubicBezTo>
                    <a:cubicBezTo>
                      <a:pt x="3856" y="10"/>
                      <a:pt x="3569" y="1"/>
                      <a:pt x="3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9"/>
              <p:cNvSpPr/>
              <p:nvPr/>
            </p:nvSpPr>
            <p:spPr>
              <a:xfrm flipH="1">
                <a:off x="7626263" y="597950"/>
                <a:ext cx="100450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3870" extrusionOk="0">
                    <a:moveTo>
                      <a:pt x="3023" y="1"/>
                    </a:moveTo>
                    <a:cubicBezTo>
                      <a:pt x="2450" y="1"/>
                      <a:pt x="1928" y="373"/>
                      <a:pt x="1549" y="806"/>
                    </a:cubicBezTo>
                    <a:cubicBezTo>
                      <a:pt x="1441" y="949"/>
                      <a:pt x="1334" y="1057"/>
                      <a:pt x="1227" y="1200"/>
                    </a:cubicBezTo>
                    <a:cubicBezTo>
                      <a:pt x="1119" y="1307"/>
                      <a:pt x="1048" y="1414"/>
                      <a:pt x="940" y="1522"/>
                    </a:cubicBezTo>
                    <a:lnTo>
                      <a:pt x="905" y="1593"/>
                    </a:lnTo>
                    <a:cubicBezTo>
                      <a:pt x="618" y="1879"/>
                      <a:pt x="404" y="2237"/>
                      <a:pt x="225" y="2631"/>
                    </a:cubicBezTo>
                    <a:cubicBezTo>
                      <a:pt x="0" y="3336"/>
                      <a:pt x="609" y="3869"/>
                      <a:pt x="1228" y="3869"/>
                    </a:cubicBezTo>
                    <a:cubicBezTo>
                      <a:pt x="1299" y="3869"/>
                      <a:pt x="1371" y="3862"/>
                      <a:pt x="1441" y="3847"/>
                    </a:cubicBezTo>
                    <a:cubicBezTo>
                      <a:pt x="2157" y="3740"/>
                      <a:pt x="2658" y="3024"/>
                      <a:pt x="3016" y="2416"/>
                    </a:cubicBezTo>
                    <a:cubicBezTo>
                      <a:pt x="3409" y="1987"/>
                      <a:pt x="3695" y="1486"/>
                      <a:pt x="3910" y="949"/>
                    </a:cubicBezTo>
                    <a:cubicBezTo>
                      <a:pt x="4017" y="627"/>
                      <a:pt x="3874" y="269"/>
                      <a:pt x="3588" y="126"/>
                    </a:cubicBezTo>
                    <a:cubicBezTo>
                      <a:pt x="3397" y="39"/>
                      <a:pt x="3207" y="1"/>
                      <a:pt x="30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9"/>
              <p:cNvSpPr/>
              <p:nvPr/>
            </p:nvSpPr>
            <p:spPr>
              <a:xfrm flipH="1">
                <a:off x="7704088" y="669075"/>
                <a:ext cx="583200" cy="577825"/>
              </a:xfrm>
              <a:custGeom>
                <a:avLst/>
                <a:gdLst/>
                <a:ahLst/>
                <a:cxnLst/>
                <a:rect l="l" t="t" r="r" b="b"/>
                <a:pathLst>
                  <a:path w="23328" h="23113" extrusionOk="0">
                    <a:moveTo>
                      <a:pt x="9768" y="23077"/>
                    </a:moveTo>
                    <a:cubicBezTo>
                      <a:pt x="7371" y="23113"/>
                      <a:pt x="5081" y="22111"/>
                      <a:pt x="3543" y="20286"/>
                    </a:cubicBezTo>
                    <a:cubicBezTo>
                      <a:pt x="2076" y="18641"/>
                      <a:pt x="1038" y="16709"/>
                      <a:pt x="430" y="14598"/>
                    </a:cubicBezTo>
                    <a:cubicBezTo>
                      <a:pt x="251" y="13989"/>
                      <a:pt x="180" y="13345"/>
                      <a:pt x="144" y="12701"/>
                    </a:cubicBezTo>
                    <a:cubicBezTo>
                      <a:pt x="1" y="10877"/>
                      <a:pt x="358" y="9016"/>
                      <a:pt x="1217" y="7335"/>
                    </a:cubicBezTo>
                    <a:cubicBezTo>
                      <a:pt x="1718" y="6262"/>
                      <a:pt x="2326" y="5188"/>
                      <a:pt x="3042" y="4222"/>
                    </a:cubicBezTo>
                    <a:cubicBezTo>
                      <a:pt x="3292" y="3829"/>
                      <a:pt x="3650" y="3507"/>
                      <a:pt x="4079" y="3292"/>
                    </a:cubicBezTo>
                    <a:cubicBezTo>
                      <a:pt x="4294" y="3149"/>
                      <a:pt x="4473" y="2970"/>
                      <a:pt x="4652" y="2791"/>
                    </a:cubicBezTo>
                    <a:cubicBezTo>
                      <a:pt x="6262" y="1288"/>
                      <a:pt x="8373" y="358"/>
                      <a:pt x="10591" y="144"/>
                    </a:cubicBezTo>
                    <a:cubicBezTo>
                      <a:pt x="11557" y="0"/>
                      <a:pt x="12559" y="0"/>
                      <a:pt x="13560" y="72"/>
                    </a:cubicBezTo>
                    <a:cubicBezTo>
                      <a:pt x="15099" y="287"/>
                      <a:pt x="16566" y="823"/>
                      <a:pt x="17889" y="1646"/>
                    </a:cubicBezTo>
                    <a:cubicBezTo>
                      <a:pt x="18784" y="2183"/>
                      <a:pt x="19607" y="2827"/>
                      <a:pt x="20358" y="3578"/>
                    </a:cubicBezTo>
                    <a:cubicBezTo>
                      <a:pt x="21968" y="5045"/>
                      <a:pt x="22970" y="7049"/>
                      <a:pt x="23185" y="9231"/>
                    </a:cubicBezTo>
                    <a:cubicBezTo>
                      <a:pt x="23328" y="10376"/>
                      <a:pt x="23328" y="11557"/>
                      <a:pt x="23220" y="12701"/>
                    </a:cubicBezTo>
                    <a:cubicBezTo>
                      <a:pt x="23041" y="14276"/>
                      <a:pt x="22469" y="15778"/>
                      <a:pt x="21467" y="17031"/>
                    </a:cubicBezTo>
                    <a:cubicBezTo>
                      <a:pt x="20787" y="17889"/>
                      <a:pt x="19965" y="18712"/>
                      <a:pt x="19070" y="19392"/>
                    </a:cubicBezTo>
                    <a:cubicBezTo>
                      <a:pt x="17997" y="20251"/>
                      <a:pt x="16816" y="21002"/>
                      <a:pt x="15564" y="21610"/>
                    </a:cubicBezTo>
                    <a:cubicBezTo>
                      <a:pt x="13775" y="22540"/>
                      <a:pt x="11772" y="23041"/>
                      <a:pt x="9768" y="23077"/>
                    </a:cubicBezTo>
                    <a:close/>
                    <a:moveTo>
                      <a:pt x="22183" y="11056"/>
                    </a:moveTo>
                    <a:cubicBezTo>
                      <a:pt x="22219" y="10090"/>
                      <a:pt x="22147" y="9124"/>
                      <a:pt x="21932" y="8194"/>
                    </a:cubicBezTo>
                    <a:cubicBezTo>
                      <a:pt x="21646" y="6941"/>
                      <a:pt x="21038" y="5761"/>
                      <a:pt x="20179" y="4795"/>
                    </a:cubicBezTo>
                    <a:cubicBezTo>
                      <a:pt x="18748" y="3185"/>
                      <a:pt x="16923" y="2004"/>
                      <a:pt x="14920" y="1324"/>
                    </a:cubicBezTo>
                    <a:cubicBezTo>
                      <a:pt x="13095" y="716"/>
                      <a:pt x="11235" y="859"/>
                      <a:pt x="9410" y="1288"/>
                    </a:cubicBezTo>
                    <a:cubicBezTo>
                      <a:pt x="7478" y="1718"/>
                      <a:pt x="5725" y="2720"/>
                      <a:pt x="4437" y="4186"/>
                    </a:cubicBezTo>
                    <a:cubicBezTo>
                      <a:pt x="3900" y="4795"/>
                      <a:pt x="3400" y="5403"/>
                      <a:pt x="2899" y="6047"/>
                    </a:cubicBezTo>
                    <a:cubicBezTo>
                      <a:pt x="2827" y="6118"/>
                      <a:pt x="2756" y="6226"/>
                      <a:pt x="2720" y="6333"/>
                    </a:cubicBezTo>
                    <a:cubicBezTo>
                      <a:pt x="2255" y="7335"/>
                      <a:pt x="1825" y="8408"/>
                      <a:pt x="1539" y="9482"/>
                    </a:cubicBezTo>
                    <a:cubicBezTo>
                      <a:pt x="1110" y="11127"/>
                      <a:pt x="1110" y="12809"/>
                      <a:pt x="1575" y="14419"/>
                    </a:cubicBezTo>
                    <a:cubicBezTo>
                      <a:pt x="2112" y="16172"/>
                      <a:pt x="3006" y="17818"/>
                      <a:pt x="4222" y="19249"/>
                    </a:cubicBezTo>
                    <a:cubicBezTo>
                      <a:pt x="4616" y="19750"/>
                      <a:pt x="5081" y="20179"/>
                      <a:pt x="5582" y="20573"/>
                    </a:cubicBezTo>
                    <a:cubicBezTo>
                      <a:pt x="6620" y="21288"/>
                      <a:pt x="7836" y="21753"/>
                      <a:pt x="9088" y="21861"/>
                    </a:cubicBezTo>
                    <a:cubicBezTo>
                      <a:pt x="10949" y="21968"/>
                      <a:pt x="12809" y="21610"/>
                      <a:pt x="14491" y="20823"/>
                    </a:cubicBezTo>
                    <a:cubicBezTo>
                      <a:pt x="16530" y="19929"/>
                      <a:pt x="18355" y="18676"/>
                      <a:pt x="19929" y="17066"/>
                    </a:cubicBezTo>
                    <a:cubicBezTo>
                      <a:pt x="20787" y="16243"/>
                      <a:pt x="21431" y="15206"/>
                      <a:pt x="21789" y="14097"/>
                    </a:cubicBezTo>
                    <a:cubicBezTo>
                      <a:pt x="22111" y="13095"/>
                      <a:pt x="22254" y="12093"/>
                      <a:pt x="22183" y="110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9"/>
              <p:cNvSpPr/>
              <p:nvPr/>
            </p:nvSpPr>
            <p:spPr>
              <a:xfrm flipH="1">
                <a:off x="8255963" y="1259400"/>
                <a:ext cx="115400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3579" extrusionOk="0">
                    <a:moveTo>
                      <a:pt x="4616" y="108"/>
                    </a:moveTo>
                    <a:cubicBezTo>
                      <a:pt x="4616" y="466"/>
                      <a:pt x="4473" y="788"/>
                      <a:pt x="4222" y="1002"/>
                    </a:cubicBezTo>
                    <a:cubicBezTo>
                      <a:pt x="3399" y="1861"/>
                      <a:pt x="2469" y="2648"/>
                      <a:pt x="1432" y="3292"/>
                    </a:cubicBezTo>
                    <a:cubicBezTo>
                      <a:pt x="1253" y="3400"/>
                      <a:pt x="1074" y="3471"/>
                      <a:pt x="895" y="3507"/>
                    </a:cubicBezTo>
                    <a:cubicBezTo>
                      <a:pt x="609" y="3578"/>
                      <a:pt x="287" y="3435"/>
                      <a:pt x="144" y="3149"/>
                    </a:cubicBezTo>
                    <a:cubicBezTo>
                      <a:pt x="1" y="2827"/>
                      <a:pt x="72" y="2469"/>
                      <a:pt x="358" y="2255"/>
                    </a:cubicBezTo>
                    <a:cubicBezTo>
                      <a:pt x="1289" y="1539"/>
                      <a:pt x="2219" y="716"/>
                      <a:pt x="3328" y="215"/>
                    </a:cubicBezTo>
                    <a:cubicBezTo>
                      <a:pt x="3578" y="108"/>
                      <a:pt x="3865" y="36"/>
                      <a:pt x="4115" y="1"/>
                    </a:cubicBezTo>
                    <a:cubicBezTo>
                      <a:pt x="4294" y="1"/>
                      <a:pt x="4437" y="36"/>
                      <a:pt x="4616" y="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9"/>
              <p:cNvSpPr/>
              <p:nvPr/>
            </p:nvSpPr>
            <p:spPr>
              <a:xfrm flipH="1">
                <a:off x="7981363" y="425775"/>
                <a:ext cx="48325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5583" extrusionOk="0">
                    <a:moveTo>
                      <a:pt x="1933" y="4115"/>
                    </a:moveTo>
                    <a:cubicBezTo>
                      <a:pt x="1861" y="4402"/>
                      <a:pt x="1825" y="4724"/>
                      <a:pt x="1790" y="5010"/>
                    </a:cubicBezTo>
                    <a:cubicBezTo>
                      <a:pt x="1754" y="5117"/>
                      <a:pt x="1718" y="5224"/>
                      <a:pt x="1646" y="5332"/>
                    </a:cubicBezTo>
                    <a:cubicBezTo>
                      <a:pt x="1539" y="5582"/>
                      <a:pt x="1146" y="5546"/>
                      <a:pt x="1038" y="5296"/>
                    </a:cubicBezTo>
                    <a:cubicBezTo>
                      <a:pt x="859" y="4831"/>
                      <a:pt x="716" y="4366"/>
                      <a:pt x="609" y="3865"/>
                    </a:cubicBezTo>
                    <a:cubicBezTo>
                      <a:pt x="394" y="2899"/>
                      <a:pt x="251" y="1933"/>
                      <a:pt x="72" y="931"/>
                    </a:cubicBezTo>
                    <a:cubicBezTo>
                      <a:pt x="36" y="752"/>
                      <a:pt x="1" y="573"/>
                      <a:pt x="1" y="394"/>
                    </a:cubicBezTo>
                    <a:cubicBezTo>
                      <a:pt x="1" y="216"/>
                      <a:pt x="144" y="37"/>
                      <a:pt x="323" y="37"/>
                    </a:cubicBezTo>
                    <a:cubicBezTo>
                      <a:pt x="430" y="1"/>
                      <a:pt x="573" y="37"/>
                      <a:pt x="680" y="108"/>
                    </a:cubicBezTo>
                    <a:cubicBezTo>
                      <a:pt x="824" y="180"/>
                      <a:pt x="895" y="287"/>
                      <a:pt x="967" y="394"/>
                    </a:cubicBezTo>
                    <a:cubicBezTo>
                      <a:pt x="1146" y="716"/>
                      <a:pt x="1324" y="1074"/>
                      <a:pt x="1468" y="1432"/>
                    </a:cubicBezTo>
                    <a:cubicBezTo>
                      <a:pt x="1718" y="2326"/>
                      <a:pt x="1861" y="3221"/>
                      <a:pt x="1933" y="4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9"/>
              <p:cNvSpPr/>
              <p:nvPr/>
            </p:nvSpPr>
            <p:spPr>
              <a:xfrm flipH="1">
                <a:off x="7579763" y="1200375"/>
                <a:ext cx="106450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901" extrusionOk="0">
                    <a:moveTo>
                      <a:pt x="4222" y="3041"/>
                    </a:moveTo>
                    <a:cubicBezTo>
                      <a:pt x="4258" y="3578"/>
                      <a:pt x="3864" y="3900"/>
                      <a:pt x="3471" y="3757"/>
                    </a:cubicBezTo>
                    <a:cubicBezTo>
                      <a:pt x="3292" y="3685"/>
                      <a:pt x="3113" y="3578"/>
                      <a:pt x="2970" y="3471"/>
                    </a:cubicBezTo>
                    <a:cubicBezTo>
                      <a:pt x="2254" y="2827"/>
                      <a:pt x="1539" y="2183"/>
                      <a:pt x="859" y="1539"/>
                    </a:cubicBezTo>
                    <a:cubicBezTo>
                      <a:pt x="537" y="1217"/>
                      <a:pt x="286" y="859"/>
                      <a:pt x="36" y="465"/>
                    </a:cubicBezTo>
                    <a:cubicBezTo>
                      <a:pt x="0" y="358"/>
                      <a:pt x="0" y="215"/>
                      <a:pt x="72" y="108"/>
                    </a:cubicBezTo>
                    <a:cubicBezTo>
                      <a:pt x="179" y="36"/>
                      <a:pt x="322" y="0"/>
                      <a:pt x="430" y="36"/>
                    </a:cubicBezTo>
                    <a:cubicBezTo>
                      <a:pt x="608" y="72"/>
                      <a:pt x="752" y="143"/>
                      <a:pt x="895" y="215"/>
                    </a:cubicBezTo>
                    <a:cubicBezTo>
                      <a:pt x="1718" y="787"/>
                      <a:pt x="2505" y="1360"/>
                      <a:pt x="3328" y="1932"/>
                    </a:cubicBezTo>
                    <a:cubicBezTo>
                      <a:pt x="3578" y="2111"/>
                      <a:pt x="3793" y="2326"/>
                      <a:pt x="3972" y="2576"/>
                    </a:cubicBezTo>
                    <a:cubicBezTo>
                      <a:pt x="4079" y="2719"/>
                      <a:pt x="4150" y="2863"/>
                      <a:pt x="4222" y="30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9"/>
              <p:cNvSpPr/>
              <p:nvPr/>
            </p:nvSpPr>
            <p:spPr>
              <a:xfrm flipH="1">
                <a:off x="8315888" y="649400"/>
                <a:ext cx="1145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4580" h="3149" extrusionOk="0">
                    <a:moveTo>
                      <a:pt x="4473" y="3113"/>
                    </a:moveTo>
                    <a:cubicBezTo>
                      <a:pt x="4186" y="3149"/>
                      <a:pt x="3864" y="3149"/>
                      <a:pt x="3578" y="3006"/>
                    </a:cubicBezTo>
                    <a:cubicBezTo>
                      <a:pt x="2576" y="2576"/>
                      <a:pt x="1646" y="2111"/>
                      <a:pt x="716" y="1539"/>
                    </a:cubicBezTo>
                    <a:cubicBezTo>
                      <a:pt x="573" y="1431"/>
                      <a:pt x="430" y="1288"/>
                      <a:pt x="287" y="1145"/>
                    </a:cubicBezTo>
                    <a:cubicBezTo>
                      <a:pt x="36" y="931"/>
                      <a:pt x="0" y="573"/>
                      <a:pt x="215" y="322"/>
                    </a:cubicBezTo>
                    <a:cubicBezTo>
                      <a:pt x="358" y="72"/>
                      <a:pt x="680" y="0"/>
                      <a:pt x="966" y="179"/>
                    </a:cubicBezTo>
                    <a:cubicBezTo>
                      <a:pt x="1897" y="680"/>
                      <a:pt x="2827" y="1217"/>
                      <a:pt x="3757" y="1753"/>
                    </a:cubicBezTo>
                    <a:cubicBezTo>
                      <a:pt x="3972" y="1897"/>
                      <a:pt x="4151" y="2111"/>
                      <a:pt x="4329" y="2326"/>
                    </a:cubicBezTo>
                    <a:cubicBezTo>
                      <a:pt x="4508" y="2541"/>
                      <a:pt x="4580" y="2827"/>
                      <a:pt x="4473" y="3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9"/>
              <p:cNvSpPr/>
              <p:nvPr/>
            </p:nvSpPr>
            <p:spPr>
              <a:xfrm flipH="1">
                <a:off x="8379388" y="991075"/>
                <a:ext cx="1252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2076" extrusionOk="0">
                    <a:moveTo>
                      <a:pt x="4044" y="0"/>
                    </a:moveTo>
                    <a:cubicBezTo>
                      <a:pt x="4294" y="36"/>
                      <a:pt x="4509" y="108"/>
                      <a:pt x="4759" y="179"/>
                    </a:cubicBezTo>
                    <a:cubicBezTo>
                      <a:pt x="4938" y="251"/>
                      <a:pt x="5010" y="501"/>
                      <a:pt x="4867" y="680"/>
                    </a:cubicBezTo>
                    <a:cubicBezTo>
                      <a:pt x="4759" y="787"/>
                      <a:pt x="4616" y="895"/>
                      <a:pt x="4473" y="966"/>
                    </a:cubicBezTo>
                    <a:cubicBezTo>
                      <a:pt x="4044" y="1145"/>
                      <a:pt x="3614" y="1324"/>
                      <a:pt x="3149" y="1467"/>
                    </a:cubicBezTo>
                    <a:cubicBezTo>
                      <a:pt x="2505" y="1646"/>
                      <a:pt x="1825" y="1753"/>
                      <a:pt x="1146" y="1932"/>
                    </a:cubicBezTo>
                    <a:cubicBezTo>
                      <a:pt x="1003" y="1968"/>
                      <a:pt x="859" y="2004"/>
                      <a:pt x="752" y="2004"/>
                    </a:cubicBezTo>
                    <a:cubicBezTo>
                      <a:pt x="466" y="2075"/>
                      <a:pt x="180" y="1897"/>
                      <a:pt x="72" y="1646"/>
                    </a:cubicBezTo>
                    <a:cubicBezTo>
                      <a:pt x="1" y="1360"/>
                      <a:pt x="108" y="1074"/>
                      <a:pt x="359" y="931"/>
                    </a:cubicBezTo>
                    <a:cubicBezTo>
                      <a:pt x="645" y="752"/>
                      <a:pt x="967" y="644"/>
                      <a:pt x="1253" y="537"/>
                    </a:cubicBezTo>
                    <a:cubicBezTo>
                      <a:pt x="1897" y="358"/>
                      <a:pt x="2541" y="251"/>
                      <a:pt x="3221" y="108"/>
                    </a:cubicBezTo>
                    <a:cubicBezTo>
                      <a:pt x="3471" y="36"/>
                      <a:pt x="3722" y="36"/>
                      <a:pt x="40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9"/>
              <p:cNvSpPr/>
              <p:nvPr/>
            </p:nvSpPr>
            <p:spPr>
              <a:xfrm flipH="1">
                <a:off x="7639688" y="589475"/>
                <a:ext cx="88575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3650" extrusionOk="0">
                    <a:moveTo>
                      <a:pt x="215" y="3614"/>
                    </a:moveTo>
                    <a:cubicBezTo>
                      <a:pt x="36" y="3471"/>
                      <a:pt x="1" y="3220"/>
                      <a:pt x="108" y="3006"/>
                    </a:cubicBezTo>
                    <a:cubicBezTo>
                      <a:pt x="287" y="2576"/>
                      <a:pt x="502" y="2183"/>
                      <a:pt x="788" y="1789"/>
                    </a:cubicBezTo>
                    <a:cubicBezTo>
                      <a:pt x="1253" y="1288"/>
                      <a:pt x="1754" y="823"/>
                      <a:pt x="2255" y="358"/>
                    </a:cubicBezTo>
                    <a:cubicBezTo>
                      <a:pt x="2434" y="251"/>
                      <a:pt x="2577" y="143"/>
                      <a:pt x="2756" y="108"/>
                    </a:cubicBezTo>
                    <a:cubicBezTo>
                      <a:pt x="2970" y="0"/>
                      <a:pt x="3221" y="72"/>
                      <a:pt x="3364" y="251"/>
                    </a:cubicBezTo>
                    <a:cubicBezTo>
                      <a:pt x="3507" y="394"/>
                      <a:pt x="3543" y="608"/>
                      <a:pt x="3471" y="787"/>
                    </a:cubicBezTo>
                    <a:cubicBezTo>
                      <a:pt x="3435" y="966"/>
                      <a:pt x="3364" y="1109"/>
                      <a:pt x="3256" y="1252"/>
                    </a:cubicBezTo>
                    <a:cubicBezTo>
                      <a:pt x="2577" y="2075"/>
                      <a:pt x="1790" y="2791"/>
                      <a:pt x="931" y="3435"/>
                    </a:cubicBezTo>
                    <a:cubicBezTo>
                      <a:pt x="716" y="3578"/>
                      <a:pt x="466" y="3650"/>
                      <a:pt x="215" y="36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9"/>
              <p:cNvSpPr/>
              <p:nvPr/>
            </p:nvSpPr>
            <p:spPr>
              <a:xfrm flipH="1">
                <a:off x="7975088" y="1342600"/>
                <a:ext cx="394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4437" extrusionOk="0">
                    <a:moveTo>
                      <a:pt x="1504" y="2898"/>
                    </a:moveTo>
                    <a:cubicBezTo>
                      <a:pt x="1539" y="3148"/>
                      <a:pt x="1539" y="3399"/>
                      <a:pt x="1504" y="3649"/>
                    </a:cubicBezTo>
                    <a:cubicBezTo>
                      <a:pt x="1504" y="3792"/>
                      <a:pt x="1432" y="3936"/>
                      <a:pt x="1360" y="4079"/>
                    </a:cubicBezTo>
                    <a:cubicBezTo>
                      <a:pt x="1146" y="4436"/>
                      <a:pt x="609" y="4436"/>
                      <a:pt x="394" y="4079"/>
                    </a:cubicBezTo>
                    <a:cubicBezTo>
                      <a:pt x="287" y="3936"/>
                      <a:pt x="251" y="3792"/>
                      <a:pt x="216" y="3649"/>
                    </a:cubicBezTo>
                    <a:cubicBezTo>
                      <a:pt x="1" y="2683"/>
                      <a:pt x="37" y="1717"/>
                      <a:pt x="251" y="751"/>
                    </a:cubicBezTo>
                    <a:cubicBezTo>
                      <a:pt x="323" y="537"/>
                      <a:pt x="430" y="358"/>
                      <a:pt x="538" y="179"/>
                    </a:cubicBezTo>
                    <a:cubicBezTo>
                      <a:pt x="645" y="0"/>
                      <a:pt x="895" y="0"/>
                      <a:pt x="1003" y="179"/>
                    </a:cubicBezTo>
                    <a:cubicBezTo>
                      <a:pt x="1110" y="358"/>
                      <a:pt x="1217" y="537"/>
                      <a:pt x="1253" y="751"/>
                    </a:cubicBezTo>
                    <a:cubicBezTo>
                      <a:pt x="1396" y="1467"/>
                      <a:pt x="1468" y="2182"/>
                      <a:pt x="1575" y="28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9"/>
              <p:cNvSpPr/>
              <p:nvPr/>
            </p:nvSpPr>
            <p:spPr>
              <a:xfrm flipH="1">
                <a:off x="7492113" y="820225"/>
                <a:ext cx="10287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1969" extrusionOk="0">
                    <a:moveTo>
                      <a:pt x="1" y="1897"/>
                    </a:moveTo>
                    <a:cubicBezTo>
                      <a:pt x="1" y="1539"/>
                      <a:pt x="144" y="1217"/>
                      <a:pt x="430" y="1038"/>
                    </a:cubicBezTo>
                    <a:cubicBezTo>
                      <a:pt x="680" y="860"/>
                      <a:pt x="967" y="681"/>
                      <a:pt x="1289" y="538"/>
                    </a:cubicBezTo>
                    <a:cubicBezTo>
                      <a:pt x="1718" y="359"/>
                      <a:pt x="2219" y="216"/>
                      <a:pt x="2684" y="108"/>
                    </a:cubicBezTo>
                    <a:cubicBezTo>
                      <a:pt x="3006" y="1"/>
                      <a:pt x="3364" y="37"/>
                      <a:pt x="3650" y="144"/>
                    </a:cubicBezTo>
                    <a:cubicBezTo>
                      <a:pt x="3900" y="216"/>
                      <a:pt x="4079" y="430"/>
                      <a:pt x="4115" y="716"/>
                    </a:cubicBezTo>
                    <a:cubicBezTo>
                      <a:pt x="4115" y="967"/>
                      <a:pt x="3972" y="1182"/>
                      <a:pt x="3721" y="1289"/>
                    </a:cubicBezTo>
                    <a:cubicBezTo>
                      <a:pt x="3614" y="1325"/>
                      <a:pt x="3507" y="1360"/>
                      <a:pt x="3399" y="1396"/>
                    </a:cubicBezTo>
                    <a:cubicBezTo>
                      <a:pt x="2934" y="1504"/>
                      <a:pt x="2469" y="1611"/>
                      <a:pt x="1968" y="1754"/>
                    </a:cubicBezTo>
                    <a:cubicBezTo>
                      <a:pt x="1324" y="1933"/>
                      <a:pt x="645" y="1969"/>
                      <a:pt x="1" y="1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9"/>
              <p:cNvSpPr/>
              <p:nvPr/>
            </p:nvSpPr>
            <p:spPr>
              <a:xfrm flipH="1">
                <a:off x="7862388" y="958875"/>
                <a:ext cx="161025" cy="11450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4580" extrusionOk="0">
                    <a:moveTo>
                      <a:pt x="3184" y="4508"/>
                    </a:moveTo>
                    <a:cubicBezTo>
                      <a:pt x="2397" y="4544"/>
                      <a:pt x="1610" y="4294"/>
                      <a:pt x="1002" y="3793"/>
                    </a:cubicBezTo>
                    <a:cubicBezTo>
                      <a:pt x="608" y="3542"/>
                      <a:pt x="322" y="3149"/>
                      <a:pt x="107" y="2719"/>
                    </a:cubicBezTo>
                    <a:cubicBezTo>
                      <a:pt x="36" y="2505"/>
                      <a:pt x="0" y="2254"/>
                      <a:pt x="72" y="2004"/>
                    </a:cubicBezTo>
                    <a:cubicBezTo>
                      <a:pt x="179" y="1753"/>
                      <a:pt x="501" y="1682"/>
                      <a:pt x="680" y="1897"/>
                    </a:cubicBezTo>
                    <a:cubicBezTo>
                      <a:pt x="787" y="2040"/>
                      <a:pt x="895" y="2219"/>
                      <a:pt x="1002" y="2362"/>
                    </a:cubicBezTo>
                    <a:cubicBezTo>
                      <a:pt x="1610" y="3185"/>
                      <a:pt x="2648" y="3542"/>
                      <a:pt x="3649" y="3328"/>
                    </a:cubicBezTo>
                    <a:cubicBezTo>
                      <a:pt x="4007" y="3256"/>
                      <a:pt x="4329" y="3077"/>
                      <a:pt x="4544" y="2791"/>
                    </a:cubicBezTo>
                    <a:cubicBezTo>
                      <a:pt x="4937" y="2362"/>
                      <a:pt x="5152" y="1789"/>
                      <a:pt x="5188" y="1217"/>
                    </a:cubicBezTo>
                    <a:cubicBezTo>
                      <a:pt x="5188" y="931"/>
                      <a:pt x="5188" y="644"/>
                      <a:pt x="5259" y="358"/>
                    </a:cubicBezTo>
                    <a:cubicBezTo>
                      <a:pt x="5295" y="108"/>
                      <a:pt x="5617" y="0"/>
                      <a:pt x="5832" y="215"/>
                    </a:cubicBezTo>
                    <a:cubicBezTo>
                      <a:pt x="6082" y="394"/>
                      <a:pt x="6261" y="716"/>
                      <a:pt x="6333" y="1038"/>
                    </a:cubicBezTo>
                    <a:cubicBezTo>
                      <a:pt x="6440" y="1431"/>
                      <a:pt x="6404" y="1861"/>
                      <a:pt x="6297" y="2254"/>
                    </a:cubicBezTo>
                    <a:cubicBezTo>
                      <a:pt x="6047" y="2970"/>
                      <a:pt x="5581" y="3614"/>
                      <a:pt x="4937" y="4079"/>
                    </a:cubicBezTo>
                    <a:cubicBezTo>
                      <a:pt x="4437" y="4437"/>
                      <a:pt x="3793" y="4580"/>
                      <a:pt x="3184" y="4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9"/>
              <p:cNvSpPr/>
              <p:nvPr/>
            </p:nvSpPr>
            <p:spPr>
              <a:xfrm flipH="1">
                <a:off x="8064538" y="918625"/>
                <a:ext cx="537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112" extrusionOk="0">
                    <a:moveTo>
                      <a:pt x="931" y="2111"/>
                    </a:moveTo>
                    <a:cubicBezTo>
                      <a:pt x="394" y="2111"/>
                      <a:pt x="1" y="1682"/>
                      <a:pt x="36" y="1145"/>
                    </a:cubicBezTo>
                    <a:cubicBezTo>
                      <a:pt x="36" y="501"/>
                      <a:pt x="573" y="0"/>
                      <a:pt x="1181" y="0"/>
                    </a:cubicBezTo>
                    <a:cubicBezTo>
                      <a:pt x="1718" y="36"/>
                      <a:pt x="2147" y="466"/>
                      <a:pt x="2112" y="966"/>
                    </a:cubicBezTo>
                    <a:cubicBezTo>
                      <a:pt x="2112" y="1610"/>
                      <a:pt x="1575" y="2111"/>
                      <a:pt x="931" y="2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9"/>
              <p:cNvSpPr/>
              <p:nvPr/>
            </p:nvSpPr>
            <p:spPr>
              <a:xfrm flipH="1">
                <a:off x="7848988" y="832750"/>
                <a:ext cx="52800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969" extrusionOk="0">
                    <a:moveTo>
                      <a:pt x="1074" y="72"/>
                    </a:moveTo>
                    <a:cubicBezTo>
                      <a:pt x="1468" y="1"/>
                      <a:pt x="1825" y="180"/>
                      <a:pt x="1969" y="537"/>
                    </a:cubicBezTo>
                    <a:cubicBezTo>
                      <a:pt x="2112" y="895"/>
                      <a:pt x="2004" y="1325"/>
                      <a:pt x="1718" y="1575"/>
                    </a:cubicBezTo>
                    <a:cubicBezTo>
                      <a:pt x="1611" y="1682"/>
                      <a:pt x="1503" y="1754"/>
                      <a:pt x="1360" y="1790"/>
                    </a:cubicBezTo>
                    <a:cubicBezTo>
                      <a:pt x="1038" y="1969"/>
                      <a:pt x="645" y="1933"/>
                      <a:pt x="394" y="1682"/>
                    </a:cubicBezTo>
                    <a:cubicBezTo>
                      <a:pt x="108" y="1468"/>
                      <a:pt x="1" y="1074"/>
                      <a:pt x="108" y="716"/>
                    </a:cubicBezTo>
                    <a:cubicBezTo>
                      <a:pt x="216" y="359"/>
                      <a:pt x="502" y="108"/>
                      <a:pt x="895" y="72"/>
                    </a:cubicBezTo>
                    <a:cubicBezTo>
                      <a:pt x="967" y="72"/>
                      <a:pt x="1038" y="72"/>
                      <a:pt x="1074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9"/>
              <p:cNvSpPr/>
              <p:nvPr/>
            </p:nvSpPr>
            <p:spPr>
              <a:xfrm flipH="1">
                <a:off x="7796288" y="503850"/>
                <a:ext cx="77775" cy="10022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009" extrusionOk="0">
                    <a:moveTo>
                      <a:pt x="2250" y="1"/>
                    </a:moveTo>
                    <a:cubicBezTo>
                      <a:pt x="2061" y="1"/>
                      <a:pt x="1875" y="92"/>
                      <a:pt x="1754" y="313"/>
                    </a:cubicBezTo>
                    <a:cubicBezTo>
                      <a:pt x="1253" y="1314"/>
                      <a:pt x="1" y="2781"/>
                      <a:pt x="824" y="3890"/>
                    </a:cubicBezTo>
                    <a:cubicBezTo>
                      <a:pt x="866" y="3974"/>
                      <a:pt x="944" y="4009"/>
                      <a:pt x="1024" y="4009"/>
                    </a:cubicBezTo>
                    <a:cubicBezTo>
                      <a:pt x="1080" y="4009"/>
                      <a:pt x="1137" y="3992"/>
                      <a:pt x="1182" y="3962"/>
                    </a:cubicBezTo>
                    <a:cubicBezTo>
                      <a:pt x="1933" y="3103"/>
                      <a:pt x="2362" y="1923"/>
                      <a:pt x="2863" y="957"/>
                    </a:cubicBezTo>
                    <a:cubicBezTo>
                      <a:pt x="3111" y="461"/>
                      <a:pt x="2673" y="1"/>
                      <a:pt x="2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9"/>
              <p:cNvSpPr/>
              <p:nvPr/>
            </p:nvSpPr>
            <p:spPr>
              <a:xfrm flipH="1">
                <a:off x="8161138" y="523325"/>
                <a:ext cx="7767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3629" extrusionOk="0">
                    <a:moveTo>
                      <a:pt x="984" y="1"/>
                    </a:moveTo>
                    <a:cubicBezTo>
                      <a:pt x="455" y="1"/>
                      <a:pt x="0" y="685"/>
                      <a:pt x="495" y="1179"/>
                    </a:cubicBezTo>
                    <a:cubicBezTo>
                      <a:pt x="1210" y="2002"/>
                      <a:pt x="1461" y="3254"/>
                      <a:pt x="2641" y="3612"/>
                    </a:cubicBezTo>
                    <a:cubicBezTo>
                      <a:pt x="2674" y="3623"/>
                      <a:pt x="2707" y="3628"/>
                      <a:pt x="2740" y="3628"/>
                    </a:cubicBezTo>
                    <a:cubicBezTo>
                      <a:pt x="2926" y="3628"/>
                      <a:pt x="3106" y="3467"/>
                      <a:pt x="3106" y="3254"/>
                    </a:cubicBezTo>
                    <a:cubicBezTo>
                      <a:pt x="2927" y="2074"/>
                      <a:pt x="2355" y="1000"/>
                      <a:pt x="1461" y="213"/>
                    </a:cubicBezTo>
                    <a:cubicBezTo>
                      <a:pt x="1311" y="64"/>
                      <a:pt x="1144" y="1"/>
                      <a:pt x="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9"/>
              <p:cNvSpPr/>
              <p:nvPr/>
            </p:nvSpPr>
            <p:spPr>
              <a:xfrm flipH="1">
                <a:off x="8349863" y="823800"/>
                <a:ext cx="948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1545" extrusionOk="0">
                    <a:moveTo>
                      <a:pt x="788" y="1"/>
                    </a:moveTo>
                    <a:cubicBezTo>
                      <a:pt x="1" y="1"/>
                      <a:pt x="1" y="1182"/>
                      <a:pt x="788" y="1217"/>
                    </a:cubicBezTo>
                    <a:cubicBezTo>
                      <a:pt x="1461" y="1242"/>
                      <a:pt x="2099" y="1545"/>
                      <a:pt x="2751" y="1545"/>
                    </a:cubicBezTo>
                    <a:cubicBezTo>
                      <a:pt x="3035" y="1545"/>
                      <a:pt x="3321" y="1488"/>
                      <a:pt x="3614" y="1325"/>
                    </a:cubicBezTo>
                    <a:cubicBezTo>
                      <a:pt x="3793" y="1217"/>
                      <a:pt x="3793" y="967"/>
                      <a:pt x="3614" y="860"/>
                    </a:cubicBezTo>
                    <a:cubicBezTo>
                      <a:pt x="2756" y="287"/>
                      <a:pt x="1790" y="1"/>
                      <a:pt x="7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9"/>
              <p:cNvSpPr/>
              <p:nvPr/>
            </p:nvSpPr>
            <p:spPr>
              <a:xfrm flipH="1">
                <a:off x="8304263" y="1158250"/>
                <a:ext cx="773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02" extrusionOk="0">
                    <a:moveTo>
                      <a:pt x="2472" y="1"/>
                    </a:moveTo>
                    <a:cubicBezTo>
                      <a:pt x="1579" y="1"/>
                      <a:pt x="630" y="827"/>
                      <a:pt x="232" y="1471"/>
                    </a:cubicBezTo>
                    <a:cubicBezTo>
                      <a:pt x="1" y="1875"/>
                      <a:pt x="305" y="2302"/>
                      <a:pt x="695" y="2302"/>
                    </a:cubicBezTo>
                    <a:cubicBezTo>
                      <a:pt x="788" y="2302"/>
                      <a:pt x="886" y="2277"/>
                      <a:pt x="983" y="2222"/>
                    </a:cubicBezTo>
                    <a:cubicBezTo>
                      <a:pt x="1699" y="1793"/>
                      <a:pt x="3022" y="1328"/>
                      <a:pt x="3094" y="362"/>
                    </a:cubicBezTo>
                    <a:cubicBezTo>
                      <a:pt x="3094" y="218"/>
                      <a:pt x="3022" y="111"/>
                      <a:pt x="2915" y="75"/>
                    </a:cubicBezTo>
                    <a:cubicBezTo>
                      <a:pt x="2771" y="24"/>
                      <a:pt x="2622" y="1"/>
                      <a:pt x="24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9"/>
              <p:cNvSpPr/>
              <p:nvPr/>
            </p:nvSpPr>
            <p:spPr>
              <a:xfrm flipH="1">
                <a:off x="8132513" y="1357550"/>
                <a:ext cx="5972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3285" extrusionOk="0">
                    <a:moveTo>
                      <a:pt x="2031" y="1"/>
                    </a:moveTo>
                    <a:cubicBezTo>
                      <a:pt x="2008" y="1"/>
                      <a:pt x="1984" y="4"/>
                      <a:pt x="1959" y="10"/>
                    </a:cubicBezTo>
                    <a:cubicBezTo>
                      <a:pt x="957" y="332"/>
                      <a:pt x="850" y="1406"/>
                      <a:pt x="349" y="2193"/>
                    </a:cubicBezTo>
                    <a:cubicBezTo>
                      <a:pt x="1" y="2764"/>
                      <a:pt x="499" y="3284"/>
                      <a:pt x="1004" y="3284"/>
                    </a:cubicBezTo>
                    <a:cubicBezTo>
                      <a:pt x="1226" y="3284"/>
                      <a:pt x="1448" y="3184"/>
                      <a:pt x="1601" y="2944"/>
                    </a:cubicBezTo>
                    <a:cubicBezTo>
                      <a:pt x="2174" y="2121"/>
                      <a:pt x="2388" y="1119"/>
                      <a:pt x="2245" y="153"/>
                    </a:cubicBezTo>
                    <a:cubicBezTo>
                      <a:pt x="2216" y="65"/>
                      <a:pt x="2138" y="1"/>
                      <a:pt x="20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9"/>
              <p:cNvSpPr/>
              <p:nvPr/>
            </p:nvSpPr>
            <p:spPr>
              <a:xfrm flipH="1">
                <a:off x="7769513" y="1318050"/>
                <a:ext cx="6340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930" extrusionOk="0">
                    <a:moveTo>
                      <a:pt x="318" y="0"/>
                    </a:moveTo>
                    <a:cubicBezTo>
                      <a:pt x="162" y="0"/>
                      <a:pt x="1" y="141"/>
                      <a:pt x="1" y="302"/>
                    </a:cubicBezTo>
                    <a:cubicBezTo>
                      <a:pt x="1" y="1483"/>
                      <a:pt x="537" y="2520"/>
                      <a:pt x="1146" y="3558"/>
                    </a:cubicBezTo>
                    <a:cubicBezTo>
                      <a:pt x="1258" y="3820"/>
                      <a:pt x="1474" y="3930"/>
                      <a:pt x="1695" y="3930"/>
                    </a:cubicBezTo>
                    <a:cubicBezTo>
                      <a:pt x="2108" y="3930"/>
                      <a:pt x="2536" y="3547"/>
                      <a:pt x="2326" y="3057"/>
                    </a:cubicBezTo>
                    <a:cubicBezTo>
                      <a:pt x="2076" y="1841"/>
                      <a:pt x="1432" y="803"/>
                      <a:pt x="466" y="52"/>
                    </a:cubicBezTo>
                    <a:cubicBezTo>
                      <a:pt x="421" y="16"/>
                      <a:pt x="370" y="0"/>
                      <a:pt x="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9"/>
              <p:cNvSpPr/>
              <p:nvPr/>
            </p:nvSpPr>
            <p:spPr>
              <a:xfrm flipH="1">
                <a:off x="7501988" y="1019700"/>
                <a:ext cx="106425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250" extrusionOk="0">
                    <a:moveTo>
                      <a:pt x="466" y="0"/>
                    </a:moveTo>
                    <a:cubicBezTo>
                      <a:pt x="180" y="0"/>
                      <a:pt x="1" y="322"/>
                      <a:pt x="144" y="573"/>
                    </a:cubicBezTo>
                    <a:cubicBezTo>
                      <a:pt x="752" y="1574"/>
                      <a:pt x="2040" y="1968"/>
                      <a:pt x="3114" y="2218"/>
                    </a:cubicBezTo>
                    <a:cubicBezTo>
                      <a:pt x="3187" y="2240"/>
                      <a:pt x="3257" y="2250"/>
                      <a:pt x="3323" y="2250"/>
                    </a:cubicBezTo>
                    <a:cubicBezTo>
                      <a:pt x="4025" y="2250"/>
                      <a:pt x="4256" y="1124"/>
                      <a:pt x="3471" y="895"/>
                    </a:cubicBezTo>
                    <a:cubicBezTo>
                      <a:pt x="2470" y="608"/>
                      <a:pt x="1504" y="0"/>
                      <a:pt x="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9"/>
              <p:cNvSpPr/>
              <p:nvPr/>
            </p:nvSpPr>
            <p:spPr>
              <a:xfrm flipH="1">
                <a:off x="7563138" y="720300"/>
                <a:ext cx="81275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456" extrusionOk="0">
                    <a:moveTo>
                      <a:pt x="2694" y="1"/>
                    </a:moveTo>
                    <a:cubicBezTo>
                      <a:pt x="2600" y="1"/>
                      <a:pt x="2500" y="30"/>
                      <a:pt x="2407" y="98"/>
                    </a:cubicBezTo>
                    <a:cubicBezTo>
                      <a:pt x="1799" y="742"/>
                      <a:pt x="690" y="778"/>
                      <a:pt x="189" y="1565"/>
                    </a:cubicBezTo>
                    <a:cubicBezTo>
                      <a:pt x="0" y="1942"/>
                      <a:pt x="280" y="2456"/>
                      <a:pt x="665" y="2456"/>
                    </a:cubicBezTo>
                    <a:cubicBezTo>
                      <a:pt x="719" y="2456"/>
                      <a:pt x="775" y="2446"/>
                      <a:pt x="833" y="2424"/>
                    </a:cubicBezTo>
                    <a:cubicBezTo>
                      <a:pt x="1262" y="2209"/>
                      <a:pt x="1691" y="1994"/>
                      <a:pt x="2049" y="1708"/>
                    </a:cubicBezTo>
                    <a:cubicBezTo>
                      <a:pt x="2514" y="1458"/>
                      <a:pt x="2872" y="1100"/>
                      <a:pt x="3087" y="635"/>
                    </a:cubicBezTo>
                    <a:cubicBezTo>
                      <a:pt x="3250" y="307"/>
                      <a:pt x="2998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0" name="Google Shape;1040;p39"/>
            <p:cNvGrpSpPr/>
            <p:nvPr/>
          </p:nvGrpSpPr>
          <p:grpSpPr>
            <a:xfrm>
              <a:off x="8261775" y="1747400"/>
              <a:ext cx="503600" cy="371225"/>
              <a:chOff x="8261775" y="1880050"/>
              <a:chExt cx="503600" cy="371225"/>
            </a:xfrm>
          </p:grpSpPr>
          <p:sp>
            <p:nvSpPr>
              <p:cNvPr id="1041" name="Google Shape;1041;p39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9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3" name="Google Shape;1043;p39"/>
            <p:cNvGrpSpPr/>
            <p:nvPr/>
          </p:nvGrpSpPr>
          <p:grpSpPr>
            <a:xfrm rot="2237976">
              <a:off x="7546404" y="2669335"/>
              <a:ext cx="330084" cy="331884"/>
              <a:chOff x="704650" y="2233450"/>
              <a:chExt cx="330075" cy="331875"/>
            </a:xfrm>
          </p:grpSpPr>
          <p:sp>
            <p:nvSpPr>
              <p:cNvPr id="1044" name="Google Shape;1044;p39"/>
              <p:cNvSpPr/>
              <p:nvPr/>
            </p:nvSpPr>
            <p:spPr>
              <a:xfrm>
                <a:off x="737750" y="22710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rgbClr val="FFE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5" name="Google Shape;1045;p39"/>
              <p:cNvSpPr/>
              <p:nvPr/>
            </p:nvSpPr>
            <p:spPr>
              <a:xfrm>
                <a:off x="704650" y="22334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46"/>
          <p:cNvSpPr txBox="1">
            <a:spLocks noGrp="1"/>
          </p:cNvSpPr>
          <p:nvPr>
            <p:ph type="title"/>
          </p:nvPr>
        </p:nvSpPr>
        <p:spPr>
          <a:xfrm>
            <a:off x="2228284" y="1753917"/>
            <a:ext cx="4836900" cy="22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O3</a:t>
            </a:r>
            <a:br>
              <a:rPr lang="en" dirty="0"/>
            </a:br>
            <a:r>
              <a:rPr lang="en" dirty="0">
                <a:solidFill>
                  <a:schemeClr val="accent4"/>
                </a:solidFill>
              </a:rPr>
              <a:t>GRAMMAR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1457" name="Google Shape;1457;p46"/>
          <p:cNvGrpSpPr/>
          <p:nvPr/>
        </p:nvGrpSpPr>
        <p:grpSpPr>
          <a:xfrm rot="-241536">
            <a:off x="7145395" y="2978939"/>
            <a:ext cx="1229349" cy="1639437"/>
            <a:chOff x="2469125" y="3347540"/>
            <a:chExt cx="1229389" cy="1639491"/>
          </a:xfrm>
        </p:grpSpPr>
        <p:grpSp>
          <p:nvGrpSpPr>
            <p:cNvPr id="1458" name="Google Shape;1458;p46"/>
            <p:cNvGrpSpPr/>
            <p:nvPr/>
          </p:nvGrpSpPr>
          <p:grpSpPr>
            <a:xfrm>
              <a:off x="2469125" y="3347540"/>
              <a:ext cx="1191207" cy="1639491"/>
              <a:chOff x="2469125" y="3347540"/>
              <a:chExt cx="1191207" cy="1639491"/>
            </a:xfrm>
          </p:grpSpPr>
          <p:grpSp>
            <p:nvGrpSpPr>
              <p:cNvPr id="1459" name="Google Shape;1459;p46"/>
              <p:cNvGrpSpPr/>
              <p:nvPr/>
            </p:nvGrpSpPr>
            <p:grpSpPr>
              <a:xfrm>
                <a:off x="2506602" y="3347540"/>
                <a:ext cx="1153730" cy="1639491"/>
                <a:chOff x="4847100" y="3223750"/>
                <a:chExt cx="1302325" cy="1850650"/>
              </a:xfrm>
            </p:grpSpPr>
            <p:sp>
              <p:nvSpPr>
                <p:cNvPr id="1460" name="Google Shape;1460;p46"/>
                <p:cNvSpPr/>
                <p:nvPr/>
              </p:nvSpPr>
              <p:spPr>
                <a:xfrm>
                  <a:off x="5152975" y="4949150"/>
                  <a:ext cx="132425" cy="6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612" extrusionOk="0">
                      <a:moveTo>
                        <a:pt x="5296" y="608"/>
                      </a:moveTo>
                      <a:cubicBezTo>
                        <a:pt x="5189" y="1038"/>
                        <a:pt x="5117" y="1431"/>
                        <a:pt x="5046" y="1789"/>
                      </a:cubicBezTo>
                      <a:cubicBezTo>
                        <a:pt x="4974" y="2075"/>
                        <a:pt x="4759" y="2290"/>
                        <a:pt x="4509" y="2361"/>
                      </a:cubicBezTo>
                      <a:cubicBezTo>
                        <a:pt x="4437" y="2397"/>
                        <a:pt x="4402" y="2397"/>
                        <a:pt x="4330" y="2433"/>
                      </a:cubicBezTo>
                      <a:cubicBezTo>
                        <a:pt x="3185" y="2612"/>
                        <a:pt x="1969" y="2505"/>
                        <a:pt x="860" y="2039"/>
                      </a:cubicBezTo>
                      <a:cubicBezTo>
                        <a:pt x="788" y="2004"/>
                        <a:pt x="717" y="1968"/>
                        <a:pt x="645" y="1932"/>
                      </a:cubicBezTo>
                      <a:cubicBezTo>
                        <a:pt x="287" y="1717"/>
                        <a:pt x="1" y="1467"/>
                        <a:pt x="108" y="1002"/>
                      </a:cubicBezTo>
                      <a:cubicBezTo>
                        <a:pt x="180" y="465"/>
                        <a:pt x="359" y="215"/>
                        <a:pt x="895" y="72"/>
                      </a:cubicBezTo>
                      <a:cubicBezTo>
                        <a:pt x="1110" y="36"/>
                        <a:pt x="1325" y="0"/>
                        <a:pt x="1539" y="36"/>
                      </a:cubicBezTo>
                      <a:cubicBezTo>
                        <a:pt x="2613" y="72"/>
                        <a:pt x="3686" y="215"/>
                        <a:pt x="4759" y="429"/>
                      </a:cubicBezTo>
                      <a:cubicBezTo>
                        <a:pt x="4903" y="465"/>
                        <a:pt x="5046" y="537"/>
                        <a:pt x="5296" y="6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46"/>
                <p:cNvSpPr/>
                <p:nvPr/>
              </p:nvSpPr>
              <p:spPr>
                <a:xfrm>
                  <a:off x="5590375" y="4993875"/>
                  <a:ext cx="14135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" h="2255" extrusionOk="0">
                      <a:moveTo>
                        <a:pt x="215" y="394"/>
                      </a:moveTo>
                      <a:cubicBezTo>
                        <a:pt x="680" y="179"/>
                        <a:pt x="1181" y="72"/>
                        <a:pt x="1646" y="72"/>
                      </a:cubicBezTo>
                      <a:cubicBezTo>
                        <a:pt x="2648" y="0"/>
                        <a:pt x="3650" y="72"/>
                        <a:pt x="4616" y="286"/>
                      </a:cubicBezTo>
                      <a:cubicBezTo>
                        <a:pt x="4866" y="358"/>
                        <a:pt x="5081" y="465"/>
                        <a:pt x="5295" y="608"/>
                      </a:cubicBezTo>
                      <a:cubicBezTo>
                        <a:pt x="5617" y="751"/>
                        <a:pt x="5653" y="1216"/>
                        <a:pt x="5331" y="1431"/>
                      </a:cubicBezTo>
                      <a:cubicBezTo>
                        <a:pt x="5152" y="1610"/>
                        <a:pt x="4902" y="1789"/>
                        <a:pt x="4651" y="1896"/>
                      </a:cubicBezTo>
                      <a:cubicBezTo>
                        <a:pt x="3471" y="2254"/>
                        <a:pt x="2147" y="2218"/>
                        <a:pt x="1002" y="1717"/>
                      </a:cubicBezTo>
                      <a:cubicBezTo>
                        <a:pt x="859" y="1646"/>
                        <a:pt x="716" y="1574"/>
                        <a:pt x="573" y="1467"/>
                      </a:cubicBezTo>
                      <a:cubicBezTo>
                        <a:pt x="179" y="1288"/>
                        <a:pt x="0" y="787"/>
                        <a:pt x="215" y="39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46"/>
                <p:cNvSpPr/>
                <p:nvPr/>
              </p:nvSpPr>
              <p:spPr>
                <a:xfrm>
                  <a:off x="4918650" y="3250600"/>
                  <a:ext cx="1203050" cy="105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2" h="42183" extrusionOk="0">
                      <a:moveTo>
                        <a:pt x="33095" y="2719"/>
                      </a:moveTo>
                      <a:cubicBezTo>
                        <a:pt x="33381" y="2791"/>
                        <a:pt x="33703" y="2791"/>
                        <a:pt x="33989" y="2791"/>
                      </a:cubicBezTo>
                      <a:cubicBezTo>
                        <a:pt x="34704" y="2755"/>
                        <a:pt x="35456" y="2898"/>
                        <a:pt x="36171" y="3185"/>
                      </a:cubicBezTo>
                      <a:cubicBezTo>
                        <a:pt x="37638" y="3829"/>
                        <a:pt x="38998" y="4687"/>
                        <a:pt x="40214" y="5725"/>
                      </a:cubicBezTo>
                      <a:cubicBezTo>
                        <a:pt x="41610" y="6870"/>
                        <a:pt x="42790" y="8265"/>
                        <a:pt x="43685" y="9803"/>
                      </a:cubicBezTo>
                      <a:cubicBezTo>
                        <a:pt x="44651" y="11378"/>
                        <a:pt x="45509" y="13023"/>
                        <a:pt x="46296" y="14705"/>
                      </a:cubicBezTo>
                      <a:cubicBezTo>
                        <a:pt x="47262" y="16959"/>
                        <a:pt x="47799" y="19392"/>
                        <a:pt x="47906" y="21860"/>
                      </a:cubicBezTo>
                      <a:cubicBezTo>
                        <a:pt x="47942" y="22361"/>
                        <a:pt x="47942" y="22826"/>
                        <a:pt x="48014" y="23327"/>
                      </a:cubicBezTo>
                      <a:cubicBezTo>
                        <a:pt x="48121" y="24580"/>
                        <a:pt x="48121" y="25832"/>
                        <a:pt x="48050" y="27048"/>
                      </a:cubicBezTo>
                      <a:cubicBezTo>
                        <a:pt x="47978" y="28479"/>
                        <a:pt x="47728" y="29910"/>
                        <a:pt x="47370" y="31306"/>
                      </a:cubicBezTo>
                      <a:cubicBezTo>
                        <a:pt x="47012" y="32844"/>
                        <a:pt x="46654" y="34347"/>
                        <a:pt x="46153" y="35850"/>
                      </a:cubicBezTo>
                      <a:cubicBezTo>
                        <a:pt x="45652" y="37281"/>
                        <a:pt x="45080" y="38676"/>
                        <a:pt x="44436" y="40071"/>
                      </a:cubicBezTo>
                      <a:cubicBezTo>
                        <a:pt x="44293" y="40322"/>
                        <a:pt x="44114" y="40572"/>
                        <a:pt x="43864" y="40751"/>
                      </a:cubicBezTo>
                      <a:cubicBezTo>
                        <a:pt x="43506" y="41037"/>
                        <a:pt x="43184" y="41324"/>
                        <a:pt x="42826" y="41610"/>
                      </a:cubicBezTo>
                      <a:cubicBezTo>
                        <a:pt x="42039" y="42182"/>
                        <a:pt x="40894" y="41932"/>
                        <a:pt x="40393" y="41073"/>
                      </a:cubicBezTo>
                      <a:cubicBezTo>
                        <a:pt x="40178" y="40644"/>
                        <a:pt x="39964" y="40250"/>
                        <a:pt x="39785" y="39821"/>
                      </a:cubicBezTo>
                      <a:cubicBezTo>
                        <a:pt x="39713" y="39642"/>
                        <a:pt x="39678" y="39463"/>
                        <a:pt x="39606" y="39248"/>
                      </a:cubicBezTo>
                      <a:cubicBezTo>
                        <a:pt x="39463" y="38855"/>
                        <a:pt x="39069" y="38640"/>
                        <a:pt x="38676" y="38783"/>
                      </a:cubicBezTo>
                      <a:cubicBezTo>
                        <a:pt x="38211" y="38891"/>
                        <a:pt x="37817" y="39034"/>
                        <a:pt x="37388" y="39141"/>
                      </a:cubicBezTo>
                      <a:cubicBezTo>
                        <a:pt x="37102" y="39248"/>
                        <a:pt x="36780" y="39284"/>
                        <a:pt x="36493" y="39320"/>
                      </a:cubicBezTo>
                      <a:cubicBezTo>
                        <a:pt x="35599" y="39463"/>
                        <a:pt x="34848" y="38748"/>
                        <a:pt x="34848" y="37889"/>
                      </a:cubicBezTo>
                      <a:cubicBezTo>
                        <a:pt x="34848" y="37424"/>
                        <a:pt x="34883" y="36994"/>
                        <a:pt x="34991" y="36565"/>
                      </a:cubicBezTo>
                      <a:cubicBezTo>
                        <a:pt x="35026" y="36243"/>
                        <a:pt x="35241" y="35921"/>
                        <a:pt x="35527" y="35778"/>
                      </a:cubicBezTo>
                      <a:cubicBezTo>
                        <a:pt x="36064" y="35420"/>
                        <a:pt x="36529" y="34991"/>
                        <a:pt x="37030" y="34597"/>
                      </a:cubicBezTo>
                      <a:cubicBezTo>
                        <a:pt x="38103" y="33703"/>
                        <a:pt x="39034" y="32594"/>
                        <a:pt x="39713" y="31377"/>
                      </a:cubicBezTo>
                      <a:cubicBezTo>
                        <a:pt x="39785" y="31234"/>
                        <a:pt x="39856" y="31127"/>
                        <a:pt x="39928" y="31020"/>
                      </a:cubicBezTo>
                      <a:cubicBezTo>
                        <a:pt x="40000" y="31020"/>
                        <a:pt x="40107" y="31020"/>
                        <a:pt x="40178" y="31020"/>
                      </a:cubicBezTo>
                      <a:cubicBezTo>
                        <a:pt x="41216" y="31163"/>
                        <a:pt x="42254" y="30948"/>
                        <a:pt x="43112" y="30340"/>
                      </a:cubicBezTo>
                      <a:cubicBezTo>
                        <a:pt x="44042" y="29732"/>
                        <a:pt x="44865" y="28909"/>
                        <a:pt x="45402" y="27907"/>
                      </a:cubicBezTo>
                      <a:cubicBezTo>
                        <a:pt x="46296" y="26368"/>
                        <a:pt x="46153" y="24866"/>
                        <a:pt x="45330" y="23363"/>
                      </a:cubicBezTo>
                      <a:cubicBezTo>
                        <a:pt x="45187" y="23113"/>
                        <a:pt x="45044" y="22934"/>
                        <a:pt x="44865" y="22719"/>
                      </a:cubicBezTo>
                      <a:cubicBezTo>
                        <a:pt x="44007" y="21682"/>
                        <a:pt x="42504" y="21431"/>
                        <a:pt x="41359" y="22182"/>
                      </a:cubicBezTo>
                      <a:lnTo>
                        <a:pt x="41073" y="22361"/>
                      </a:lnTo>
                      <a:cubicBezTo>
                        <a:pt x="40894" y="22004"/>
                        <a:pt x="40822" y="21610"/>
                        <a:pt x="40930" y="21216"/>
                      </a:cubicBezTo>
                      <a:cubicBezTo>
                        <a:pt x="40966" y="20859"/>
                        <a:pt x="41037" y="20465"/>
                        <a:pt x="41073" y="20072"/>
                      </a:cubicBezTo>
                      <a:cubicBezTo>
                        <a:pt x="41109" y="19893"/>
                        <a:pt x="41109" y="19678"/>
                        <a:pt x="41073" y="19499"/>
                      </a:cubicBezTo>
                      <a:cubicBezTo>
                        <a:pt x="41073" y="19392"/>
                        <a:pt x="41001" y="19320"/>
                        <a:pt x="40894" y="19284"/>
                      </a:cubicBezTo>
                      <a:cubicBezTo>
                        <a:pt x="40787" y="19249"/>
                        <a:pt x="40679" y="19284"/>
                        <a:pt x="40608" y="19392"/>
                      </a:cubicBezTo>
                      <a:cubicBezTo>
                        <a:pt x="40536" y="19499"/>
                        <a:pt x="40465" y="19606"/>
                        <a:pt x="40429" y="19750"/>
                      </a:cubicBezTo>
                      <a:cubicBezTo>
                        <a:pt x="40286" y="20250"/>
                        <a:pt x="40107" y="20751"/>
                        <a:pt x="40000" y="21252"/>
                      </a:cubicBezTo>
                      <a:cubicBezTo>
                        <a:pt x="39713" y="22218"/>
                        <a:pt x="39212" y="23077"/>
                        <a:pt x="38568" y="23828"/>
                      </a:cubicBezTo>
                      <a:cubicBezTo>
                        <a:pt x="38497" y="23936"/>
                        <a:pt x="38425" y="24007"/>
                        <a:pt x="38354" y="24079"/>
                      </a:cubicBezTo>
                      <a:cubicBezTo>
                        <a:pt x="38103" y="24293"/>
                        <a:pt x="37710" y="24293"/>
                        <a:pt x="37459" y="24079"/>
                      </a:cubicBezTo>
                      <a:cubicBezTo>
                        <a:pt x="37280" y="23971"/>
                        <a:pt x="37173" y="23828"/>
                        <a:pt x="37030" y="23649"/>
                      </a:cubicBezTo>
                      <a:cubicBezTo>
                        <a:pt x="36493" y="22934"/>
                        <a:pt x="36136" y="22075"/>
                        <a:pt x="35992" y="21181"/>
                      </a:cubicBezTo>
                      <a:cubicBezTo>
                        <a:pt x="35992" y="21002"/>
                        <a:pt x="35957" y="20859"/>
                        <a:pt x="35921" y="20680"/>
                      </a:cubicBezTo>
                      <a:cubicBezTo>
                        <a:pt x="35849" y="20572"/>
                        <a:pt x="35706" y="20465"/>
                        <a:pt x="35563" y="20394"/>
                      </a:cubicBezTo>
                      <a:cubicBezTo>
                        <a:pt x="35348" y="20394"/>
                        <a:pt x="35170" y="20501"/>
                        <a:pt x="35098" y="20680"/>
                      </a:cubicBezTo>
                      <a:cubicBezTo>
                        <a:pt x="35062" y="20930"/>
                        <a:pt x="35026" y="21181"/>
                        <a:pt x="35062" y="21431"/>
                      </a:cubicBezTo>
                      <a:cubicBezTo>
                        <a:pt x="35098" y="21968"/>
                        <a:pt x="34991" y="22540"/>
                        <a:pt x="34740" y="23041"/>
                      </a:cubicBezTo>
                      <a:cubicBezTo>
                        <a:pt x="34490" y="23649"/>
                        <a:pt x="33953" y="24079"/>
                        <a:pt x="33345" y="24222"/>
                      </a:cubicBezTo>
                      <a:cubicBezTo>
                        <a:pt x="32164" y="24472"/>
                        <a:pt x="30948" y="24293"/>
                        <a:pt x="29875" y="23721"/>
                      </a:cubicBezTo>
                      <a:cubicBezTo>
                        <a:pt x="29445" y="23435"/>
                        <a:pt x="29087" y="23077"/>
                        <a:pt x="28837" y="22683"/>
                      </a:cubicBezTo>
                      <a:cubicBezTo>
                        <a:pt x="28121" y="21646"/>
                        <a:pt x="27656" y="20465"/>
                        <a:pt x="27442" y="19249"/>
                      </a:cubicBezTo>
                      <a:cubicBezTo>
                        <a:pt x="27334" y="18748"/>
                        <a:pt x="27406" y="18247"/>
                        <a:pt x="27656" y="17782"/>
                      </a:cubicBezTo>
                      <a:cubicBezTo>
                        <a:pt x="27799" y="17424"/>
                        <a:pt x="27943" y="17030"/>
                        <a:pt x="28050" y="16637"/>
                      </a:cubicBezTo>
                      <a:cubicBezTo>
                        <a:pt x="28050" y="16458"/>
                        <a:pt x="27978" y="16279"/>
                        <a:pt x="27835" y="16208"/>
                      </a:cubicBezTo>
                      <a:cubicBezTo>
                        <a:pt x="27656" y="16100"/>
                        <a:pt x="27442" y="16100"/>
                        <a:pt x="27299" y="16208"/>
                      </a:cubicBezTo>
                      <a:cubicBezTo>
                        <a:pt x="27155" y="16279"/>
                        <a:pt x="27084" y="16386"/>
                        <a:pt x="27012" y="16494"/>
                      </a:cubicBezTo>
                      <a:cubicBezTo>
                        <a:pt x="26869" y="16708"/>
                        <a:pt x="26762" y="16923"/>
                        <a:pt x="26690" y="17174"/>
                      </a:cubicBezTo>
                      <a:cubicBezTo>
                        <a:pt x="26619" y="17317"/>
                        <a:pt x="26583" y="17496"/>
                        <a:pt x="26547" y="17639"/>
                      </a:cubicBezTo>
                      <a:cubicBezTo>
                        <a:pt x="26476" y="18211"/>
                        <a:pt x="26189" y="18748"/>
                        <a:pt x="25724" y="19141"/>
                      </a:cubicBezTo>
                      <a:cubicBezTo>
                        <a:pt x="24615" y="20179"/>
                        <a:pt x="23327" y="21002"/>
                        <a:pt x="21860" y="21467"/>
                      </a:cubicBezTo>
                      <a:cubicBezTo>
                        <a:pt x="21431" y="21610"/>
                        <a:pt x="20930" y="21682"/>
                        <a:pt x="20465" y="21610"/>
                      </a:cubicBezTo>
                      <a:cubicBezTo>
                        <a:pt x="20107" y="21610"/>
                        <a:pt x="19785" y="21467"/>
                        <a:pt x="19463" y="21288"/>
                      </a:cubicBezTo>
                      <a:cubicBezTo>
                        <a:pt x="18676" y="20787"/>
                        <a:pt x="18104" y="19964"/>
                        <a:pt x="17925" y="18998"/>
                      </a:cubicBezTo>
                      <a:cubicBezTo>
                        <a:pt x="17603" y="17102"/>
                        <a:pt x="17961" y="15170"/>
                        <a:pt x="18855" y="13489"/>
                      </a:cubicBezTo>
                      <a:cubicBezTo>
                        <a:pt x="18962" y="13274"/>
                        <a:pt x="19105" y="13095"/>
                        <a:pt x="19213" y="12916"/>
                      </a:cubicBezTo>
                      <a:cubicBezTo>
                        <a:pt x="19320" y="12809"/>
                        <a:pt x="19392" y="12701"/>
                        <a:pt x="19463" y="12594"/>
                      </a:cubicBezTo>
                      <a:cubicBezTo>
                        <a:pt x="19499" y="12451"/>
                        <a:pt x="19499" y="12344"/>
                        <a:pt x="19463" y="12201"/>
                      </a:cubicBezTo>
                      <a:cubicBezTo>
                        <a:pt x="19356" y="12093"/>
                        <a:pt x="19213" y="12057"/>
                        <a:pt x="19070" y="12129"/>
                      </a:cubicBezTo>
                      <a:cubicBezTo>
                        <a:pt x="18962" y="12201"/>
                        <a:pt x="18855" y="12272"/>
                        <a:pt x="18712" y="12344"/>
                      </a:cubicBezTo>
                      <a:cubicBezTo>
                        <a:pt x="17066" y="13417"/>
                        <a:pt x="15313" y="14383"/>
                        <a:pt x="13524" y="15242"/>
                      </a:cubicBezTo>
                      <a:cubicBezTo>
                        <a:pt x="13095" y="15456"/>
                        <a:pt x="12666" y="15599"/>
                        <a:pt x="12200" y="15742"/>
                      </a:cubicBezTo>
                      <a:cubicBezTo>
                        <a:pt x="11950" y="15814"/>
                        <a:pt x="11664" y="15814"/>
                        <a:pt x="11413" y="15778"/>
                      </a:cubicBezTo>
                      <a:cubicBezTo>
                        <a:pt x="11163" y="15814"/>
                        <a:pt x="10984" y="15564"/>
                        <a:pt x="11020" y="15349"/>
                      </a:cubicBezTo>
                      <a:cubicBezTo>
                        <a:pt x="11056" y="14920"/>
                        <a:pt x="11163" y="14526"/>
                        <a:pt x="11270" y="14133"/>
                      </a:cubicBezTo>
                      <a:cubicBezTo>
                        <a:pt x="12129" y="11843"/>
                        <a:pt x="13775" y="9911"/>
                        <a:pt x="15957" y="8766"/>
                      </a:cubicBezTo>
                      <a:cubicBezTo>
                        <a:pt x="16422" y="8515"/>
                        <a:pt x="16923" y="8265"/>
                        <a:pt x="17424" y="8015"/>
                      </a:cubicBezTo>
                      <a:cubicBezTo>
                        <a:pt x="17495" y="7979"/>
                        <a:pt x="17567" y="7943"/>
                        <a:pt x="17639" y="7907"/>
                      </a:cubicBezTo>
                      <a:cubicBezTo>
                        <a:pt x="17782" y="7836"/>
                        <a:pt x="17853" y="7693"/>
                        <a:pt x="17782" y="7549"/>
                      </a:cubicBezTo>
                      <a:cubicBezTo>
                        <a:pt x="17710" y="7442"/>
                        <a:pt x="17567" y="7371"/>
                        <a:pt x="17424" y="7406"/>
                      </a:cubicBezTo>
                      <a:cubicBezTo>
                        <a:pt x="17317" y="7406"/>
                        <a:pt x="17245" y="7442"/>
                        <a:pt x="17173" y="7478"/>
                      </a:cubicBezTo>
                      <a:cubicBezTo>
                        <a:pt x="14025" y="8337"/>
                        <a:pt x="11485" y="10662"/>
                        <a:pt x="10340" y="13739"/>
                      </a:cubicBezTo>
                      <a:cubicBezTo>
                        <a:pt x="10233" y="14097"/>
                        <a:pt x="10018" y="14454"/>
                        <a:pt x="9803" y="14741"/>
                      </a:cubicBezTo>
                      <a:cubicBezTo>
                        <a:pt x="9481" y="15134"/>
                        <a:pt x="9231" y="15564"/>
                        <a:pt x="8945" y="15993"/>
                      </a:cubicBezTo>
                      <a:lnTo>
                        <a:pt x="8587" y="16494"/>
                      </a:lnTo>
                      <a:lnTo>
                        <a:pt x="8336" y="16136"/>
                      </a:lnTo>
                      <a:cubicBezTo>
                        <a:pt x="7549" y="14848"/>
                        <a:pt x="5725" y="14669"/>
                        <a:pt x="4687" y="15778"/>
                      </a:cubicBezTo>
                      <a:cubicBezTo>
                        <a:pt x="3793" y="16673"/>
                        <a:pt x="3292" y="17961"/>
                        <a:pt x="3435" y="19249"/>
                      </a:cubicBezTo>
                      <a:cubicBezTo>
                        <a:pt x="3506" y="20894"/>
                        <a:pt x="4115" y="22469"/>
                        <a:pt x="5188" y="23721"/>
                      </a:cubicBezTo>
                      <a:cubicBezTo>
                        <a:pt x="5582" y="24258"/>
                        <a:pt x="6154" y="24651"/>
                        <a:pt x="6798" y="24830"/>
                      </a:cubicBezTo>
                      <a:cubicBezTo>
                        <a:pt x="6834" y="25080"/>
                        <a:pt x="6905" y="25331"/>
                        <a:pt x="6941" y="25546"/>
                      </a:cubicBezTo>
                      <a:cubicBezTo>
                        <a:pt x="7048" y="26941"/>
                        <a:pt x="7370" y="28300"/>
                        <a:pt x="7871" y="29588"/>
                      </a:cubicBezTo>
                      <a:cubicBezTo>
                        <a:pt x="8265" y="30590"/>
                        <a:pt x="8837" y="31520"/>
                        <a:pt x="9589" y="32308"/>
                      </a:cubicBezTo>
                      <a:cubicBezTo>
                        <a:pt x="9696" y="32451"/>
                        <a:pt x="9839" y="32630"/>
                        <a:pt x="9946" y="32773"/>
                      </a:cubicBezTo>
                      <a:lnTo>
                        <a:pt x="9946" y="32916"/>
                      </a:lnTo>
                      <a:cubicBezTo>
                        <a:pt x="9803" y="32952"/>
                        <a:pt x="9660" y="33023"/>
                        <a:pt x="9517" y="33059"/>
                      </a:cubicBezTo>
                      <a:cubicBezTo>
                        <a:pt x="9088" y="33166"/>
                        <a:pt x="8623" y="33238"/>
                        <a:pt x="8158" y="33345"/>
                      </a:cubicBezTo>
                      <a:cubicBezTo>
                        <a:pt x="7585" y="33524"/>
                        <a:pt x="6977" y="33309"/>
                        <a:pt x="6583" y="32808"/>
                      </a:cubicBezTo>
                      <a:cubicBezTo>
                        <a:pt x="6404" y="32630"/>
                        <a:pt x="6261" y="32379"/>
                        <a:pt x="6082" y="32164"/>
                      </a:cubicBezTo>
                      <a:cubicBezTo>
                        <a:pt x="5904" y="31950"/>
                        <a:pt x="5832" y="31807"/>
                        <a:pt x="5689" y="31628"/>
                      </a:cubicBezTo>
                      <a:cubicBezTo>
                        <a:pt x="5474" y="31306"/>
                        <a:pt x="5009" y="31198"/>
                        <a:pt x="4651" y="31413"/>
                      </a:cubicBezTo>
                      <a:cubicBezTo>
                        <a:pt x="4437" y="31520"/>
                        <a:pt x="4222" y="31664"/>
                        <a:pt x="4007" y="31771"/>
                      </a:cubicBezTo>
                      <a:cubicBezTo>
                        <a:pt x="3650" y="31950"/>
                        <a:pt x="3256" y="32129"/>
                        <a:pt x="2862" y="32272"/>
                      </a:cubicBezTo>
                      <a:cubicBezTo>
                        <a:pt x="2254" y="32486"/>
                        <a:pt x="1574" y="32272"/>
                        <a:pt x="1181" y="31771"/>
                      </a:cubicBezTo>
                      <a:cubicBezTo>
                        <a:pt x="608" y="31055"/>
                        <a:pt x="251" y="30197"/>
                        <a:pt x="143" y="29338"/>
                      </a:cubicBezTo>
                      <a:cubicBezTo>
                        <a:pt x="0" y="28265"/>
                        <a:pt x="36" y="27227"/>
                        <a:pt x="286" y="26190"/>
                      </a:cubicBezTo>
                      <a:cubicBezTo>
                        <a:pt x="966" y="23148"/>
                        <a:pt x="1861" y="20179"/>
                        <a:pt x="2970" y="17245"/>
                      </a:cubicBezTo>
                      <a:cubicBezTo>
                        <a:pt x="4365" y="13560"/>
                        <a:pt x="6476" y="10197"/>
                        <a:pt x="9195" y="7371"/>
                      </a:cubicBezTo>
                      <a:cubicBezTo>
                        <a:pt x="10340" y="6118"/>
                        <a:pt x="11628" y="5009"/>
                        <a:pt x="13023" y="4115"/>
                      </a:cubicBezTo>
                      <a:cubicBezTo>
                        <a:pt x="15778" y="2326"/>
                        <a:pt x="18855" y="1181"/>
                        <a:pt x="22075" y="716"/>
                      </a:cubicBezTo>
                      <a:cubicBezTo>
                        <a:pt x="22934" y="573"/>
                        <a:pt x="23757" y="394"/>
                        <a:pt x="24615" y="251"/>
                      </a:cubicBezTo>
                      <a:cubicBezTo>
                        <a:pt x="26046" y="0"/>
                        <a:pt x="27513" y="0"/>
                        <a:pt x="28980" y="179"/>
                      </a:cubicBezTo>
                      <a:cubicBezTo>
                        <a:pt x="30125" y="287"/>
                        <a:pt x="31198" y="716"/>
                        <a:pt x="32093" y="1431"/>
                      </a:cubicBezTo>
                      <a:cubicBezTo>
                        <a:pt x="32307" y="1610"/>
                        <a:pt x="32522" y="1753"/>
                        <a:pt x="32773" y="1932"/>
                      </a:cubicBezTo>
                      <a:cubicBezTo>
                        <a:pt x="32987" y="2075"/>
                        <a:pt x="33238" y="2326"/>
                        <a:pt x="33095" y="271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46"/>
                <p:cNvSpPr/>
                <p:nvPr/>
              </p:nvSpPr>
              <p:spPr>
                <a:xfrm>
                  <a:off x="5115425" y="3598525"/>
                  <a:ext cx="804125" cy="5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65" h="23257" extrusionOk="0">
                      <a:moveTo>
                        <a:pt x="32021" y="10054"/>
                      </a:moveTo>
                      <a:cubicBezTo>
                        <a:pt x="32093" y="10162"/>
                        <a:pt x="32129" y="10197"/>
                        <a:pt x="32129" y="10269"/>
                      </a:cubicBezTo>
                      <a:cubicBezTo>
                        <a:pt x="32129" y="10698"/>
                        <a:pt x="32164" y="11163"/>
                        <a:pt x="32164" y="11593"/>
                      </a:cubicBezTo>
                      <a:cubicBezTo>
                        <a:pt x="32129" y="13382"/>
                        <a:pt x="31735" y="15099"/>
                        <a:pt x="30948" y="16709"/>
                      </a:cubicBezTo>
                      <a:cubicBezTo>
                        <a:pt x="30483" y="17603"/>
                        <a:pt x="29910" y="18391"/>
                        <a:pt x="29195" y="19106"/>
                      </a:cubicBezTo>
                      <a:cubicBezTo>
                        <a:pt x="27978" y="20466"/>
                        <a:pt x="26404" y="21467"/>
                        <a:pt x="24651" y="22040"/>
                      </a:cubicBezTo>
                      <a:cubicBezTo>
                        <a:pt x="22826" y="22648"/>
                        <a:pt x="20930" y="23042"/>
                        <a:pt x="18998" y="23185"/>
                      </a:cubicBezTo>
                      <a:cubicBezTo>
                        <a:pt x="17889" y="23256"/>
                        <a:pt x="16780" y="23221"/>
                        <a:pt x="15671" y="23077"/>
                      </a:cubicBezTo>
                      <a:cubicBezTo>
                        <a:pt x="13345" y="22827"/>
                        <a:pt x="11056" y="22362"/>
                        <a:pt x="8837" y="21682"/>
                      </a:cubicBezTo>
                      <a:cubicBezTo>
                        <a:pt x="6369" y="20859"/>
                        <a:pt x="4186" y="19392"/>
                        <a:pt x="2505" y="17425"/>
                      </a:cubicBezTo>
                      <a:cubicBezTo>
                        <a:pt x="1646" y="16387"/>
                        <a:pt x="1038" y="15171"/>
                        <a:pt x="716" y="13847"/>
                      </a:cubicBezTo>
                      <a:cubicBezTo>
                        <a:pt x="72" y="11450"/>
                        <a:pt x="0" y="8981"/>
                        <a:pt x="501" y="6548"/>
                      </a:cubicBezTo>
                      <a:cubicBezTo>
                        <a:pt x="752" y="5367"/>
                        <a:pt x="1145" y="4223"/>
                        <a:pt x="1682" y="3113"/>
                      </a:cubicBezTo>
                      <a:cubicBezTo>
                        <a:pt x="1825" y="2791"/>
                        <a:pt x="2004" y="2505"/>
                        <a:pt x="2183" y="2183"/>
                      </a:cubicBezTo>
                      <a:cubicBezTo>
                        <a:pt x="2290" y="2255"/>
                        <a:pt x="2362" y="2255"/>
                        <a:pt x="2397" y="2291"/>
                      </a:cubicBezTo>
                      <a:cubicBezTo>
                        <a:pt x="3041" y="2970"/>
                        <a:pt x="3793" y="2970"/>
                        <a:pt x="4616" y="2720"/>
                      </a:cubicBezTo>
                      <a:cubicBezTo>
                        <a:pt x="4902" y="2648"/>
                        <a:pt x="5188" y="2505"/>
                        <a:pt x="5474" y="2362"/>
                      </a:cubicBezTo>
                      <a:cubicBezTo>
                        <a:pt x="6655" y="1718"/>
                        <a:pt x="7871" y="1038"/>
                        <a:pt x="9088" y="359"/>
                      </a:cubicBezTo>
                      <a:lnTo>
                        <a:pt x="9696" y="1"/>
                      </a:lnTo>
                      <a:cubicBezTo>
                        <a:pt x="9875" y="144"/>
                        <a:pt x="9768" y="251"/>
                        <a:pt x="9732" y="394"/>
                      </a:cubicBezTo>
                      <a:cubicBezTo>
                        <a:pt x="9159" y="1897"/>
                        <a:pt x="8981" y="3579"/>
                        <a:pt x="9195" y="5189"/>
                      </a:cubicBezTo>
                      <a:cubicBezTo>
                        <a:pt x="9410" y="6584"/>
                        <a:pt x="10304" y="7800"/>
                        <a:pt x="11592" y="8373"/>
                      </a:cubicBezTo>
                      <a:cubicBezTo>
                        <a:pt x="12308" y="8731"/>
                        <a:pt x="13166" y="8766"/>
                        <a:pt x="13918" y="8552"/>
                      </a:cubicBezTo>
                      <a:cubicBezTo>
                        <a:pt x="15027" y="8265"/>
                        <a:pt x="16064" y="7765"/>
                        <a:pt x="16959" y="7085"/>
                      </a:cubicBezTo>
                      <a:cubicBezTo>
                        <a:pt x="17424" y="6763"/>
                        <a:pt x="17818" y="6405"/>
                        <a:pt x="18247" y="6047"/>
                      </a:cubicBezTo>
                      <a:lnTo>
                        <a:pt x="18605" y="5797"/>
                      </a:lnTo>
                      <a:cubicBezTo>
                        <a:pt x="18712" y="6083"/>
                        <a:pt x="18784" y="6298"/>
                        <a:pt x="18855" y="6548"/>
                      </a:cubicBezTo>
                      <a:cubicBezTo>
                        <a:pt x="19106" y="7443"/>
                        <a:pt x="19499" y="8337"/>
                        <a:pt x="20000" y="9160"/>
                      </a:cubicBezTo>
                      <a:cubicBezTo>
                        <a:pt x="20608" y="10162"/>
                        <a:pt x="21610" y="10913"/>
                        <a:pt x="22791" y="11199"/>
                      </a:cubicBezTo>
                      <a:cubicBezTo>
                        <a:pt x="23649" y="11414"/>
                        <a:pt x="24544" y="11485"/>
                        <a:pt x="25438" y="11342"/>
                      </a:cubicBezTo>
                      <a:cubicBezTo>
                        <a:pt x="26333" y="11235"/>
                        <a:pt x="27155" y="10698"/>
                        <a:pt x="27621" y="9875"/>
                      </a:cubicBezTo>
                      <a:cubicBezTo>
                        <a:pt x="27656" y="9804"/>
                        <a:pt x="27728" y="9732"/>
                        <a:pt x="27799" y="9661"/>
                      </a:cubicBezTo>
                      <a:cubicBezTo>
                        <a:pt x="27907" y="9804"/>
                        <a:pt x="28014" y="9947"/>
                        <a:pt x="28121" y="10090"/>
                      </a:cubicBezTo>
                      <a:cubicBezTo>
                        <a:pt x="28336" y="10412"/>
                        <a:pt x="28587" y="10698"/>
                        <a:pt x="28873" y="10985"/>
                      </a:cubicBezTo>
                      <a:cubicBezTo>
                        <a:pt x="29553" y="11664"/>
                        <a:pt x="30697" y="11629"/>
                        <a:pt x="31341" y="10913"/>
                      </a:cubicBezTo>
                      <a:cubicBezTo>
                        <a:pt x="31556" y="10627"/>
                        <a:pt x="31735" y="10341"/>
                        <a:pt x="32021" y="10054"/>
                      </a:cubicBezTo>
                      <a:close/>
                      <a:moveTo>
                        <a:pt x="13238" y="13811"/>
                      </a:moveTo>
                      <a:lnTo>
                        <a:pt x="13238" y="13847"/>
                      </a:lnTo>
                      <a:lnTo>
                        <a:pt x="11592" y="13632"/>
                      </a:lnTo>
                      <a:cubicBezTo>
                        <a:pt x="11378" y="13596"/>
                        <a:pt x="11127" y="13561"/>
                        <a:pt x="10912" y="13525"/>
                      </a:cubicBezTo>
                      <a:cubicBezTo>
                        <a:pt x="10412" y="13489"/>
                        <a:pt x="9911" y="13811"/>
                        <a:pt x="9803" y="14312"/>
                      </a:cubicBezTo>
                      <a:cubicBezTo>
                        <a:pt x="9624" y="14813"/>
                        <a:pt x="9481" y="15314"/>
                        <a:pt x="9374" y="15815"/>
                      </a:cubicBezTo>
                      <a:cubicBezTo>
                        <a:pt x="9195" y="16709"/>
                        <a:pt x="9374" y="17603"/>
                        <a:pt x="9839" y="18391"/>
                      </a:cubicBezTo>
                      <a:cubicBezTo>
                        <a:pt x="10376" y="19392"/>
                        <a:pt x="11306" y="20215"/>
                        <a:pt x="12379" y="20609"/>
                      </a:cubicBezTo>
                      <a:cubicBezTo>
                        <a:pt x="12809" y="20788"/>
                        <a:pt x="13238" y="20895"/>
                        <a:pt x="13667" y="21002"/>
                      </a:cubicBezTo>
                      <a:cubicBezTo>
                        <a:pt x="14812" y="21253"/>
                        <a:pt x="16029" y="21217"/>
                        <a:pt x="17174" y="20859"/>
                      </a:cubicBezTo>
                      <a:cubicBezTo>
                        <a:pt x="18283" y="20537"/>
                        <a:pt x="19177" y="19714"/>
                        <a:pt x="19606" y="18641"/>
                      </a:cubicBezTo>
                      <a:cubicBezTo>
                        <a:pt x="19893" y="17854"/>
                        <a:pt x="20072" y="17031"/>
                        <a:pt x="20179" y="16208"/>
                      </a:cubicBezTo>
                      <a:cubicBezTo>
                        <a:pt x="20286" y="15385"/>
                        <a:pt x="19964" y="14920"/>
                        <a:pt x="19141" y="14741"/>
                      </a:cubicBezTo>
                      <a:lnTo>
                        <a:pt x="18891" y="14670"/>
                      </a:lnTo>
                      <a:close/>
                      <a:moveTo>
                        <a:pt x="8086" y="9840"/>
                      </a:moveTo>
                      <a:cubicBezTo>
                        <a:pt x="8086" y="9339"/>
                        <a:pt x="7871" y="8874"/>
                        <a:pt x="7514" y="8552"/>
                      </a:cubicBezTo>
                      <a:cubicBezTo>
                        <a:pt x="7442" y="8480"/>
                        <a:pt x="7335" y="8444"/>
                        <a:pt x="7263" y="8444"/>
                      </a:cubicBezTo>
                      <a:cubicBezTo>
                        <a:pt x="6619" y="8265"/>
                        <a:pt x="5975" y="8623"/>
                        <a:pt x="5796" y="9267"/>
                      </a:cubicBezTo>
                      <a:cubicBezTo>
                        <a:pt x="5617" y="9947"/>
                        <a:pt x="6083" y="10627"/>
                        <a:pt x="6798" y="10734"/>
                      </a:cubicBezTo>
                      <a:cubicBezTo>
                        <a:pt x="7371" y="10841"/>
                        <a:pt x="7943" y="10448"/>
                        <a:pt x="8086" y="9875"/>
                      </a:cubicBezTo>
                      <a:close/>
                      <a:moveTo>
                        <a:pt x="22683" y="12416"/>
                      </a:moveTo>
                      <a:cubicBezTo>
                        <a:pt x="22111" y="12344"/>
                        <a:pt x="21538" y="12738"/>
                        <a:pt x="21467" y="13310"/>
                      </a:cubicBezTo>
                      <a:cubicBezTo>
                        <a:pt x="21431" y="13883"/>
                        <a:pt x="21753" y="14419"/>
                        <a:pt x="22290" y="14634"/>
                      </a:cubicBezTo>
                      <a:cubicBezTo>
                        <a:pt x="22826" y="14777"/>
                        <a:pt x="23399" y="14562"/>
                        <a:pt x="23721" y="14097"/>
                      </a:cubicBezTo>
                      <a:cubicBezTo>
                        <a:pt x="23900" y="13811"/>
                        <a:pt x="23936" y="13453"/>
                        <a:pt x="23792" y="13167"/>
                      </a:cubicBezTo>
                      <a:cubicBezTo>
                        <a:pt x="23614" y="12702"/>
                        <a:pt x="23148" y="12416"/>
                        <a:pt x="22683" y="12416"/>
                      </a:cubicBezTo>
                      <a:close/>
                    </a:path>
                  </a:pathLst>
                </a:custGeom>
                <a:solidFill>
                  <a:srgbClr val="FFF5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46"/>
                <p:cNvSpPr/>
                <p:nvPr/>
              </p:nvSpPr>
              <p:spPr>
                <a:xfrm>
                  <a:off x="5234375" y="4187975"/>
                  <a:ext cx="475875" cy="50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5" h="20323" extrusionOk="0">
                      <a:moveTo>
                        <a:pt x="16852" y="465"/>
                      </a:moveTo>
                      <a:cubicBezTo>
                        <a:pt x="17067" y="1503"/>
                        <a:pt x="17317" y="2469"/>
                        <a:pt x="17532" y="3471"/>
                      </a:cubicBezTo>
                      <a:cubicBezTo>
                        <a:pt x="18176" y="6619"/>
                        <a:pt x="18569" y="9839"/>
                        <a:pt x="18712" y="13059"/>
                      </a:cubicBezTo>
                      <a:cubicBezTo>
                        <a:pt x="18820" y="15206"/>
                        <a:pt x="18927" y="17388"/>
                        <a:pt x="19034" y="19535"/>
                      </a:cubicBezTo>
                      <a:cubicBezTo>
                        <a:pt x="19034" y="19642"/>
                        <a:pt x="19034" y="19750"/>
                        <a:pt x="18999" y="19893"/>
                      </a:cubicBezTo>
                      <a:cubicBezTo>
                        <a:pt x="18856" y="19964"/>
                        <a:pt x="18712" y="20000"/>
                        <a:pt x="18569" y="20036"/>
                      </a:cubicBezTo>
                      <a:cubicBezTo>
                        <a:pt x="17711" y="20251"/>
                        <a:pt x="16816" y="20322"/>
                        <a:pt x="15922" y="20322"/>
                      </a:cubicBezTo>
                      <a:cubicBezTo>
                        <a:pt x="13882" y="20251"/>
                        <a:pt x="11879" y="19929"/>
                        <a:pt x="9840" y="19714"/>
                      </a:cubicBezTo>
                      <a:cubicBezTo>
                        <a:pt x="8015" y="19499"/>
                        <a:pt x="6154" y="19285"/>
                        <a:pt x="4330" y="19070"/>
                      </a:cubicBezTo>
                      <a:cubicBezTo>
                        <a:pt x="3257" y="18927"/>
                        <a:pt x="2219" y="18712"/>
                        <a:pt x="1181" y="18390"/>
                      </a:cubicBezTo>
                      <a:cubicBezTo>
                        <a:pt x="788" y="18247"/>
                        <a:pt x="430" y="18068"/>
                        <a:pt x="1" y="17889"/>
                      </a:cubicBezTo>
                      <a:cubicBezTo>
                        <a:pt x="37" y="17710"/>
                        <a:pt x="37" y="17567"/>
                        <a:pt x="108" y="17388"/>
                      </a:cubicBezTo>
                      <a:cubicBezTo>
                        <a:pt x="394" y="16279"/>
                        <a:pt x="645" y="15170"/>
                        <a:pt x="1003" y="14025"/>
                      </a:cubicBezTo>
                      <a:cubicBezTo>
                        <a:pt x="1253" y="13095"/>
                        <a:pt x="1575" y="12129"/>
                        <a:pt x="1969" y="11235"/>
                      </a:cubicBezTo>
                      <a:cubicBezTo>
                        <a:pt x="3257" y="7871"/>
                        <a:pt x="4616" y="4544"/>
                        <a:pt x="5940" y="1217"/>
                      </a:cubicBezTo>
                      <a:cubicBezTo>
                        <a:pt x="6011" y="1002"/>
                        <a:pt x="6119" y="787"/>
                        <a:pt x="6226" y="537"/>
                      </a:cubicBezTo>
                      <a:cubicBezTo>
                        <a:pt x="6476" y="36"/>
                        <a:pt x="6584" y="0"/>
                        <a:pt x="7120" y="72"/>
                      </a:cubicBezTo>
                      <a:cubicBezTo>
                        <a:pt x="8516" y="358"/>
                        <a:pt x="9947" y="573"/>
                        <a:pt x="11378" y="716"/>
                      </a:cubicBezTo>
                      <a:cubicBezTo>
                        <a:pt x="12952" y="859"/>
                        <a:pt x="14562" y="787"/>
                        <a:pt x="16172" y="537"/>
                      </a:cubicBezTo>
                      <a:cubicBezTo>
                        <a:pt x="16387" y="501"/>
                        <a:pt x="16602" y="501"/>
                        <a:pt x="16852" y="4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46"/>
                <p:cNvSpPr/>
                <p:nvPr/>
              </p:nvSpPr>
              <p:spPr>
                <a:xfrm>
                  <a:off x="5186975" y="4657550"/>
                  <a:ext cx="529525" cy="1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1" h="6727" extrusionOk="0">
                      <a:moveTo>
                        <a:pt x="20966" y="2326"/>
                      </a:moveTo>
                      <a:cubicBezTo>
                        <a:pt x="21145" y="3722"/>
                        <a:pt x="21074" y="5117"/>
                        <a:pt x="21181" y="6512"/>
                      </a:cubicBezTo>
                      <a:cubicBezTo>
                        <a:pt x="20930" y="6655"/>
                        <a:pt x="20644" y="6727"/>
                        <a:pt x="20358" y="6691"/>
                      </a:cubicBezTo>
                      <a:cubicBezTo>
                        <a:pt x="19642" y="6691"/>
                        <a:pt x="18963" y="6691"/>
                        <a:pt x="18283" y="6655"/>
                      </a:cubicBezTo>
                      <a:cubicBezTo>
                        <a:pt x="16816" y="6655"/>
                        <a:pt x="15349" y="6620"/>
                        <a:pt x="13882" y="6584"/>
                      </a:cubicBezTo>
                      <a:cubicBezTo>
                        <a:pt x="11592" y="6548"/>
                        <a:pt x="9267" y="6333"/>
                        <a:pt x="6977" y="5940"/>
                      </a:cubicBezTo>
                      <a:cubicBezTo>
                        <a:pt x="5081" y="5654"/>
                        <a:pt x="3221" y="5296"/>
                        <a:pt x="1360" y="4974"/>
                      </a:cubicBezTo>
                      <a:cubicBezTo>
                        <a:pt x="895" y="4902"/>
                        <a:pt x="501" y="4795"/>
                        <a:pt x="1" y="4688"/>
                      </a:cubicBezTo>
                      <a:cubicBezTo>
                        <a:pt x="1" y="4544"/>
                        <a:pt x="1" y="4401"/>
                        <a:pt x="36" y="4258"/>
                      </a:cubicBezTo>
                      <a:cubicBezTo>
                        <a:pt x="501" y="2934"/>
                        <a:pt x="1002" y="1611"/>
                        <a:pt x="1467" y="287"/>
                      </a:cubicBezTo>
                      <a:cubicBezTo>
                        <a:pt x="1503" y="180"/>
                        <a:pt x="1575" y="108"/>
                        <a:pt x="1646" y="1"/>
                      </a:cubicBezTo>
                      <a:lnTo>
                        <a:pt x="2076" y="215"/>
                      </a:lnTo>
                      <a:cubicBezTo>
                        <a:pt x="3364" y="788"/>
                        <a:pt x="4723" y="1146"/>
                        <a:pt x="6154" y="1289"/>
                      </a:cubicBezTo>
                      <a:cubicBezTo>
                        <a:pt x="8372" y="1539"/>
                        <a:pt x="10626" y="1790"/>
                        <a:pt x="12880" y="2076"/>
                      </a:cubicBezTo>
                      <a:cubicBezTo>
                        <a:pt x="14097" y="2183"/>
                        <a:pt x="15278" y="2362"/>
                        <a:pt x="16494" y="2505"/>
                      </a:cubicBezTo>
                      <a:cubicBezTo>
                        <a:pt x="17317" y="2577"/>
                        <a:pt x="18140" y="2577"/>
                        <a:pt x="18963" y="2577"/>
                      </a:cubicBezTo>
                      <a:cubicBezTo>
                        <a:pt x="19320" y="2541"/>
                        <a:pt x="19642" y="2505"/>
                        <a:pt x="19964" y="2434"/>
                      </a:cubicBezTo>
                      <a:cubicBezTo>
                        <a:pt x="20286" y="2362"/>
                        <a:pt x="20608" y="2290"/>
                        <a:pt x="20966" y="23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46"/>
                <p:cNvSpPr/>
                <p:nvPr/>
              </p:nvSpPr>
              <p:spPr>
                <a:xfrm>
                  <a:off x="5928475" y="3810525"/>
                  <a:ext cx="126125" cy="1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7693" extrusionOk="0">
                      <a:moveTo>
                        <a:pt x="0" y="7585"/>
                      </a:moveTo>
                      <a:cubicBezTo>
                        <a:pt x="0" y="7513"/>
                        <a:pt x="0" y="7406"/>
                        <a:pt x="36" y="7335"/>
                      </a:cubicBezTo>
                      <a:cubicBezTo>
                        <a:pt x="644" y="5546"/>
                        <a:pt x="895" y="3614"/>
                        <a:pt x="751" y="1717"/>
                      </a:cubicBezTo>
                      <a:cubicBezTo>
                        <a:pt x="716" y="1288"/>
                        <a:pt x="895" y="859"/>
                        <a:pt x="1252" y="573"/>
                      </a:cubicBezTo>
                      <a:cubicBezTo>
                        <a:pt x="1932" y="0"/>
                        <a:pt x="2898" y="0"/>
                        <a:pt x="3578" y="573"/>
                      </a:cubicBezTo>
                      <a:cubicBezTo>
                        <a:pt x="4580" y="1467"/>
                        <a:pt x="5045" y="3256"/>
                        <a:pt x="4508" y="4437"/>
                      </a:cubicBezTo>
                      <a:cubicBezTo>
                        <a:pt x="3900" y="5903"/>
                        <a:pt x="2648" y="7013"/>
                        <a:pt x="1145" y="7513"/>
                      </a:cubicBezTo>
                      <a:cubicBezTo>
                        <a:pt x="787" y="7692"/>
                        <a:pt x="394" y="7692"/>
                        <a:pt x="0" y="7585"/>
                      </a:cubicBezTo>
                      <a:close/>
                    </a:path>
                  </a:pathLst>
                </a:custGeom>
                <a:solidFill>
                  <a:srgbClr val="FFF5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46"/>
                <p:cNvSpPr/>
                <p:nvPr/>
              </p:nvSpPr>
              <p:spPr>
                <a:xfrm>
                  <a:off x="5025975" y="3644150"/>
                  <a:ext cx="94825" cy="1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3" h="7979" extrusionOk="0">
                      <a:moveTo>
                        <a:pt x="2505" y="7979"/>
                      </a:moveTo>
                      <a:cubicBezTo>
                        <a:pt x="2111" y="7764"/>
                        <a:pt x="1754" y="7442"/>
                        <a:pt x="1503" y="7049"/>
                      </a:cubicBezTo>
                      <a:cubicBezTo>
                        <a:pt x="752" y="6011"/>
                        <a:pt x="287" y="4795"/>
                        <a:pt x="179" y="3542"/>
                      </a:cubicBezTo>
                      <a:cubicBezTo>
                        <a:pt x="1" y="2469"/>
                        <a:pt x="358" y="1396"/>
                        <a:pt x="1074" y="609"/>
                      </a:cubicBezTo>
                      <a:cubicBezTo>
                        <a:pt x="1539" y="108"/>
                        <a:pt x="2255" y="0"/>
                        <a:pt x="2827" y="322"/>
                      </a:cubicBezTo>
                      <a:cubicBezTo>
                        <a:pt x="2970" y="358"/>
                        <a:pt x="3113" y="466"/>
                        <a:pt x="3221" y="609"/>
                      </a:cubicBezTo>
                      <a:cubicBezTo>
                        <a:pt x="3650" y="1074"/>
                        <a:pt x="3793" y="1754"/>
                        <a:pt x="3578" y="2398"/>
                      </a:cubicBezTo>
                      <a:cubicBezTo>
                        <a:pt x="3042" y="3900"/>
                        <a:pt x="2720" y="5474"/>
                        <a:pt x="2612" y="7084"/>
                      </a:cubicBezTo>
                      <a:cubicBezTo>
                        <a:pt x="2577" y="7335"/>
                        <a:pt x="2541" y="7621"/>
                        <a:pt x="2505" y="7979"/>
                      </a:cubicBezTo>
                      <a:close/>
                    </a:path>
                  </a:pathLst>
                </a:custGeom>
                <a:solidFill>
                  <a:srgbClr val="FFF5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46"/>
                <p:cNvSpPr/>
                <p:nvPr/>
              </p:nvSpPr>
              <p:spPr>
                <a:xfrm>
                  <a:off x="5132425" y="3849875"/>
                  <a:ext cx="134175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" h="5546" extrusionOk="0">
                      <a:moveTo>
                        <a:pt x="5331" y="2541"/>
                      </a:moveTo>
                      <a:cubicBezTo>
                        <a:pt x="5295" y="2040"/>
                        <a:pt x="5081" y="1539"/>
                        <a:pt x="4759" y="1181"/>
                      </a:cubicBezTo>
                      <a:cubicBezTo>
                        <a:pt x="4687" y="1074"/>
                        <a:pt x="4580" y="966"/>
                        <a:pt x="4508" y="859"/>
                      </a:cubicBezTo>
                      <a:cubicBezTo>
                        <a:pt x="4293" y="644"/>
                        <a:pt x="4007" y="501"/>
                        <a:pt x="3721" y="465"/>
                      </a:cubicBezTo>
                      <a:cubicBezTo>
                        <a:pt x="2612" y="0"/>
                        <a:pt x="1145" y="179"/>
                        <a:pt x="465" y="1288"/>
                      </a:cubicBezTo>
                      <a:cubicBezTo>
                        <a:pt x="0" y="2075"/>
                        <a:pt x="215" y="2970"/>
                        <a:pt x="608" y="3757"/>
                      </a:cubicBezTo>
                      <a:cubicBezTo>
                        <a:pt x="859" y="4473"/>
                        <a:pt x="1431" y="5045"/>
                        <a:pt x="2147" y="5331"/>
                      </a:cubicBezTo>
                      <a:cubicBezTo>
                        <a:pt x="2898" y="5546"/>
                        <a:pt x="3685" y="5295"/>
                        <a:pt x="4222" y="4723"/>
                      </a:cubicBezTo>
                      <a:cubicBezTo>
                        <a:pt x="4293" y="4616"/>
                        <a:pt x="4365" y="4544"/>
                        <a:pt x="4437" y="4437"/>
                      </a:cubicBezTo>
                      <a:cubicBezTo>
                        <a:pt x="5009" y="3972"/>
                        <a:pt x="5367" y="3256"/>
                        <a:pt x="5331" y="2541"/>
                      </a:cubicBezTo>
                      <a:close/>
                    </a:path>
                  </a:pathLst>
                </a:custGeom>
                <a:solidFill>
                  <a:srgbClr val="FFB3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46"/>
                <p:cNvSpPr/>
                <p:nvPr/>
              </p:nvSpPr>
              <p:spPr>
                <a:xfrm>
                  <a:off x="5694125" y="3962575"/>
                  <a:ext cx="1494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" h="5546" extrusionOk="0">
                      <a:moveTo>
                        <a:pt x="5617" y="1968"/>
                      </a:moveTo>
                      <a:cubicBezTo>
                        <a:pt x="5260" y="787"/>
                        <a:pt x="4151" y="0"/>
                        <a:pt x="2934" y="72"/>
                      </a:cubicBezTo>
                      <a:cubicBezTo>
                        <a:pt x="2111" y="72"/>
                        <a:pt x="1360" y="501"/>
                        <a:pt x="931" y="1181"/>
                      </a:cubicBezTo>
                      <a:lnTo>
                        <a:pt x="931" y="1181"/>
                      </a:lnTo>
                      <a:cubicBezTo>
                        <a:pt x="0" y="2147"/>
                        <a:pt x="36" y="3614"/>
                        <a:pt x="931" y="4544"/>
                      </a:cubicBezTo>
                      <a:cubicBezTo>
                        <a:pt x="1825" y="5474"/>
                        <a:pt x="3471" y="5546"/>
                        <a:pt x="4544" y="4938"/>
                      </a:cubicBezTo>
                      <a:cubicBezTo>
                        <a:pt x="5546" y="4294"/>
                        <a:pt x="5975" y="3077"/>
                        <a:pt x="5617" y="1968"/>
                      </a:cubicBezTo>
                      <a:close/>
                    </a:path>
                  </a:pathLst>
                </a:custGeom>
                <a:solidFill>
                  <a:srgbClr val="FFB3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46"/>
                <p:cNvSpPr/>
                <p:nvPr/>
              </p:nvSpPr>
              <p:spPr>
                <a:xfrm>
                  <a:off x="4847100" y="3223750"/>
                  <a:ext cx="1302325" cy="18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93" h="74026" extrusionOk="0">
                      <a:moveTo>
                        <a:pt x="20357" y="39500"/>
                      </a:moveTo>
                      <a:cubicBezTo>
                        <a:pt x="18604" y="40501"/>
                        <a:pt x="16637" y="41145"/>
                        <a:pt x="14633" y="41432"/>
                      </a:cubicBezTo>
                      <a:cubicBezTo>
                        <a:pt x="13882" y="41539"/>
                        <a:pt x="13095" y="41539"/>
                        <a:pt x="12308" y="41467"/>
                      </a:cubicBezTo>
                      <a:cubicBezTo>
                        <a:pt x="10805" y="41360"/>
                        <a:pt x="9302" y="41110"/>
                        <a:pt x="7835" y="40752"/>
                      </a:cubicBezTo>
                      <a:cubicBezTo>
                        <a:pt x="6762" y="40430"/>
                        <a:pt x="5724" y="40000"/>
                        <a:pt x="4723" y="39500"/>
                      </a:cubicBezTo>
                      <a:cubicBezTo>
                        <a:pt x="4150" y="39178"/>
                        <a:pt x="3506" y="39106"/>
                        <a:pt x="2898" y="39249"/>
                      </a:cubicBezTo>
                      <a:cubicBezTo>
                        <a:pt x="2254" y="39428"/>
                        <a:pt x="1646" y="39500"/>
                        <a:pt x="1002" y="39428"/>
                      </a:cubicBezTo>
                      <a:cubicBezTo>
                        <a:pt x="787" y="39392"/>
                        <a:pt x="573" y="39321"/>
                        <a:pt x="358" y="39249"/>
                      </a:cubicBezTo>
                      <a:cubicBezTo>
                        <a:pt x="179" y="39178"/>
                        <a:pt x="72" y="38999"/>
                        <a:pt x="107" y="38784"/>
                      </a:cubicBezTo>
                      <a:cubicBezTo>
                        <a:pt x="179" y="38641"/>
                        <a:pt x="358" y="38534"/>
                        <a:pt x="501" y="38569"/>
                      </a:cubicBezTo>
                      <a:cubicBezTo>
                        <a:pt x="895" y="38569"/>
                        <a:pt x="1288" y="38534"/>
                        <a:pt x="1682" y="38498"/>
                      </a:cubicBezTo>
                      <a:cubicBezTo>
                        <a:pt x="1861" y="38462"/>
                        <a:pt x="2075" y="38426"/>
                        <a:pt x="2254" y="38355"/>
                      </a:cubicBezTo>
                      <a:cubicBezTo>
                        <a:pt x="1968" y="38176"/>
                        <a:pt x="1789" y="38033"/>
                        <a:pt x="1574" y="37925"/>
                      </a:cubicBezTo>
                      <a:cubicBezTo>
                        <a:pt x="1109" y="37639"/>
                        <a:pt x="644" y="37281"/>
                        <a:pt x="286" y="36888"/>
                      </a:cubicBezTo>
                      <a:cubicBezTo>
                        <a:pt x="179" y="36816"/>
                        <a:pt x="107" y="36745"/>
                        <a:pt x="72" y="36637"/>
                      </a:cubicBezTo>
                      <a:cubicBezTo>
                        <a:pt x="36" y="36566"/>
                        <a:pt x="0" y="36387"/>
                        <a:pt x="72" y="36351"/>
                      </a:cubicBezTo>
                      <a:cubicBezTo>
                        <a:pt x="143" y="36244"/>
                        <a:pt x="286" y="36208"/>
                        <a:pt x="429" y="36208"/>
                      </a:cubicBezTo>
                      <a:cubicBezTo>
                        <a:pt x="608" y="36280"/>
                        <a:pt x="787" y="36351"/>
                        <a:pt x="930" y="36494"/>
                      </a:cubicBezTo>
                      <a:cubicBezTo>
                        <a:pt x="1431" y="36780"/>
                        <a:pt x="1932" y="37067"/>
                        <a:pt x="2433" y="37353"/>
                      </a:cubicBezTo>
                      <a:cubicBezTo>
                        <a:pt x="2612" y="37424"/>
                        <a:pt x="2755" y="37460"/>
                        <a:pt x="2934" y="37532"/>
                      </a:cubicBezTo>
                      <a:lnTo>
                        <a:pt x="2576" y="36816"/>
                      </a:lnTo>
                      <a:cubicBezTo>
                        <a:pt x="2326" y="36244"/>
                        <a:pt x="2039" y="35707"/>
                        <a:pt x="1789" y="35099"/>
                      </a:cubicBezTo>
                      <a:cubicBezTo>
                        <a:pt x="1646" y="34813"/>
                        <a:pt x="1717" y="34562"/>
                        <a:pt x="1896" y="34526"/>
                      </a:cubicBezTo>
                      <a:cubicBezTo>
                        <a:pt x="2075" y="34491"/>
                        <a:pt x="2290" y="34562"/>
                        <a:pt x="2397" y="34741"/>
                      </a:cubicBezTo>
                      <a:cubicBezTo>
                        <a:pt x="2612" y="35027"/>
                        <a:pt x="2826" y="35314"/>
                        <a:pt x="3005" y="35636"/>
                      </a:cubicBezTo>
                      <a:cubicBezTo>
                        <a:pt x="3435" y="36458"/>
                        <a:pt x="3900" y="37281"/>
                        <a:pt x="4329" y="38104"/>
                      </a:cubicBezTo>
                      <a:cubicBezTo>
                        <a:pt x="4436" y="38247"/>
                        <a:pt x="4544" y="38390"/>
                        <a:pt x="4687" y="38462"/>
                      </a:cubicBezTo>
                      <a:cubicBezTo>
                        <a:pt x="6154" y="39249"/>
                        <a:pt x="7764" y="39786"/>
                        <a:pt x="9445" y="40072"/>
                      </a:cubicBezTo>
                      <a:cubicBezTo>
                        <a:pt x="10483" y="40251"/>
                        <a:pt x="11520" y="40358"/>
                        <a:pt x="12558" y="40466"/>
                      </a:cubicBezTo>
                      <a:cubicBezTo>
                        <a:pt x="13345" y="40537"/>
                        <a:pt x="14168" y="40466"/>
                        <a:pt x="14955" y="40287"/>
                      </a:cubicBezTo>
                      <a:cubicBezTo>
                        <a:pt x="16172" y="40036"/>
                        <a:pt x="17352" y="39714"/>
                        <a:pt x="18533" y="39285"/>
                      </a:cubicBezTo>
                      <a:cubicBezTo>
                        <a:pt x="18962" y="39106"/>
                        <a:pt x="19392" y="38927"/>
                        <a:pt x="19821" y="38712"/>
                      </a:cubicBezTo>
                      <a:cubicBezTo>
                        <a:pt x="20000" y="38605"/>
                        <a:pt x="20179" y="38498"/>
                        <a:pt x="20357" y="38390"/>
                      </a:cubicBezTo>
                      <a:cubicBezTo>
                        <a:pt x="20357" y="38104"/>
                        <a:pt x="20143" y="38104"/>
                        <a:pt x="20000" y="38068"/>
                      </a:cubicBezTo>
                      <a:cubicBezTo>
                        <a:pt x="18998" y="37782"/>
                        <a:pt x="17996" y="37424"/>
                        <a:pt x="17066" y="36959"/>
                      </a:cubicBezTo>
                      <a:cubicBezTo>
                        <a:pt x="15957" y="36423"/>
                        <a:pt x="14955" y="35743"/>
                        <a:pt x="14061" y="34920"/>
                      </a:cubicBezTo>
                      <a:cubicBezTo>
                        <a:pt x="13918" y="34813"/>
                        <a:pt x="13774" y="34705"/>
                        <a:pt x="13631" y="34598"/>
                      </a:cubicBezTo>
                      <a:cubicBezTo>
                        <a:pt x="13345" y="34741"/>
                        <a:pt x="13059" y="34884"/>
                        <a:pt x="12737" y="34992"/>
                      </a:cubicBezTo>
                      <a:cubicBezTo>
                        <a:pt x="12164" y="35170"/>
                        <a:pt x="11556" y="35314"/>
                        <a:pt x="10948" y="35385"/>
                      </a:cubicBezTo>
                      <a:cubicBezTo>
                        <a:pt x="10125" y="35528"/>
                        <a:pt x="9338" y="35206"/>
                        <a:pt x="8801" y="34562"/>
                      </a:cubicBezTo>
                      <a:cubicBezTo>
                        <a:pt x="8479" y="34204"/>
                        <a:pt x="8193" y="33811"/>
                        <a:pt x="7907" y="33417"/>
                      </a:cubicBezTo>
                      <a:cubicBezTo>
                        <a:pt x="7656" y="33382"/>
                        <a:pt x="7478" y="33560"/>
                        <a:pt x="7299" y="33668"/>
                      </a:cubicBezTo>
                      <a:cubicBezTo>
                        <a:pt x="6834" y="33918"/>
                        <a:pt x="6297" y="34133"/>
                        <a:pt x="5760" y="34276"/>
                      </a:cubicBezTo>
                      <a:cubicBezTo>
                        <a:pt x="4902" y="34491"/>
                        <a:pt x="3971" y="34204"/>
                        <a:pt x="3399" y="33489"/>
                      </a:cubicBezTo>
                      <a:cubicBezTo>
                        <a:pt x="2791" y="32773"/>
                        <a:pt x="2397" y="31879"/>
                        <a:pt x="2290" y="30949"/>
                      </a:cubicBezTo>
                      <a:cubicBezTo>
                        <a:pt x="2111" y="29553"/>
                        <a:pt x="2183" y="28194"/>
                        <a:pt x="2433" y="26834"/>
                      </a:cubicBezTo>
                      <a:cubicBezTo>
                        <a:pt x="3077" y="23364"/>
                        <a:pt x="4114" y="19965"/>
                        <a:pt x="5438" y="16673"/>
                      </a:cubicBezTo>
                      <a:cubicBezTo>
                        <a:pt x="6762" y="13418"/>
                        <a:pt x="8658" y="10448"/>
                        <a:pt x="11055" y="7908"/>
                      </a:cubicBezTo>
                      <a:cubicBezTo>
                        <a:pt x="11556" y="7407"/>
                        <a:pt x="12057" y="6870"/>
                        <a:pt x="12558" y="6405"/>
                      </a:cubicBezTo>
                      <a:cubicBezTo>
                        <a:pt x="14991" y="4187"/>
                        <a:pt x="17853" y="2541"/>
                        <a:pt x="21001" y="1611"/>
                      </a:cubicBezTo>
                      <a:cubicBezTo>
                        <a:pt x="23291" y="931"/>
                        <a:pt x="25653" y="466"/>
                        <a:pt x="28050" y="216"/>
                      </a:cubicBezTo>
                      <a:cubicBezTo>
                        <a:pt x="29552" y="1"/>
                        <a:pt x="31055" y="37"/>
                        <a:pt x="32522" y="323"/>
                      </a:cubicBezTo>
                      <a:cubicBezTo>
                        <a:pt x="33989" y="645"/>
                        <a:pt x="35348" y="1325"/>
                        <a:pt x="36457" y="2362"/>
                      </a:cubicBezTo>
                      <a:cubicBezTo>
                        <a:pt x="36565" y="2470"/>
                        <a:pt x="36672" y="2577"/>
                        <a:pt x="36815" y="2720"/>
                      </a:cubicBezTo>
                      <a:cubicBezTo>
                        <a:pt x="36994" y="2899"/>
                        <a:pt x="37244" y="3042"/>
                        <a:pt x="37531" y="3042"/>
                      </a:cubicBezTo>
                      <a:cubicBezTo>
                        <a:pt x="38568" y="3078"/>
                        <a:pt x="39570" y="3364"/>
                        <a:pt x="40429" y="3901"/>
                      </a:cubicBezTo>
                      <a:cubicBezTo>
                        <a:pt x="43327" y="5332"/>
                        <a:pt x="45724" y="7586"/>
                        <a:pt x="47370" y="10377"/>
                      </a:cubicBezTo>
                      <a:cubicBezTo>
                        <a:pt x="48049" y="11521"/>
                        <a:pt x="48729" y="12702"/>
                        <a:pt x="49373" y="13883"/>
                      </a:cubicBezTo>
                      <a:cubicBezTo>
                        <a:pt x="50804" y="16602"/>
                        <a:pt x="51627" y="19536"/>
                        <a:pt x="51878" y="22577"/>
                      </a:cubicBezTo>
                      <a:cubicBezTo>
                        <a:pt x="51949" y="23614"/>
                        <a:pt x="51949" y="24688"/>
                        <a:pt x="51913" y="25725"/>
                      </a:cubicBezTo>
                      <a:cubicBezTo>
                        <a:pt x="51806" y="27407"/>
                        <a:pt x="51734" y="29088"/>
                        <a:pt x="51484" y="30734"/>
                      </a:cubicBezTo>
                      <a:cubicBezTo>
                        <a:pt x="51055" y="33811"/>
                        <a:pt x="50196" y="36816"/>
                        <a:pt x="48980" y="39643"/>
                      </a:cubicBezTo>
                      <a:cubicBezTo>
                        <a:pt x="48658" y="40394"/>
                        <a:pt x="48300" y="41110"/>
                        <a:pt x="47942" y="41789"/>
                      </a:cubicBezTo>
                      <a:cubicBezTo>
                        <a:pt x="47513" y="42433"/>
                        <a:pt x="46976" y="42970"/>
                        <a:pt x="46332" y="43364"/>
                      </a:cubicBezTo>
                      <a:cubicBezTo>
                        <a:pt x="45509" y="43864"/>
                        <a:pt x="44472" y="43972"/>
                        <a:pt x="43541" y="43614"/>
                      </a:cubicBezTo>
                      <a:cubicBezTo>
                        <a:pt x="43076" y="43471"/>
                        <a:pt x="42718" y="43149"/>
                        <a:pt x="42468" y="42720"/>
                      </a:cubicBezTo>
                      <a:cubicBezTo>
                        <a:pt x="42253" y="42290"/>
                        <a:pt x="42039" y="41825"/>
                        <a:pt x="41824" y="41396"/>
                      </a:cubicBezTo>
                      <a:cubicBezTo>
                        <a:pt x="41752" y="41181"/>
                        <a:pt x="41681" y="40966"/>
                        <a:pt x="41609" y="40752"/>
                      </a:cubicBezTo>
                      <a:cubicBezTo>
                        <a:pt x="41180" y="40859"/>
                        <a:pt x="40786" y="40966"/>
                        <a:pt x="40393" y="41145"/>
                      </a:cubicBezTo>
                      <a:cubicBezTo>
                        <a:pt x="39892" y="41360"/>
                        <a:pt x="39320" y="41432"/>
                        <a:pt x="38783" y="41396"/>
                      </a:cubicBezTo>
                      <a:cubicBezTo>
                        <a:pt x="37531" y="41253"/>
                        <a:pt x="36636" y="40179"/>
                        <a:pt x="36672" y="38927"/>
                      </a:cubicBezTo>
                      <a:cubicBezTo>
                        <a:pt x="36672" y="38569"/>
                        <a:pt x="36744" y="38212"/>
                        <a:pt x="36779" y="37818"/>
                      </a:cubicBezTo>
                      <a:cubicBezTo>
                        <a:pt x="36243" y="37925"/>
                        <a:pt x="35742" y="38068"/>
                        <a:pt x="35241" y="38247"/>
                      </a:cubicBezTo>
                      <a:cubicBezTo>
                        <a:pt x="34776" y="38355"/>
                        <a:pt x="34311" y="38534"/>
                        <a:pt x="33774" y="38712"/>
                      </a:cubicBezTo>
                      <a:cubicBezTo>
                        <a:pt x="33810" y="38820"/>
                        <a:pt x="33846" y="38891"/>
                        <a:pt x="33917" y="38999"/>
                      </a:cubicBezTo>
                      <a:cubicBezTo>
                        <a:pt x="34955" y="40179"/>
                        <a:pt x="36100" y="41253"/>
                        <a:pt x="37316" y="42290"/>
                      </a:cubicBezTo>
                      <a:cubicBezTo>
                        <a:pt x="38783" y="43542"/>
                        <a:pt x="40500" y="44508"/>
                        <a:pt x="42325" y="45152"/>
                      </a:cubicBezTo>
                      <a:cubicBezTo>
                        <a:pt x="43756" y="45653"/>
                        <a:pt x="45294" y="45689"/>
                        <a:pt x="46726" y="45296"/>
                      </a:cubicBezTo>
                      <a:cubicBezTo>
                        <a:pt x="47012" y="45260"/>
                        <a:pt x="47226" y="45045"/>
                        <a:pt x="47334" y="44795"/>
                      </a:cubicBezTo>
                      <a:cubicBezTo>
                        <a:pt x="47692" y="43972"/>
                        <a:pt x="48228" y="43256"/>
                        <a:pt x="48908" y="42684"/>
                      </a:cubicBezTo>
                      <a:cubicBezTo>
                        <a:pt x="49123" y="42469"/>
                        <a:pt x="49373" y="42362"/>
                        <a:pt x="49659" y="42362"/>
                      </a:cubicBezTo>
                      <a:cubicBezTo>
                        <a:pt x="49802" y="42362"/>
                        <a:pt x="49981" y="42433"/>
                        <a:pt x="50089" y="42505"/>
                      </a:cubicBezTo>
                      <a:cubicBezTo>
                        <a:pt x="50232" y="42612"/>
                        <a:pt x="50196" y="42898"/>
                        <a:pt x="50089" y="43042"/>
                      </a:cubicBezTo>
                      <a:cubicBezTo>
                        <a:pt x="49946" y="43220"/>
                        <a:pt x="49802" y="43364"/>
                        <a:pt x="49659" y="43507"/>
                      </a:cubicBezTo>
                      <a:cubicBezTo>
                        <a:pt x="49230" y="43900"/>
                        <a:pt x="48872" y="44330"/>
                        <a:pt x="48514" y="44759"/>
                      </a:cubicBezTo>
                      <a:cubicBezTo>
                        <a:pt x="49158" y="44652"/>
                        <a:pt x="49767" y="44473"/>
                        <a:pt x="50375" y="44294"/>
                      </a:cubicBezTo>
                      <a:cubicBezTo>
                        <a:pt x="50912" y="44151"/>
                        <a:pt x="51412" y="43829"/>
                        <a:pt x="52092" y="44043"/>
                      </a:cubicBezTo>
                      <a:cubicBezTo>
                        <a:pt x="51878" y="44508"/>
                        <a:pt x="51484" y="44866"/>
                        <a:pt x="50983" y="45045"/>
                      </a:cubicBezTo>
                      <a:cubicBezTo>
                        <a:pt x="50590" y="45224"/>
                        <a:pt x="50160" y="45439"/>
                        <a:pt x="49659" y="45653"/>
                      </a:cubicBezTo>
                      <a:cubicBezTo>
                        <a:pt x="49767" y="45725"/>
                        <a:pt x="49874" y="45796"/>
                        <a:pt x="50017" y="45868"/>
                      </a:cubicBezTo>
                      <a:cubicBezTo>
                        <a:pt x="50482" y="46047"/>
                        <a:pt x="50947" y="46190"/>
                        <a:pt x="51412" y="46333"/>
                      </a:cubicBezTo>
                      <a:cubicBezTo>
                        <a:pt x="51556" y="46369"/>
                        <a:pt x="51699" y="46405"/>
                        <a:pt x="51806" y="46476"/>
                      </a:cubicBezTo>
                      <a:cubicBezTo>
                        <a:pt x="51878" y="46512"/>
                        <a:pt x="52021" y="46655"/>
                        <a:pt x="51985" y="46727"/>
                      </a:cubicBezTo>
                      <a:cubicBezTo>
                        <a:pt x="51949" y="46834"/>
                        <a:pt x="51878" y="46941"/>
                        <a:pt x="51770" y="47013"/>
                      </a:cubicBezTo>
                      <a:cubicBezTo>
                        <a:pt x="51520" y="47084"/>
                        <a:pt x="51269" y="47120"/>
                        <a:pt x="51019" y="47120"/>
                      </a:cubicBezTo>
                      <a:cubicBezTo>
                        <a:pt x="50661" y="47120"/>
                        <a:pt x="50303" y="47084"/>
                        <a:pt x="49981" y="46977"/>
                      </a:cubicBezTo>
                      <a:cubicBezTo>
                        <a:pt x="49373" y="46798"/>
                        <a:pt x="48765" y="46584"/>
                        <a:pt x="48192" y="46333"/>
                      </a:cubicBezTo>
                      <a:cubicBezTo>
                        <a:pt x="47942" y="46226"/>
                        <a:pt x="47692" y="46226"/>
                        <a:pt x="47477" y="46262"/>
                      </a:cubicBezTo>
                      <a:cubicBezTo>
                        <a:pt x="47012" y="46405"/>
                        <a:pt x="46618" y="46476"/>
                        <a:pt x="46189" y="46548"/>
                      </a:cubicBezTo>
                      <a:cubicBezTo>
                        <a:pt x="44650" y="46798"/>
                        <a:pt x="43076" y="46619"/>
                        <a:pt x="41609" y="46047"/>
                      </a:cubicBezTo>
                      <a:cubicBezTo>
                        <a:pt x="39320" y="45152"/>
                        <a:pt x="37209" y="43793"/>
                        <a:pt x="35491" y="42040"/>
                      </a:cubicBezTo>
                      <a:cubicBezTo>
                        <a:pt x="34991" y="41539"/>
                        <a:pt x="34490" y="41002"/>
                        <a:pt x="33989" y="40501"/>
                      </a:cubicBezTo>
                      <a:cubicBezTo>
                        <a:pt x="33917" y="40394"/>
                        <a:pt x="33846" y="40358"/>
                        <a:pt x="33774" y="40251"/>
                      </a:cubicBezTo>
                      <a:cubicBezTo>
                        <a:pt x="33631" y="40466"/>
                        <a:pt x="33738" y="40609"/>
                        <a:pt x="33774" y="40752"/>
                      </a:cubicBezTo>
                      <a:cubicBezTo>
                        <a:pt x="34454" y="43364"/>
                        <a:pt x="34919" y="46047"/>
                        <a:pt x="35098" y="48730"/>
                      </a:cubicBezTo>
                      <a:cubicBezTo>
                        <a:pt x="35241" y="50519"/>
                        <a:pt x="35384" y="52308"/>
                        <a:pt x="35491" y="54097"/>
                      </a:cubicBezTo>
                      <a:cubicBezTo>
                        <a:pt x="35635" y="56709"/>
                        <a:pt x="35742" y="59320"/>
                        <a:pt x="35849" y="61968"/>
                      </a:cubicBezTo>
                      <a:cubicBezTo>
                        <a:pt x="35849" y="62576"/>
                        <a:pt x="35885" y="63220"/>
                        <a:pt x="35957" y="63864"/>
                      </a:cubicBezTo>
                      <a:cubicBezTo>
                        <a:pt x="36064" y="64580"/>
                        <a:pt x="35885" y="64830"/>
                        <a:pt x="35169" y="64938"/>
                      </a:cubicBezTo>
                      <a:cubicBezTo>
                        <a:pt x="34239" y="65081"/>
                        <a:pt x="33273" y="65152"/>
                        <a:pt x="32307" y="65081"/>
                      </a:cubicBezTo>
                      <a:cubicBezTo>
                        <a:pt x="31556" y="65045"/>
                        <a:pt x="30805" y="65045"/>
                        <a:pt x="30053" y="65009"/>
                      </a:cubicBezTo>
                      <a:cubicBezTo>
                        <a:pt x="29803" y="65582"/>
                        <a:pt x="29946" y="66118"/>
                        <a:pt x="29910" y="66655"/>
                      </a:cubicBezTo>
                      <a:cubicBezTo>
                        <a:pt x="29910" y="67227"/>
                        <a:pt x="29874" y="67835"/>
                        <a:pt x="29874" y="68408"/>
                      </a:cubicBezTo>
                      <a:cubicBezTo>
                        <a:pt x="29874" y="68980"/>
                        <a:pt x="29874" y="69517"/>
                        <a:pt x="29910" y="70125"/>
                      </a:cubicBezTo>
                      <a:cubicBezTo>
                        <a:pt x="30053" y="70125"/>
                        <a:pt x="30232" y="70089"/>
                        <a:pt x="30375" y="70089"/>
                      </a:cubicBezTo>
                      <a:cubicBezTo>
                        <a:pt x="31699" y="69839"/>
                        <a:pt x="33023" y="69839"/>
                        <a:pt x="34311" y="70125"/>
                      </a:cubicBezTo>
                      <a:cubicBezTo>
                        <a:pt x="34740" y="70197"/>
                        <a:pt x="35169" y="70376"/>
                        <a:pt x="35563" y="70590"/>
                      </a:cubicBezTo>
                      <a:cubicBezTo>
                        <a:pt x="36457" y="71091"/>
                        <a:pt x="36565" y="72379"/>
                        <a:pt x="35742" y="72987"/>
                      </a:cubicBezTo>
                      <a:cubicBezTo>
                        <a:pt x="35313" y="73417"/>
                        <a:pt x="34776" y="73667"/>
                        <a:pt x="34203" y="73775"/>
                      </a:cubicBezTo>
                      <a:cubicBezTo>
                        <a:pt x="33130" y="74025"/>
                        <a:pt x="31985" y="73989"/>
                        <a:pt x="30948" y="73667"/>
                      </a:cubicBezTo>
                      <a:cubicBezTo>
                        <a:pt x="30375" y="73488"/>
                        <a:pt x="29803" y="73238"/>
                        <a:pt x="29302" y="72916"/>
                      </a:cubicBezTo>
                      <a:cubicBezTo>
                        <a:pt x="29159" y="72809"/>
                        <a:pt x="29051" y="72630"/>
                        <a:pt x="29016" y="72451"/>
                      </a:cubicBezTo>
                      <a:cubicBezTo>
                        <a:pt x="28944" y="72129"/>
                        <a:pt x="28908" y="71807"/>
                        <a:pt x="28908" y="71449"/>
                      </a:cubicBezTo>
                      <a:cubicBezTo>
                        <a:pt x="28908" y="69875"/>
                        <a:pt x="28944" y="68265"/>
                        <a:pt x="28980" y="66655"/>
                      </a:cubicBezTo>
                      <a:lnTo>
                        <a:pt x="28980" y="65045"/>
                      </a:lnTo>
                      <a:cubicBezTo>
                        <a:pt x="28121" y="64938"/>
                        <a:pt x="27334" y="65009"/>
                        <a:pt x="26547" y="64938"/>
                      </a:cubicBezTo>
                      <a:cubicBezTo>
                        <a:pt x="25760" y="64902"/>
                        <a:pt x="25009" y="64866"/>
                        <a:pt x="24221" y="64830"/>
                      </a:cubicBezTo>
                      <a:cubicBezTo>
                        <a:pt x="23470" y="64759"/>
                        <a:pt x="22647" y="64651"/>
                        <a:pt x="21860" y="64544"/>
                      </a:cubicBezTo>
                      <a:cubicBezTo>
                        <a:pt x="21037" y="64437"/>
                        <a:pt x="20322" y="64294"/>
                        <a:pt x="19606" y="64222"/>
                      </a:cubicBezTo>
                      <a:cubicBezTo>
                        <a:pt x="19392" y="64365"/>
                        <a:pt x="19284" y="64616"/>
                        <a:pt x="19320" y="64866"/>
                      </a:cubicBezTo>
                      <a:cubicBezTo>
                        <a:pt x="19070" y="66261"/>
                        <a:pt x="18855" y="67692"/>
                        <a:pt x="18604" y="69088"/>
                      </a:cubicBezTo>
                      <a:cubicBezTo>
                        <a:pt x="18461" y="69875"/>
                        <a:pt x="18247" y="70662"/>
                        <a:pt x="18104" y="71449"/>
                      </a:cubicBezTo>
                      <a:cubicBezTo>
                        <a:pt x="18032" y="71771"/>
                        <a:pt x="17817" y="72057"/>
                        <a:pt x="17495" y="72165"/>
                      </a:cubicBezTo>
                      <a:cubicBezTo>
                        <a:pt x="17173" y="72343"/>
                        <a:pt x="16816" y="72451"/>
                        <a:pt x="16494" y="72522"/>
                      </a:cubicBezTo>
                      <a:cubicBezTo>
                        <a:pt x="15241" y="72701"/>
                        <a:pt x="13989" y="72558"/>
                        <a:pt x="12808" y="72093"/>
                      </a:cubicBezTo>
                      <a:cubicBezTo>
                        <a:pt x="12451" y="71950"/>
                        <a:pt x="12093" y="71735"/>
                        <a:pt x="11771" y="71449"/>
                      </a:cubicBezTo>
                      <a:cubicBezTo>
                        <a:pt x="11306" y="71091"/>
                        <a:pt x="11091" y="70483"/>
                        <a:pt x="11198" y="69875"/>
                      </a:cubicBezTo>
                      <a:cubicBezTo>
                        <a:pt x="11270" y="68801"/>
                        <a:pt x="12164" y="67979"/>
                        <a:pt x="13274" y="68014"/>
                      </a:cubicBezTo>
                      <a:cubicBezTo>
                        <a:pt x="14240" y="68014"/>
                        <a:pt x="15241" y="68122"/>
                        <a:pt x="16207" y="68372"/>
                      </a:cubicBezTo>
                      <a:cubicBezTo>
                        <a:pt x="16672" y="68444"/>
                        <a:pt x="17102" y="68551"/>
                        <a:pt x="17603" y="68694"/>
                      </a:cubicBezTo>
                      <a:cubicBezTo>
                        <a:pt x="17674" y="68587"/>
                        <a:pt x="17710" y="68515"/>
                        <a:pt x="17782" y="68408"/>
                      </a:cubicBezTo>
                      <a:cubicBezTo>
                        <a:pt x="18032" y="67013"/>
                        <a:pt x="18282" y="65653"/>
                        <a:pt x="18533" y="64258"/>
                      </a:cubicBezTo>
                      <a:cubicBezTo>
                        <a:pt x="18533" y="64186"/>
                        <a:pt x="18533" y="64115"/>
                        <a:pt x="18533" y="64043"/>
                      </a:cubicBezTo>
                      <a:cubicBezTo>
                        <a:pt x="17960" y="63864"/>
                        <a:pt x="17352" y="63757"/>
                        <a:pt x="16780" y="63685"/>
                      </a:cubicBezTo>
                      <a:lnTo>
                        <a:pt x="13524" y="63077"/>
                      </a:lnTo>
                      <a:cubicBezTo>
                        <a:pt x="13345" y="63041"/>
                        <a:pt x="13130" y="62970"/>
                        <a:pt x="12952" y="62898"/>
                      </a:cubicBezTo>
                      <a:cubicBezTo>
                        <a:pt x="12594" y="62791"/>
                        <a:pt x="12379" y="62433"/>
                        <a:pt x="12451" y="62040"/>
                      </a:cubicBezTo>
                      <a:cubicBezTo>
                        <a:pt x="12451" y="61825"/>
                        <a:pt x="12522" y="61610"/>
                        <a:pt x="12594" y="61396"/>
                      </a:cubicBezTo>
                      <a:cubicBezTo>
                        <a:pt x="12737" y="60895"/>
                        <a:pt x="12916" y="60430"/>
                        <a:pt x="13130" y="59929"/>
                      </a:cubicBezTo>
                      <a:cubicBezTo>
                        <a:pt x="13774" y="58247"/>
                        <a:pt x="14311" y="56530"/>
                        <a:pt x="14705" y="54777"/>
                      </a:cubicBezTo>
                      <a:cubicBezTo>
                        <a:pt x="15277" y="52415"/>
                        <a:pt x="16028" y="50126"/>
                        <a:pt x="16994" y="47872"/>
                      </a:cubicBezTo>
                      <a:cubicBezTo>
                        <a:pt x="17889" y="45796"/>
                        <a:pt x="18712" y="43650"/>
                        <a:pt x="19570" y="41503"/>
                      </a:cubicBezTo>
                      <a:cubicBezTo>
                        <a:pt x="19785" y="41038"/>
                        <a:pt x="19964" y="40537"/>
                        <a:pt x="20179" y="40072"/>
                      </a:cubicBezTo>
                      <a:cubicBezTo>
                        <a:pt x="20250" y="39929"/>
                        <a:pt x="20286" y="39822"/>
                        <a:pt x="20357" y="39500"/>
                      </a:cubicBezTo>
                      <a:close/>
                      <a:moveTo>
                        <a:pt x="35957" y="3793"/>
                      </a:moveTo>
                      <a:cubicBezTo>
                        <a:pt x="36100" y="3400"/>
                        <a:pt x="35849" y="3185"/>
                        <a:pt x="35635" y="3006"/>
                      </a:cubicBezTo>
                      <a:cubicBezTo>
                        <a:pt x="35384" y="2792"/>
                        <a:pt x="35169" y="2684"/>
                        <a:pt x="34955" y="2505"/>
                      </a:cubicBezTo>
                      <a:cubicBezTo>
                        <a:pt x="34060" y="1790"/>
                        <a:pt x="32987" y="1361"/>
                        <a:pt x="31842" y="1253"/>
                      </a:cubicBezTo>
                      <a:cubicBezTo>
                        <a:pt x="30375" y="1074"/>
                        <a:pt x="28908" y="1074"/>
                        <a:pt x="27477" y="1325"/>
                      </a:cubicBezTo>
                      <a:cubicBezTo>
                        <a:pt x="26619" y="1468"/>
                        <a:pt x="25796" y="1683"/>
                        <a:pt x="24937" y="1790"/>
                      </a:cubicBezTo>
                      <a:cubicBezTo>
                        <a:pt x="21717" y="2219"/>
                        <a:pt x="18604" y="3364"/>
                        <a:pt x="15850" y="5153"/>
                      </a:cubicBezTo>
                      <a:cubicBezTo>
                        <a:pt x="14454" y="6047"/>
                        <a:pt x="13166" y="7157"/>
                        <a:pt x="12021" y="8409"/>
                      </a:cubicBezTo>
                      <a:cubicBezTo>
                        <a:pt x="9302" y="11271"/>
                        <a:pt x="7191" y="14634"/>
                        <a:pt x="5796" y="18319"/>
                      </a:cubicBezTo>
                      <a:cubicBezTo>
                        <a:pt x="4723" y="21253"/>
                        <a:pt x="3792" y="24222"/>
                        <a:pt x="3113" y="27264"/>
                      </a:cubicBezTo>
                      <a:cubicBezTo>
                        <a:pt x="2862" y="28301"/>
                        <a:pt x="2826" y="29339"/>
                        <a:pt x="2970" y="30412"/>
                      </a:cubicBezTo>
                      <a:cubicBezTo>
                        <a:pt x="3113" y="31271"/>
                        <a:pt x="3470" y="32094"/>
                        <a:pt x="4007" y="32809"/>
                      </a:cubicBezTo>
                      <a:cubicBezTo>
                        <a:pt x="4401" y="33310"/>
                        <a:pt x="5080" y="33525"/>
                        <a:pt x="5724" y="33310"/>
                      </a:cubicBezTo>
                      <a:cubicBezTo>
                        <a:pt x="6118" y="33167"/>
                        <a:pt x="6476" y="33024"/>
                        <a:pt x="6869" y="32809"/>
                      </a:cubicBezTo>
                      <a:cubicBezTo>
                        <a:pt x="7084" y="32702"/>
                        <a:pt x="7263" y="32559"/>
                        <a:pt x="7513" y="32451"/>
                      </a:cubicBezTo>
                      <a:cubicBezTo>
                        <a:pt x="7871" y="32237"/>
                        <a:pt x="8300" y="32344"/>
                        <a:pt x="8551" y="32666"/>
                      </a:cubicBezTo>
                      <a:cubicBezTo>
                        <a:pt x="8694" y="32845"/>
                        <a:pt x="8801" y="33024"/>
                        <a:pt x="8944" y="33203"/>
                      </a:cubicBezTo>
                      <a:cubicBezTo>
                        <a:pt x="9052" y="33382"/>
                        <a:pt x="9266" y="33668"/>
                        <a:pt x="9445" y="33847"/>
                      </a:cubicBezTo>
                      <a:cubicBezTo>
                        <a:pt x="9803" y="34348"/>
                        <a:pt x="10411" y="34562"/>
                        <a:pt x="10984" y="34383"/>
                      </a:cubicBezTo>
                      <a:cubicBezTo>
                        <a:pt x="11449" y="34276"/>
                        <a:pt x="11914" y="34204"/>
                        <a:pt x="12379" y="34097"/>
                      </a:cubicBezTo>
                      <a:cubicBezTo>
                        <a:pt x="12522" y="34061"/>
                        <a:pt x="12665" y="33990"/>
                        <a:pt x="12773" y="33954"/>
                      </a:cubicBezTo>
                      <a:cubicBezTo>
                        <a:pt x="12773" y="33847"/>
                        <a:pt x="12808" y="33811"/>
                        <a:pt x="12773" y="33811"/>
                      </a:cubicBezTo>
                      <a:cubicBezTo>
                        <a:pt x="12665" y="33668"/>
                        <a:pt x="12558" y="33489"/>
                        <a:pt x="12415" y="33346"/>
                      </a:cubicBezTo>
                      <a:cubicBezTo>
                        <a:pt x="11699" y="32559"/>
                        <a:pt x="11127" y="31628"/>
                        <a:pt x="10733" y="30627"/>
                      </a:cubicBezTo>
                      <a:cubicBezTo>
                        <a:pt x="10232" y="29339"/>
                        <a:pt x="9910" y="27979"/>
                        <a:pt x="9767" y="26584"/>
                      </a:cubicBezTo>
                      <a:cubicBezTo>
                        <a:pt x="9767" y="26369"/>
                        <a:pt x="9696" y="26119"/>
                        <a:pt x="9660" y="25868"/>
                      </a:cubicBezTo>
                      <a:cubicBezTo>
                        <a:pt x="9016" y="25689"/>
                        <a:pt x="8408" y="25296"/>
                        <a:pt x="8014" y="24759"/>
                      </a:cubicBezTo>
                      <a:cubicBezTo>
                        <a:pt x="6977" y="23507"/>
                        <a:pt x="6333" y="21933"/>
                        <a:pt x="6261" y="20287"/>
                      </a:cubicBezTo>
                      <a:cubicBezTo>
                        <a:pt x="6154" y="18999"/>
                        <a:pt x="6619" y="17747"/>
                        <a:pt x="7549" y="16816"/>
                      </a:cubicBezTo>
                      <a:cubicBezTo>
                        <a:pt x="8587" y="15707"/>
                        <a:pt x="10411" y="15886"/>
                        <a:pt x="11198" y="17174"/>
                      </a:cubicBezTo>
                      <a:lnTo>
                        <a:pt x="11449" y="17532"/>
                      </a:lnTo>
                      <a:lnTo>
                        <a:pt x="11807" y="17031"/>
                      </a:lnTo>
                      <a:cubicBezTo>
                        <a:pt x="12093" y="16602"/>
                        <a:pt x="12343" y="16172"/>
                        <a:pt x="12630" y="15779"/>
                      </a:cubicBezTo>
                      <a:cubicBezTo>
                        <a:pt x="12880" y="15493"/>
                        <a:pt x="13059" y="15135"/>
                        <a:pt x="13202" y="14777"/>
                      </a:cubicBezTo>
                      <a:cubicBezTo>
                        <a:pt x="14311" y="11700"/>
                        <a:pt x="16851" y="9375"/>
                        <a:pt x="20035" y="8516"/>
                      </a:cubicBezTo>
                      <a:cubicBezTo>
                        <a:pt x="20107" y="8516"/>
                        <a:pt x="20179" y="8480"/>
                        <a:pt x="20250" y="8445"/>
                      </a:cubicBezTo>
                      <a:cubicBezTo>
                        <a:pt x="20393" y="8409"/>
                        <a:pt x="20536" y="8480"/>
                        <a:pt x="20608" y="8588"/>
                      </a:cubicBezTo>
                      <a:cubicBezTo>
                        <a:pt x="20715" y="8731"/>
                        <a:pt x="20608" y="8874"/>
                        <a:pt x="20501" y="8945"/>
                      </a:cubicBezTo>
                      <a:cubicBezTo>
                        <a:pt x="20429" y="8981"/>
                        <a:pt x="20357" y="9017"/>
                        <a:pt x="20286" y="9053"/>
                      </a:cubicBezTo>
                      <a:cubicBezTo>
                        <a:pt x="19785" y="9303"/>
                        <a:pt x="19284" y="9554"/>
                        <a:pt x="18819" y="9804"/>
                      </a:cubicBezTo>
                      <a:cubicBezTo>
                        <a:pt x="16637" y="10949"/>
                        <a:pt x="14955" y="12881"/>
                        <a:pt x="14132" y="15171"/>
                      </a:cubicBezTo>
                      <a:cubicBezTo>
                        <a:pt x="13989" y="15564"/>
                        <a:pt x="13918" y="15994"/>
                        <a:pt x="13882" y="16387"/>
                      </a:cubicBezTo>
                      <a:cubicBezTo>
                        <a:pt x="13810" y="16638"/>
                        <a:pt x="13989" y="16852"/>
                        <a:pt x="14240" y="16816"/>
                      </a:cubicBezTo>
                      <a:cubicBezTo>
                        <a:pt x="14526" y="16852"/>
                        <a:pt x="14776" y="16852"/>
                        <a:pt x="15062" y="16781"/>
                      </a:cubicBezTo>
                      <a:cubicBezTo>
                        <a:pt x="15492" y="16638"/>
                        <a:pt x="15957" y="16494"/>
                        <a:pt x="16386" y="16280"/>
                      </a:cubicBezTo>
                      <a:cubicBezTo>
                        <a:pt x="18175" y="15421"/>
                        <a:pt x="19892" y="14455"/>
                        <a:pt x="21574" y="13418"/>
                      </a:cubicBezTo>
                      <a:cubicBezTo>
                        <a:pt x="21681" y="13310"/>
                        <a:pt x="21824" y="13239"/>
                        <a:pt x="21932" y="13203"/>
                      </a:cubicBezTo>
                      <a:cubicBezTo>
                        <a:pt x="22075" y="13096"/>
                        <a:pt x="22218" y="13131"/>
                        <a:pt x="22289" y="13275"/>
                      </a:cubicBezTo>
                      <a:cubicBezTo>
                        <a:pt x="22361" y="13382"/>
                        <a:pt x="22361" y="13525"/>
                        <a:pt x="22289" y="13632"/>
                      </a:cubicBezTo>
                      <a:cubicBezTo>
                        <a:pt x="22254" y="13775"/>
                        <a:pt x="22146" y="13883"/>
                        <a:pt x="22075" y="13990"/>
                      </a:cubicBezTo>
                      <a:cubicBezTo>
                        <a:pt x="21932" y="14169"/>
                        <a:pt x="21824" y="14348"/>
                        <a:pt x="21717" y="14527"/>
                      </a:cubicBezTo>
                      <a:cubicBezTo>
                        <a:pt x="20787" y="16244"/>
                        <a:pt x="20465" y="18176"/>
                        <a:pt x="20787" y="20072"/>
                      </a:cubicBezTo>
                      <a:cubicBezTo>
                        <a:pt x="20966" y="21002"/>
                        <a:pt x="21502" y="21825"/>
                        <a:pt x="22325" y="22326"/>
                      </a:cubicBezTo>
                      <a:cubicBezTo>
                        <a:pt x="22611" y="22541"/>
                        <a:pt x="22969" y="22648"/>
                        <a:pt x="23327" y="22684"/>
                      </a:cubicBezTo>
                      <a:cubicBezTo>
                        <a:pt x="23792" y="22720"/>
                        <a:pt x="24257" y="22684"/>
                        <a:pt x="24722" y="22541"/>
                      </a:cubicBezTo>
                      <a:cubicBezTo>
                        <a:pt x="26153" y="22076"/>
                        <a:pt x="27477" y="21253"/>
                        <a:pt x="28586" y="20180"/>
                      </a:cubicBezTo>
                      <a:cubicBezTo>
                        <a:pt x="29016" y="19822"/>
                        <a:pt x="29338" y="19285"/>
                        <a:pt x="29409" y="18713"/>
                      </a:cubicBezTo>
                      <a:cubicBezTo>
                        <a:pt x="29409" y="18534"/>
                        <a:pt x="29481" y="18391"/>
                        <a:pt x="29552" y="18248"/>
                      </a:cubicBezTo>
                      <a:cubicBezTo>
                        <a:pt x="29624" y="17997"/>
                        <a:pt x="29731" y="17782"/>
                        <a:pt x="29874" y="17568"/>
                      </a:cubicBezTo>
                      <a:cubicBezTo>
                        <a:pt x="29946" y="17460"/>
                        <a:pt x="30017" y="17353"/>
                        <a:pt x="30125" y="17282"/>
                      </a:cubicBezTo>
                      <a:cubicBezTo>
                        <a:pt x="30304" y="17138"/>
                        <a:pt x="30518" y="17138"/>
                        <a:pt x="30697" y="17282"/>
                      </a:cubicBezTo>
                      <a:cubicBezTo>
                        <a:pt x="30840" y="17353"/>
                        <a:pt x="30912" y="17532"/>
                        <a:pt x="30876" y="17675"/>
                      </a:cubicBezTo>
                      <a:cubicBezTo>
                        <a:pt x="30805" y="18104"/>
                        <a:pt x="30661" y="18498"/>
                        <a:pt x="30483" y="18856"/>
                      </a:cubicBezTo>
                      <a:cubicBezTo>
                        <a:pt x="30268" y="19285"/>
                        <a:pt x="30196" y="19822"/>
                        <a:pt x="30304" y="20287"/>
                      </a:cubicBezTo>
                      <a:cubicBezTo>
                        <a:pt x="30518" y="21539"/>
                        <a:pt x="30983" y="22684"/>
                        <a:pt x="31699" y="23722"/>
                      </a:cubicBezTo>
                      <a:cubicBezTo>
                        <a:pt x="31949" y="24151"/>
                        <a:pt x="32307" y="24509"/>
                        <a:pt x="32737" y="24759"/>
                      </a:cubicBezTo>
                      <a:cubicBezTo>
                        <a:pt x="33774" y="25367"/>
                        <a:pt x="35026" y="25546"/>
                        <a:pt x="36171" y="25260"/>
                      </a:cubicBezTo>
                      <a:cubicBezTo>
                        <a:pt x="36815" y="25153"/>
                        <a:pt x="37352" y="24688"/>
                        <a:pt x="37602" y="24115"/>
                      </a:cubicBezTo>
                      <a:cubicBezTo>
                        <a:pt x="37853" y="23614"/>
                        <a:pt x="37960" y="23042"/>
                        <a:pt x="37888" y="22505"/>
                      </a:cubicBezTo>
                      <a:cubicBezTo>
                        <a:pt x="37888" y="22255"/>
                        <a:pt x="37888" y="22004"/>
                        <a:pt x="37960" y="21754"/>
                      </a:cubicBezTo>
                      <a:cubicBezTo>
                        <a:pt x="38032" y="21575"/>
                        <a:pt x="38210" y="21432"/>
                        <a:pt x="38425" y="21468"/>
                      </a:cubicBezTo>
                      <a:cubicBezTo>
                        <a:pt x="38568" y="21539"/>
                        <a:pt x="38676" y="21611"/>
                        <a:pt x="38783" y="21754"/>
                      </a:cubicBezTo>
                      <a:cubicBezTo>
                        <a:pt x="38819" y="21897"/>
                        <a:pt x="38854" y="22076"/>
                        <a:pt x="38854" y="22255"/>
                      </a:cubicBezTo>
                      <a:cubicBezTo>
                        <a:pt x="38962" y="23149"/>
                        <a:pt x="39320" y="24008"/>
                        <a:pt x="39892" y="24723"/>
                      </a:cubicBezTo>
                      <a:cubicBezTo>
                        <a:pt x="39999" y="24866"/>
                        <a:pt x="40142" y="25010"/>
                        <a:pt x="40286" y="25153"/>
                      </a:cubicBezTo>
                      <a:cubicBezTo>
                        <a:pt x="40536" y="25367"/>
                        <a:pt x="40930" y="25367"/>
                        <a:pt x="41180" y="25153"/>
                      </a:cubicBezTo>
                      <a:cubicBezTo>
                        <a:pt x="41287" y="25081"/>
                        <a:pt x="41359" y="25010"/>
                        <a:pt x="41430" y="24902"/>
                      </a:cubicBezTo>
                      <a:cubicBezTo>
                        <a:pt x="42074" y="24151"/>
                        <a:pt x="42575" y="23256"/>
                        <a:pt x="42862" y="22326"/>
                      </a:cubicBezTo>
                      <a:cubicBezTo>
                        <a:pt x="42969" y="21790"/>
                        <a:pt x="43148" y="21324"/>
                        <a:pt x="43291" y="20824"/>
                      </a:cubicBezTo>
                      <a:cubicBezTo>
                        <a:pt x="43327" y="20680"/>
                        <a:pt x="43398" y="20537"/>
                        <a:pt x="43470" y="20430"/>
                      </a:cubicBezTo>
                      <a:cubicBezTo>
                        <a:pt x="43541" y="20358"/>
                        <a:pt x="43649" y="20323"/>
                        <a:pt x="43756" y="20323"/>
                      </a:cubicBezTo>
                      <a:cubicBezTo>
                        <a:pt x="43863" y="20394"/>
                        <a:pt x="43935" y="20466"/>
                        <a:pt x="43935" y="20573"/>
                      </a:cubicBezTo>
                      <a:cubicBezTo>
                        <a:pt x="43971" y="20752"/>
                        <a:pt x="43971" y="20967"/>
                        <a:pt x="43935" y="21146"/>
                      </a:cubicBezTo>
                      <a:cubicBezTo>
                        <a:pt x="43899" y="21539"/>
                        <a:pt x="43828" y="21897"/>
                        <a:pt x="43756" y="22290"/>
                      </a:cubicBezTo>
                      <a:cubicBezTo>
                        <a:pt x="43684" y="22684"/>
                        <a:pt x="43756" y="23078"/>
                        <a:pt x="43935" y="23435"/>
                      </a:cubicBezTo>
                      <a:lnTo>
                        <a:pt x="44221" y="23256"/>
                      </a:lnTo>
                      <a:cubicBezTo>
                        <a:pt x="45366" y="22505"/>
                        <a:pt x="46869" y="22720"/>
                        <a:pt x="47727" y="23793"/>
                      </a:cubicBezTo>
                      <a:cubicBezTo>
                        <a:pt x="47906" y="23972"/>
                        <a:pt x="48049" y="24187"/>
                        <a:pt x="48157" y="24401"/>
                      </a:cubicBezTo>
                      <a:cubicBezTo>
                        <a:pt x="49015" y="25904"/>
                        <a:pt x="49158" y="27442"/>
                        <a:pt x="48264" y="28981"/>
                      </a:cubicBezTo>
                      <a:cubicBezTo>
                        <a:pt x="47692" y="29947"/>
                        <a:pt x="46904" y="30806"/>
                        <a:pt x="45938" y="31414"/>
                      </a:cubicBezTo>
                      <a:cubicBezTo>
                        <a:pt x="45116" y="31986"/>
                        <a:pt x="44042" y="32237"/>
                        <a:pt x="43040" y="32094"/>
                      </a:cubicBezTo>
                      <a:cubicBezTo>
                        <a:pt x="42933" y="32058"/>
                        <a:pt x="42862" y="32058"/>
                        <a:pt x="42790" y="32094"/>
                      </a:cubicBezTo>
                      <a:cubicBezTo>
                        <a:pt x="42718" y="32201"/>
                        <a:pt x="42647" y="32308"/>
                        <a:pt x="42575" y="32416"/>
                      </a:cubicBezTo>
                      <a:cubicBezTo>
                        <a:pt x="41896" y="33668"/>
                        <a:pt x="40965" y="34777"/>
                        <a:pt x="39892" y="35671"/>
                      </a:cubicBezTo>
                      <a:cubicBezTo>
                        <a:pt x="39391" y="36065"/>
                        <a:pt x="38890" y="36494"/>
                        <a:pt x="38389" y="36816"/>
                      </a:cubicBezTo>
                      <a:cubicBezTo>
                        <a:pt x="38103" y="36995"/>
                        <a:pt x="37888" y="37281"/>
                        <a:pt x="37853" y="37639"/>
                      </a:cubicBezTo>
                      <a:cubicBezTo>
                        <a:pt x="37745" y="38068"/>
                        <a:pt x="37710" y="38498"/>
                        <a:pt x="37710" y="38927"/>
                      </a:cubicBezTo>
                      <a:cubicBezTo>
                        <a:pt x="37674" y="39822"/>
                        <a:pt x="38461" y="40537"/>
                        <a:pt x="39355" y="40394"/>
                      </a:cubicBezTo>
                      <a:cubicBezTo>
                        <a:pt x="39642" y="40358"/>
                        <a:pt x="39964" y="40287"/>
                        <a:pt x="40250" y="40215"/>
                      </a:cubicBezTo>
                      <a:cubicBezTo>
                        <a:pt x="40679" y="40108"/>
                        <a:pt x="41073" y="39929"/>
                        <a:pt x="41502" y="39857"/>
                      </a:cubicBezTo>
                      <a:cubicBezTo>
                        <a:pt x="41896" y="39714"/>
                        <a:pt x="42325" y="39929"/>
                        <a:pt x="42432" y="40322"/>
                      </a:cubicBezTo>
                      <a:cubicBezTo>
                        <a:pt x="42504" y="40501"/>
                        <a:pt x="42540" y="40716"/>
                        <a:pt x="42647" y="40895"/>
                      </a:cubicBezTo>
                      <a:cubicBezTo>
                        <a:pt x="42826" y="41324"/>
                        <a:pt x="43040" y="41718"/>
                        <a:pt x="43255" y="42147"/>
                      </a:cubicBezTo>
                      <a:cubicBezTo>
                        <a:pt x="43756" y="43006"/>
                        <a:pt x="44901" y="43256"/>
                        <a:pt x="45688" y="42684"/>
                      </a:cubicBezTo>
                      <a:cubicBezTo>
                        <a:pt x="46046" y="42398"/>
                        <a:pt x="46368" y="42111"/>
                        <a:pt x="46726" y="41825"/>
                      </a:cubicBezTo>
                      <a:cubicBezTo>
                        <a:pt x="46976" y="41646"/>
                        <a:pt x="47155" y="41396"/>
                        <a:pt x="47298" y="41145"/>
                      </a:cubicBezTo>
                      <a:cubicBezTo>
                        <a:pt x="47942" y="39750"/>
                        <a:pt x="48514" y="38355"/>
                        <a:pt x="49015" y="36924"/>
                      </a:cubicBezTo>
                      <a:cubicBezTo>
                        <a:pt x="49552" y="35421"/>
                        <a:pt x="49910" y="33918"/>
                        <a:pt x="50268" y="32380"/>
                      </a:cubicBezTo>
                      <a:cubicBezTo>
                        <a:pt x="50625" y="30984"/>
                        <a:pt x="50840" y="29553"/>
                        <a:pt x="50947" y="28122"/>
                      </a:cubicBezTo>
                      <a:cubicBezTo>
                        <a:pt x="51019" y="26906"/>
                        <a:pt x="50983" y="25654"/>
                        <a:pt x="50876" y="24401"/>
                      </a:cubicBezTo>
                      <a:cubicBezTo>
                        <a:pt x="50840" y="23900"/>
                        <a:pt x="50804" y="23400"/>
                        <a:pt x="50804" y="22934"/>
                      </a:cubicBezTo>
                      <a:cubicBezTo>
                        <a:pt x="50697" y="20466"/>
                        <a:pt x="50160" y="18033"/>
                        <a:pt x="49194" y="15779"/>
                      </a:cubicBezTo>
                      <a:cubicBezTo>
                        <a:pt x="48407" y="14097"/>
                        <a:pt x="47548" y="12452"/>
                        <a:pt x="46582" y="10877"/>
                      </a:cubicBezTo>
                      <a:cubicBezTo>
                        <a:pt x="45652" y="9339"/>
                        <a:pt x="44472" y="7944"/>
                        <a:pt x="43112" y="6799"/>
                      </a:cubicBezTo>
                      <a:cubicBezTo>
                        <a:pt x="41896" y="5761"/>
                        <a:pt x="40500" y="4903"/>
                        <a:pt x="39033" y="4259"/>
                      </a:cubicBezTo>
                      <a:cubicBezTo>
                        <a:pt x="38354" y="3972"/>
                        <a:pt x="37602" y="3829"/>
                        <a:pt x="36851" y="3865"/>
                      </a:cubicBezTo>
                      <a:cubicBezTo>
                        <a:pt x="36565" y="3865"/>
                        <a:pt x="36279" y="3865"/>
                        <a:pt x="35957" y="3793"/>
                      </a:cubicBezTo>
                      <a:close/>
                      <a:moveTo>
                        <a:pt x="42754" y="25045"/>
                      </a:moveTo>
                      <a:cubicBezTo>
                        <a:pt x="42468" y="25332"/>
                        <a:pt x="42289" y="25618"/>
                        <a:pt x="42074" y="25832"/>
                      </a:cubicBezTo>
                      <a:cubicBezTo>
                        <a:pt x="41430" y="26548"/>
                        <a:pt x="40286" y="26584"/>
                        <a:pt x="39606" y="25904"/>
                      </a:cubicBezTo>
                      <a:cubicBezTo>
                        <a:pt x="39320" y="25654"/>
                        <a:pt x="39069" y="25332"/>
                        <a:pt x="38854" y="25010"/>
                      </a:cubicBezTo>
                      <a:cubicBezTo>
                        <a:pt x="38747" y="24902"/>
                        <a:pt x="38640" y="24759"/>
                        <a:pt x="38532" y="24580"/>
                      </a:cubicBezTo>
                      <a:cubicBezTo>
                        <a:pt x="38461" y="24652"/>
                        <a:pt x="38389" y="24723"/>
                        <a:pt x="38354" y="24831"/>
                      </a:cubicBezTo>
                      <a:cubicBezTo>
                        <a:pt x="37888" y="25654"/>
                        <a:pt x="37066" y="26190"/>
                        <a:pt x="36171" y="26298"/>
                      </a:cubicBezTo>
                      <a:cubicBezTo>
                        <a:pt x="35277" y="26405"/>
                        <a:pt x="34382" y="26369"/>
                        <a:pt x="33524" y="26119"/>
                      </a:cubicBezTo>
                      <a:cubicBezTo>
                        <a:pt x="32379" y="25868"/>
                        <a:pt x="31377" y="25153"/>
                        <a:pt x="30733" y="24151"/>
                      </a:cubicBezTo>
                      <a:cubicBezTo>
                        <a:pt x="30196" y="23328"/>
                        <a:pt x="29803" y="22434"/>
                        <a:pt x="29552" y="21503"/>
                      </a:cubicBezTo>
                      <a:cubicBezTo>
                        <a:pt x="29481" y="21253"/>
                        <a:pt x="29409" y="21038"/>
                        <a:pt x="29302" y="20752"/>
                      </a:cubicBezTo>
                      <a:lnTo>
                        <a:pt x="28944" y="21038"/>
                      </a:lnTo>
                      <a:cubicBezTo>
                        <a:pt x="28515" y="21360"/>
                        <a:pt x="28121" y="21754"/>
                        <a:pt x="27656" y="22076"/>
                      </a:cubicBezTo>
                      <a:cubicBezTo>
                        <a:pt x="26762" y="22756"/>
                        <a:pt x="25724" y="23221"/>
                        <a:pt x="24615" y="23507"/>
                      </a:cubicBezTo>
                      <a:cubicBezTo>
                        <a:pt x="23828" y="23722"/>
                        <a:pt x="23005" y="23686"/>
                        <a:pt x="22289" y="23328"/>
                      </a:cubicBezTo>
                      <a:cubicBezTo>
                        <a:pt x="21001" y="22756"/>
                        <a:pt x="20107" y="21539"/>
                        <a:pt x="19892" y="20144"/>
                      </a:cubicBezTo>
                      <a:cubicBezTo>
                        <a:pt x="19678" y="18534"/>
                        <a:pt x="19857" y="16888"/>
                        <a:pt x="20429" y="15350"/>
                      </a:cubicBezTo>
                      <a:cubicBezTo>
                        <a:pt x="20465" y="15242"/>
                        <a:pt x="20572" y="15099"/>
                        <a:pt x="20393" y="14956"/>
                      </a:cubicBezTo>
                      <a:lnTo>
                        <a:pt x="19785" y="15314"/>
                      </a:lnTo>
                      <a:cubicBezTo>
                        <a:pt x="18569" y="15994"/>
                        <a:pt x="17352" y="16673"/>
                        <a:pt x="16172" y="17353"/>
                      </a:cubicBezTo>
                      <a:cubicBezTo>
                        <a:pt x="15885" y="17496"/>
                        <a:pt x="15599" y="17604"/>
                        <a:pt x="15313" y="17711"/>
                      </a:cubicBezTo>
                      <a:cubicBezTo>
                        <a:pt x="14490" y="17961"/>
                        <a:pt x="13739" y="17926"/>
                        <a:pt x="13095" y="17246"/>
                      </a:cubicBezTo>
                      <a:cubicBezTo>
                        <a:pt x="13059" y="17210"/>
                        <a:pt x="12987" y="17210"/>
                        <a:pt x="12880" y="17174"/>
                      </a:cubicBezTo>
                      <a:cubicBezTo>
                        <a:pt x="12701" y="17460"/>
                        <a:pt x="12522" y="17747"/>
                        <a:pt x="12379" y="18069"/>
                      </a:cubicBezTo>
                      <a:cubicBezTo>
                        <a:pt x="11842" y="19178"/>
                        <a:pt x="11449" y="20323"/>
                        <a:pt x="11198" y="21503"/>
                      </a:cubicBezTo>
                      <a:cubicBezTo>
                        <a:pt x="10698" y="23936"/>
                        <a:pt x="10769" y="26441"/>
                        <a:pt x="11413" y="28802"/>
                      </a:cubicBezTo>
                      <a:cubicBezTo>
                        <a:pt x="11699" y="30126"/>
                        <a:pt x="12343" y="31342"/>
                        <a:pt x="13202" y="32380"/>
                      </a:cubicBezTo>
                      <a:cubicBezTo>
                        <a:pt x="14884" y="34348"/>
                        <a:pt x="17102" y="35850"/>
                        <a:pt x="19570" y="36673"/>
                      </a:cubicBezTo>
                      <a:cubicBezTo>
                        <a:pt x="21789" y="37353"/>
                        <a:pt x="24114" y="37818"/>
                        <a:pt x="26440" y="38068"/>
                      </a:cubicBezTo>
                      <a:cubicBezTo>
                        <a:pt x="27513" y="38212"/>
                        <a:pt x="28622" y="38247"/>
                        <a:pt x="29731" y="38176"/>
                      </a:cubicBezTo>
                      <a:cubicBezTo>
                        <a:pt x="31663" y="38033"/>
                        <a:pt x="33559" y="37639"/>
                        <a:pt x="35384" y="37031"/>
                      </a:cubicBezTo>
                      <a:cubicBezTo>
                        <a:pt x="37137" y="36458"/>
                        <a:pt x="38711" y="35457"/>
                        <a:pt x="39964" y="34097"/>
                      </a:cubicBezTo>
                      <a:cubicBezTo>
                        <a:pt x="40643" y="33382"/>
                        <a:pt x="41216" y="32594"/>
                        <a:pt x="41681" y="31700"/>
                      </a:cubicBezTo>
                      <a:cubicBezTo>
                        <a:pt x="42468" y="30090"/>
                        <a:pt x="42897" y="28373"/>
                        <a:pt x="42897" y="26584"/>
                      </a:cubicBezTo>
                      <a:cubicBezTo>
                        <a:pt x="42897" y="26154"/>
                        <a:pt x="42897" y="25689"/>
                        <a:pt x="42862" y="25260"/>
                      </a:cubicBezTo>
                      <a:cubicBezTo>
                        <a:pt x="42862" y="25224"/>
                        <a:pt x="42826" y="25153"/>
                        <a:pt x="42754" y="25045"/>
                      </a:cubicBezTo>
                      <a:close/>
                      <a:moveTo>
                        <a:pt x="32343" y="39034"/>
                      </a:moveTo>
                      <a:cubicBezTo>
                        <a:pt x="32093" y="39034"/>
                        <a:pt x="31878" y="39070"/>
                        <a:pt x="31663" y="39106"/>
                      </a:cubicBezTo>
                      <a:cubicBezTo>
                        <a:pt x="30053" y="39356"/>
                        <a:pt x="28443" y="39428"/>
                        <a:pt x="26869" y="39249"/>
                      </a:cubicBezTo>
                      <a:cubicBezTo>
                        <a:pt x="25438" y="39142"/>
                        <a:pt x="24007" y="38927"/>
                        <a:pt x="22611" y="38641"/>
                      </a:cubicBezTo>
                      <a:cubicBezTo>
                        <a:pt x="22075" y="38569"/>
                        <a:pt x="21932" y="38605"/>
                        <a:pt x="21717" y="39106"/>
                      </a:cubicBezTo>
                      <a:cubicBezTo>
                        <a:pt x="21610" y="39321"/>
                        <a:pt x="21502" y="39535"/>
                        <a:pt x="21431" y="39786"/>
                      </a:cubicBezTo>
                      <a:cubicBezTo>
                        <a:pt x="20071" y="43113"/>
                        <a:pt x="18748" y="46440"/>
                        <a:pt x="17460" y="49768"/>
                      </a:cubicBezTo>
                      <a:cubicBezTo>
                        <a:pt x="17102" y="50698"/>
                        <a:pt x="16780" y="51664"/>
                        <a:pt x="16494" y="52594"/>
                      </a:cubicBezTo>
                      <a:cubicBezTo>
                        <a:pt x="16136" y="53703"/>
                        <a:pt x="15885" y="54848"/>
                        <a:pt x="15599" y="55957"/>
                      </a:cubicBezTo>
                      <a:cubicBezTo>
                        <a:pt x="15563" y="56100"/>
                        <a:pt x="15528" y="56279"/>
                        <a:pt x="15492" y="56458"/>
                      </a:cubicBezTo>
                      <a:cubicBezTo>
                        <a:pt x="15921" y="56637"/>
                        <a:pt x="16315" y="56816"/>
                        <a:pt x="16672" y="56959"/>
                      </a:cubicBezTo>
                      <a:cubicBezTo>
                        <a:pt x="17710" y="57281"/>
                        <a:pt x="18748" y="57496"/>
                        <a:pt x="19821" y="57639"/>
                      </a:cubicBezTo>
                      <a:cubicBezTo>
                        <a:pt x="21645" y="57854"/>
                        <a:pt x="23506" y="58068"/>
                        <a:pt x="25331" y="58283"/>
                      </a:cubicBezTo>
                      <a:cubicBezTo>
                        <a:pt x="27370" y="58462"/>
                        <a:pt x="29373" y="58820"/>
                        <a:pt x="31413" y="58855"/>
                      </a:cubicBezTo>
                      <a:cubicBezTo>
                        <a:pt x="32307" y="58891"/>
                        <a:pt x="33202" y="58820"/>
                        <a:pt x="34060" y="58605"/>
                      </a:cubicBezTo>
                      <a:cubicBezTo>
                        <a:pt x="34203" y="58569"/>
                        <a:pt x="34347" y="58533"/>
                        <a:pt x="34490" y="58462"/>
                      </a:cubicBezTo>
                      <a:cubicBezTo>
                        <a:pt x="34525" y="58319"/>
                        <a:pt x="34525" y="58211"/>
                        <a:pt x="34525" y="58104"/>
                      </a:cubicBezTo>
                      <a:cubicBezTo>
                        <a:pt x="34418" y="55922"/>
                        <a:pt x="34311" y="53775"/>
                        <a:pt x="34203" y="51628"/>
                      </a:cubicBezTo>
                      <a:cubicBezTo>
                        <a:pt x="34060" y="48408"/>
                        <a:pt x="33667" y="45188"/>
                        <a:pt x="33023" y="42040"/>
                      </a:cubicBezTo>
                      <a:cubicBezTo>
                        <a:pt x="32808" y="41038"/>
                        <a:pt x="32558" y="40072"/>
                        <a:pt x="32343" y="39034"/>
                      </a:cubicBezTo>
                      <a:close/>
                      <a:moveTo>
                        <a:pt x="34561" y="59642"/>
                      </a:moveTo>
                      <a:cubicBezTo>
                        <a:pt x="34239" y="59642"/>
                        <a:pt x="33881" y="59678"/>
                        <a:pt x="33559" y="59786"/>
                      </a:cubicBezTo>
                      <a:cubicBezTo>
                        <a:pt x="33237" y="59857"/>
                        <a:pt x="32915" y="59893"/>
                        <a:pt x="32593" y="59929"/>
                      </a:cubicBezTo>
                      <a:cubicBezTo>
                        <a:pt x="31771" y="59929"/>
                        <a:pt x="30912" y="59929"/>
                        <a:pt x="30089" y="59857"/>
                      </a:cubicBezTo>
                      <a:cubicBezTo>
                        <a:pt x="28908" y="59750"/>
                        <a:pt x="27692" y="59571"/>
                        <a:pt x="26475" y="59392"/>
                      </a:cubicBezTo>
                      <a:cubicBezTo>
                        <a:pt x="24257" y="59142"/>
                        <a:pt x="22003" y="58891"/>
                        <a:pt x="19749" y="58605"/>
                      </a:cubicBezTo>
                      <a:cubicBezTo>
                        <a:pt x="18354" y="58462"/>
                        <a:pt x="16959" y="58104"/>
                        <a:pt x="15671" y="57532"/>
                      </a:cubicBezTo>
                      <a:lnTo>
                        <a:pt x="15241" y="57353"/>
                      </a:lnTo>
                      <a:cubicBezTo>
                        <a:pt x="15170" y="57424"/>
                        <a:pt x="15134" y="57532"/>
                        <a:pt x="15062" y="57603"/>
                      </a:cubicBezTo>
                      <a:cubicBezTo>
                        <a:pt x="14597" y="58927"/>
                        <a:pt x="14132" y="60251"/>
                        <a:pt x="13667" y="61574"/>
                      </a:cubicBezTo>
                      <a:cubicBezTo>
                        <a:pt x="13631" y="61718"/>
                        <a:pt x="13596" y="61896"/>
                        <a:pt x="13596" y="62040"/>
                      </a:cubicBezTo>
                      <a:cubicBezTo>
                        <a:pt x="14096" y="62147"/>
                        <a:pt x="14490" y="62218"/>
                        <a:pt x="14955" y="62326"/>
                      </a:cubicBezTo>
                      <a:cubicBezTo>
                        <a:pt x="16816" y="62648"/>
                        <a:pt x="18712" y="62970"/>
                        <a:pt x="20572" y="63292"/>
                      </a:cubicBezTo>
                      <a:cubicBezTo>
                        <a:pt x="22862" y="63685"/>
                        <a:pt x="25187" y="63900"/>
                        <a:pt x="27477" y="63936"/>
                      </a:cubicBezTo>
                      <a:cubicBezTo>
                        <a:pt x="28944" y="63936"/>
                        <a:pt x="30411" y="64007"/>
                        <a:pt x="31878" y="64007"/>
                      </a:cubicBezTo>
                      <a:cubicBezTo>
                        <a:pt x="32558" y="64007"/>
                        <a:pt x="33273" y="64043"/>
                        <a:pt x="33953" y="64043"/>
                      </a:cubicBezTo>
                      <a:cubicBezTo>
                        <a:pt x="34239" y="64079"/>
                        <a:pt x="34525" y="64007"/>
                        <a:pt x="34776" y="63864"/>
                      </a:cubicBezTo>
                      <a:cubicBezTo>
                        <a:pt x="34669" y="62469"/>
                        <a:pt x="34776" y="61074"/>
                        <a:pt x="34561" y="59678"/>
                      </a:cubicBezTo>
                      <a:close/>
                      <a:moveTo>
                        <a:pt x="43255" y="31056"/>
                      </a:moveTo>
                      <a:cubicBezTo>
                        <a:pt x="43613" y="31163"/>
                        <a:pt x="44042" y="31163"/>
                        <a:pt x="44400" y="30984"/>
                      </a:cubicBezTo>
                      <a:cubicBezTo>
                        <a:pt x="45903" y="30519"/>
                        <a:pt x="47155" y="29374"/>
                        <a:pt x="47763" y="27908"/>
                      </a:cubicBezTo>
                      <a:cubicBezTo>
                        <a:pt x="48300" y="26727"/>
                        <a:pt x="47835" y="24938"/>
                        <a:pt x="46833" y="24044"/>
                      </a:cubicBezTo>
                      <a:cubicBezTo>
                        <a:pt x="46153" y="23471"/>
                        <a:pt x="45151" y="23471"/>
                        <a:pt x="44507" y="24044"/>
                      </a:cubicBezTo>
                      <a:cubicBezTo>
                        <a:pt x="44150" y="24330"/>
                        <a:pt x="43971" y="24759"/>
                        <a:pt x="44006" y="25188"/>
                      </a:cubicBezTo>
                      <a:cubicBezTo>
                        <a:pt x="44150" y="27085"/>
                        <a:pt x="43899" y="29017"/>
                        <a:pt x="43291" y="30806"/>
                      </a:cubicBezTo>
                      <a:cubicBezTo>
                        <a:pt x="43255" y="30877"/>
                        <a:pt x="43255" y="30984"/>
                        <a:pt x="43255" y="31056"/>
                      </a:cubicBezTo>
                      <a:close/>
                      <a:moveTo>
                        <a:pt x="9624" y="24795"/>
                      </a:moveTo>
                      <a:cubicBezTo>
                        <a:pt x="9696" y="24401"/>
                        <a:pt x="9732" y="24151"/>
                        <a:pt x="9767" y="23900"/>
                      </a:cubicBezTo>
                      <a:cubicBezTo>
                        <a:pt x="9875" y="22290"/>
                        <a:pt x="10197" y="20716"/>
                        <a:pt x="10769" y="19214"/>
                      </a:cubicBezTo>
                      <a:cubicBezTo>
                        <a:pt x="10948" y="18605"/>
                        <a:pt x="10805" y="17890"/>
                        <a:pt x="10376" y="17425"/>
                      </a:cubicBezTo>
                      <a:cubicBezTo>
                        <a:pt x="10268" y="17317"/>
                        <a:pt x="10125" y="17210"/>
                        <a:pt x="9982" y="17138"/>
                      </a:cubicBezTo>
                      <a:cubicBezTo>
                        <a:pt x="9410" y="16816"/>
                        <a:pt x="8694" y="16960"/>
                        <a:pt x="8229" y="17425"/>
                      </a:cubicBezTo>
                      <a:cubicBezTo>
                        <a:pt x="7513" y="18212"/>
                        <a:pt x="7156" y="19285"/>
                        <a:pt x="7299" y="20358"/>
                      </a:cubicBezTo>
                      <a:cubicBezTo>
                        <a:pt x="7442" y="21611"/>
                        <a:pt x="7907" y="22827"/>
                        <a:pt x="8658" y="23865"/>
                      </a:cubicBezTo>
                      <a:cubicBezTo>
                        <a:pt x="8909" y="24258"/>
                        <a:pt x="9231" y="24580"/>
                        <a:pt x="9660" y="24795"/>
                      </a:cubicBezTo>
                      <a:close/>
                      <a:moveTo>
                        <a:pt x="17495" y="69624"/>
                      </a:moveTo>
                      <a:cubicBezTo>
                        <a:pt x="17281" y="69553"/>
                        <a:pt x="17138" y="69481"/>
                        <a:pt x="16959" y="69445"/>
                      </a:cubicBezTo>
                      <a:cubicBezTo>
                        <a:pt x="15921" y="69195"/>
                        <a:pt x="14848" y="69088"/>
                        <a:pt x="13774" y="69016"/>
                      </a:cubicBezTo>
                      <a:cubicBezTo>
                        <a:pt x="13560" y="69016"/>
                        <a:pt x="13345" y="69052"/>
                        <a:pt x="13130" y="69088"/>
                      </a:cubicBezTo>
                      <a:cubicBezTo>
                        <a:pt x="12594" y="69231"/>
                        <a:pt x="12415" y="69445"/>
                        <a:pt x="12308" y="70018"/>
                      </a:cubicBezTo>
                      <a:cubicBezTo>
                        <a:pt x="12236" y="70483"/>
                        <a:pt x="12522" y="70733"/>
                        <a:pt x="12844" y="70948"/>
                      </a:cubicBezTo>
                      <a:cubicBezTo>
                        <a:pt x="12916" y="70984"/>
                        <a:pt x="12987" y="71020"/>
                        <a:pt x="13095" y="71055"/>
                      </a:cubicBezTo>
                      <a:cubicBezTo>
                        <a:pt x="14168" y="71485"/>
                        <a:pt x="15384" y="71628"/>
                        <a:pt x="16565" y="71413"/>
                      </a:cubicBezTo>
                      <a:cubicBezTo>
                        <a:pt x="16601" y="71413"/>
                        <a:pt x="16672" y="71413"/>
                        <a:pt x="16708" y="71377"/>
                      </a:cubicBezTo>
                      <a:cubicBezTo>
                        <a:pt x="16994" y="71306"/>
                        <a:pt x="17209" y="71091"/>
                        <a:pt x="17245" y="70805"/>
                      </a:cubicBezTo>
                      <a:cubicBezTo>
                        <a:pt x="17316" y="70447"/>
                        <a:pt x="17424" y="70054"/>
                        <a:pt x="17531" y="69624"/>
                      </a:cubicBezTo>
                      <a:close/>
                      <a:moveTo>
                        <a:pt x="29946" y="71163"/>
                      </a:moveTo>
                      <a:cubicBezTo>
                        <a:pt x="29731" y="71556"/>
                        <a:pt x="29910" y="72057"/>
                        <a:pt x="30304" y="72236"/>
                      </a:cubicBezTo>
                      <a:cubicBezTo>
                        <a:pt x="30447" y="72343"/>
                        <a:pt x="30590" y="72415"/>
                        <a:pt x="30733" y="72487"/>
                      </a:cubicBezTo>
                      <a:cubicBezTo>
                        <a:pt x="31878" y="72987"/>
                        <a:pt x="33166" y="73023"/>
                        <a:pt x="34382" y="72665"/>
                      </a:cubicBezTo>
                      <a:cubicBezTo>
                        <a:pt x="34633" y="72558"/>
                        <a:pt x="34847" y="72415"/>
                        <a:pt x="35062" y="72200"/>
                      </a:cubicBezTo>
                      <a:cubicBezTo>
                        <a:pt x="35348" y="71986"/>
                        <a:pt x="35348" y="71556"/>
                        <a:pt x="35026" y="71377"/>
                      </a:cubicBezTo>
                      <a:cubicBezTo>
                        <a:pt x="34812" y="71234"/>
                        <a:pt x="34561" y="71127"/>
                        <a:pt x="34347" y="71091"/>
                      </a:cubicBezTo>
                      <a:cubicBezTo>
                        <a:pt x="33381" y="70841"/>
                        <a:pt x="32379" y="70769"/>
                        <a:pt x="31377" y="70841"/>
                      </a:cubicBezTo>
                      <a:cubicBezTo>
                        <a:pt x="30876" y="70841"/>
                        <a:pt x="30411" y="70984"/>
                        <a:pt x="29946" y="711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46"/>
                <p:cNvSpPr/>
                <p:nvPr/>
              </p:nvSpPr>
              <p:spPr>
                <a:xfrm>
                  <a:off x="5345300" y="3935750"/>
                  <a:ext cx="277300" cy="19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2" h="7800" extrusionOk="0">
                      <a:moveTo>
                        <a:pt x="4007" y="322"/>
                      </a:moveTo>
                      <a:lnTo>
                        <a:pt x="9660" y="1216"/>
                      </a:lnTo>
                      <a:lnTo>
                        <a:pt x="9911" y="1252"/>
                      </a:lnTo>
                      <a:cubicBezTo>
                        <a:pt x="10733" y="1431"/>
                        <a:pt x="11091" y="1896"/>
                        <a:pt x="10948" y="2755"/>
                      </a:cubicBezTo>
                      <a:cubicBezTo>
                        <a:pt x="10841" y="3578"/>
                        <a:pt x="10662" y="4365"/>
                        <a:pt x="10376" y="5152"/>
                      </a:cubicBezTo>
                      <a:cubicBezTo>
                        <a:pt x="9946" y="6225"/>
                        <a:pt x="9052" y="7084"/>
                        <a:pt x="7943" y="7406"/>
                      </a:cubicBezTo>
                      <a:cubicBezTo>
                        <a:pt x="6798" y="7764"/>
                        <a:pt x="5581" y="7800"/>
                        <a:pt x="4437" y="7549"/>
                      </a:cubicBezTo>
                      <a:cubicBezTo>
                        <a:pt x="4007" y="7442"/>
                        <a:pt x="3578" y="7299"/>
                        <a:pt x="3184" y="7156"/>
                      </a:cubicBezTo>
                      <a:cubicBezTo>
                        <a:pt x="2075" y="6726"/>
                        <a:pt x="1145" y="5939"/>
                        <a:pt x="608" y="4902"/>
                      </a:cubicBezTo>
                      <a:cubicBezTo>
                        <a:pt x="143" y="4150"/>
                        <a:pt x="0" y="3220"/>
                        <a:pt x="143" y="2361"/>
                      </a:cubicBezTo>
                      <a:cubicBezTo>
                        <a:pt x="251" y="1825"/>
                        <a:pt x="394" y="1324"/>
                        <a:pt x="573" y="823"/>
                      </a:cubicBezTo>
                      <a:cubicBezTo>
                        <a:pt x="716" y="322"/>
                        <a:pt x="1181" y="0"/>
                        <a:pt x="1717" y="72"/>
                      </a:cubicBezTo>
                      <a:cubicBezTo>
                        <a:pt x="1932" y="72"/>
                        <a:pt x="2147" y="107"/>
                        <a:pt x="2361" y="143"/>
                      </a:cubicBezTo>
                      <a:lnTo>
                        <a:pt x="4007" y="394"/>
                      </a:lnTo>
                      <a:close/>
                      <a:moveTo>
                        <a:pt x="1503" y="966"/>
                      </a:moveTo>
                      <a:cubicBezTo>
                        <a:pt x="1395" y="1360"/>
                        <a:pt x="1324" y="1717"/>
                        <a:pt x="1217" y="2039"/>
                      </a:cubicBezTo>
                      <a:cubicBezTo>
                        <a:pt x="930" y="3041"/>
                        <a:pt x="1145" y="4114"/>
                        <a:pt x="1825" y="4937"/>
                      </a:cubicBezTo>
                      <a:cubicBezTo>
                        <a:pt x="2254" y="5510"/>
                        <a:pt x="2827" y="5939"/>
                        <a:pt x="3542" y="6190"/>
                      </a:cubicBezTo>
                      <a:cubicBezTo>
                        <a:pt x="4079" y="6368"/>
                        <a:pt x="4651" y="6512"/>
                        <a:pt x="5188" y="6583"/>
                      </a:cubicBezTo>
                      <a:cubicBezTo>
                        <a:pt x="6047" y="6726"/>
                        <a:pt x="6869" y="6655"/>
                        <a:pt x="7692" y="6404"/>
                      </a:cubicBezTo>
                      <a:cubicBezTo>
                        <a:pt x="8301" y="6190"/>
                        <a:pt x="8801" y="5796"/>
                        <a:pt x="9159" y="5295"/>
                      </a:cubicBezTo>
                      <a:cubicBezTo>
                        <a:pt x="9624" y="4436"/>
                        <a:pt x="9946" y="3506"/>
                        <a:pt x="10125" y="2576"/>
                      </a:cubicBezTo>
                      <a:cubicBezTo>
                        <a:pt x="10197" y="2326"/>
                        <a:pt x="10054" y="2147"/>
                        <a:pt x="9803" y="2075"/>
                      </a:cubicBezTo>
                      <a:cubicBezTo>
                        <a:pt x="9517" y="2039"/>
                        <a:pt x="9302" y="2004"/>
                        <a:pt x="9052" y="1968"/>
                      </a:cubicBezTo>
                      <a:cubicBezTo>
                        <a:pt x="6691" y="1610"/>
                        <a:pt x="4258" y="1252"/>
                        <a:pt x="1861" y="930"/>
                      </a:cubicBezTo>
                      <a:cubicBezTo>
                        <a:pt x="1717" y="930"/>
                        <a:pt x="1610" y="930"/>
                        <a:pt x="1503" y="966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46"/>
                <p:cNvSpPr/>
                <p:nvPr/>
              </p:nvSpPr>
              <p:spPr>
                <a:xfrm>
                  <a:off x="5255850" y="3806050"/>
                  <a:ext cx="61750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" h="2577" extrusionOk="0">
                      <a:moveTo>
                        <a:pt x="2469" y="1574"/>
                      </a:moveTo>
                      <a:cubicBezTo>
                        <a:pt x="2362" y="2147"/>
                        <a:pt x="1789" y="2576"/>
                        <a:pt x="1181" y="2469"/>
                      </a:cubicBezTo>
                      <a:cubicBezTo>
                        <a:pt x="466" y="2362"/>
                        <a:pt x="0" y="1682"/>
                        <a:pt x="144" y="1002"/>
                      </a:cubicBezTo>
                      <a:cubicBezTo>
                        <a:pt x="322" y="358"/>
                        <a:pt x="1002" y="0"/>
                        <a:pt x="1646" y="179"/>
                      </a:cubicBezTo>
                      <a:cubicBezTo>
                        <a:pt x="1718" y="179"/>
                        <a:pt x="1789" y="215"/>
                        <a:pt x="1861" y="286"/>
                      </a:cubicBezTo>
                      <a:cubicBezTo>
                        <a:pt x="2219" y="608"/>
                        <a:pt x="2433" y="1074"/>
                        <a:pt x="2469" y="157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46"/>
                <p:cNvSpPr/>
                <p:nvPr/>
              </p:nvSpPr>
              <p:spPr>
                <a:xfrm>
                  <a:off x="5651200" y="3907125"/>
                  <a:ext cx="62625" cy="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398" extrusionOk="0">
                      <a:moveTo>
                        <a:pt x="1252" y="72"/>
                      </a:moveTo>
                      <a:cubicBezTo>
                        <a:pt x="1717" y="72"/>
                        <a:pt x="2183" y="358"/>
                        <a:pt x="2361" y="787"/>
                      </a:cubicBezTo>
                      <a:cubicBezTo>
                        <a:pt x="2505" y="1109"/>
                        <a:pt x="2469" y="1467"/>
                        <a:pt x="2326" y="1753"/>
                      </a:cubicBezTo>
                      <a:cubicBezTo>
                        <a:pt x="1968" y="2218"/>
                        <a:pt x="1395" y="2397"/>
                        <a:pt x="859" y="2254"/>
                      </a:cubicBezTo>
                      <a:cubicBezTo>
                        <a:pt x="322" y="2075"/>
                        <a:pt x="0" y="1539"/>
                        <a:pt x="36" y="966"/>
                      </a:cubicBezTo>
                      <a:cubicBezTo>
                        <a:pt x="143" y="394"/>
                        <a:pt x="680" y="0"/>
                        <a:pt x="1252" y="7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46"/>
                <p:cNvSpPr/>
                <p:nvPr/>
              </p:nvSpPr>
              <p:spPr>
                <a:xfrm>
                  <a:off x="5368550" y="3959000"/>
                  <a:ext cx="230775" cy="1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" h="5797" extrusionOk="0">
                      <a:moveTo>
                        <a:pt x="573" y="36"/>
                      </a:moveTo>
                      <a:cubicBezTo>
                        <a:pt x="680" y="0"/>
                        <a:pt x="787" y="0"/>
                        <a:pt x="895" y="0"/>
                      </a:cubicBezTo>
                      <a:cubicBezTo>
                        <a:pt x="3292" y="322"/>
                        <a:pt x="5725" y="680"/>
                        <a:pt x="8122" y="1002"/>
                      </a:cubicBezTo>
                      <a:cubicBezTo>
                        <a:pt x="8372" y="1038"/>
                        <a:pt x="8587" y="1074"/>
                        <a:pt x="8837" y="1145"/>
                      </a:cubicBezTo>
                      <a:cubicBezTo>
                        <a:pt x="9088" y="1217"/>
                        <a:pt x="9231" y="1360"/>
                        <a:pt x="9195" y="1610"/>
                      </a:cubicBezTo>
                      <a:cubicBezTo>
                        <a:pt x="9016" y="2576"/>
                        <a:pt x="8694" y="3471"/>
                        <a:pt x="8229" y="4329"/>
                      </a:cubicBezTo>
                      <a:cubicBezTo>
                        <a:pt x="7871" y="4866"/>
                        <a:pt x="7335" y="5260"/>
                        <a:pt x="6762" y="5474"/>
                      </a:cubicBezTo>
                      <a:cubicBezTo>
                        <a:pt x="5939" y="5725"/>
                        <a:pt x="5117" y="5796"/>
                        <a:pt x="4294" y="5653"/>
                      </a:cubicBezTo>
                      <a:cubicBezTo>
                        <a:pt x="3721" y="5582"/>
                        <a:pt x="3149" y="5438"/>
                        <a:pt x="2612" y="5260"/>
                      </a:cubicBezTo>
                      <a:cubicBezTo>
                        <a:pt x="1932" y="5009"/>
                        <a:pt x="1324" y="4580"/>
                        <a:pt x="895" y="4007"/>
                      </a:cubicBezTo>
                      <a:cubicBezTo>
                        <a:pt x="215" y="3184"/>
                        <a:pt x="0" y="2111"/>
                        <a:pt x="322" y="1109"/>
                      </a:cubicBezTo>
                      <a:cubicBezTo>
                        <a:pt x="394" y="787"/>
                        <a:pt x="465" y="430"/>
                        <a:pt x="573" y="36"/>
                      </a:cubicBezTo>
                      <a:close/>
                    </a:path>
                  </a:pathLst>
                </a:custGeom>
                <a:solidFill>
                  <a:srgbClr val="FF5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5" name="Google Shape;1475;p46"/>
              <p:cNvSpPr/>
              <p:nvPr/>
            </p:nvSpPr>
            <p:spPr>
              <a:xfrm rot="4496011">
                <a:off x="2486019" y="4103940"/>
                <a:ext cx="142242" cy="144006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6040" extrusionOk="0">
                    <a:moveTo>
                      <a:pt x="5779" y="5406"/>
                    </a:moveTo>
                    <a:cubicBezTo>
                      <a:pt x="5369" y="5443"/>
                      <a:pt x="5220" y="5220"/>
                      <a:pt x="5108" y="4996"/>
                    </a:cubicBezTo>
                    <a:cubicBezTo>
                      <a:pt x="4959" y="4735"/>
                      <a:pt x="4922" y="4549"/>
                      <a:pt x="4810" y="4362"/>
                    </a:cubicBezTo>
                    <a:cubicBezTo>
                      <a:pt x="4661" y="4139"/>
                      <a:pt x="4363" y="4176"/>
                      <a:pt x="4213" y="4362"/>
                    </a:cubicBezTo>
                    <a:cubicBezTo>
                      <a:pt x="4102" y="4549"/>
                      <a:pt x="4064" y="4735"/>
                      <a:pt x="3990" y="4922"/>
                    </a:cubicBezTo>
                    <a:cubicBezTo>
                      <a:pt x="3915" y="5332"/>
                      <a:pt x="3729" y="5704"/>
                      <a:pt x="3431" y="5965"/>
                    </a:cubicBezTo>
                    <a:cubicBezTo>
                      <a:pt x="3319" y="6040"/>
                      <a:pt x="3207" y="6040"/>
                      <a:pt x="3095" y="6003"/>
                    </a:cubicBezTo>
                    <a:cubicBezTo>
                      <a:pt x="2983" y="5928"/>
                      <a:pt x="2909" y="5816"/>
                      <a:pt x="2909" y="5704"/>
                    </a:cubicBezTo>
                    <a:cubicBezTo>
                      <a:pt x="2983" y="5369"/>
                      <a:pt x="3058" y="5071"/>
                      <a:pt x="3170" y="4772"/>
                    </a:cubicBezTo>
                    <a:cubicBezTo>
                      <a:pt x="3281" y="4586"/>
                      <a:pt x="3393" y="4400"/>
                      <a:pt x="3468" y="4251"/>
                    </a:cubicBezTo>
                    <a:cubicBezTo>
                      <a:pt x="3468" y="4064"/>
                      <a:pt x="3431" y="3915"/>
                      <a:pt x="3356" y="3766"/>
                    </a:cubicBezTo>
                    <a:cubicBezTo>
                      <a:pt x="3244" y="3617"/>
                      <a:pt x="3020" y="3579"/>
                      <a:pt x="2871" y="3691"/>
                    </a:cubicBezTo>
                    <a:cubicBezTo>
                      <a:pt x="2685" y="3840"/>
                      <a:pt x="2536" y="3990"/>
                      <a:pt x="2349" y="4139"/>
                    </a:cubicBezTo>
                    <a:cubicBezTo>
                      <a:pt x="1977" y="4362"/>
                      <a:pt x="1604" y="4586"/>
                      <a:pt x="1231" y="4810"/>
                    </a:cubicBezTo>
                    <a:cubicBezTo>
                      <a:pt x="1082" y="4847"/>
                      <a:pt x="933" y="4884"/>
                      <a:pt x="746" y="4884"/>
                    </a:cubicBezTo>
                    <a:cubicBezTo>
                      <a:pt x="933" y="4437"/>
                      <a:pt x="1268" y="4027"/>
                      <a:pt x="1641" y="3729"/>
                    </a:cubicBezTo>
                    <a:cubicBezTo>
                      <a:pt x="1865" y="3542"/>
                      <a:pt x="2088" y="3356"/>
                      <a:pt x="1939" y="3058"/>
                    </a:cubicBezTo>
                    <a:cubicBezTo>
                      <a:pt x="1790" y="2759"/>
                      <a:pt x="1567" y="2797"/>
                      <a:pt x="1119" y="2946"/>
                    </a:cubicBezTo>
                    <a:cubicBezTo>
                      <a:pt x="970" y="3020"/>
                      <a:pt x="784" y="3132"/>
                      <a:pt x="597" y="3169"/>
                    </a:cubicBezTo>
                    <a:cubicBezTo>
                      <a:pt x="411" y="3207"/>
                      <a:pt x="262" y="3207"/>
                      <a:pt x="113" y="3169"/>
                    </a:cubicBezTo>
                    <a:cubicBezTo>
                      <a:pt x="150" y="2797"/>
                      <a:pt x="411" y="2685"/>
                      <a:pt x="635" y="2573"/>
                    </a:cubicBezTo>
                    <a:cubicBezTo>
                      <a:pt x="896" y="2461"/>
                      <a:pt x="1343" y="2349"/>
                      <a:pt x="1268" y="1902"/>
                    </a:cubicBezTo>
                    <a:cubicBezTo>
                      <a:pt x="1231" y="1455"/>
                      <a:pt x="858" y="1566"/>
                      <a:pt x="560" y="1455"/>
                    </a:cubicBezTo>
                    <a:lnTo>
                      <a:pt x="1" y="1268"/>
                    </a:lnTo>
                    <a:cubicBezTo>
                      <a:pt x="1" y="783"/>
                      <a:pt x="299" y="597"/>
                      <a:pt x="560" y="373"/>
                    </a:cubicBezTo>
                    <a:cubicBezTo>
                      <a:pt x="896" y="112"/>
                      <a:pt x="1306" y="1"/>
                      <a:pt x="1678" y="38"/>
                    </a:cubicBezTo>
                    <a:cubicBezTo>
                      <a:pt x="2573" y="112"/>
                      <a:pt x="3356" y="560"/>
                      <a:pt x="3915" y="1268"/>
                    </a:cubicBezTo>
                    <a:cubicBezTo>
                      <a:pt x="4102" y="1492"/>
                      <a:pt x="4325" y="1715"/>
                      <a:pt x="4549" y="1902"/>
                    </a:cubicBezTo>
                    <a:cubicBezTo>
                      <a:pt x="5332" y="2498"/>
                      <a:pt x="5816" y="3356"/>
                      <a:pt x="5928" y="4362"/>
                    </a:cubicBezTo>
                    <a:cubicBezTo>
                      <a:pt x="5966" y="4698"/>
                      <a:pt x="5928" y="5071"/>
                      <a:pt x="5779" y="5406"/>
                    </a:cubicBezTo>
                    <a:close/>
                  </a:path>
                </a:pathLst>
              </a:custGeom>
              <a:solidFill>
                <a:srgbClr val="FFF7EE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6" name="Google Shape;1476;p46"/>
            <p:cNvSpPr/>
            <p:nvPr/>
          </p:nvSpPr>
          <p:spPr>
            <a:xfrm rot="-7773764" flipH="1">
              <a:off x="3513975" y="4287026"/>
              <a:ext cx="170594" cy="116521"/>
            </a:xfrm>
            <a:custGeom>
              <a:avLst/>
              <a:gdLst/>
              <a:ahLst/>
              <a:cxnLst/>
              <a:rect l="l" t="t" r="r" b="b"/>
              <a:pathLst>
                <a:path w="6824" h="4661" extrusionOk="0">
                  <a:moveTo>
                    <a:pt x="6823" y="1268"/>
                  </a:moveTo>
                  <a:lnTo>
                    <a:pt x="5891" y="1604"/>
                  </a:lnTo>
                  <a:cubicBezTo>
                    <a:pt x="5891" y="1828"/>
                    <a:pt x="5891" y="2014"/>
                    <a:pt x="5928" y="2200"/>
                  </a:cubicBezTo>
                  <a:cubicBezTo>
                    <a:pt x="6003" y="2499"/>
                    <a:pt x="6078" y="2797"/>
                    <a:pt x="6152" y="3058"/>
                  </a:cubicBezTo>
                  <a:cubicBezTo>
                    <a:pt x="6227" y="3356"/>
                    <a:pt x="6189" y="3617"/>
                    <a:pt x="6003" y="3878"/>
                  </a:cubicBezTo>
                  <a:cubicBezTo>
                    <a:pt x="5556" y="3878"/>
                    <a:pt x="5146" y="3692"/>
                    <a:pt x="4885" y="3319"/>
                  </a:cubicBezTo>
                  <a:cubicBezTo>
                    <a:pt x="4736" y="3132"/>
                    <a:pt x="4549" y="2983"/>
                    <a:pt x="4288" y="3095"/>
                  </a:cubicBezTo>
                  <a:cubicBezTo>
                    <a:pt x="4027" y="3207"/>
                    <a:pt x="3990" y="3431"/>
                    <a:pt x="4102" y="3803"/>
                  </a:cubicBezTo>
                  <a:cubicBezTo>
                    <a:pt x="4251" y="4027"/>
                    <a:pt x="4288" y="4325"/>
                    <a:pt x="4214" y="4624"/>
                  </a:cubicBezTo>
                  <a:cubicBezTo>
                    <a:pt x="4064" y="4549"/>
                    <a:pt x="3878" y="4512"/>
                    <a:pt x="3804" y="4437"/>
                  </a:cubicBezTo>
                  <a:cubicBezTo>
                    <a:pt x="3543" y="4139"/>
                    <a:pt x="3356" y="3803"/>
                    <a:pt x="3095" y="3468"/>
                  </a:cubicBezTo>
                  <a:cubicBezTo>
                    <a:pt x="2834" y="3207"/>
                    <a:pt x="2387" y="3282"/>
                    <a:pt x="2275" y="3617"/>
                  </a:cubicBezTo>
                  <a:cubicBezTo>
                    <a:pt x="2163" y="3915"/>
                    <a:pt x="2126" y="4251"/>
                    <a:pt x="2014" y="4661"/>
                  </a:cubicBezTo>
                  <a:cubicBezTo>
                    <a:pt x="1716" y="3990"/>
                    <a:pt x="1716" y="3990"/>
                    <a:pt x="1753" y="3543"/>
                  </a:cubicBezTo>
                  <a:cubicBezTo>
                    <a:pt x="1753" y="3282"/>
                    <a:pt x="1828" y="3021"/>
                    <a:pt x="1865" y="2760"/>
                  </a:cubicBezTo>
                  <a:cubicBezTo>
                    <a:pt x="1865" y="2499"/>
                    <a:pt x="1865" y="2350"/>
                    <a:pt x="1641" y="2238"/>
                  </a:cubicBezTo>
                  <a:cubicBezTo>
                    <a:pt x="1418" y="2126"/>
                    <a:pt x="1231" y="2200"/>
                    <a:pt x="1008" y="2461"/>
                  </a:cubicBezTo>
                  <a:cubicBezTo>
                    <a:pt x="821" y="2685"/>
                    <a:pt x="747" y="2834"/>
                    <a:pt x="597" y="3021"/>
                  </a:cubicBezTo>
                  <a:cubicBezTo>
                    <a:pt x="448" y="3207"/>
                    <a:pt x="262" y="3356"/>
                    <a:pt x="1" y="3654"/>
                  </a:cubicBezTo>
                  <a:cubicBezTo>
                    <a:pt x="38" y="3431"/>
                    <a:pt x="76" y="3244"/>
                    <a:pt x="150" y="3021"/>
                  </a:cubicBezTo>
                  <a:cubicBezTo>
                    <a:pt x="486" y="2238"/>
                    <a:pt x="970" y="1567"/>
                    <a:pt x="1604" y="1007"/>
                  </a:cubicBezTo>
                  <a:cubicBezTo>
                    <a:pt x="1828" y="747"/>
                    <a:pt x="2051" y="523"/>
                    <a:pt x="2461" y="709"/>
                  </a:cubicBezTo>
                  <a:cubicBezTo>
                    <a:pt x="2648" y="709"/>
                    <a:pt x="2797" y="635"/>
                    <a:pt x="2872" y="486"/>
                  </a:cubicBezTo>
                  <a:cubicBezTo>
                    <a:pt x="3058" y="187"/>
                    <a:pt x="3431" y="1"/>
                    <a:pt x="3804" y="38"/>
                  </a:cubicBezTo>
                  <a:cubicBezTo>
                    <a:pt x="4736" y="1"/>
                    <a:pt x="5630" y="262"/>
                    <a:pt x="6376" y="747"/>
                  </a:cubicBezTo>
                  <a:cubicBezTo>
                    <a:pt x="6525" y="858"/>
                    <a:pt x="6600" y="1045"/>
                    <a:pt x="6823" y="1268"/>
                  </a:cubicBezTo>
                  <a:close/>
                </a:path>
              </a:pathLst>
            </a:custGeom>
            <a:solidFill>
              <a:srgbClr val="FFEFE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7" name="Google Shape;1477;p46"/>
          <p:cNvGrpSpPr/>
          <p:nvPr/>
        </p:nvGrpSpPr>
        <p:grpSpPr>
          <a:xfrm rot="764717">
            <a:off x="7141516" y="1131508"/>
            <a:ext cx="663803" cy="1747573"/>
            <a:chOff x="2437050" y="705400"/>
            <a:chExt cx="741125" cy="1951350"/>
          </a:xfrm>
        </p:grpSpPr>
        <p:sp>
          <p:nvSpPr>
            <p:cNvPr id="1478" name="Google Shape;1478;p46"/>
            <p:cNvSpPr/>
            <p:nvPr/>
          </p:nvSpPr>
          <p:spPr>
            <a:xfrm>
              <a:off x="2457300" y="730200"/>
              <a:ext cx="697100" cy="833225"/>
            </a:xfrm>
            <a:custGeom>
              <a:avLst/>
              <a:gdLst/>
              <a:ahLst/>
              <a:cxnLst/>
              <a:rect l="l" t="t" r="r" b="b"/>
              <a:pathLst>
                <a:path w="27884" h="33329" extrusionOk="0">
                  <a:moveTo>
                    <a:pt x="15220" y="1"/>
                  </a:moveTo>
                  <a:cubicBezTo>
                    <a:pt x="14758" y="1"/>
                    <a:pt x="14296" y="34"/>
                    <a:pt x="13836" y="100"/>
                  </a:cubicBezTo>
                  <a:cubicBezTo>
                    <a:pt x="11548" y="416"/>
                    <a:pt x="9330" y="1261"/>
                    <a:pt x="7429" y="2599"/>
                  </a:cubicBezTo>
                  <a:cubicBezTo>
                    <a:pt x="6760" y="3057"/>
                    <a:pt x="6126" y="3585"/>
                    <a:pt x="5492" y="4113"/>
                  </a:cubicBezTo>
                  <a:cubicBezTo>
                    <a:pt x="4788" y="4641"/>
                    <a:pt x="4190" y="5310"/>
                    <a:pt x="3732" y="6049"/>
                  </a:cubicBezTo>
                  <a:cubicBezTo>
                    <a:pt x="2359" y="8127"/>
                    <a:pt x="1373" y="10415"/>
                    <a:pt x="810" y="12809"/>
                  </a:cubicBezTo>
                  <a:cubicBezTo>
                    <a:pt x="0" y="15907"/>
                    <a:pt x="246" y="19182"/>
                    <a:pt x="1514" y="22104"/>
                  </a:cubicBezTo>
                  <a:cubicBezTo>
                    <a:pt x="2218" y="23723"/>
                    <a:pt x="3063" y="25237"/>
                    <a:pt x="4084" y="26716"/>
                  </a:cubicBezTo>
                  <a:cubicBezTo>
                    <a:pt x="5211" y="28371"/>
                    <a:pt x="6584" y="29849"/>
                    <a:pt x="8133" y="31152"/>
                  </a:cubicBezTo>
                  <a:cubicBezTo>
                    <a:pt x="9013" y="31856"/>
                    <a:pt x="10034" y="32454"/>
                    <a:pt x="11090" y="32877"/>
                  </a:cubicBezTo>
                  <a:cubicBezTo>
                    <a:pt x="11442" y="33018"/>
                    <a:pt x="11829" y="33123"/>
                    <a:pt x="12217" y="33159"/>
                  </a:cubicBezTo>
                  <a:cubicBezTo>
                    <a:pt x="12982" y="33228"/>
                    <a:pt x="13746" y="33328"/>
                    <a:pt x="14521" y="33328"/>
                  </a:cubicBezTo>
                  <a:cubicBezTo>
                    <a:pt x="14923" y="33328"/>
                    <a:pt x="15328" y="33301"/>
                    <a:pt x="15737" y="33229"/>
                  </a:cubicBezTo>
                  <a:cubicBezTo>
                    <a:pt x="16477" y="33123"/>
                    <a:pt x="17181" y="32983"/>
                    <a:pt x="17885" y="32771"/>
                  </a:cubicBezTo>
                  <a:cubicBezTo>
                    <a:pt x="18871" y="32454"/>
                    <a:pt x="19786" y="31962"/>
                    <a:pt x="20561" y="31328"/>
                  </a:cubicBezTo>
                  <a:cubicBezTo>
                    <a:pt x="21089" y="30905"/>
                    <a:pt x="21582" y="30448"/>
                    <a:pt x="22039" y="29990"/>
                  </a:cubicBezTo>
                  <a:cubicBezTo>
                    <a:pt x="22286" y="29814"/>
                    <a:pt x="22497" y="29568"/>
                    <a:pt x="22673" y="29356"/>
                  </a:cubicBezTo>
                  <a:cubicBezTo>
                    <a:pt x="23272" y="28617"/>
                    <a:pt x="23835" y="27878"/>
                    <a:pt x="24398" y="27138"/>
                  </a:cubicBezTo>
                  <a:cubicBezTo>
                    <a:pt x="24891" y="26505"/>
                    <a:pt x="25384" y="25871"/>
                    <a:pt x="25806" y="25202"/>
                  </a:cubicBezTo>
                  <a:cubicBezTo>
                    <a:pt x="26440" y="24287"/>
                    <a:pt x="26898" y="23230"/>
                    <a:pt x="27144" y="22139"/>
                  </a:cubicBezTo>
                  <a:cubicBezTo>
                    <a:pt x="27285" y="21576"/>
                    <a:pt x="27356" y="21012"/>
                    <a:pt x="27461" y="20449"/>
                  </a:cubicBezTo>
                  <a:cubicBezTo>
                    <a:pt x="27778" y="19076"/>
                    <a:pt x="27884" y="17668"/>
                    <a:pt x="27813" y="16259"/>
                  </a:cubicBezTo>
                  <a:cubicBezTo>
                    <a:pt x="27813" y="14112"/>
                    <a:pt x="27496" y="11964"/>
                    <a:pt x="26898" y="9887"/>
                  </a:cubicBezTo>
                  <a:cubicBezTo>
                    <a:pt x="26475" y="8549"/>
                    <a:pt x="25877" y="7282"/>
                    <a:pt x="25138" y="6155"/>
                  </a:cubicBezTo>
                  <a:cubicBezTo>
                    <a:pt x="24293" y="4923"/>
                    <a:pt x="23307" y="3796"/>
                    <a:pt x="22215" y="2846"/>
                  </a:cubicBezTo>
                  <a:cubicBezTo>
                    <a:pt x="21230" y="1966"/>
                    <a:pt x="20138" y="1261"/>
                    <a:pt x="18941" y="768"/>
                  </a:cubicBezTo>
                  <a:cubicBezTo>
                    <a:pt x="17753" y="252"/>
                    <a:pt x="16490" y="1"/>
                    <a:pt x="15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6"/>
            <p:cNvSpPr/>
            <p:nvPr/>
          </p:nvSpPr>
          <p:spPr>
            <a:xfrm>
              <a:off x="2860400" y="1574125"/>
              <a:ext cx="72200" cy="67800"/>
            </a:xfrm>
            <a:custGeom>
              <a:avLst/>
              <a:gdLst/>
              <a:ahLst/>
              <a:cxnLst/>
              <a:rect l="l" t="t" r="r" b="b"/>
              <a:pathLst>
                <a:path w="2888" h="2712" extrusionOk="0">
                  <a:moveTo>
                    <a:pt x="2888" y="2007"/>
                  </a:moveTo>
                  <a:cubicBezTo>
                    <a:pt x="2747" y="2253"/>
                    <a:pt x="2465" y="2394"/>
                    <a:pt x="2183" y="2429"/>
                  </a:cubicBezTo>
                  <a:cubicBezTo>
                    <a:pt x="1479" y="2605"/>
                    <a:pt x="740" y="2711"/>
                    <a:pt x="1" y="2711"/>
                  </a:cubicBezTo>
                  <a:cubicBezTo>
                    <a:pt x="1" y="2535"/>
                    <a:pt x="36" y="2394"/>
                    <a:pt x="71" y="2253"/>
                  </a:cubicBezTo>
                  <a:cubicBezTo>
                    <a:pt x="247" y="1690"/>
                    <a:pt x="388" y="1092"/>
                    <a:pt x="599" y="528"/>
                  </a:cubicBezTo>
                  <a:cubicBezTo>
                    <a:pt x="775" y="71"/>
                    <a:pt x="1162" y="0"/>
                    <a:pt x="1479" y="352"/>
                  </a:cubicBezTo>
                  <a:cubicBezTo>
                    <a:pt x="1902" y="775"/>
                    <a:pt x="2289" y="1232"/>
                    <a:pt x="2712" y="1655"/>
                  </a:cubicBezTo>
                  <a:cubicBezTo>
                    <a:pt x="2782" y="1760"/>
                    <a:pt x="2817" y="1866"/>
                    <a:pt x="2888" y="2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6"/>
            <p:cNvSpPr/>
            <p:nvPr/>
          </p:nvSpPr>
          <p:spPr>
            <a:xfrm>
              <a:off x="2992425" y="936875"/>
              <a:ext cx="79250" cy="213025"/>
            </a:xfrm>
            <a:custGeom>
              <a:avLst/>
              <a:gdLst/>
              <a:ahLst/>
              <a:cxnLst/>
              <a:rect l="l" t="t" r="r" b="b"/>
              <a:pathLst>
                <a:path w="3170" h="8521" extrusionOk="0">
                  <a:moveTo>
                    <a:pt x="1479" y="71"/>
                  </a:moveTo>
                  <a:cubicBezTo>
                    <a:pt x="1550" y="212"/>
                    <a:pt x="1620" y="353"/>
                    <a:pt x="1691" y="493"/>
                  </a:cubicBezTo>
                  <a:cubicBezTo>
                    <a:pt x="1972" y="1198"/>
                    <a:pt x="2254" y="1937"/>
                    <a:pt x="2500" y="2641"/>
                  </a:cubicBezTo>
                  <a:cubicBezTo>
                    <a:pt x="2958" y="3979"/>
                    <a:pt x="3169" y="5352"/>
                    <a:pt x="3134" y="6760"/>
                  </a:cubicBezTo>
                  <a:cubicBezTo>
                    <a:pt x="3134" y="7147"/>
                    <a:pt x="3099" y="7535"/>
                    <a:pt x="2993" y="7922"/>
                  </a:cubicBezTo>
                  <a:cubicBezTo>
                    <a:pt x="2923" y="8098"/>
                    <a:pt x="2817" y="8239"/>
                    <a:pt x="2712" y="8380"/>
                  </a:cubicBezTo>
                  <a:cubicBezTo>
                    <a:pt x="2571" y="8521"/>
                    <a:pt x="2359" y="8485"/>
                    <a:pt x="2254" y="8344"/>
                  </a:cubicBezTo>
                  <a:cubicBezTo>
                    <a:pt x="2183" y="8204"/>
                    <a:pt x="2113" y="8063"/>
                    <a:pt x="2043" y="7922"/>
                  </a:cubicBezTo>
                  <a:cubicBezTo>
                    <a:pt x="1761" y="7147"/>
                    <a:pt x="1444" y="6373"/>
                    <a:pt x="1162" y="5598"/>
                  </a:cubicBezTo>
                  <a:cubicBezTo>
                    <a:pt x="564" y="4155"/>
                    <a:pt x="177" y="2641"/>
                    <a:pt x="36" y="1092"/>
                  </a:cubicBezTo>
                  <a:cubicBezTo>
                    <a:pt x="1" y="916"/>
                    <a:pt x="1" y="740"/>
                    <a:pt x="36" y="599"/>
                  </a:cubicBezTo>
                  <a:cubicBezTo>
                    <a:pt x="71" y="458"/>
                    <a:pt x="141" y="353"/>
                    <a:pt x="247" y="282"/>
                  </a:cubicBezTo>
                  <a:cubicBezTo>
                    <a:pt x="634" y="71"/>
                    <a:pt x="1057" y="1"/>
                    <a:pt x="1479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6"/>
            <p:cNvSpPr/>
            <p:nvPr/>
          </p:nvSpPr>
          <p:spPr>
            <a:xfrm>
              <a:off x="3049650" y="1235250"/>
              <a:ext cx="29950" cy="58125"/>
            </a:xfrm>
            <a:custGeom>
              <a:avLst/>
              <a:gdLst/>
              <a:ahLst/>
              <a:cxnLst/>
              <a:rect l="l" t="t" r="r" b="b"/>
              <a:pathLst>
                <a:path w="1198" h="2325" extrusionOk="0">
                  <a:moveTo>
                    <a:pt x="282" y="71"/>
                  </a:moveTo>
                  <a:cubicBezTo>
                    <a:pt x="423" y="36"/>
                    <a:pt x="563" y="36"/>
                    <a:pt x="704" y="1"/>
                  </a:cubicBezTo>
                  <a:cubicBezTo>
                    <a:pt x="915" y="1"/>
                    <a:pt x="1091" y="141"/>
                    <a:pt x="1127" y="353"/>
                  </a:cubicBezTo>
                  <a:cubicBezTo>
                    <a:pt x="1197" y="846"/>
                    <a:pt x="1127" y="1409"/>
                    <a:pt x="915" y="1867"/>
                  </a:cubicBezTo>
                  <a:cubicBezTo>
                    <a:pt x="810" y="2007"/>
                    <a:pt x="634" y="2148"/>
                    <a:pt x="458" y="2219"/>
                  </a:cubicBezTo>
                  <a:cubicBezTo>
                    <a:pt x="247" y="2324"/>
                    <a:pt x="0" y="2183"/>
                    <a:pt x="35" y="1937"/>
                  </a:cubicBezTo>
                  <a:cubicBezTo>
                    <a:pt x="35" y="1761"/>
                    <a:pt x="35" y="1620"/>
                    <a:pt x="35" y="1444"/>
                  </a:cubicBezTo>
                  <a:cubicBezTo>
                    <a:pt x="70" y="1233"/>
                    <a:pt x="141" y="986"/>
                    <a:pt x="141" y="810"/>
                  </a:cubicBezTo>
                  <a:cubicBezTo>
                    <a:pt x="176" y="599"/>
                    <a:pt x="282" y="353"/>
                    <a:pt x="282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6"/>
            <p:cNvSpPr/>
            <p:nvPr/>
          </p:nvSpPr>
          <p:spPr>
            <a:xfrm>
              <a:off x="2437050" y="705400"/>
              <a:ext cx="741125" cy="1951350"/>
            </a:xfrm>
            <a:custGeom>
              <a:avLst/>
              <a:gdLst/>
              <a:ahLst/>
              <a:cxnLst/>
              <a:rect l="l" t="t" r="r" b="b"/>
              <a:pathLst>
                <a:path w="29645" h="78054" extrusionOk="0">
                  <a:moveTo>
                    <a:pt x="18836" y="38199"/>
                  </a:moveTo>
                  <a:cubicBezTo>
                    <a:pt x="18308" y="38235"/>
                    <a:pt x="17780" y="38305"/>
                    <a:pt x="17252" y="38305"/>
                  </a:cubicBezTo>
                  <a:cubicBezTo>
                    <a:pt x="17005" y="38340"/>
                    <a:pt x="16759" y="38340"/>
                    <a:pt x="16512" y="38305"/>
                  </a:cubicBezTo>
                  <a:cubicBezTo>
                    <a:pt x="16160" y="38305"/>
                    <a:pt x="15914" y="37953"/>
                    <a:pt x="15984" y="37636"/>
                  </a:cubicBezTo>
                  <a:cubicBezTo>
                    <a:pt x="16019" y="37425"/>
                    <a:pt x="16090" y="37214"/>
                    <a:pt x="16195" y="37002"/>
                  </a:cubicBezTo>
                  <a:cubicBezTo>
                    <a:pt x="16407" y="36439"/>
                    <a:pt x="16618" y="35876"/>
                    <a:pt x="16829" y="35277"/>
                  </a:cubicBezTo>
                  <a:cubicBezTo>
                    <a:pt x="16583" y="35172"/>
                    <a:pt x="16301" y="35172"/>
                    <a:pt x="16019" y="35207"/>
                  </a:cubicBezTo>
                  <a:cubicBezTo>
                    <a:pt x="14681" y="35312"/>
                    <a:pt x="13379" y="35172"/>
                    <a:pt x="12076" y="34855"/>
                  </a:cubicBezTo>
                  <a:cubicBezTo>
                    <a:pt x="10738" y="34467"/>
                    <a:pt x="9471" y="33799"/>
                    <a:pt x="8415" y="32883"/>
                  </a:cubicBezTo>
                  <a:cubicBezTo>
                    <a:pt x="7042" y="31757"/>
                    <a:pt x="5809" y="30489"/>
                    <a:pt x="4788" y="29046"/>
                  </a:cubicBezTo>
                  <a:cubicBezTo>
                    <a:pt x="3380" y="27180"/>
                    <a:pt x="2183" y="25173"/>
                    <a:pt x="1268" y="22990"/>
                  </a:cubicBezTo>
                  <a:cubicBezTo>
                    <a:pt x="352" y="20807"/>
                    <a:pt x="0" y="18413"/>
                    <a:pt x="247" y="16054"/>
                  </a:cubicBezTo>
                  <a:cubicBezTo>
                    <a:pt x="599" y="12428"/>
                    <a:pt x="1901" y="8943"/>
                    <a:pt x="4049" y="5985"/>
                  </a:cubicBezTo>
                  <a:cubicBezTo>
                    <a:pt x="4260" y="5668"/>
                    <a:pt x="4542" y="5352"/>
                    <a:pt x="4824" y="5070"/>
                  </a:cubicBezTo>
                  <a:cubicBezTo>
                    <a:pt x="6549" y="3345"/>
                    <a:pt x="8591" y="2007"/>
                    <a:pt x="10844" y="1092"/>
                  </a:cubicBezTo>
                  <a:cubicBezTo>
                    <a:pt x="12675" y="352"/>
                    <a:pt x="14646" y="0"/>
                    <a:pt x="16653" y="71"/>
                  </a:cubicBezTo>
                  <a:cubicBezTo>
                    <a:pt x="17216" y="106"/>
                    <a:pt x="17780" y="176"/>
                    <a:pt x="18343" y="317"/>
                  </a:cubicBezTo>
                  <a:cubicBezTo>
                    <a:pt x="19962" y="704"/>
                    <a:pt x="21476" y="1408"/>
                    <a:pt x="22779" y="2429"/>
                  </a:cubicBezTo>
                  <a:cubicBezTo>
                    <a:pt x="25138" y="4190"/>
                    <a:pt x="26969" y="6549"/>
                    <a:pt x="28130" y="9224"/>
                  </a:cubicBezTo>
                  <a:cubicBezTo>
                    <a:pt x="28623" y="10492"/>
                    <a:pt x="28975" y="11794"/>
                    <a:pt x="29187" y="13097"/>
                  </a:cubicBezTo>
                  <a:cubicBezTo>
                    <a:pt x="29539" y="15209"/>
                    <a:pt x="29644" y="17392"/>
                    <a:pt x="29468" y="19505"/>
                  </a:cubicBezTo>
                  <a:cubicBezTo>
                    <a:pt x="29327" y="21687"/>
                    <a:pt x="28940" y="23835"/>
                    <a:pt x="27884" y="25771"/>
                  </a:cubicBezTo>
                  <a:cubicBezTo>
                    <a:pt x="27426" y="26581"/>
                    <a:pt x="26933" y="27356"/>
                    <a:pt x="26370" y="28060"/>
                  </a:cubicBezTo>
                  <a:cubicBezTo>
                    <a:pt x="25631" y="29010"/>
                    <a:pt x="24891" y="29961"/>
                    <a:pt x="24152" y="30912"/>
                  </a:cubicBezTo>
                  <a:cubicBezTo>
                    <a:pt x="23906" y="31193"/>
                    <a:pt x="23694" y="31440"/>
                    <a:pt x="23413" y="31686"/>
                  </a:cubicBezTo>
                  <a:cubicBezTo>
                    <a:pt x="22955" y="32109"/>
                    <a:pt x="22462" y="32531"/>
                    <a:pt x="22004" y="32954"/>
                  </a:cubicBezTo>
                  <a:cubicBezTo>
                    <a:pt x="21300" y="33482"/>
                    <a:pt x="20526" y="33939"/>
                    <a:pt x="19751" y="34291"/>
                  </a:cubicBezTo>
                  <a:cubicBezTo>
                    <a:pt x="19575" y="34397"/>
                    <a:pt x="19434" y="34503"/>
                    <a:pt x="19223" y="34608"/>
                  </a:cubicBezTo>
                  <a:lnTo>
                    <a:pt x="19998" y="35488"/>
                  </a:lnTo>
                  <a:cubicBezTo>
                    <a:pt x="20209" y="35700"/>
                    <a:pt x="20385" y="35911"/>
                    <a:pt x="20561" y="36122"/>
                  </a:cubicBezTo>
                  <a:cubicBezTo>
                    <a:pt x="20913" y="36545"/>
                    <a:pt x="20843" y="37178"/>
                    <a:pt x="20420" y="37530"/>
                  </a:cubicBezTo>
                  <a:cubicBezTo>
                    <a:pt x="20209" y="37671"/>
                    <a:pt x="19998" y="37812"/>
                    <a:pt x="19786" y="37953"/>
                  </a:cubicBezTo>
                  <a:cubicBezTo>
                    <a:pt x="19786" y="38023"/>
                    <a:pt x="19751" y="38129"/>
                    <a:pt x="19786" y="38199"/>
                  </a:cubicBezTo>
                  <a:cubicBezTo>
                    <a:pt x="20103" y="39220"/>
                    <a:pt x="20244" y="40277"/>
                    <a:pt x="20209" y="41368"/>
                  </a:cubicBezTo>
                  <a:cubicBezTo>
                    <a:pt x="20174" y="42847"/>
                    <a:pt x="19998" y="44325"/>
                    <a:pt x="19716" y="45769"/>
                  </a:cubicBezTo>
                  <a:cubicBezTo>
                    <a:pt x="19470" y="46966"/>
                    <a:pt x="19188" y="48163"/>
                    <a:pt x="18906" y="49395"/>
                  </a:cubicBezTo>
                  <a:cubicBezTo>
                    <a:pt x="18484" y="51085"/>
                    <a:pt x="18202" y="52845"/>
                    <a:pt x="18026" y="54570"/>
                  </a:cubicBezTo>
                  <a:cubicBezTo>
                    <a:pt x="17744" y="57387"/>
                    <a:pt x="17780" y="60204"/>
                    <a:pt x="18167" y="62985"/>
                  </a:cubicBezTo>
                  <a:cubicBezTo>
                    <a:pt x="18941" y="67879"/>
                    <a:pt x="20737" y="72561"/>
                    <a:pt x="23448" y="76751"/>
                  </a:cubicBezTo>
                  <a:cubicBezTo>
                    <a:pt x="23624" y="77032"/>
                    <a:pt x="23800" y="77314"/>
                    <a:pt x="23941" y="77596"/>
                  </a:cubicBezTo>
                  <a:cubicBezTo>
                    <a:pt x="24011" y="77736"/>
                    <a:pt x="24046" y="77912"/>
                    <a:pt x="24082" y="78053"/>
                  </a:cubicBezTo>
                  <a:cubicBezTo>
                    <a:pt x="23906" y="78018"/>
                    <a:pt x="23800" y="78018"/>
                    <a:pt x="23730" y="77983"/>
                  </a:cubicBezTo>
                  <a:cubicBezTo>
                    <a:pt x="23448" y="77772"/>
                    <a:pt x="23237" y="77560"/>
                    <a:pt x="23025" y="77314"/>
                  </a:cubicBezTo>
                  <a:cubicBezTo>
                    <a:pt x="22462" y="76610"/>
                    <a:pt x="21899" y="75870"/>
                    <a:pt x="21406" y="75131"/>
                  </a:cubicBezTo>
                  <a:cubicBezTo>
                    <a:pt x="20068" y="72984"/>
                    <a:pt x="19047" y="70695"/>
                    <a:pt x="18343" y="68301"/>
                  </a:cubicBezTo>
                  <a:cubicBezTo>
                    <a:pt x="17568" y="65977"/>
                    <a:pt x="17075" y="63583"/>
                    <a:pt x="16864" y="61154"/>
                  </a:cubicBezTo>
                  <a:cubicBezTo>
                    <a:pt x="16794" y="60661"/>
                    <a:pt x="16794" y="60204"/>
                    <a:pt x="16794" y="59746"/>
                  </a:cubicBezTo>
                  <a:cubicBezTo>
                    <a:pt x="16759" y="57809"/>
                    <a:pt x="16829" y="55873"/>
                    <a:pt x="17005" y="53972"/>
                  </a:cubicBezTo>
                  <a:cubicBezTo>
                    <a:pt x="17181" y="52317"/>
                    <a:pt x="17463" y="50663"/>
                    <a:pt x="17885" y="49008"/>
                  </a:cubicBezTo>
                  <a:cubicBezTo>
                    <a:pt x="18202" y="47529"/>
                    <a:pt x="18625" y="46015"/>
                    <a:pt x="18871" y="44501"/>
                  </a:cubicBezTo>
                  <a:cubicBezTo>
                    <a:pt x="19117" y="42917"/>
                    <a:pt x="19188" y="41333"/>
                    <a:pt x="19153" y="39748"/>
                  </a:cubicBezTo>
                  <a:cubicBezTo>
                    <a:pt x="19153" y="39220"/>
                    <a:pt x="19047" y="38692"/>
                    <a:pt x="18836" y="38199"/>
                  </a:cubicBezTo>
                  <a:close/>
                  <a:moveTo>
                    <a:pt x="28623" y="17251"/>
                  </a:moveTo>
                  <a:cubicBezTo>
                    <a:pt x="28623" y="15104"/>
                    <a:pt x="28306" y="12921"/>
                    <a:pt x="27708" y="10879"/>
                  </a:cubicBezTo>
                  <a:cubicBezTo>
                    <a:pt x="27285" y="9541"/>
                    <a:pt x="26687" y="8274"/>
                    <a:pt x="25948" y="7147"/>
                  </a:cubicBezTo>
                  <a:cubicBezTo>
                    <a:pt x="25103" y="5915"/>
                    <a:pt x="24117" y="4788"/>
                    <a:pt x="23025" y="3838"/>
                  </a:cubicBezTo>
                  <a:cubicBezTo>
                    <a:pt x="22040" y="2958"/>
                    <a:pt x="20948" y="2253"/>
                    <a:pt x="19751" y="1760"/>
                  </a:cubicBezTo>
                  <a:cubicBezTo>
                    <a:pt x="18132" y="1056"/>
                    <a:pt x="16371" y="845"/>
                    <a:pt x="14646" y="1092"/>
                  </a:cubicBezTo>
                  <a:cubicBezTo>
                    <a:pt x="12358" y="1408"/>
                    <a:pt x="10140" y="2253"/>
                    <a:pt x="8239" y="3591"/>
                  </a:cubicBezTo>
                  <a:cubicBezTo>
                    <a:pt x="7570" y="4049"/>
                    <a:pt x="6936" y="4577"/>
                    <a:pt x="6302" y="5105"/>
                  </a:cubicBezTo>
                  <a:cubicBezTo>
                    <a:pt x="5598" y="5633"/>
                    <a:pt x="5000" y="6302"/>
                    <a:pt x="4542" y="7041"/>
                  </a:cubicBezTo>
                  <a:cubicBezTo>
                    <a:pt x="3169" y="9119"/>
                    <a:pt x="2183" y="11407"/>
                    <a:pt x="1620" y="13801"/>
                  </a:cubicBezTo>
                  <a:cubicBezTo>
                    <a:pt x="810" y="16899"/>
                    <a:pt x="1056" y="20174"/>
                    <a:pt x="2324" y="23096"/>
                  </a:cubicBezTo>
                  <a:cubicBezTo>
                    <a:pt x="3028" y="24715"/>
                    <a:pt x="3873" y="26229"/>
                    <a:pt x="4894" y="27708"/>
                  </a:cubicBezTo>
                  <a:cubicBezTo>
                    <a:pt x="6021" y="29363"/>
                    <a:pt x="7394" y="30841"/>
                    <a:pt x="8943" y="32144"/>
                  </a:cubicBezTo>
                  <a:cubicBezTo>
                    <a:pt x="9823" y="32848"/>
                    <a:pt x="10844" y="33446"/>
                    <a:pt x="11900" y="33869"/>
                  </a:cubicBezTo>
                  <a:cubicBezTo>
                    <a:pt x="12252" y="34010"/>
                    <a:pt x="12639" y="34115"/>
                    <a:pt x="13027" y="34151"/>
                  </a:cubicBezTo>
                  <a:cubicBezTo>
                    <a:pt x="14189" y="34256"/>
                    <a:pt x="15350" y="34432"/>
                    <a:pt x="16547" y="34221"/>
                  </a:cubicBezTo>
                  <a:cubicBezTo>
                    <a:pt x="17287" y="34115"/>
                    <a:pt x="17991" y="33975"/>
                    <a:pt x="18695" y="33763"/>
                  </a:cubicBezTo>
                  <a:cubicBezTo>
                    <a:pt x="19681" y="33446"/>
                    <a:pt x="20596" y="32954"/>
                    <a:pt x="21371" y="32320"/>
                  </a:cubicBezTo>
                  <a:cubicBezTo>
                    <a:pt x="21899" y="31897"/>
                    <a:pt x="22392" y="31440"/>
                    <a:pt x="22849" y="30982"/>
                  </a:cubicBezTo>
                  <a:cubicBezTo>
                    <a:pt x="23096" y="30806"/>
                    <a:pt x="23307" y="30560"/>
                    <a:pt x="23483" y="30348"/>
                  </a:cubicBezTo>
                  <a:cubicBezTo>
                    <a:pt x="24082" y="29609"/>
                    <a:pt x="24645" y="28870"/>
                    <a:pt x="25208" y="28130"/>
                  </a:cubicBezTo>
                  <a:cubicBezTo>
                    <a:pt x="25701" y="27497"/>
                    <a:pt x="26194" y="26863"/>
                    <a:pt x="26616" y="26194"/>
                  </a:cubicBezTo>
                  <a:cubicBezTo>
                    <a:pt x="27250" y="25279"/>
                    <a:pt x="27708" y="24222"/>
                    <a:pt x="27954" y="23131"/>
                  </a:cubicBezTo>
                  <a:cubicBezTo>
                    <a:pt x="28095" y="22568"/>
                    <a:pt x="28166" y="22004"/>
                    <a:pt x="28271" y="21441"/>
                  </a:cubicBezTo>
                  <a:cubicBezTo>
                    <a:pt x="28588" y="20068"/>
                    <a:pt x="28694" y="18660"/>
                    <a:pt x="28623" y="17251"/>
                  </a:cubicBezTo>
                  <a:close/>
                  <a:moveTo>
                    <a:pt x="19822" y="36721"/>
                  </a:moveTo>
                  <a:cubicBezTo>
                    <a:pt x="19786" y="36615"/>
                    <a:pt x="19716" y="36509"/>
                    <a:pt x="19646" y="36404"/>
                  </a:cubicBezTo>
                  <a:cubicBezTo>
                    <a:pt x="19223" y="35981"/>
                    <a:pt x="18836" y="35524"/>
                    <a:pt x="18413" y="35101"/>
                  </a:cubicBezTo>
                  <a:cubicBezTo>
                    <a:pt x="18096" y="34749"/>
                    <a:pt x="17709" y="34820"/>
                    <a:pt x="17533" y="35312"/>
                  </a:cubicBezTo>
                  <a:cubicBezTo>
                    <a:pt x="17322" y="35876"/>
                    <a:pt x="17181" y="36439"/>
                    <a:pt x="17005" y="37002"/>
                  </a:cubicBezTo>
                  <a:cubicBezTo>
                    <a:pt x="16970" y="37143"/>
                    <a:pt x="16935" y="37319"/>
                    <a:pt x="16935" y="37460"/>
                  </a:cubicBezTo>
                  <a:cubicBezTo>
                    <a:pt x="17674" y="37460"/>
                    <a:pt x="18413" y="37354"/>
                    <a:pt x="19117" y="37178"/>
                  </a:cubicBezTo>
                  <a:cubicBezTo>
                    <a:pt x="19399" y="37143"/>
                    <a:pt x="19681" y="37002"/>
                    <a:pt x="19822" y="367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6"/>
            <p:cNvSpPr/>
            <p:nvPr/>
          </p:nvSpPr>
          <p:spPr>
            <a:xfrm>
              <a:off x="2971300" y="914000"/>
              <a:ext cx="122375" cy="264950"/>
            </a:xfrm>
            <a:custGeom>
              <a:avLst/>
              <a:gdLst/>
              <a:ahLst/>
              <a:cxnLst/>
              <a:rect l="l" t="t" r="r" b="b"/>
              <a:pathLst>
                <a:path w="4895" h="10598" extrusionOk="0">
                  <a:moveTo>
                    <a:pt x="4859" y="7464"/>
                  </a:moveTo>
                  <a:cubicBezTo>
                    <a:pt x="4894" y="8027"/>
                    <a:pt x="4859" y="8626"/>
                    <a:pt x="4683" y="9154"/>
                  </a:cubicBezTo>
                  <a:cubicBezTo>
                    <a:pt x="4578" y="9436"/>
                    <a:pt x="4437" y="9717"/>
                    <a:pt x="4225" y="9928"/>
                  </a:cubicBezTo>
                  <a:cubicBezTo>
                    <a:pt x="3662" y="10597"/>
                    <a:pt x="2606" y="10457"/>
                    <a:pt x="2254" y="9647"/>
                  </a:cubicBezTo>
                  <a:cubicBezTo>
                    <a:pt x="2254" y="9612"/>
                    <a:pt x="2254" y="9576"/>
                    <a:pt x="2219" y="9576"/>
                  </a:cubicBezTo>
                  <a:cubicBezTo>
                    <a:pt x="1515" y="7429"/>
                    <a:pt x="529" y="5422"/>
                    <a:pt x="177" y="3169"/>
                  </a:cubicBezTo>
                  <a:cubicBezTo>
                    <a:pt x="36" y="2535"/>
                    <a:pt x="1" y="1901"/>
                    <a:pt x="71" y="1268"/>
                  </a:cubicBezTo>
                  <a:cubicBezTo>
                    <a:pt x="106" y="951"/>
                    <a:pt x="318" y="634"/>
                    <a:pt x="634" y="528"/>
                  </a:cubicBezTo>
                  <a:cubicBezTo>
                    <a:pt x="1057" y="352"/>
                    <a:pt x="1444" y="247"/>
                    <a:pt x="1902" y="176"/>
                  </a:cubicBezTo>
                  <a:cubicBezTo>
                    <a:pt x="2465" y="0"/>
                    <a:pt x="3064" y="317"/>
                    <a:pt x="3204" y="880"/>
                  </a:cubicBezTo>
                  <a:cubicBezTo>
                    <a:pt x="3557" y="1725"/>
                    <a:pt x="3909" y="2570"/>
                    <a:pt x="4190" y="3415"/>
                  </a:cubicBezTo>
                  <a:cubicBezTo>
                    <a:pt x="4613" y="4718"/>
                    <a:pt x="4859" y="6091"/>
                    <a:pt x="4859" y="7464"/>
                  </a:cubicBezTo>
                  <a:close/>
                  <a:moveTo>
                    <a:pt x="2324" y="986"/>
                  </a:moveTo>
                  <a:cubicBezTo>
                    <a:pt x="1902" y="916"/>
                    <a:pt x="1479" y="986"/>
                    <a:pt x="1092" y="1197"/>
                  </a:cubicBezTo>
                  <a:cubicBezTo>
                    <a:pt x="986" y="1268"/>
                    <a:pt x="916" y="1373"/>
                    <a:pt x="881" y="1514"/>
                  </a:cubicBezTo>
                  <a:cubicBezTo>
                    <a:pt x="846" y="1655"/>
                    <a:pt x="846" y="1831"/>
                    <a:pt x="881" y="2007"/>
                  </a:cubicBezTo>
                  <a:cubicBezTo>
                    <a:pt x="1022" y="3556"/>
                    <a:pt x="1409" y="5070"/>
                    <a:pt x="2007" y="6513"/>
                  </a:cubicBezTo>
                  <a:cubicBezTo>
                    <a:pt x="2324" y="7288"/>
                    <a:pt x="2606" y="8062"/>
                    <a:pt x="2888" y="8837"/>
                  </a:cubicBezTo>
                  <a:cubicBezTo>
                    <a:pt x="2958" y="8978"/>
                    <a:pt x="3028" y="9119"/>
                    <a:pt x="3099" y="9259"/>
                  </a:cubicBezTo>
                  <a:cubicBezTo>
                    <a:pt x="3204" y="9400"/>
                    <a:pt x="3416" y="9436"/>
                    <a:pt x="3557" y="9295"/>
                  </a:cubicBezTo>
                  <a:cubicBezTo>
                    <a:pt x="3662" y="9154"/>
                    <a:pt x="3768" y="9013"/>
                    <a:pt x="3838" y="8837"/>
                  </a:cubicBezTo>
                  <a:cubicBezTo>
                    <a:pt x="3944" y="8450"/>
                    <a:pt x="3979" y="8062"/>
                    <a:pt x="3979" y="7675"/>
                  </a:cubicBezTo>
                  <a:cubicBezTo>
                    <a:pt x="4014" y="6267"/>
                    <a:pt x="3803" y="4894"/>
                    <a:pt x="3345" y="3556"/>
                  </a:cubicBezTo>
                  <a:cubicBezTo>
                    <a:pt x="3099" y="2852"/>
                    <a:pt x="2817" y="2113"/>
                    <a:pt x="2536" y="1408"/>
                  </a:cubicBezTo>
                  <a:cubicBezTo>
                    <a:pt x="2465" y="1268"/>
                    <a:pt x="2395" y="1127"/>
                    <a:pt x="2324" y="9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6"/>
            <p:cNvSpPr/>
            <p:nvPr/>
          </p:nvSpPr>
          <p:spPr>
            <a:xfrm>
              <a:off x="3030275" y="1215000"/>
              <a:ext cx="70450" cy="100375"/>
            </a:xfrm>
            <a:custGeom>
              <a:avLst/>
              <a:gdLst/>
              <a:ahLst/>
              <a:cxnLst/>
              <a:rect l="l" t="t" r="r" b="b"/>
              <a:pathLst>
                <a:path w="2818" h="4015" extrusionOk="0">
                  <a:moveTo>
                    <a:pt x="2817" y="1550"/>
                  </a:moveTo>
                  <a:cubicBezTo>
                    <a:pt x="2747" y="1972"/>
                    <a:pt x="2711" y="2324"/>
                    <a:pt x="2641" y="2641"/>
                  </a:cubicBezTo>
                  <a:cubicBezTo>
                    <a:pt x="2465" y="3345"/>
                    <a:pt x="1902" y="3874"/>
                    <a:pt x="1198" y="3909"/>
                  </a:cubicBezTo>
                  <a:cubicBezTo>
                    <a:pt x="599" y="4014"/>
                    <a:pt x="36" y="3557"/>
                    <a:pt x="36" y="2958"/>
                  </a:cubicBezTo>
                  <a:cubicBezTo>
                    <a:pt x="1" y="2782"/>
                    <a:pt x="1" y="2606"/>
                    <a:pt x="36" y="2465"/>
                  </a:cubicBezTo>
                  <a:cubicBezTo>
                    <a:pt x="71" y="1937"/>
                    <a:pt x="141" y="1409"/>
                    <a:pt x="212" y="916"/>
                  </a:cubicBezTo>
                  <a:cubicBezTo>
                    <a:pt x="247" y="494"/>
                    <a:pt x="529" y="177"/>
                    <a:pt x="916" y="71"/>
                  </a:cubicBezTo>
                  <a:cubicBezTo>
                    <a:pt x="1162" y="1"/>
                    <a:pt x="1444" y="1"/>
                    <a:pt x="1726" y="1"/>
                  </a:cubicBezTo>
                  <a:cubicBezTo>
                    <a:pt x="2148" y="1"/>
                    <a:pt x="2500" y="318"/>
                    <a:pt x="2641" y="705"/>
                  </a:cubicBezTo>
                  <a:cubicBezTo>
                    <a:pt x="2711" y="987"/>
                    <a:pt x="2782" y="1268"/>
                    <a:pt x="2817" y="1550"/>
                  </a:cubicBezTo>
                  <a:close/>
                  <a:moveTo>
                    <a:pt x="1057" y="881"/>
                  </a:moveTo>
                  <a:cubicBezTo>
                    <a:pt x="1022" y="1163"/>
                    <a:pt x="986" y="1409"/>
                    <a:pt x="951" y="1620"/>
                  </a:cubicBezTo>
                  <a:cubicBezTo>
                    <a:pt x="916" y="1832"/>
                    <a:pt x="881" y="2043"/>
                    <a:pt x="845" y="2254"/>
                  </a:cubicBezTo>
                  <a:cubicBezTo>
                    <a:pt x="810" y="2430"/>
                    <a:pt x="810" y="2571"/>
                    <a:pt x="810" y="2747"/>
                  </a:cubicBezTo>
                  <a:cubicBezTo>
                    <a:pt x="810" y="2993"/>
                    <a:pt x="1057" y="3134"/>
                    <a:pt x="1268" y="3029"/>
                  </a:cubicBezTo>
                  <a:cubicBezTo>
                    <a:pt x="1444" y="2958"/>
                    <a:pt x="1585" y="2817"/>
                    <a:pt x="1690" y="2677"/>
                  </a:cubicBezTo>
                  <a:cubicBezTo>
                    <a:pt x="1937" y="2219"/>
                    <a:pt x="2007" y="1656"/>
                    <a:pt x="1902" y="1163"/>
                  </a:cubicBezTo>
                  <a:cubicBezTo>
                    <a:pt x="1866" y="951"/>
                    <a:pt x="1690" y="811"/>
                    <a:pt x="1514" y="811"/>
                  </a:cubicBezTo>
                  <a:cubicBezTo>
                    <a:pt x="1338" y="846"/>
                    <a:pt x="1198" y="846"/>
                    <a:pt x="1057" y="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5" name="Google Shape;1485;p46"/>
          <p:cNvGrpSpPr/>
          <p:nvPr/>
        </p:nvGrpSpPr>
        <p:grpSpPr>
          <a:xfrm rot="2237976">
            <a:off x="7948829" y="2131976"/>
            <a:ext cx="330084" cy="331884"/>
            <a:chOff x="704650" y="2233450"/>
            <a:chExt cx="330075" cy="331875"/>
          </a:xfrm>
        </p:grpSpPr>
        <p:sp>
          <p:nvSpPr>
            <p:cNvPr id="1486" name="Google Shape;1486;p46"/>
            <p:cNvSpPr/>
            <p:nvPr/>
          </p:nvSpPr>
          <p:spPr>
            <a:xfrm>
              <a:off x="737750" y="22710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6"/>
            <p:cNvSpPr/>
            <p:nvPr/>
          </p:nvSpPr>
          <p:spPr>
            <a:xfrm>
              <a:off x="704650" y="22334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46"/>
          <p:cNvGrpSpPr/>
          <p:nvPr/>
        </p:nvGrpSpPr>
        <p:grpSpPr>
          <a:xfrm>
            <a:off x="922896" y="1929400"/>
            <a:ext cx="330075" cy="331875"/>
            <a:chOff x="552250" y="2081050"/>
            <a:chExt cx="330075" cy="331875"/>
          </a:xfrm>
        </p:grpSpPr>
        <p:sp>
          <p:nvSpPr>
            <p:cNvPr id="1489" name="Google Shape;1489;p46"/>
            <p:cNvSpPr/>
            <p:nvPr/>
          </p:nvSpPr>
          <p:spPr>
            <a:xfrm>
              <a:off x="585350" y="21186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6"/>
            <p:cNvSpPr/>
            <p:nvPr/>
          </p:nvSpPr>
          <p:spPr>
            <a:xfrm>
              <a:off x="552250" y="20810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1" name="Google Shape;1491;p46"/>
          <p:cNvGrpSpPr/>
          <p:nvPr/>
        </p:nvGrpSpPr>
        <p:grpSpPr>
          <a:xfrm>
            <a:off x="924413" y="2689421"/>
            <a:ext cx="1341383" cy="2290153"/>
            <a:chOff x="613238" y="2201325"/>
            <a:chExt cx="1627300" cy="2778300"/>
          </a:xfrm>
        </p:grpSpPr>
        <p:sp>
          <p:nvSpPr>
            <p:cNvPr id="1492" name="Google Shape;1492;p46"/>
            <p:cNvSpPr/>
            <p:nvPr/>
          </p:nvSpPr>
          <p:spPr>
            <a:xfrm>
              <a:off x="906813" y="3335550"/>
              <a:ext cx="811800" cy="614225"/>
            </a:xfrm>
            <a:custGeom>
              <a:avLst/>
              <a:gdLst/>
              <a:ahLst/>
              <a:cxnLst/>
              <a:rect l="l" t="t" r="r" b="b"/>
              <a:pathLst>
                <a:path w="32472" h="24569" extrusionOk="0">
                  <a:moveTo>
                    <a:pt x="13384" y="672"/>
                  </a:moveTo>
                  <a:cubicBezTo>
                    <a:pt x="13570" y="896"/>
                    <a:pt x="13757" y="1045"/>
                    <a:pt x="13906" y="1194"/>
                  </a:cubicBezTo>
                  <a:cubicBezTo>
                    <a:pt x="14167" y="1418"/>
                    <a:pt x="14428" y="1641"/>
                    <a:pt x="14726" y="1828"/>
                  </a:cubicBezTo>
                  <a:cubicBezTo>
                    <a:pt x="15397" y="2312"/>
                    <a:pt x="16366" y="2163"/>
                    <a:pt x="16851" y="1455"/>
                  </a:cubicBezTo>
                  <a:cubicBezTo>
                    <a:pt x="17224" y="970"/>
                    <a:pt x="17559" y="486"/>
                    <a:pt x="17858" y="1"/>
                  </a:cubicBezTo>
                  <a:cubicBezTo>
                    <a:pt x="17969" y="38"/>
                    <a:pt x="18081" y="150"/>
                    <a:pt x="18193" y="225"/>
                  </a:cubicBezTo>
                  <a:cubicBezTo>
                    <a:pt x="18454" y="486"/>
                    <a:pt x="18752" y="709"/>
                    <a:pt x="19013" y="933"/>
                  </a:cubicBezTo>
                  <a:cubicBezTo>
                    <a:pt x="19796" y="1529"/>
                    <a:pt x="20877" y="1529"/>
                    <a:pt x="21660" y="933"/>
                  </a:cubicBezTo>
                  <a:cubicBezTo>
                    <a:pt x="21921" y="784"/>
                    <a:pt x="22145" y="597"/>
                    <a:pt x="22443" y="374"/>
                  </a:cubicBezTo>
                  <a:cubicBezTo>
                    <a:pt x="22592" y="709"/>
                    <a:pt x="22741" y="1007"/>
                    <a:pt x="22890" y="1306"/>
                  </a:cubicBezTo>
                  <a:cubicBezTo>
                    <a:pt x="23151" y="1753"/>
                    <a:pt x="23487" y="2200"/>
                    <a:pt x="23822" y="2610"/>
                  </a:cubicBezTo>
                  <a:cubicBezTo>
                    <a:pt x="24605" y="3468"/>
                    <a:pt x="25425" y="3542"/>
                    <a:pt x="26432" y="2946"/>
                  </a:cubicBezTo>
                  <a:lnTo>
                    <a:pt x="26842" y="2722"/>
                  </a:lnTo>
                  <a:cubicBezTo>
                    <a:pt x="26954" y="2871"/>
                    <a:pt x="27066" y="3021"/>
                    <a:pt x="27178" y="3170"/>
                  </a:cubicBezTo>
                  <a:cubicBezTo>
                    <a:pt x="27401" y="3468"/>
                    <a:pt x="27588" y="3803"/>
                    <a:pt x="27811" y="4102"/>
                  </a:cubicBezTo>
                  <a:cubicBezTo>
                    <a:pt x="28408" y="5034"/>
                    <a:pt x="29563" y="5444"/>
                    <a:pt x="30645" y="5146"/>
                  </a:cubicBezTo>
                  <a:cubicBezTo>
                    <a:pt x="31353" y="4959"/>
                    <a:pt x="31651" y="5146"/>
                    <a:pt x="31800" y="5854"/>
                  </a:cubicBezTo>
                  <a:cubicBezTo>
                    <a:pt x="32471" y="8724"/>
                    <a:pt x="32285" y="11781"/>
                    <a:pt x="31278" y="14577"/>
                  </a:cubicBezTo>
                  <a:cubicBezTo>
                    <a:pt x="30831" y="15770"/>
                    <a:pt x="30197" y="16889"/>
                    <a:pt x="29414" y="17895"/>
                  </a:cubicBezTo>
                  <a:cubicBezTo>
                    <a:pt x="28110" y="19685"/>
                    <a:pt x="26469" y="21250"/>
                    <a:pt x="24605" y="22406"/>
                  </a:cubicBezTo>
                  <a:cubicBezTo>
                    <a:pt x="22704" y="23524"/>
                    <a:pt x="20579" y="24196"/>
                    <a:pt x="18380" y="24307"/>
                  </a:cubicBezTo>
                  <a:cubicBezTo>
                    <a:pt x="15546" y="24568"/>
                    <a:pt x="12676" y="24382"/>
                    <a:pt x="9880" y="23748"/>
                  </a:cubicBezTo>
                  <a:cubicBezTo>
                    <a:pt x="6748" y="23003"/>
                    <a:pt x="4101" y="21474"/>
                    <a:pt x="2200" y="18790"/>
                  </a:cubicBezTo>
                  <a:cubicBezTo>
                    <a:pt x="2051" y="18604"/>
                    <a:pt x="1902" y="18417"/>
                    <a:pt x="1790" y="18193"/>
                  </a:cubicBezTo>
                  <a:cubicBezTo>
                    <a:pt x="1305" y="17150"/>
                    <a:pt x="821" y="16069"/>
                    <a:pt x="373" y="14987"/>
                  </a:cubicBezTo>
                  <a:cubicBezTo>
                    <a:pt x="187" y="14615"/>
                    <a:pt x="38" y="14205"/>
                    <a:pt x="1" y="13794"/>
                  </a:cubicBezTo>
                  <a:cubicBezTo>
                    <a:pt x="336" y="13794"/>
                    <a:pt x="634" y="13757"/>
                    <a:pt x="895" y="13720"/>
                  </a:cubicBezTo>
                  <a:cubicBezTo>
                    <a:pt x="1790" y="13645"/>
                    <a:pt x="2610" y="13273"/>
                    <a:pt x="3244" y="12601"/>
                  </a:cubicBezTo>
                  <a:cubicBezTo>
                    <a:pt x="3915" y="12005"/>
                    <a:pt x="4176" y="11073"/>
                    <a:pt x="3878" y="10216"/>
                  </a:cubicBezTo>
                  <a:lnTo>
                    <a:pt x="3729" y="9694"/>
                  </a:lnTo>
                  <a:cubicBezTo>
                    <a:pt x="3878" y="9582"/>
                    <a:pt x="4064" y="9470"/>
                    <a:pt x="4213" y="9358"/>
                  </a:cubicBezTo>
                  <a:cubicBezTo>
                    <a:pt x="5630" y="8501"/>
                    <a:pt x="6077" y="7420"/>
                    <a:pt x="5704" y="5779"/>
                  </a:cubicBezTo>
                  <a:cubicBezTo>
                    <a:pt x="5667" y="5667"/>
                    <a:pt x="5630" y="5518"/>
                    <a:pt x="5593" y="5332"/>
                  </a:cubicBezTo>
                  <a:cubicBezTo>
                    <a:pt x="5742" y="5257"/>
                    <a:pt x="5891" y="5220"/>
                    <a:pt x="6077" y="5183"/>
                  </a:cubicBezTo>
                  <a:cubicBezTo>
                    <a:pt x="7457" y="5071"/>
                    <a:pt x="8463" y="4288"/>
                    <a:pt x="8724" y="2648"/>
                  </a:cubicBezTo>
                  <a:cubicBezTo>
                    <a:pt x="8761" y="2461"/>
                    <a:pt x="8836" y="2275"/>
                    <a:pt x="8873" y="2089"/>
                  </a:cubicBezTo>
                  <a:cubicBezTo>
                    <a:pt x="9097" y="2312"/>
                    <a:pt x="9283" y="2461"/>
                    <a:pt x="9470" y="2610"/>
                  </a:cubicBezTo>
                  <a:cubicBezTo>
                    <a:pt x="9693" y="2797"/>
                    <a:pt x="9917" y="2983"/>
                    <a:pt x="10178" y="3132"/>
                  </a:cubicBezTo>
                  <a:cubicBezTo>
                    <a:pt x="10774" y="3431"/>
                    <a:pt x="11483" y="3319"/>
                    <a:pt x="11967" y="2871"/>
                  </a:cubicBezTo>
                  <a:cubicBezTo>
                    <a:pt x="12377" y="2461"/>
                    <a:pt x="12713" y="1977"/>
                    <a:pt x="12974" y="1455"/>
                  </a:cubicBezTo>
                  <a:cubicBezTo>
                    <a:pt x="13086" y="1268"/>
                    <a:pt x="13198" y="970"/>
                    <a:pt x="13384" y="672"/>
                  </a:cubicBezTo>
                  <a:close/>
                  <a:moveTo>
                    <a:pt x="18342" y="17112"/>
                  </a:moveTo>
                  <a:cubicBezTo>
                    <a:pt x="19200" y="17038"/>
                    <a:pt x="20057" y="16777"/>
                    <a:pt x="20803" y="16329"/>
                  </a:cubicBezTo>
                  <a:cubicBezTo>
                    <a:pt x="21362" y="16031"/>
                    <a:pt x="21772" y="15509"/>
                    <a:pt x="21958" y="14876"/>
                  </a:cubicBezTo>
                  <a:cubicBezTo>
                    <a:pt x="22108" y="14205"/>
                    <a:pt x="22219" y="13571"/>
                    <a:pt x="22294" y="12900"/>
                  </a:cubicBezTo>
                  <a:cubicBezTo>
                    <a:pt x="22368" y="12601"/>
                    <a:pt x="22182" y="12341"/>
                    <a:pt x="21884" y="12341"/>
                  </a:cubicBezTo>
                  <a:cubicBezTo>
                    <a:pt x="21623" y="12341"/>
                    <a:pt x="21399" y="12527"/>
                    <a:pt x="21399" y="12862"/>
                  </a:cubicBezTo>
                  <a:cubicBezTo>
                    <a:pt x="21399" y="13012"/>
                    <a:pt x="21399" y="13198"/>
                    <a:pt x="21362" y="13347"/>
                  </a:cubicBezTo>
                  <a:cubicBezTo>
                    <a:pt x="21287" y="13794"/>
                    <a:pt x="21213" y="14205"/>
                    <a:pt x="21101" y="14615"/>
                  </a:cubicBezTo>
                  <a:cubicBezTo>
                    <a:pt x="20989" y="15025"/>
                    <a:pt x="20728" y="15360"/>
                    <a:pt x="20393" y="15547"/>
                  </a:cubicBezTo>
                  <a:cubicBezTo>
                    <a:pt x="19833" y="15882"/>
                    <a:pt x="19237" y="16106"/>
                    <a:pt x="18641" y="16180"/>
                  </a:cubicBezTo>
                  <a:cubicBezTo>
                    <a:pt x="16963" y="16329"/>
                    <a:pt x="15882" y="15397"/>
                    <a:pt x="15845" y="13645"/>
                  </a:cubicBezTo>
                  <a:cubicBezTo>
                    <a:pt x="15845" y="13571"/>
                    <a:pt x="15882" y="13459"/>
                    <a:pt x="15845" y="13384"/>
                  </a:cubicBezTo>
                  <a:cubicBezTo>
                    <a:pt x="15770" y="13235"/>
                    <a:pt x="15658" y="13086"/>
                    <a:pt x="15546" y="13012"/>
                  </a:cubicBezTo>
                  <a:cubicBezTo>
                    <a:pt x="15323" y="12900"/>
                    <a:pt x="15099" y="13012"/>
                    <a:pt x="15024" y="13198"/>
                  </a:cubicBezTo>
                  <a:cubicBezTo>
                    <a:pt x="14913" y="13459"/>
                    <a:pt x="14875" y="13720"/>
                    <a:pt x="14913" y="13981"/>
                  </a:cubicBezTo>
                  <a:cubicBezTo>
                    <a:pt x="15285" y="16069"/>
                    <a:pt x="16366" y="17038"/>
                    <a:pt x="18342" y="17112"/>
                  </a:cubicBezTo>
                  <a:close/>
                  <a:moveTo>
                    <a:pt x="9209" y="10327"/>
                  </a:moveTo>
                  <a:cubicBezTo>
                    <a:pt x="9209" y="10998"/>
                    <a:pt x="9283" y="11446"/>
                    <a:pt x="9731" y="11744"/>
                  </a:cubicBezTo>
                  <a:cubicBezTo>
                    <a:pt x="10364" y="12117"/>
                    <a:pt x="11185" y="11893"/>
                    <a:pt x="11595" y="11259"/>
                  </a:cubicBezTo>
                  <a:cubicBezTo>
                    <a:pt x="12005" y="10700"/>
                    <a:pt x="12117" y="9917"/>
                    <a:pt x="11334" y="9470"/>
                  </a:cubicBezTo>
                  <a:cubicBezTo>
                    <a:pt x="11222" y="9395"/>
                    <a:pt x="11147" y="9284"/>
                    <a:pt x="10998" y="9246"/>
                  </a:cubicBezTo>
                  <a:cubicBezTo>
                    <a:pt x="10514" y="8911"/>
                    <a:pt x="9842" y="9060"/>
                    <a:pt x="9507" y="9582"/>
                  </a:cubicBezTo>
                  <a:cubicBezTo>
                    <a:pt x="9358" y="9806"/>
                    <a:pt x="9283" y="10066"/>
                    <a:pt x="9209" y="10327"/>
                  </a:cubicBezTo>
                  <a:close/>
                  <a:moveTo>
                    <a:pt x="23897" y="8053"/>
                  </a:moveTo>
                  <a:cubicBezTo>
                    <a:pt x="23972" y="8314"/>
                    <a:pt x="24009" y="8575"/>
                    <a:pt x="24121" y="8836"/>
                  </a:cubicBezTo>
                  <a:cubicBezTo>
                    <a:pt x="24307" y="9395"/>
                    <a:pt x="24904" y="9656"/>
                    <a:pt x="25425" y="9358"/>
                  </a:cubicBezTo>
                  <a:cubicBezTo>
                    <a:pt x="26171" y="9134"/>
                    <a:pt x="26581" y="8314"/>
                    <a:pt x="26320" y="7569"/>
                  </a:cubicBezTo>
                  <a:cubicBezTo>
                    <a:pt x="26208" y="6935"/>
                    <a:pt x="25612" y="6525"/>
                    <a:pt x="24978" y="6637"/>
                  </a:cubicBezTo>
                  <a:cubicBezTo>
                    <a:pt x="24307" y="6711"/>
                    <a:pt x="23934" y="7159"/>
                    <a:pt x="23934" y="8053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6"/>
            <p:cNvSpPr/>
            <p:nvPr/>
          </p:nvSpPr>
          <p:spPr>
            <a:xfrm>
              <a:off x="774463" y="3040125"/>
              <a:ext cx="978625" cy="620725"/>
            </a:xfrm>
            <a:custGeom>
              <a:avLst/>
              <a:gdLst/>
              <a:ahLst/>
              <a:cxnLst/>
              <a:rect l="l" t="t" r="r" b="b"/>
              <a:pathLst>
                <a:path w="39145" h="24829" extrusionOk="0">
                  <a:moveTo>
                    <a:pt x="5295" y="24829"/>
                  </a:moveTo>
                  <a:cubicBezTo>
                    <a:pt x="4288" y="24083"/>
                    <a:pt x="3281" y="23375"/>
                    <a:pt x="2275" y="22629"/>
                  </a:cubicBezTo>
                  <a:cubicBezTo>
                    <a:pt x="2126" y="22517"/>
                    <a:pt x="1939" y="22405"/>
                    <a:pt x="1753" y="22331"/>
                  </a:cubicBezTo>
                  <a:cubicBezTo>
                    <a:pt x="411" y="21697"/>
                    <a:pt x="1" y="20616"/>
                    <a:pt x="485" y="19162"/>
                  </a:cubicBezTo>
                  <a:cubicBezTo>
                    <a:pt x="523" y="19125"/>
                    <a:pt x="560" y="19087"/>
                    <a:pt x="635" y="19050"/>
                  </a:cubicBezTo>
                  <a:cubicBezTo>
                    <a:pt x="1604" y="18640"/>
                    <a:pt x="1716" y="18528"/>
                    <a:pt x="1678" y="17484"/>
                  </a:cubicBezTo>
                  <a:cubicBezTo>
                    <a:pt x="1678" y="17186"/>
                    <a:pt x="1641" y="16888"/>
                    <a:pt x="1641" y="16590"/>
                  </a:cubicBezTo>
                  <a:cubicBezTo>
                    <a:pt x="1604" y="16366"/>
                    <a:pt x="1604" y="16105"/>
                    <a:pt x="1641" y="15881"/>
                  </a:cubicBezTo>
                  <a:cubicBezTo>
                    <a:pt x="1716" y="15099"/>
                    <a:pt x="2014" y="14502"/>
                    <a:pt x="2871" y="14204"/>
                  </a:cubicBezTo>
                  <a:cubicBezTo>
                    <a:pt x="3431" y="14055"/>
                    <a:pt x="3505" y="13906"/>
                    <a:pt x="3393" y="13346"/>
                  </a:cubicBezTo>
                  <a:cubicBezTo>
                    <a:pt x="3207" y="12564"/>
                    <a:pt x="3170" y="11781"/>
                    <a:pt x="3244" y="11035"/>
                  </a:cubicBezTo>
                  <a:cubicBezTo>
                    <a:pt x="3431" y="9842"/>
                    <a:pt x="3953" y="8873"/>
                    <a:pt x="5183" y="8425"/>
                  </a:cubicBezTo>
                  <a:cubicBezTo>
                    <a:pt x="5295" y="8463"/>
                    <a:pt x="5406" y="8537"/>
                    <a:pt x="5518" y="8575"/>
                  </a:cubicBezTo>
                  <a:cubicBezTo>
                    <a:pt x="5928" y="8724"/>
                    <a:pt x="6189" y="8575"/>
                    <a:pt x="6227" y="8127"/>
                  </a:cubicBezTo>
                  <a:cubicBezTo>
                    <a:pt x="6227" y="7941"/>
                    <a:pt x="6152" y="7754"/>
                    <a:pt x="6152" y="7531"/>
                  </a:cubicBezTo>
                  <a:cubicBezTo>
                    <a:pt x="6003" y="6561"/>
                    <a:pt x="6376" y="5555"/>
                    <a:pt x="7121" y="4921"/>
                  </a:cubicBezTo>
                  <a:cubicBezTo>
                    <a:pt x="8426" y="3840"/>
                    <a:pt x="9843" y="3355"/>
                    <a:pt x="11520" y="4026"/>
                  </a:cubicBezTo>
                  <a:cubicBezTo>
                    <a:pt x="11595" y="4064"/>
                    <a:pt x="11707" y="4101"/>
                    <a:pt x="11781" y="4138"/>
                  </a:cubicBezTo>
                  <a:cubicBezTo>
                    <a:pt x="12005" y="4176"/>
                    <a:pt x="12266" y="4064"/>
                    <a:pt x="12378" y="3840"/>
                  </a:cubicBezTo>
                  <a:cubicBezTo>
                    <a:pt x="12452" y="3691"/>
                    <a:pt x="12490" y="3505"/>
                    <a:pt x="12527" y="3355"/>
                  </a:cubicBezTo>
                  <a:cubicBezTo>
                    <a:pt x="12639" y="3094"/>
                    <a:pt x="12751" y="2796"/>
                    <a:pt x="12862" y="2535"/>
                  </a:cubicBezTo>
                  <a:cubicBezTo>
                    <a:pt x="13347" y="1342"/>
                    <a:pt x="14391" y="1230"/>
                    <a:pt x="15360" y="1641"/>
                  </a:cubicBezTo>
                  <a:cubicBezTo>
                    <a:pt x="15808" y="1827"/>
                    <a:pt x="16180" y="2088"/>
                    <a:pt x="16553" y="2349"/>
                  </a:cubicBezTo>
                  <a:cubicBezTo>
                    <a:pt x="17075" y="2684"/>
                    <a:pt x="17336" y="2610"/>
                    <a:pt x="17634" y="2088"/>
                  </a:cubicBezTo>
                  <a:cubicBezTo>
                    <a:pt x="17783" y="1827"/>
                    <a:pt x="17895" y="1566"/>
                    <a:pt x="18082" y="1305"/>
                  </a:cubicBezTo>
                  <a:cubicBezTo>
                    <a:pt x="18454" y="709"/>
                    <a:pt x="19088" y="298"/>
                    <a:pt x="19834" y="224"/>
                  </a:cubicBezTo>
                  <a:cubicBezTo>
                    <a:pt x="21101" y="0"/>
                    <a:pt x="22406" y="485"/>
                    <a:pt x="23263" y="1417"/>
                  </a:cubicBezTo>
                  <a:cubicBezTo>
                    <a:pt x="23748" y="1901"/>
                    <a:pt x="23972" y="1939"/>
                    <a:pt x="24307" y="1454"/>
                  </a:cubicBezTo>
                  <a:cubicBezTo>
                    <a:pt x="24568" y="1044"/>
                    <a:pt x="24978" y="746"/>
                    <a:pt x="25500" y="671"/>
                  </a:cubicBezTo>
                  <a:cubicBezTo>
                    <a:pt x="26209" y="485"/>
                    <a:pt x="26991" y="522"/>
                    <a:pt x="27662" y="783"/>
                  </a:cubicBezTo>
                  <a:cubicBezTo>
                    <a:pt x="28222" y="1044"/>
                    <a:pt x="28557" y="1566"/>
                    <a:pt x="28594" y="2125"/>
                  </a:cubicBezTo>
                  <a:cubicBezTo>
                    <a:pt x="28669" y="2423"/>
                    <a:pt x="28632" y="2759"/>
                    <a:pt x="28669" y="3057"/>
                  </a:cubicBezTo>
                  <a:cubicBezTo>
                    <a:pt x="28632" y="3393"/>
                    <a:pt x="29005" y="3654"/>
                    <a:pt x="29303" y="3505"/>
                  </a:cubicBezTo>
                  <a:cubicBezTo>
                    <a:pt x="29564" y="3467"/>
                    <a:pt x="29825" y="3318"/>
                    <a:pt x="30086" y="3281"/>
                  </a:cubicBezTo>
                  <a:cubicBezTo>
                    <a:pt x="30533" y="3169"/>
                    <a:pt x="31018" y="3132"/>
                    <a:pt x="31465" y="3094"/>
                  </a:cubicBezTo>
                  <a:cubicBezTo>
                    <a:pt x="31950" y="3094"/>
                    <a:pt x="32322" y="3430"/>
                    <a:pt x="32360" y="3915"/>
                  </a:cubicBezTo>
                  <a:cubicBezTo>
                    <a:pt x="32397" y="4138"/>
                    <a:pt x="32397" y="4362"/>
                    <a:pt x="32397" y="4586"/>
                  </a:cubicBezTo>
                  <a:cubicBezTo>
                    <a:pt x="32397" y="4772"/>
                    <a:pt x="32322" y="4921"/>
                    <a:pt x="32322" y="5108"/>
                  </a:cubicBezTo>
                  <a:cubicBezTo>
                    <a:pt x="32248" y="5629"/>
                    <a:pt x="32434" y="5816"/>
                    <a:pt x="32956" y="5890"/>
                  </a:cubicBezTo>
                  <a:cubicBezTo>
                    <a:pt x="33254" y="5928"/>
                    <a:pt x="33590" y="5890"/>
                    <a:pt x="33888" y="5928"/>
                  </a:cubicBezTo>
                  <a:cubicBezTo>
                    <a:pt x="34298" y="5965"/>
                    <a:pt x="34746" y="6077"/>
                    <a:pt x="35156" y="6189"/>
                  </a:cubicBezTo>
                  <a:cubicBezTo>
                    <a:pt x="35529" y="6300"/>
                    <a:pt x="35864" y="6561"/>
                    <a:pt x="36088" y="6897"/>
                  </a:cubicBezTo>
                  <a:cubicBezTo>
                    <a:pt x="36423" y="7270"/>
                    <a:pt x="36461" y="7792"/>
                    <a:pt x="36200" y="8202"/>
                  </a:cubicBezTo>
                  <a:cubicBezTo>
                    <a:pt x="35939" y="8649"/>
                    <a:pt x="36050" y="8836"/>
                    <a:pt x="36535" y="8985"/>
                  </a:cubicBezTo>
                  <a:cubicBezTo>
                    <a:pt x="36684" y="9022"/>
                    <a:pt x="36833" y="9059"/>
                    <a:pt x="36982" y="9134"/>
                  </a:cubicBezTo>
                  <a:cubicBezTo>
                    <a:pt x="37243" y="9283"/>
                    <a:pt x="37504" y="9469"/>
                    <a:pt x="37728" y="9656"/>
                  </a:cubicBezTo>
                  <a:cubicBezTo>
                    <a:pt x="38026" y="9954"/>
                    <a:pt x="38064" y="10439"/>
                    <a:pt x="37803" y="10774"/>
                  </a:cubicBezTo>
                  <a:cubicBezTo>
                    <a:pt x="37653" y="10998"/>
                    <a:pt x="37430" y="11184"/>
                    <a:pt x="37318" y="11408"/>
                  </a:cubicBezTo>
                  <a:cubicBezTo>
                    <a:pt x="37132" y="11669"/>
                    <a:pt x="37206" y="12042"/>
                    <a:pt x="37467" y="12228"/>
                  </a:cubicBezTo>
                  <a:cubicBezTo>
                    <a:pt x="37653" y="12377"/>
                    <a:pt x="37914" y="12489"/>
                    <a:pt x="38138" y="12638"/>
                  </a:cubicBezTo>
                  <a:cubicBezTo>
                    <a:pt x="38996" y="13346"/>
                    <a:pt x="39145" y="14614"/>
                    <a:pt x="38474" y="15509"/>
                  </a:cubicBezTo>
                  <a:cubicBezTo>
                    <a:pt x="38250" y="15807"/>
                    <a:pt x="37914" y="15956"/>
                    <a:pt x="37542" y="15956"/>
                  </a:cubicBezTo>
                  <a:cubicBezTo>
                    <a:pt x="36945" y="15919"/>
                    <a:pt x="36311" y="15993"/>
                    <a:pt x="35678" y="16105"/>
                  </a:cubicBezTo>
                  <a:cubicBezTo>
                    <a:pt x="35007" y="16254"/>
                    <a:pt x="34298" y="15993"/>
                    <a:pt x="33926" y="15434"/>
                  </a:cubicBezTo>
                  <a:cubicBezTo>
                    <a:pt x="33665" y="15099"/>
                    <a:pt x="33441" y="14726"/>
                    <a:pt x="33217" y="14353"/>
                  </a:cubicBezTo>
                  <a:cubicBezTo>
                    <a:pt x="33068" y="14092"/>
                    <a:pt x="32956" y="13794"/>
                    <a:pt x="32770" y="13533"/>
                  </a:cubicBezTo>
                  <a:cubicBezTo>
                    <a:pt x="32546" y="13197"/>
                    <a:pt x="32285" y="13160"/>
                    <a:pt x="31950" y="13458"/>
                  </a:cubicBezTo>
                  <a:cubicBezTo>
                    <a:pt x="31726" y="13682"/>
                    <a:pt x="31502" y="13868"/>
                    <a:pt x="31279" y="14055"/>
                  </a:cubicBezTo>
                  <a:cubicBezTo>
                    <a:pt x="30906" y="14353"/>
                    <a:pt x="30384" y="14353"/>
                    <a:pt x="30048" y="14017"/>
                  </a:cubicBezTo>
                  <a:cubicBezTo>
                    <a:pt x="29862" y="13868"/>
                    <a:pt x="29676" y="13682"/>
                    <a:pt x="29489" y="13458"/>
                  </a:cubicBezTo>
                  <a:cubicBezTo>
                    <a:pt x="28967" y="12713"/>
                    <a:pt x="28594" y="11892"/>
                    <a:pt x="28408" y="10998"/>
                  </a:cubicBezTo>
                  <a:cubicBezTo>
                    <a:pt x="28408" y="10849"/>
                    <a:pt x="28371" y="10662"/>
                    <a:pt x="28296" y="10513"/>
                  </a:cubicBezTo>
                  <a:cubicBezTo>
                    <a:pt x="28222" y="10364"/>
                    <a:pt x="28110" y="10252"/>
                    <a:pt x="27961" y="10178"/>
                  </a:cubicBezTo>
                  <a:cubicBezTo>
                    <a:pt x="27774" y="10140"/>
                    <a:pt x="27551" y="10289"/>
                    <a:pt x="27513" y="10476"/>
                  </a:cubicBezTo>
                  <a:cubicBezTo>
                    <a:pt x="27439" y="10662"/>
                    <a:pt x="27402" y="10849"/>
                    <a:pt x="27327" y="11072"/>
                  </a:cubicBezTo>
                  <a:cubicBezTo>
                    <a:pt x="27215" y="11408"/>
                    <a:pt x="26991" y="11706"/>
                    <a:pt x="26693" y="11930"/>
                  </a:cubicBezTo>
                  <a:cubicBezTo>
                    <a:pt x="26171" y="12414"/>
                    <a:pt x="25388" y="12452"/>
                    <a:pt x="24829" y="12004"/>
                  </a:cubicBezTo>
                  <a:cubicBezTo>
                    <a:pt x="24382" y="11706"/>
                    <a:pt x="24009" y="11296"/>
                    <a:pt x="23748" y="10849"/>
                  </a:cubicBezTo>
                  <a:cubicBezTo>
                    <a:pt x="23636" y="10625"/>
                    <a:pt x="23524" y="10439"/>
                    <a:pt x="23375" y="10252"/>
                  </a:cubicBezTo>
                  <a:cubicBezTo>
                    <a:pt x="23189" y="10028"/>
                    <a:pt x="22816" y="10066"/>
                    <a:pt x="22667" y="10289"/>
                  </a:cubicBezTo>
                  <a:cubicBezTo>
                    <a:pt x="22592" y="10513"/>
                    <a:pt x="22518" y="10737"/>
                    <a:pt x="22443" y="10960"/>
                  </a:cubicBezTo>
                  <a:cubicBezTo>
                    <a:pt x="22294" y="11594"/>
                    <a:pt x="21996" y="12153"/>
                    <a:pt x="21586" y="12675"/>
                  </a:cubicBezTo>
                  <a:cubicBezTo>
                    <a:pt x="21362" y="13085"/>
                    <a:pt x="20803" y="13160"/>
                    <a:pt x="20467" y="12862"/>
                  </a:cubicBezTo>
                  <a:cubicBezTo>
                    <a:pt x="20095" y="12601"/>
                    <a:pt x="19796" y="12303"/>
                    <a:pt x="19498" y="11967"/>
                  </a:cubicBezTo>
                  <a:cubicBezTo>
                    <a:pt x="19312" y="11781"/>
                    <a:pt x="19163" y="11557"/>
                    <a:pt x="18976" y="11333"/>
                  </a:cubicBezTo>
                  <a:cubicBezTo>
                    <a:pt x="18753" y="11072"/>
                    <a:pt x="18305" y="11110"/>
                    <a:pt x="18156" y="11445"/>
                  </a:cubicBezTo>
                  <a:cubicBezTo>
                    <a:pt x="18007" y="11706"/>
                    <a:pt x="17932" y="12004"/>
                    <a:pt x="17783" y="12303"/>
                  </a:cubicBezTo>
                  <a:cubicBezTo>
                    <a:pt x="17522" y="12787"/>
                    <a:pt x="17261" y="13309"/>
                    <a:pt x="16926" y="13756"/>
                  </a:cubicBezTo>
                  <a:cubicBezTo>
                    <a:pt x="16516" y="14353"/>
                    <a:pt x="16031" y="14427"/>
                    <a:pt x="15509" y="13906"/>
                  </a:cubicBezTo>
                  <a:cubicBezTo>
                    <a:pt x="15136" y="13570"/>
                    <a:pt x="14838" y="13160"/>
                    <a:pt x="14577" y="12750"/>
                  </a:cubicBezTo>
                  <a:cubicBezTo>
                    <a:pt x="14204" y="12265"/>
                    <a:pt x="14167" y="11632"/>
                    <a:pt x="14465" y="11110"/>
                  </a:cubicBezTo>
                  <a:cubicBezTo>
                    <a:pt x="14540" y="11072"/>
                    <a:pt x="14540" y="10998"/>
                    <a:pt x="14540" y="10923"/>
                  </a:cubicBezTo>
                  <a:cubicBezTo>
                    <a:pt x="14540" y="10811"/>
                    <a:pt x="14465" y="10700"/>
                    <a:pt x="14428" y="10588"/>
                  </a:cubicBezTo>
                  <a:cubicBezTo>
                    <a:pt x="14316" y="10439"/>
                    <a:pt x="14093" y="10401"/>
                    <a:pt x="13944" y="10513"/>
                  </a:cubicBezTo>
                  <a:cubicBezTo>
                    <a:pt x="13533" y="10811"/>
                    <a:pt x="13235" y="11259"/>
                    <a:pt x="13198" y="11781"/>
                  </a:cubicBezTo>
                  <a:cubicBezTo>
                    <a:pt x="13161" y="12116"/>
                    <a:pt x="13198" y="12452"/>
                    <a:pt x="13198" y="12787"/>
                  </a:cubicBezTo>
                  <a:cubicBezTo>
                    <a:pt x="13198" y="13309"/>
                    <a:pt x="13198" y="13831"/>
                    <a:pt x="13161" y="14390"/>
                  </a:cubicBezTo>
                  <a:cubicBezTo>
                    <a:pt x="13123" y="15285"/>
                    <a:pt x="12415" y="16031"/>
                    <a:pt x="11483" y="16105"/>
                  </a:cubicBezTo>
                  <a:cubicBezTo>
                    <a:pt x="11073" y="16180"/>
                    <a:pt x="10700" y="16180"/>
                    <a:pt x="10290" y="16254"/>
                  </a:cubicBezTo>
                  <a:cubicBezTo>
                    <a:pt x="9880" y="16254"/>
                    <a:pt x="9619" y="16702"/>
                    <a:pt x="9805" y="17037"/>
                  </a:cubicBezTo>
                  <a:cubicBezTo>
                    <a:pt x="9917" y="17298"/>
                    <a:pt x="10029" y="17559"/>
                    <a:pt x="10141" y="17783"/>
                  </a:cubicBezTo>
                  <a:cubicBezTo>
                    <a:pt x="10588" y="18976"/>
                    <a:pt x="9917" y="20280"/>
                    <a:pt x="8687" y="20579"/>
                  </a:cubicBezTo>
                  <a:cubicBezTo>
                    <a:pt x="8463" y="20653"/>
                    <a:pt x="8240" y="20691"/>
                    <a:pt x="8016" y="20728"/>
                  </a:cubicBezTo>
                  <a:cubicBezTo>
                    <a:pt x="7718" y="20840"/>
                    <a:pt x="7569" y="21212"/>
                    <a:pt x="7792" y="21473"/>
                  </a:cubicBezTo>
                  <a:cubicBezTo>
                    <a:pt x="7867" y="21623"/>
                    <a:pt x="8016" y="21734"/>
                    <a:pt x="8091" y="21846"/>
                  </a:cubicBezTo>
                  <a:cubicBezTo>
                    <a:pt x="8538" y="22443"/>
                    <a:pt x="8501" y="23263"/>
                    <a:pt x="7941" y="23785"/>
                  </a:cubicBezTo>
                  <a:cubicBezTo>
                    <a:pt x="7494" y="24269"/>
                    <a:pt x="6935" y="24568"/>
                    <a:pt x="6301" y="24679"/>
                  </a:cubicBezTo>
                  <a:cubicBezTo>
                    <a:pt x="5966" y="24717"/>
                    <a:pt x="5667" y="24754"/>
                    <a:pt x="5295" y="24829"/>
                  </a:cubicBezTo>
                  <a:close/>
                </a:path>
              </a:pathLst>
            </a:custGeom>
            <a:solidFill>
              <a:srgbClr val="59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6"/>
            <p:cNvSpPr/>
            <p:nvPr/>
          </p:nvSpPr>
          <p:spPr>
            <a:xfrm>
              <a:off x="1617938" y="2236725"/>
              <a:ext cx="599300" cy="659900"/>
            </a:xfrm>
            <a:custGeom>
              <a:avLst/>
              <a:gdLst/>
              <a:ahLst/>
              <a:cxnLst/>
              <a:rect l="l" t="t" r="r" b="b"/>
              <a:pathLst>
                <a:path w="23972" h="26396" extrusionOk="0">
                  <a:moveTo>
                    <a:pt x="12675" y="76"/>
                  </a:moveTo>
                  <a:cubicBezTo>
                    <a:pt x="14502" y="76"/>
                    <a:pt x="16329" y="560"/>
                    <a:pt x="17932" y="1529"/>
                  </a:cubicBezTo>
                  <a:cubicBezTo>
                    <a:pt x="19236" y="2350"/>
                    <a:pt x="20429" y="3356"/>
                    <a:pt x="21436" y="4549"/>
                  </a:cubicBezTo>
                  <a:cubicBezTo>
                    <a:pt x="22964" y="6339"/>
                    <a:pt x="23822" y="8650"/>
                    <a:pt x="23859" y="10999"/>
                  </a:cubicBezTo>
                  <a:cubicBezTo>
                    <a:pt x="23971" y="13459"/>
                    <a:pt x="23337" y="15845"/>
                    <a:pt x="22032" y="17933"/>
                  </a:cubicBezTo>
                  <a:cubicBezTo>
                    <a:pt x="21250" y="19200"/>
                    <a:pt x="20318" y="20393"/>
                    <a:pt x="19236" y="21474"/>
                  </a:cubicBezTo>
                  <a:cubicBezTo>
                    <a:pt x="18304" y="22518"/>
                    <a:pt x="17261" y="23487"/>
                    <a:pt x="16142" y="24345"/>
                  </a:cubicBezTo>
                  <a:cubicBezTo>
                    <a:pt x="15322" y="24941"/>
                    <a:pt x="14465" y="25426"/>
                    <a:pt x="13533" y="25873"/>
                  </a:cubicBezTo>
                  <a:cubicBezTo>
                    <a:pt x="12489" y="26395"/>
                    <a:pt x="11259" y="26321"/>
                    <a:pt x="10289" y="25687"/>
                  </a:cubicBezTo>
                  <a:cubicBezTo>
                    <a:pt x="9767" y="25351"/>
                    <a:pt x="9245" y="25016"/>
                    <a:pt x="8724" y="24718"/>
                  </a:cubicBezTo>
                  <a:cubicBezTo>
                    <a:pt x="6077" y="22965"/>
                    <a:pt x="3803" y="20654"/>
                    <a:pt x="2050" y="17970"/>
                  </a:cubicBezTo>
                  <a:cubicBezTo>
                    <a:pt x="1156" y="16665"/>
                    <a:pt x="522" y="15137"/>
                    <a:pt x="224" y="13534"/>
                  </a:cubicBezTo>
                  <a:cubicBezTo>
                    <a:pt x="0" y="12191"/>
                    <a:pt x="75" y="10775"/>
                    <a:pt x="485" y="9470"/>
                  </a:cubicBezTo>
                  <a:cubicBezTo>
                    <a:pt x="1230" y="6972"/>
                    <a:pt x="2759" y="4773"/>
                    <a:pt x="4921" y="3282"/>
                  </a:cubicBezTo>
                  <a:cubicBezTo>
                    <a:pt x="5890" y="2536"/>
                    <a:pt x="6934" y="1865"/>
                    <a:pt x="8015" y="1231"/>
                  </a:cubicBezTo>
                  <a:cubicBezTo>
                    <a:pt x="9432" y="411"/>
                    <a:pt x="11035" y="1"/>
                    <a:pt x="12675" y="76"/>
                  </a:cubicBezTo>
                  <a:close/>
                  <a:moveTo>
                    <a:pt x="2535" y="12788"/>
                  </a:moveTo>
                  <a:cubicBezTo>
                    <a:pt x="2572" y="13273"/>
                    <a:pt x="2647" y="13757"/>
                    <a:pt x="2722" y="14279"/>
                  </a:cubicBezTo>
                  <a:cubicBezTo>
                    <a:pt x="2759" y="14577"/>
                    <a:pt x="2982" y="14838"/>
                    <a:pt x="3318" y="14876"/>
                  </a:cubicBezTo>
                  <a:cubicBezTo>
                    <a:pt x="3579" y="14913"/>
                    <a:pt x="3877" y="14801"/>
                    <a:pt x="3989" y="14577"/>
                  </a:cubicBezTo>
                  <a:cubicBezTo>
                    <a:pt x="4287" y="14130"/>
                    <a:pt x="4511" y="13683"/>
                    <a:pt x="4735" y="13235"/>
                  </a:cubicBezTo>
                  <a:cubicBezTo>
                    <a:pt x="5033" y="12602"/>
                    <a:pt x="5294" y="11931"/>
                    <a:pt x="5592" y="11334"/>
                  </a:cubicBezTo>
                  <a:cubicBezTo>
                    <a:pt x="6189" y="10104"/>
                    <a:pt x="6673" y="8836"/>
                    <a:pt x="7009" y="7569"/>
                  </a:cubicBezTo>
                  <a:cubicBezTo>
                    <a:pt x="7158" y="7010"/>
                    <a:pt x="7232" y="6450"/>
                    <a:pt x="7307" y="5891"/>
                  </a:cubicBezTo>
                  <a:cubicBezTo>
                    <a:pt x="7344" y="5332"/>
                    <a:pt x="7009" y="4810"/>
                    <a:pt x="6487" y="4624"/>
                  </a:cubicBezTo>
                  <a:cubicBezTo>
                    <a:pt x="5965" y="4475"/>
                    <a:pt x="5406" y="4661"/>
                    <a:pt x="5107" y="5146"/>
                  </a:cubicBezTo>
                  <a:cubicBezTo>
                    <a:pt x="4697" y="5817"/>
                    <a:pt x="4325" y="6525"/>
                    <a:pt x="3952" y="7233"/>
                  </a:cubicBezTo>
                  <a:cubicBezTo>
                    <a:pt x="3094" y="8985"/>
                    <a:pt x="2610" y="10849"/>
                    <a:pt x="2535" y="12788"/>
                  </a:cubicBezTo>
                  <a:close/>
                  <a:moveTo>
                    <a:pt x="3430" y="15845"/>
                  </a:moveTo>
                  <a:cubicBezTo>
                    <a:pt x="3355" y="16218"/>
                    <a:pt x="3243" y="16553"/>
                    <a:pt x="3243" y="16889"/>
                  </a:cubicBezTo>
                  <a:cubicBezTo>
                    <a:pt x="3206" y="17523"/>
                    <a:pt x="3579" y="18156"/>
                    <a:pt x="4213" y="18380"/>
                  </a:cubicBezTo>
                  <a:cubicBezTo>
                    <a:pt x="4772" y="18566"/>
                    <a:pt x="5368" y="18343"/>
                    <a:pt x="5667" y="17821"/>
                  </a:cubicBezTo>
                  <a:cubicBezTo>
                    <a:pt x="6039" y="17187"/>
                    <a:pt x="6039" y="16367"/>
                    <a:pt x="5629" y="15957"/>
                  </a:cubicBezTo>
                  <a:cubicBezTo>
                    <a:pt x="5480" y="15808"/>
                    <a:pt x="5257" y="15696"/>
                    <a:pt x="5033" y="15659"/>
                  </a:cubicBezTo>
                  <a:cubicBezTo>
                    <a:pt x="4474" y="15509"/>
                    <a:pt x="3914" y="15584"/>
                    <a:pt x="3430" y="158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6"/>
            <p:cNvSpPr/>
            <p:nvPr/>
          </p:nvSpPr>
          <p:spPr>
            <a:xfrm>
              <a:off x="1051263" y="3961850"/>
              <a:ext cx="494925" cy="491200"/>
            </a:xfrm>
            <a:custGeom>
              <a:avLst/>
              <a:gdLst/>
              <a:ahLst/>
              <a:cxnLst/>
              <a:rect l="l" t="t" r="r" b="b"/>
              <a:pathLst>
                <a:path w="19797" h="19648" extrusionOk="0">
                  <a:moveTo>
                    <a:pt x="3990" y="18119"/>
                  </a:moveTo>
                  <a:cubicBezTo>
                    <a:pt x="3095" y="16702"/>
                    <a:pt x="2424" y="15957"/>
                    <a:pt x="1" y="16330"/>
                  </a:cubicBezTo>
                  <a:cubicBezTo>
                    <a:pt x="38" y="16106"/>
                    <a:pt x="113" y="15882"/>
                    <a:pt x="187" y="15659"/>
                  </a:cubicBezTo>
                  <a:cubicBezTo>
                    <a:pt x="1157" y="13123"/>
                    <a:pt x="2126" y="10588"/>
                    <a:pt x="3170" y="8091"/>
                  </a:cubicBezTo>
                  <a:cubicBezTo>
                    <a:pt x="4176" y="5556"/>
                    <a:pt x="5183" y="2909"/>
                    <a:pt x="6003" y="225"/>
                  </a:cubicBezTo>
                  <a:cubicBezTo>
                    <a:pt x="6040" y="150"/>
                    <a:pt x="6078" y="76"/>
                    <a:pt x="6115" y="1"/>
                  </a:cubicBezTo>
                  <a:cubicBezTo>
                    <a:pt x="6525" y="38"/>
                    <a:pt x="6935" y="38"/>
                    <a:pt x="7382" y="113"/>
                  </a:cubicBezTo>
                  <a:cubicBezTo>
                    <a:pt x="7569" y="150"/>
                    <a:pt x="7755" y="225"/>
                    <a:pt x="7904" y="374"/>
                  </a:cubicBezTo>
                  <a:cubicBezTo>
                    <a:pt x="8240" y="672"/>
                    <a:pt x="8575" y="1008"/>
                    <a:pt x="8874" y="1380"/>
                  </a:cubicBezTo>
                  <a:cubicBezTo>
                    <a:pt x="9358" y="1940"/>
                    <a:pt x="9731" y="2573"/>
                    <a:pt x="10178" y="3132"/>
                  </a:cubicBezTo>
                  <a:cubicBezTo>
                    <a:pt x="10402" y="3431"/>
                    <a:pt x="10626" y="3654"/>
                    <a:pt x="10887" y="3878"/>
                  </a:cubicBezTo>
                  <a:cubicBezTo>
                    <a:pt x="11185" y="4139"/>
                    <a:pt x="11632" y="4064"/>
                    <a:pt x="11856" y="3729"/>
                  </a:cubicBezTo>
                  <a:cubicBezTo>
                    <a:pt x="12005" y="3505"/>
                    <a:pt x="12117" y="3282"/>
                    <a:pt x="12229" y="3021"/>
                  </a:cubicBezTo>
                  <a:cubicBezTo>
                    <a:pt x="12341" y="2797"/>
                    <a:pt x="12452" y="2536"/>
                    <a:pt x="12564" y="2312"/>
                  </a:cubicBezTo>
                  <a:cubicBezTo>
                    <a:pt x="12788" y="1902"/>
                    <a:pt x="12974" y="1529"/>
                    <a:pt x="13235" y="1082"/>
                  </a:cubicBezTo>
                  <a:cubicBezTo>
                    <a:pt x="13384" y="1194"/>
                    <a:pt x="13496" y="1268"/>
                    <a:pt x="13608" y="1380"/>
                  </a:cubicBezTo>
                  <a:cubicBezTo>
                    <a:pt x="13944" y="1865"/>
                    <a:pt x="14391" y="2312"/>
                    <a:pt x="14876" y="2685"/>
                  </a:cubicBezTo>
                  <a:cubicBezTo>
                    <a:pt x="15025" y="2797"/>
                    <a:pt x="15211" y="2909"/>
                    <a:pt x="15360" y="3021"/>
                  </a:cubicBezTo>
                  <a:cubicBezTo>
                    <a:pt x="16069" y="3393"/>
                    <a:pt x="16479" y="3282"/>
                    <a:pt x="16777" y="2499"/>
                  </a:cubicBezTo>
                  <a:cubicBezTo>
                    <a:pt x="16851" y="2238"/>
                    <a:pt x="16926" y="1977"/>
                    <a:pt x="17001" y="1716"/>
                  </a:cubicBezTo>
                  <a:cubicBezTo>
                    <a:pt x="17075" y="1455"/>
                    <a:pt x="17150" y="1268"/>
                    <a:pt x="17299" y="933"/>
                  </a:cubicBezTo>
                  <a:cubicBezTo>
                    <a:pt x="17373" y="1119"/>
                    <a:pt x="17485" y="1343"/>
                    <a:pt x="17560" y="1529"/>
                  </a:cubicBezTo>
                  <a:cubicBezTo>
                    <a:pt x="19275" y="7382"/>
                    <a:pt x="19797" y="13496"/>
                    <a:pt x="19163" y="19536"/>
                  </a:cubicBezTo>
                  <a:cubicBezTo>
                    <a:pt x="18865" y="19647"/>
                    <a:pt x="18790" y="19386"/>
                    <a:pt x="18678" y="19275"/>
                  </a:cubicBezTo>
                  <a:cubicBezTo>
                    <a:pt x="18231" y="18827"/>
                    <a:pt x="17597" y="18566"/>
                    <a:pt x="16963" y="18566"/>
                  </a:cubicBezTo>
                  <a:cubicBezTo>
                    <a:pt x="15957" y="18529"/>
                    <a:pt x="14987" y="18902"/>
                    <a:pt x="14242" y="19573"/>
                  </a:cubicBezTo>
                  <a:cubicBezTo>
                    <a:pt x="14055" y="19312"/>
                    <a:pt x="13906" y="19051"/>
                    <a:pt x="13757" y="18827"/>
                  </a:cubicBezTo>
                  <a:cubicBezTo>
                    <a:pt x="13422" y="18305"/>
                    <a:pt x="12825" y="18007"/>
                    <a:pt x="12229" y="18044"/>
                  </a:cubicBezTo>
                  <a:cubicBezTo>
                    <a:pt x="11520" y="18044"/>
                    <a:pt x="10849" y="18231"/>
                    <a:pt x="10290" y="18604"/>
                  </a:cubicBezTo>
                  <a:cubicBezTo>
                    <a:pt x="10029" y="18753"/>
                    <a:pt x="9806" y="18939"/>
                    <a:pt x="9582" y="19088"/>
                  </a:cubicBezTo>
                  <a:cubicBezTo>
                    <a:pt x="9284" y="19088"/>
                    <a:pt x="9284" y="18827"/>
                    <a:pt x="9172" y="18678"/>
                  </a:cubicBezTo>
                  <a:cubicBezTo>
                    <a:pt x="8948" y="18343"/>
                    <a:pt x="8762" y="17970"/>
                    <a:pt x="8501" y="17672"/>
                  </a:cubicBezTo>
                  <a:cubicBezTo>
                    <a:pt x="8053" y="17001"/>
                    <a:pt x="7233" y="16702"/>
                    <a:pt x="6450" y="16889"/>
                  </a:cubicBezTo>
                  <a:cubicBezTo>
                    <a:pt x="5705" y="17001"/>
                    <a:pt x="4959" y="17299"/>
                    <a:pt x="4363" y="17821"/>
                  </a:cubicBezTo>
                  <a:cubicBezTo>
                    <a:pt x="4288" y="17933"/>
                    <a:pt x="4176" y="17970"/>
                    <a:pt x="3990" y="18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6"/>
            <p:cNvSpPr/>
            <p:nvPr/>
          </p:nvSpPr>
          <p:spPr>
            <a:xfrm>
              <a:off x="636538" y="2860250"/>
              <a:ext cx="343000" cy="365350"/>
            </a:xfrm>
            <a:custGeom>
              <a:avLst/>
              <a:gdLst/>
              <a:ahLst/>
              <a:cxnLst/>
              <a:rect l="l" t="t" r="r" b="b"/>
              <a:pathLst>
                <a:path w="13720" h="14614" extrusionOk="0">
                  <a:moveTo>
                    <a:pt x="11259" y="448"/>
                  </a:moveTo>
                  <a:cubicBezTo>
                    <a:pt x="12899" y="1529"/>
                    <a:pt x="13719" y="3057"/>
                    <a:pt x="13533" y="4511"/>
                  </a:cubicBezTo>
                  <a:cubicBezTo>
                    <a:pt x="13272" y="4436"/>
                    <a:pt x="13011" y="4362"/>
                    <a:pt x="12750" y="4325"/>
                  </a:cubicBezTo>
                  <a:cubicBezTo>
                    <a:pt x="12377" y="4250"/>
                    <a:pt x="11967" y="4436"/>
                    <a:pt x="11818" y="4809"/>
                  </a:cubicBezTo>
                  <a:cubicBezTo>
                    <a:pt x="11632" y="5108"/>
                    <a:pt x="11483" y="5443"/>
                    <a:pt x="11408" y="5816"/>
                  </a:cubicBezTo>
                  <a:cubicBezTo>
                    <a:pt x="11073" y="7121"/>
                    <a:pt x="10961" y="8463"/>
                    <a:pt x="11035" y="9805"/>
                  </a:cubicBezTo>
                  <a:cubicBezTo>
                    <a:pt x="11110" y="10178"/>
                    <a:pt x="11073" y="10550"/>
                    <a:pt x="10998" y="10923"/>
                  </a:cubicBezTo>
                  <a:cubicBezTo>
                    <a:pt x="10774" y="10886"/>
                    <a:pt x="10588" y="10849"/>
                    <a:pt x="10364" y="10811"/>
                  </a:cubicBezTo>
                  <a:cubicBezTo>
                    <a:pt x="9320" y="10550"/>
                    <a:pt x="8277" y="10439"/>
                    <a:pt x="7195" y="10476"/>
                  </a:cubicBezTo>
                  <a:cubicBezTo>
                    <a:pt x="6972" y="10476"/>
                    <a:pt x="6711" y="10476"/>
                    <a:pt x="6487" y="10513"/>
                  </a:cubicBezTo>
                  <a:cubicBezTo>
                    <a:pt x="5443" y="10625"/>
                    <a:pt x="4772" y="11632"/>
                    <a:pt x="5033" y="12638"/>
                  </a:cubicBezTo>
                  <a:cubicBezTo>
                    <a:pt x="5108" y="13085"/>
                    <a:pt x="5294" y="13533"/>
                    <a:pt x="5443" y="14017"/>
                  </a:cubicBezTo>
                  <a:cubicBezTo>
                    <a:pt x="4921" y="14427"/>
                    <a:pt x="4325" y="14614"/>
                    <a:pt x="3691" y="14577"/>
                  </a:cubicBezTo>
                  <a:cubicBezTo>
                    <a:pt x="2983" y="14539"/>
                    <a:pt x="2275" y="14278"/>
                    <a:pt x="1715" y="13868"/>
                  </a:cubicBezTo>
                  <a:cubicBezTo>
                    <a:pt x="1380" y="13607"/>
                    <a:pt x="1231" y="13160"/>
                    <a:pt x="1380" y="12787"/>
                  </a:cubicBezTo>
                  <a:cubicBezTo>
                    <a:pt x="1492" y="12526"/>
                    <a:pt x="1603" y="12303"/>
                    <a:pt x="1753" y="12079"/>
                  </a:cubicBezTo>
                  <a:cubicBezTo>
                    <a:pt x="1976" y="11594"/>
                    <a:pt x="1864" y="11408"/>
                    <a:pt x="1380" y="11296"/>
                  </a:cubicBezTo>
                  <a:cubicBezTo>
                    <a:pt x="1119" y="11221"/>
                    <a:pt x="895" y="11221"/>
                    <a:pt x="671" y="11147"/>
                  </a:cubicBezTo>
                  <a:cubicBezTo>
                    <a:pt x="299" y="11072"/>
                    <a:pt x="0" y="10700"/>
                    <a:pt x="75" y="10327"/>
                  </a:cubicBezTo>
                  <a:cubicBezTo>
                    <a:pt x="75" y="9134"/>
                    <a:pt x="485" y="7978"/>
                    <a:pt x="1268" y="7046"/>
                  </a:cubicBezTo>
                  <a:cubicBezTo>
                    <a:pt x="1492" y="6785"/>
                    <a:pt x="1753" y="6636"/>
                    <a:pt x="2088" y="6561"/>
                  </a:cubicBezTo>
                  <a:cubicBezTo>
                    <a:pt x="2275" y="6524"/>
                    <a:pt x="2424" y="6487"/>
                    <a:pt x="2573" y="6412"/>
                  </a:cubicBezTo>
                  <a:cubicBezTo>
                    <a:pt x="2722" y="6300"/>
                    <a:pt x="2796" y="6114"/>
                    <a:pt x="2685" y="5965"/>
                  </a:cubicBezTo>
                  <a:cubicBezTo>
                    <a:pt x="2610" y="5816"/>
                    <a:pt x="2498" y="5704"/>
                    <a:pt x="2386" y="5592"/>
                  </a:cubicBezTo>
                  <a:cubicBezTo>
                    <a:pt x="2014" y="5182"/>
                    <a:pt x="1827" y="4660"/>
                    <a:pt x="1902" y="4101"/>
                  </a:cubicBezTo>
                  <a:cubicBezTo>
                    <a:pt x="1939" y="3616"/>
                    <a:pt x="2200" y="3169"/>
                    <a:pt x="2647" y="2945"/>
                  </a:cubicBezTo>
                  <a:cubicBezTo>
                    <a:pt x="3318" y="2647"/>
                    <a:pt x="4027" y="2572"/>
                    <a:pt x="4735" y="2722"/>
                  </a:cubicBezTo>
                  <a:cubicBezTo>
                    <a:pt x="4959" y="2759"/>
                    <a:pt x="5220" y="2833"/>
                    <a:pt x="5406" y="2871"/>
                  </a:cubicBezTo>
                  <a:cubicBezTo>
                    <a:pt x="5704" y="2908"/>
                    <a:pt x="5965" y="2684"/>
                    <a:pt x="5965" y="2386"/>
                  </a:cubicBezTo>
                  <a:lnTo>
                    <a:pt x="5965" y="1305"/>
                  </a:lnTo>
                  <a:cubicBezTo>
                    <a:pt x="6077" y="224"/>
                    <a:pt x="6413" y="0"/>
                    <a:pt x="7419" y="373"/>
                  </a:cubicBezTo>
                  <a:cubicBezTo>
                    <a:pt x="8127" y="634"/>
                    <a:pt x="8836" y="1007"/>
                    <a:pt x="9507" y="1342"/>
                  </a:cubicBezTo>
                  <a:cubicBezTo>
                    <a:pt x="9693" y="1417"/>
                    <a:pt x="9880" y="1566"/>
                    <a:pt x="10029" y="1641"/>
                  </a:cubicBezTo>
                  <a:cubicBezTo>
                    <a:pt x="10588" y="1939"/>
                    <a:pt x="10849" y="1827"/>
                    <a:pt x="10998" y="1268"/>
                  </a:cubicBezTo>
                  <a:cubicBezTo>
                    <a:pt x="11073" y="1007"/>
                    <a:pt x="11147" y="783"/>
                    <a:pt x="11259" y="448"/>
                  </a:cubicBezTo>
                  <a:close/>
                </a:path>
              </a:pathLst>
            </a:custGeom>
            <a:solidFill>
              <a:srgbClr val="595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6"/>
            <p:cNvSpPr/>
            <p:nvPr/>
          </p:nvSpPr>
          <p:spPr>
            <a:xfrm>
              <a:off x="1030763" y="4386850"/>
              <a:ext cx="494000" cy="146350"/>
            </a:xfrm>
            <a:custGeom>
              <a:avLst/>
              <a:gdLst/>
              <a:ahLst/>
              <a:cxnLst/>
              <a:rect l="l" t="t" r="r" b="b"/>
              <a:pathLst>
                <a:path w="19760" h="5854" extrusionOk="0">
                  <a:moveTo>
                    <a:pt x="1" y="2424"/>
                  </a:moveTo>
                  <a:cubicBezTo>
                    <a:pt x="1" y="2275"/>
                    <a:pt x="38" y="2088"/>
                    <a:pt x="38" y="1865"/>
                  </a:cubicBezTo>
                  <a:cubicBezTo>
                    <a:pt x="150" y="858"/>
                    <a:pt x="858" y="373"/>
                    <a:pt x="1716" y="112"/>
                  </a:cubicBezTo>
                  <a:cubicBezTo>
                    <a:pt x="2461" y="1"/>
                    <a:pt x="3207" y="336"/>
                    <a:pt x="3654" y="933"/>
                  </a:cubicBezTo>
                  <a:cubicBezTo>
                    <a:pt x="3803" y="1194"/>
                    <a:pt x="3915" y="1492"/>
                    <a:pt x="4102" y="1753"/>
                  </a:cubicBezTo>
                  <a:cubicBezTo>
                    <a:pt x="4325" y="2200"/>
                    <a:pt x="4959" y="2312"/>
                    <a:pt x="5295" y="1939"/>
                  </a:cubicBezTo>
                  <a:cubicBezTo>
                    <a:pt x="5481" y="1790"/>
                    <a:pt x="5667" y="1604"/>
                    <a:pt x="5854" y="1454"/>
                  </a:cubicBezTo>
                  <a:cubicBezTo>
                    <a:pt x="6264" y="1119"/>
                    <a:pt x="6748" y="895"/>
                    <a:pt x="7270" y="821"/>
                  </a:cubicBezTo>
                  <a:cubicBezTo>
                    <a:pt x="7904" y="634"/>
                    <a:pt x="8538" y="895"/>
                    <a:pt x="8836" y="1454"/>
                  </a:cubicBezTo>
                  <a:cubicBezTo>
                    <a:pt x="9060" y="1827"/>
                    <a:pt x="9246" y="2200"/>
                    <a:pt x="9470" y="2610"/>
                  </a:cubicBezTo>
                  <a:cubicBezTo>
                    <a:pt x="9880" y="3468"/>
                    <a:pt x="10178" y="3542"/>
                    <a:pt x="10887" y="2908"/>
                  </a:cubicBezTo>
                  <a:cubicBezTo>
                    <a:pt x="11408" y="2424"/>
                    <a:pt x="12042" y="2088"/>
                    <a:pt x="12751" y="1939"/>
                  </a:cubicBezTo>
                  <a:cubicBezTo>
                    <a:pt x="13235" y="1790"/>
                    <a:pt x="13794" y="2051"/>
                    <a:pt x="13943" y="2536"/>
                  </a:cubicBezTo>
                  <a:cubicBezTo>
                    <a:pt x="14130" y="2908"/>
                    <a:pt x="14204" y="3281"/>
                    <a:pt x="14354" y="3654"/>
                  </a:cubicBezTo>
                  <a:cubicBezTo>
                    <a:pt x="14428" y="4139"/>
                    <a:pt x="15099" y="4250"/>
                    <a:pt x="15286" y="3803"/>
                  </a:cubicBezTo>
                  <a:cubicBezTo>
                    <a:pt x="15360" y="3729"/>
                    <a:pt x="15397" y="3617"/>
                    <a:pt x="15472" y="3542"/>
                  </a:cubicBezTo>
                  <a:cubicBezTo>
                    <a:pt x="16031" y="2610"/>
                    <a:pt x="16926" y="2424"/>
                    <a:pt x="17895" y="2461"/>
                  </a:cubicBezTo>
                  <a:cubicBezTo>
                    <a:pt x="18454" y="2498"/>
                    <a:pt x="18939" y="2797"/>
                    <a:pt x="19200" y="3318"/>
                  </a:cubicBezTo>
                  <a:cubicBezTo>
                    <a:pt x="19386" y="3691"/>
                    <a:pt x="19573" y="4101"/>
                    <a:pt x="19759" y="4437"/>
                  </a:cubicBezTo>
                  <a:cubicBezTo>
                    <a:pt x="19685" y="5294"/>
                    <a:pt x="19125" y="5593"/>
                    <a:pt x="18380" y="5667"/>
                  </a:cubicBezTo>
                  <a:cubicBezTo>
                    <a:pt x="16404" y="5854"/>
                    <a:pt x="14391" y="5854"/>
                    <a:pt x="12452" y="5630"/>
                  </a:cubicBezTo>
                  <a:cubicBezTo>
                    <a:pt x="10849" y="5406"/>
                    <a:pt x="9246" y="5257"/>
                    <a:pt x="7643" y="5033"/>
                  </a:cubicBezTo>
                  <a:cubicBezTo>
                    <a:pt x="5295" y="4772"/>
                    <a:pt x="3020" y="4101"/>
                    <a:pt x="933" y="3058"/>
                  </a:cubicBezTo>
                  <a:cubicBezTo>
                    <a:pt x="560" y="2908"/>
                    <a:pt x="262" y="2722"/>
                    <a:pt x="1" y="24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6"/>
            <p:cNvSpPr/>
            <p:nvPr/>
          </p:nvSpPr>
          <p:spPr>
            <a:xfrm>
              <a:off x="779138" y="3143575"/>
              <a:ext cx="137025" cy="121175"/>
            </a:xfrm>
            <a:custGeom>
              <a:avLst/>
              <a:gdLst/>
              <a:ahLst/>
              <a:cxnLst/>
              <a:rect l="l" t="t" r="r" b="b"/>
              <a:pathLst>
                <a:path w="5481" h="4847" extrusionOk="0">
                  <a:moveTo>
                    <a:pt x="5480" y="858"/>
                  </a:moveTo>
                  <a:lnTo>
                    <a:pt x="4958" y="3281"/>
                  </a:lnTo>
                  <a:cubicBezTo>
                    <a:pt x="4548" y="3467"/>
                    <a:pt x="4176" y="3654"/>
                    <a:pt x="3803" y="3915"/>
                  </a:cubicBezTo>
                  <a:cubicBezTo>
                    <a:pt x="3430" y="4213"/>
                    <a:pt x="3057" y="4511"/>
                    <a:pt x="2722" y="4847"/>
                  </a:cubicBezTo>
                  <a:cubicBezTo>
                    <a:pt x="2535" y="4698"/>
                    <a:pt x="2349" y="4586"/>
                    <a:pt x="2200" y="4437"/>
                  </a:cubicBezTo>
                  <a:cubicBezTo>
                    <a:pt x="1454" y="3728"/>
                    <a:pt x="858" y="2908"/>
                    <a:pt x="448" y="1976"/>
                  </a:cubicBezTo>
                  <a:cubicBezTo>
                    <a:pt x="298" y="1715"/>
                    <a:pt x="224" y="1417"/>
                    <a:pt x="187" y="1119"/>
                  </a:cubicBezTo>
                  <a:cubicBezTo>
                    <a:pt x="0" y="559"/>
                    <a:pt x="448" y="0"/>
                    <a:pt x="1044" y="0"/>
                  </a:cubicBezTo>
                  <a:cubicBezTo>
                    <a:pt x="1342" y="0"/>
                    <a:pt x="1641" y="0"/>
                    <a:pt x="1939" y="0"/>
                  </a:cubicBezTo>
                  <a:cubicBezTo>
                    <a:pt x="2796" y="0"/>
                    <a:pt x="3691" y="149"/>
                    <a:pt x="4511" y="373"/>
                  </a:cubicBezTo>
                  <a:cubicBezTo>
                    <a:pt x="4884" y="448"/>
                    <a:pt x="5219" y="597"/>
                    <a:pt x="5480" y="8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6"/>
            <p:cNvSpPr/>
            <p:nvPr/>
          </p:nvSpPr>
          <p:spPr>
            <a:xfrm>
              <a:off x="694313" y="4247050"/>
              <a:ext cx="149150" cy="151000"/>
            </a:xfrm>
            <a:custGeom>
              <a:avLst/>
              <a:gdLst/>
              <a:ahLst/>
              <a:cxnLst/>
              <a:rect l="l" t="t" r="r" b="b"/>
              <a:pathLst>
                <a:path w="5966" h="6040" extrusionOk="0">
                  <a:moveTo>
                    <a:pt x="5779" y="5406"/>
                  </a:moveTo>
                  <a:cubicBezTo>
                    <a:pt x="5369" y="5443"/>
                    <a:pt x="5220" y="5220"/>
                    <a:pt x="5108" y="4996"/>
                  </a:cubicBezTo>
                  <a:cubicBezTo>
                    <a:pt x="4959" y="4735"/>
                    <a:pt x="4922" y="4549"/>
                    <a:pt x="4810" y="4362"/>
                  </a:cubicBezTo>
                  <a:cubicBezTo>
                    <a:pt x="4661" y="4139"/>
                    <a:pt x="4363" y="4176"/>
                    <a:pt x="4213" y="4362"/>
                  </a:cubicBezTo>
                  <a:cubicBezTo>
                    <a:pt x="4102" y="4549"/>
                    <a:pt x="4064" y="4735"/>
                    <a:pt x="3990" y="4922"/>
                  </a:cubicBezTo>
                  <a:cubicBezTo>
                    <a:pt x="3915" y="5332"/>
                    <a:pt x="3729" y="5704"/>
                    <a:pt x="3431" y="5965"/>
                  </a:cubicBezTo>
                  <a:cubicBezTo>
                    <a:pt x="3319" y="6040"/>
                    <a:pt x="3207" y="6040"/>
                    <a:pt x="3095" y="6003"/>
                  </a:cubicBezTo>
                  <a:cubicBezTo>
                    <a:pt x="2983" y="5928"/>
                    <a:pt x="2909" y="5816"/>
                    <a:pt x="2909" y="5704"/>
                  </a:cubicBezTo>
                  <a:cubicBezTo>
                    <a:pt x="2983" y="5369"/>
                    <a:pt x="3058" y="5071"/>
                    <a:pt x="3170" y="4772"/>
                  </a:cubicBezTo>
                  <a:cubicBezTo>
                    <a:pt x="3281" y="4586"/>
                    <a:pt x="3393" y="4400"/>
                    <a:pt x="3468" y="4251"/>
                  </a:cubicBezTo>
                  <a:cubicBezTo>
                    <a:pt x="3468" y="4064"/>
                    <a:pt x="3431" y="3915"/>
                    <a:pt x="3356" y="3766"/>
                  </a:cubicBezTo>
                  <a:cubicBezTo>
                    <a:pt x="3244" y="3617"/>
                    <a:pt x="3020" y="3579"/>
                    <a:pt x="2871" y="3691"/>
                  </a:cubicBezTo>
                  <a:cubicBezTo>
                    <a:pt x="2685" y="3840"/>
                    <a:pt x="2536" y="3990"/>
                    <a:pt x="2349" y="4139"/>
                  </a:cubicBezTo>
                  <a:cubicBezTo>
                    <a:pt x="1977" y="4362"/>
                    <a:pt x="1604" y="4586"/>
                    <a:pt x="1231" y="4810"/>
                  </a:cubicBezTo>
                  <a:cubicBezTo>
                    <a:pt x="1082" y="4847"/>
                    <a:pt x="933" y="4884"/>
                    <a:pt x="746" y="4884"/>
                  </a:cubicBezTo>
                  <a:cubicBezTo>
                    <a:pt x="933" y="4437"/>
                    <a:pt x="1268" y="4027"/>
                    <a:pt x="1641" y="3729"/>
                  </a:cubicBezTo>
                  <a:cubicBezTo>
                    <a:pt x="1865" y="3542"/>
                    <a:pt x="2088" y="3356"/>
                    <a:pt x="1939" y="3058"/>
                  </a:cubicBezTo>
                  <a:cubicBezTo>
                    <a:pt x="1790" y="2759"/>
                    <a:pt x="1567" y="2797"/>
                    <a:pt x="1119" y="2946"/>
                  </a:cubicBezTo>
                  <a:cubicBezTo>
                    <a:pt x="970" y="3020"/>
                    <a:pt x="784" y="3132"/>
                    <a:pt x="597" y="3169"/>
                  </a:cubicBezTo>
                  <a:cubicBezTo>
                    <a:pt x="411" y="3207"/>
                    <a:pt x="262" y="3207"/>
                    <a:pt x="113" y="3169"/>
                  </a:cubicBezTo>
                  <a:cubicBezTo>
                    <a:pt x="150" y="2797"/>
                    <a:pt x="411" y="2685"/>
                    <a:pt x="635" y="2573"/>
                  </a:cubicBezTo>
                  <a:cubicBezTo>
                    <a:pt x="896" y="2461"/>
                    <a:pt x="1343" y="2349"/>
                    <a:pt x="1268" y="1902"/>
                  </a:cubicBezTo>
                  <a:cubicBezTo>
                    <a:pt x="1231" y="1455"/>
                    <a:pt x="858" y="1566"/>
                    <a:pt x="560" y="1455"/>
                  </a:cubicBezTo>
                  <a:lnTo>
                    <a:pt x="1" y="1268"/>
                  </a:lnTo>
                  <a:cubicBezTo>
                    <a:pt x="1" y="783"/>
                    <a:pt x="299" y="597"/>
                    <a:pt x="560" y="373"/>
                  </a:cubicBezTo>
                  <a:cubicBezTo>
                    <a:pt x="896" y="112"/>
                    <a:pt x="1306" y="1"/>
                    <a:pt x="1678" y="38"/>
                  </a:cubicBezTo>
                  <a:cubicBezTo>
                    <a:pt x="2573" y="112"/>
                    <a:pt x="3356" y="560"/>
                    <a:pt x="3915" y="1268"/>
                  </a:cubicBezTo>
                  <a:cubicBezTo>
                    <a:pt x="4102" y="1492"/>
                    <a:pt x="4325" y="1715"/>
                    <a:pt x="4549" y="1902"/>
                  </a:cubicBezTo>
                  <a:cubicBezTo>
                    <a:pt x="5332" y="2498"/>
                    <a:pt x="5816" y="3356"/>
                    <a:pt x="5928" y="4362"/>
                  </a:cubicBezTo>
                  <a:cubicBezTo>
                    <a:pt x="5966" y="4698"/>
                    <a:pt x="5928" y="5071"/>
                    <a:pt x="5779" y="5406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6"/>
            <p:cNvSpPr/>
            <p:nvPr/>
          </p:nvSpPr>
          <p:spPr>
            <a:xfrm>
              <a:off x="929188" y="2991650"/>
              <a:ext cx="96025" cy="151000"/>
            </a:xfrm>
            <a:custGeom>
              <a:avLst/>
              <a:gdLst/>
              <a:ahLst/>
              <a:cxnLst/>
              <a:rect l="l" t="t" r="r" b="b"/>
              <a:pathLst>
                <a:path w="3841" h="6040" extrusionOk="0">
                  <a:moveTo>
                    <a:pt x="448" y="6040"/>
                  </a:moveTo>
                  <a:cubicBezTo>
                    <a:pt x="0" y="4474"/>
                    <a:pt x="224" y="1380"/>
                    <a:pt x="858" y="1"/>
                  </a:cubicBezTo>
                  <a:cubicBezTo>
                    <a:pt x="1454" y="1"/>
                    <a:pt x="1864" y="485"/>
                    <a:pt x="2312" y="784"/>
                  </a:cubicBezTo>
                  <a:cubicBezTo>
                    <a:pt x="2908" y="1231"/>
                    <a:pt x="3318" y="1865"/>
                    <a:pt x="3505" y="2573"/>
                  </a:cubicBezTo>
                  <a:cubicBezTo>
                    <a:pt x="3803" y="3281"/>
                    <a:pt x="3840" y="4027"/>
                    <a:pt x="3654" y="4772"/>
                  </a:cubicBezTo>
                  <a:cubicBezTo>
                    <a:pt x="2498" y="4884"/>
                    <a:pt x="1380" y="5332"/>
                    <a:pt x="448" y="60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6"/>
            <p:cNvSpPr/>
            <p:nvPr/>
          </p:nvSpPr>
          <p:spPr>
            <a:xfrm>
              <a:off x="1819238" y="3921775"/>
              <a:ext cx="95100" cy="175250"/>
            </a:xfrm>
            <a:custGeom>
              <a:avLst/>
              <a:gdLst/>
              <a:ahLst/>
              <a:cxnLst/>
              <a:rect l="l" t="t" r="r" b="b"/>
              <a:pathLst>
                <a:path w="3804" h="7010" extrusionOk="0">
                  <a:moveTo>
                    <a:pt x="2088" y="7010"/>
                  </a:moveTo>
                  <a:cubicBezTo>
                    <a:pt x="2163" y="6562"/>
                    <a:pt x="2237" y="6301"/>
                    <a:pt x="2275" y="6040"/>
                  </a:cubicBezTo>
                  <a:cubicBezTo>
                    <a:pt x="2312" y="5742"/>
                    <a:pt x="2014" y="5481"/>
                    <a:pt x="1753" y="5556"/>
                  </a:cubicBezTo>
                  <a:cubicBezTo>
                    <a:pt x="1529" y="5593"/>
                    <a:pt x="1343" y="5705"/>
                    <a:pt x="1156" y="5742"/>
                  </a:cubicBezTo>
                  <a:cubicBezTo>
                    <a:pt x="1007" y="5742"/>
                    <a:pt x="858" y="5705"/>
                    <a:pt x="709" y="5667"/>
                  </a:cubicBezTo>
                  <a:cubicBezTo>
                    <a:pt x="634" y="5295"/>
                    <a:pt x="821" y="4885"/>
                    <a:pt x="1119" y="4661"/>
                  </a:cubicBezTo>
                  <a:cubicBezTo>
                    <a:pt x="1268" y="4549"/>
                    <a:pt x="1417" y="4475"/>
                    <a:pt x="1566" y="4400"/>
                  </a:cubicBezTo>
                  <a:cubicBezTo>
                    <a:pt x="1902" y="4176"/>
                    <a:pt x="2014" y="4027"/>
                    <a:pt x="1902" y="3766"/>
                  </a:cubicBezTo>
                  <a:cubicBezTo>
                    <a:pt x="1790" y="3543"/>
                    <a:pt x="1566" y="3505"/>
                    <a:pt x="1343" y="3543"/>
                  </a:cubicBezTo>
                  <a:cubicBezTo>
                    <a:pt x="1193" y="3543"/>
                    <a:pt x="1082" y="3543"/>
                    <a:pt x="821" y="3580"/>
                  </a:cubicBezTo>
                  <a:cubicBezTo>
                    <a:pt x="933" y="3393"/>
                    <a:pt x="970" y="3244"/>
                    <a:pt x="1044" y="3207"/>
                  </a:cubicBezTo>
                  <a:cubicBezTo>
                    <a:pt x="1231" y="3058"/>
                    <a:pt x="1417" y="2946"/>
                    <a:pt x="1604" y="2797"/>
                  </a:cubicBezTo>
                  <a:cubicBezTo>
                    <a:pt x="1715" y="2648"/>
                    <a:pt x="1753" y="2499"/>
                    <a:pt x="1753" y="2312"/>
                  </a:cubicBezTo>
                  <a:cubicBezTo>
                    <a:pt x="1753" y="2238"/>
                    <a:pt x="1566" y="2126"/>
                    <a:pt x="1454" y="2089"/>
                  </a:cubicBezTo>
                  <a:cubicBezTo>
                    <a:pt x="1156" y="1977"/>
                    <a:pt x="821" y="1977"/>
                    <a:pt x="485" y="1865"/>
                  </a:cubicBezTo>
                  <a:cubicBezTo>
                    <a:pt x="150" y="1790"/>
                    <a:pt x="1" y="1380"/>
                    <a:pt x="224" y="1119"/>
                  </a:cubicBezTo>
                  <a:cubicBezTo>
                    <a:pt x="262" y="970"/>
                    <a:pt x="373" y="821"/>
                    <a:pt x="485" y="709"/>
                  </a:cubicBezTo>
                  <a:cubicBezTo>
                    <a:pt x="746" y="374"/>
                    <a:pt x="1231" y="299"/>
                    <a:pt x="1566" y="597"/>
                  </a:cubicBezTo>
                  <a:cubicBezTo>
                    <a:pt x="1678" y="709"/>
                    <a:pt x="1790" y="821"/>
                    <a:pt x="1939" y="933"/>
                  </a:cubicBezTo>
                  <a:cubicBezTo>
                    <a:pt x="2163" y="1119"/>
                    <a:pt x="2498" y="933"/>
                    <a:pt x="2536" y="672"/>
                  </a:cubicBezTo>
                  <a:cubicBezTo>
                    <a:pt x="2536" y="448"/>
                    <a:pt x="2536" y="225"/>
                    <a:pt x="2536" y="1"/>
                  </a:cubicBezTo>
                  <a:cubicBezTo>
                    <a:pt x="2722" y="225"/>
                    <a:pt x="2871" y="299"/>
                    <a:pt x="2908" y="411"/>
                  </a:cubicBezTo>
                  <a:cubicBezTo>
                    <a:pt x="3169" y="970"/>
                    <a:pt x="3393" y="1529"/>
                    <a:pt x="3617" y="2089"/>
                  </a:cubicBezTo>
                  <a:cubicBezTo>
                    <a:pt x="3729" y="2424"/>
                    <a:pt x="3766" y="2797"/>
                    <a:pt x="3803" y="3170"/>
                  </a:cubicBezTo>
                  <a:cubicBezTo>
                    <a:pt x="3803" y="3841"/>
                    <a:pt x="3729" y="4512"/>
                    <a:pt x="3691" y="5183"/>
                  </a:cubicBezTo>
                  <a:cubicBezTo>
                    <a:pt x="3579" y="5854"/>
                    <a:pt x="3207" y="6450"/>
                    <a:pt x="2647" y="6860"/>
                  </a:cubicBezTo>
                  <a:cubicBezTo>
                    <a:pt x="2573" y="6972"/>
                    <a:pt x="2386" y="6935"/>
                    <a:pt x="2088" y="7010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6"/>
            <p:cNvSpPr/>
            <p:nvPr/>
          </p:nvSpPr>
          <p:spPr>
            <a:xfrm>
              <a:off x="799638" y="3630075"/>
              <a:ext cx="108125" cy="132375"/>
            </a:xfrm>
            <a:custGeom>
              <a:avLst/>
              <a:gdLst/>
              <a:ahLst/>
              <a:cxnLst/>
              <a:rect l="l" t="t" r="r" b="b"/>
              <a:pathLst>
                <a:path w="4325" h="5295" extrusionOk="0">
                  <a:moveTo>
                    <a:pt x="4101" y="5145"/>
                  </a:moveTo>
                  <a:cubicBezTo>
                    <a:pt x="3206" y="5294"/>
                    <a:pt x="2237" y="5145"/>
                    <a:pt x="1492" y="4623"/>
                  </a:cubicBezTo>
                  <a:cubicBezTo>
                    <a:pt x="746" y="4176"/>
                    <a:pt x="261" y="3430"/>
                    <a:pt x="112" y="2610"/>
                  </a:cubicBezTo>
                  <a:cubicBezTo>
                    <a:pt x="0" y="1752"/>
                    <a:pt x="112" y="895"/>
                    <a:pt x="485" y="149"/>
                  </a:cubicBezTo>
                  <a:cubicBezTo>
                    <a:pt x="746" y="0"/>
                    <a:pt x="1082" y="38"/>
                    <a:pt x="1305" y="224"/>
                  </a:cubicBezTo>
                  <a:cubicBezTo>
                    <a:pt x="1566" y="410"/>
                    <a:pt x="1790" y="597"/>
                    <a:pt x="2051" y="746"/>
                  </a:cubicBezTo>
                  <a:cubicBezTo>
                    <a:pt x="2871" y="1119"/>
                    <a:pt x="3430" y="1827"/>
                    <a:pt x="3579" y="2722"/>
                  </a:cubicBezTo>
                  <a:cubicBezTo>
                    <a:pt x="3691" y="3244"/>
                    <a:pt x="3915" y="3728"/>
                    <a:pt x="4176" y="4213"/>
                  </a:cubicBezTo>
                  <a:cubicBezTo>
                    <a:pt x="4325" y="4511"/>
                    <a:pt x="4288" y="4847"/>
                    <a:pt x="4101" y="5145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6"/>
            <p:cNvSpPr/>
            <p:nvPr/>
          </p:nvSpPr>
          <p:spPr>
            <a:xfrm>
              <a:off x="1725113" y="3452050"/>
              <a:ext cx="61525" cy="134250"/>
            </a:xfrm>
            <a:custGeom>
              <a:avLst/>
              <a:gdLst/>
              <a:ahLst/>
              <a:cxnLst/>
              <a:rect l="l" t="t" r="r" b="b"/>
              <a:pathLst>
                <a:path w="2461" h="5370" extrusionOk="0">
                  <a:moveTo>
                    <a:pt x="0" y="1119"/>
                  </a:moveTo>
                  <a:cubicBezTo>
                    <a:pt x="75" y="970"/>
                    <a:pt x="149" y="821"/>
                    <a:pt x="224" y="672"/>
                  </a:cubicBezTo>
                  <a:cubicBezTo>
                    <a:pt x="299" y="411"/>
                    <a:pt x="410" y="187"/>
                    <a:pt x="709" y="113"/>
                  </a:cubicBezTo>
                  <a:cubicBezTo>
                    <a:pt x="1007" y="1"/>
                    <a:pt x="1380" y="75"/>
                    <a:pt x="1641" y="225"/>
                  </a:cubicBezTo>
                  <a:cubicBezTo>
                    <a:pt x="1976" y="411"/>
                    <a:pt x="2200" y="709"/>
                    <a:pt x="2312" y="1082"/>
                  </a:cubicBezTo>
                  <a:cubicBezTo>
                    <a:pt x="2461" y="1567"/>
                    <a:pt x="2461" y="2089"/>
                    <a:pt x="2349" y="2573"/>
                  </a:cubicBezTo>
                  <a:cubicBezTo>
                    <a:pt x="2051" y="3729"/>
                    <a:pt x="1342" y="4698"/>
                    <a:pt x="373" y="5369"/>
                  </a:cubicBezTo>
                  <a:cubicBezTo>
                    <a:pt x="299" y="5071"/>
                    <a:pt x="261" y="4773"/>
                    <a:pt x="299" y="4474"/>
                  </a:cubicBezTo>
                  <a:cubicBezTo>
                    <a:pt x="299" y="4214"/>
                    <a:pt x="299" y="3953"/>
                    <a:pt x="261" y="3692"/>
                  </a:cubicBezTo>
                  <a:cubicBezTo>
                    <a:pt x="224" y="3431"/>
                    <a:pt x="224" y="3095"/>
                    <a:pt x="187" y="2797"/>
                  </a:cubicBezTo>
                  <a:cubicBezTo>
                    <a:pt x="149" y="2499"/>
                    <a:pt x="112" y="2275"/>
                    <a:pt x="75" y="2014"/>
                  </a:cubicBezTo>
                  <a:cubicBezTo>
                    <a:pt x="38" y="1753"/>
                    <a:pt x="38" y="1418"/>
                    <a:pt x="0" y="1119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6"/>
            <p:cNvSpPr/>
            <p:nvPr/>
          </p:nvSpPr>
          <p:spPr>
            <a:xfrm>
              <a:off x="1528463" y="4881750"/>
              <a:ext cx="111850" cy="73650"/>
            </a:xfrm>
            <a:custGeom>
              <a:avLst/>
              <a:gdLst/>
              <a:ahLst/>
              <a:cxnLst/>
              <a:rect l="l" t="t" r="r" b="b"/>
              <a:pathLst>
                <a:path w="4474" h="2946" extrusionOk="0">
                  <a:moveTo>
                    <a:pt x="634" y="2908"/>
                  </a:moveTo>
                  <a:lnTo>
                    <a:pt x="0" y="2088"/>
                  </a:lnTo>
                  <a:cubicBezTo>
                    <a:pt x="75" y="1529"/>
                    <a:pt x="410" y="1044"/>
                    <a:pt x="932" y="820"/>
                  </a:cubicBezTo>
                  <a:cubicBezTo>
                    <a:pt x="1641" y="448"/>
                    <a:pt x="2423" y="187"/>
                    <a:pt x="3244" y="75"/>
                  </a:cubicBezTo>
                  <a:cubicBezTo>
                    <a:pt x="3616" y="37"/>
                    <a:pt x="4064" y="0"/>
                    <a:pt x="4287" y="485"/>
                  </a:cubicBezTo>
                  <a:cubicBezTo>
                    <a:pt x="4474" y="932"/>
                    <a:pt x="4176" y="1193"/>
                    <a:pt x="3915" y="1454"/>
                  </a:cubicBezTo>
                  <a:cubicBezTo>
                    <a:pt x="3094" y="2423"/>
                    <a:pt x="1902" y="2945"/>
                    <a:pt x="634" y="29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6"/>
            <p:cNvSpPr/>
            <p:nvPr/>
          </p:nvSpPr>
          <p:spPr>
            <a:xfrm>
              <a:off x="941288" y="4732625"/>
              <a:ext cx="48500" cy="137025"/>
            </a:xfrm>
            <a:custGeom>
              <a:avLst/>
              <a:gdLst/>
              <a:ahLst/>
              <a:cxnLst/>
              <a:rect l="l" t="t" r="r" b="b"/>
              <a:pathLst>
                <a:path w="1940" h="5481" extrusionOk="0">
                  <a:moveTo>
                    <a:pt x="299" y="0"/>
                  </a:moveTo>
                  <a:cubicBezTo>
                    <a:pt x="448" y="75"/>
                    <a:pt x="597" y="187"/>
                    <a:pt x="709" y="336"/>
                  </a:cubicBezTo>
                  <a:cubicBezTo>
                    <a:pt x="1194" y="1007"/>
                    <a:pt x="1529" y="1790"/>
                    <a:pt x="1716" y="2610"/>
                  </a:cubicBezTo>
                  <a:cubicBezTo>
                    <a:pt x="1939" y="3281"/>
                    <a:pt x="1865" y="3989"/>
                    <a:pt x="1604" y="4660"/>
                  </a:cubicBezTo>
                  <a:cubicBezTo>
                    <a:pt x="1492" y="4847"/>
                    <a:pt x="1380" y="5070"/>
                    <a:pt x="1231" y="5220"/>
                  </a:cubicBezTo>
                  <a:cubicBezTo>
                    <a:pt x="1008" y="5481"/>
                    <a:pt x="597" y="5443"/>
                    <a:pt x="448" y="5182"/>
                  </a:cubicBezTo>
                  <a:cubicBezTo>
                    <a:pt x="336" y="4996"/>
                    <a:pt x="262" y="4809"/>
                    <a:pt x="225" y="4623"/>
                  </a:cubicBezTo>
                  <a:cubicBezTo>
                    <a:pt x="150" y="4325"/>
                    <a:pt x="76" y="4027"/>
                    <a:pt x="38" y="3728"/>
                  </a:cubicBezTo>
                  <a:cubicBezTo>
                    <a:pt x="1" y="2461"/>
                    <a:pt x="76" y="1231"/>
                    <a:pt x="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1840663" y="2914300"/>
              <a:ext cx="73675" cy="82050"/>
            </a:xfrm>
            <a:custGeom>
              <a:avLst/>
              <a:gdLst/>
              <a:ahLst/>
              <a:cxnLst/>
              <a:rect l="l" t="t" r="r" b="b"/>
              <a:pathLst>
                <a:path w="2947" h="3282" extrusionOk="0">
                  <a:moveTo>
                    <a:pt x="2126" y="0"/>
                  </a:moveTo>
                  <a:cubicBezTo>
                    <a:pt x="2760" y="1082"/>
                    <a:pt x="2760" y="2125"/>
                    <a:pt x="2946" y="3132"/>
                  </a:cubicBezTo>
                  <a:cubicBezTo>
                    <a:pt x="2797" y="3206"/>
                    <a:pt x="2760" y="3281"/>
                    <a:pt x="2685" y="3281"/>
                  </a:cubicBezTo>
                  <a:cubicBezTo>
                    <a:pt x="2200" y="3095"/>
                    <a:pt x="1716" y="3020"/>
                    <a:pt x="1194" y="2983"/>
                  </a:cubicBezTo>
                  <a:cubicBezTo>
                    <a:pt x="747" y="2946"/>
                    <a:pt x="336" y="2722"/>
                    <a:pt x="1" y="2386"/>
                  </a:cubicBezTo>
                  <a:cubicBezTo>
                    <a:pt x="187" y="1864"/>
                    <a:pt x="672" y="1603"/>
                    <a:pt x="1008" y="1193"/>
                  </a:cubicBezTo>
                  <a:cubicBezTo>
                    <a:pt x="1343" y="821"/>
                    <a:pt x="1679" y="485"/>
                    <a:pt x="2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6"/>
            <p:cNvSpPr/>
            <p:nvPr/>
          </p:nvSpPr>
          <p:spPr>
            <a:xfrm>
              <a:off x="1778238" y="3954400"/>
              <a:ext cx="42900" cy="133300"/>
            </a:xfrm>
            <a:custGeom>
              <a:avLst/>
              <a:gdLst/>
              <a:ahLst/>
              <a:cxnLst/>
              <a:rect l="l" t="t" r="r" b="b"/>
              <a:pathLst>
                <a:path w="1716" h="5332" extrusionOk="0">
                  <a:moveTo>
                    <a:pt x="1641" y="5332"/>
                  </a:moveTo>
                  <a:lnTo>
                    <a:pt x="1007" y="4847"/>
                  </a:lnTo>
                  <a:cubicBezTo>
                    <a:pt x="336" y="4325"/>
                    <a:pt x="0" y="3542"/>
                    <a:pt x="75" y="2722"/>
                  </a:cubicBezTo>
                  <a:cubicBezTo>
                    <a:pt x="112" y="2387"/>
                    <a:pt x="149" y="2051"/>
                    <a:pt x="187" y="1716"/>
                  </a:cubicBezTo>
                  <a:cubicBezTo>
                    <a:pt x="336" y="1156"/>
                    <a:pt x="485" y="634"/>
                    <a:pt x="634" y="1"/>
                  </a:cubicBezTo>
                  <a:cubicBezTo>
                    <a:pt x="1007" y="224"/>
                    <a:pt x="858" y="597"/>
                    <a:pt x="1044" y="784"/>
                  </a:cubicBezTo>
                  <a:lnTo>
                    <a:pt x="1678" y="1529"/>
                  </a:lnTo>
                  <a:cubicBezTo>
                    <a:pt x="1566" y="1753"/>
                    <a:pt x="1454" y="2014"/>
                    <a:pt x="1417" y="2238"/>
                  </a:cubicBezTo>
                  <a:cubicBezTo>
                    <a:pt x="1491" y="2573"/>
                    <a:pt x="1566" y="2871"/>
                    <a:pt x="1715" y="3132"/>
                  </a:cubicBezTo>
                  <a:lnTo>
                    <a:pt x="1529" y="3617"/>
                  </a:lnTo>
                  <a:cubicBezTo>
                    <a:pt x="1305" y="4027"/>
                    <a:pt x="1305" y="4549"/>
                    <a:pt x="1566" y="4959"/>
                  </a:cubicBezTo>
                  <a:cubicBezTo>
                    <a:pt x="1641" y="5071"/>
                    <a:pt x="1603" y="5183"/>
                    <a:pt x="1603" y="5332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1281488" y="3967450"/>
              <a:ext cx="81100" cy="68075"/>
            </a:xfrm>
            <a:custGeom>
              <a:avLst/>
              <a:gdLst/>
              <a:ahLst/>
              <a:cxnLst/>
              <a:rect l="l" t="t" r="r" b="b"/>
              <a:pathLst>
                <a:path w="3244" h="2723" extrusionOk="0">
                  <a:moveTo>
                    <a:pt x="0" y="150"/>
                  </a:moveTo>
                  <a:cubicBezTo>
                    <a:pt x="149" y="75"/>
                    <a:pt x="298" y="38"/>
                    <a:pt x="447" y="1"/>
                  </a:cubicBezTo>
                  <a:lnTo>
                    <a:pt x="3243" y="1"/>
                  </a:lnTo>
                  <a:cubicBezTo>
                    <a:pt x="3169" y="634"/>
                    <a:pt x="2759" y="1566"/>
                    <a:pt x="1939" y="2722"/>
                  </a:cubicBezTo>
                  <a:cubicBezTo>
                    <a:pt x="1268" y="1939"/>
                    <a:pt x="746" y="1044"/>
                    <a:pt x="0" y="1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6"/>
            <p:cNvSpPr/>
            <p:nvPr/>
          </p:nvSpPr>
          <p:spPr>
            <a:xfrm>
              <a:off x="1396113" y="3946950"/>
              <a:ext cx="69925" cy="69925"/>
            </a:xfrm>
            <a:custGeom>
              <a:avLst/>
              <a:gdLst/>
              <a:ahLst/>
              <a:cxnLst/>
              <a:rect l="l" t="t" r="r" b="b"/>
              <a:pathLst>
                <a:path w="2797" h="2797" extrusionOk="0">
                  <a:moveTo>
                    <a:pt x="1" y="672"/>
                  </a:moveTo>
                  <a:lnTo>
                    <a:pt x="2796" y="0"/>
                  </a:lnTo>
                  <a:cubicBezTo>
                    <a:pt x="2796" y="150"/>
                    <a:pt x="2796" y="299"/>
                    <a:pt x="2796" y="448"/>
                  </a:cubicBezTo>
                  <a:cubicBezTo>
                    <a:pt x="2647" y="1231"/>
                    <a:pt x="2386" y="2014"/>
                    <a:pt x="2088" y="2796"/>
                  </a:cubicBezTo>
                  <a:cubicBezTo>
                    <a:pt x="1082" y="2424"/>
                    <a:pt x="597" y="1604"/>
                    <a:pt x="1" y="6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6"/>
            <p:cNvSpPr/>
            <p:nvPr/>
          </p:nvSpPr>
          <p:spPr>
            <a:xfrm>
              <a:off x="1800588" y="3878925"/>
              <a:ext cx="64350" cy="54075"/>
            </a:xfrm>
            <a:custGeom>
              <a:avLst/>
              <a:gdLst/>
              <a:ahLst/>
              <a:cxnLst/>
              <a:rect l="l" t="t" r="r" b="b"/>
              <a:pathLst>
                <a:path w="2574" h="2163" extrusionOk="0">
                  <a:moveTo>
                    <a:pt x="2461" y="1156"/>
                  </a:moveTo>
                  <a:cubicBezTo>
                    <a:pt x="1119" y="1305"/>
                    <a:pt x="1119" y="1305"/>
                    <a:pt x="225" y="2162"/>
                  </a:cubicBezTo>
                  <a:cubicBezTo>
                    <a:pt x="1" y="2088"/>
                    <a:pt x="76" y="1901"/>
                    <a:pt x="150" y="1789"/>
                  </a:cubicBezTo>
                  <a:cubicBezTo>
                    <a:pt x="336" y="1342"/>
                    <a:pt x="560" y="969"/>
                    <a:pt x="821" y="559"/>
                  </a:cubicBezTo>
                  <a:cubicBezTo>
                    <a:pt x="1008" y="336"/>
                    <a:pt x="1268" y="149"/>
                    <a:pt x="1529" y="37"/>
                  </a:cubicBezTo>
                  <a:cubicBezTo>
                    <a:pt x="1679" y="0"/>
                    <a:pt x="1865" y="0"/>
                    <a:pt x="2014" y="112"/>
                  </a:cubicBezTo>
                  <a:cubicBezTo>
                    <a:pt x="2387" y="298"/>
                    <a:pt x="2573" y="746"/>
                    <a:pt x="2461" y="1156"/>
                  </a:cubicBez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6"/>
            <p:cNvSpPr/>
            <p:nvPr/>
          </p:nvSpPr>
          <p:spPr>
            <a:xfrm>
              <a:off x="1818313" y="4086750"/>
              <a:ext cx="9350" cy="950"/>
            </a:xfrm>
            <a:custGeom>
              <a:avLst/>
              <a:gdLst/>
              <a:ahLst/>
              <a:cxnLst/>
              <a:rect l="l" t="t" r="r" b="b"/>
              <a:pathLst>
                <a:path w="374" h="38" extrusionOk="0">
                  <a:moveTo>
                    <a:pt x="38" y="38"/>
                  </a:moveTo>
                  <a:lnTo>
                    <a:pt x="373" y="0"/>
                  </a:lnTo>
                  <a:lnTo>
                    <a:pt x="37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3B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6"/>
            <p:cNvSpPr/>
            <p:nvPr/>
          </p:nvSpPr>
          <p:spPr>
            <a:xfrm>
              <a:off x="1703663" y="2373750"/>
              <a:ext cx="74600" cy="197600"/>
            </a:xfrm>
            <a:custGeom>
              <a:avLst/>
              <a:gdLst/>
              <a:ahLst/>
              <a:cxnLst/>
              <a:rect l="l" t="t" r="r" b="b"/>
              <a:pathLst>
                <a:path w="2984" h="7904" extrusionOk="0">
                  <a:moveTo>
                    <a:pt x="225" y="7903"/>
                  </a:moveTo>
                  <a:cubicBezTo>
                    <a:pt x="1" y="7792"/>
                    <a:pt x="1" y="7605"/>
                    <a:pt x="1" y="7456"/>
                  </a:cubicBezTo>
                  <a:cubicBezTo>
                    <a:pt x="113" y="4996"/>
                    <a:pt x="858" y="2572"/>
                    <a:pt x="2163" y="522"/>
                  </a:cubicBezTo>
                  <a:lnTo>
                    <a:pt x="2275" y="336"/>
                  </a:lnTo>
                  <a:cubicBezTo>
                    <a:pt x="2387" y="187"/>
                    <a:pt x="2499" y="0"/>
                    <a:pt x="2722" y="75"/>
                  </a:cubicBezTo>
                  <a:cubicBezTo>
                    <a:pt x="2946" y="112"/>
                    <a:pt x="2983" y="336"/>
                    <a:pt x="2983" y="522"/>
                  </a:cubicBezTo>
                  <a:cubicBezTo>
                    <a:pt x="2909" y="1007"/>
                    <a:pt x="2834" y="1454"/>
                    <a:pt x="2722" y="1939"/>
                  </a:cubicBezTo>
                  <a:cubicBezTo>
                    <a:pt x="2387" y="3132"/>
                    <a:pt x="1939" y="4287"/>
                    <a:pt x="1380" y="5406"/>
                  </a:cubicBezTo>
                  <a:cubicBezTo>
                    <a:pt x="1082" y="6039"/>
                    <a:pt x="821" y="6673"/>
                    <a:pt x="523" y="7307"/>
                  </a:cubicBezTo>
                  <a:cubicBezTo>
                    <a:pt x="448" y="7531"/>
                    <a:pt x="336" y="7717"/>
                    <a:pt x="225" y="79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6"/>
            <p:cNvSpPr/>
            <p:nvPr/>
          </p:nvSpPr>
          <p:spPr>
            <a:xfrm>
              <a:off x="1721388" y="2647750"/>
              <a:ext cx="22375" cy="27050"/>
            </a:xfrm>
            <a:custGeom>
              <a:avLst/>
              <a:gdLst/>
              <a:ahLst/>
              <a:cxnLst/>
              <a:rect l="l" t="t" r="r" b="b"/>
              <a:pathLst>
                <a:path w="895" h="1082" extrusionOk="0">
                  <a:moveTo>
                    <a:pt x="895" y="410"/>
                  </a:moveTo>
                  <a:cubicBezTo>
                    <a:pt x="895" y="821"/>
                    <a:pt x="708" y="1082"/>
                    <a:pt x="410" y="1044"/>
                  </a:cubicBezTo>
                  <a:cubicBezTo>
                    <a:pt x="149" y="1007"/>
                    <a:pt x="0" y="746"/>
                    <a:pt x="37" y="485"/>
                  </a:cubicBezTo>
                  <a:cubicBezTo>
                    <a:pt x="37" y="187"/>
                    <a:pt x="187" y="38"/>
                    <a:pt x="522" y="38"/>
                  </a:cubicBezTo>
                  <a:cubicBezTo>
                    <a:pt x="746" y="0"/>
                    <a:pt x="895" y="187"/>
                    <a:pt x="895" y="4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6"/>
            <p:cNvSpPr/>
            <p:nvPr/>
          </p:nvSpPr>
          <p:spPr>
            <a:xfrm>
              <a:off x="1010263" y="3657100"/>
              <a:ext cx="161275" cy="159400"/>
            </a:xfrm>
            <a:custGeom>
              <a:avLst/>
              <a:gdLst/>
              <a:ahLst/>
              <a:cxnLst/>
              <a:rect l="l" t="t" r="r" b="b"/>
              <a:pathLst>
                <a:path w="6451" h="6376" extrusionOk="0">
                  <a:moveTo>
                    <a:pt x="5444" y="1492"/>
                  </a:moveTo>
                  <a:cubicBezTo>
                    <a:pt x="5406" y="1454"/>
                    <a:pt x="5369" y="1417"/>
                    <a:pt x="5369" y="1380"/>
                  </a:cubicBezTo>
                  <a:lnTo>
                    <a:pt x="5369" y="1380"/>
                  </a:lnTo>
                  <a:cubicBezTo>
                    <a:pt x="4623" y="75"/>
                    <a:pt x="2908" y="0"/>
                    <a:pt x="1753" y="634"/>
                  </a:cubicBezTo>
                  <a:cubicBezTo>
                    <a:pt x="150" y="1529"/>
                    <a:pt x="1" y="3728"/>
                    <a:pt x="1082" y="5071"/>
                  </a:cubicBezTo>
                  <a:cubicBezTo>
                    <a:pt x="2126" y="6375"/>
                    <a:pt x="4176" y="6263"/>
                    <a:pt x="5369" y="5182"/>
                  </a:cubicBezTo>
                  <a:cubicBezTo>
                    <a:pt x="6450" y="4139"/>
                    <a:pt x="6301" y="2573"/>
                    <a:pt x="5444" y="1492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6"/>
            <p:cNvSpPr/>
            <p:nvPr/>
          </p:nvSpPr>
          <p:spPr>
            <a:xfrm>
              <a:off x="1560138" y="3580675"/>
              <a:ext cx="135175" cy="132375"/>
            </a:xfrm>
            <a:custGeom>
              <a:avLst/>
              <a:gdLst/>
              <a:ahLst/>
              <a:cxnLst/>
              <a:rect l="l" t="t" r="r" b="b"/>
              <a:pathLst>
                <a:path w="5407" h="5295" extrusionOk="0">
                  <a:moveTo>
                    <a:pt x="4698" y="3989"/>
                  </a:moveTo>
                  <a:cubicBezTo>
                    <a:pt x="5183" y="3393"/>
                    <a:pt x="5406" y="2610"/>
                    <a:pt x="5257" y="1865"/>
                  </a:cubicBezTo>
                  <a:cubicBezTo>
                    <a:pt x="5034" y="1044"/>
                    <a:pt x="4400" y="411"/>
                    <a:pt x="3580" y="150"/>
                  </a:cubicBezTo>
                  <a:cubicBezTo>
                    <a:pt x="3058" y="1"/>
                    <a:pt x="2461" y="38"/>
                    <a:pt x="1977" y="299"/>
                  </a:cubicBezTo>
                  <a:cubicBezTo>
                    <a:pt x="1790" y="373"/>
                    <a:pt x="1641" y="485"/>
                    <a:pt x="1529" y="634"/>
                  </a:cubicBezTo>
                  <a:cubicBezTo>
                    <a:pt x="1082" y="858"/>
                    <a:pt x="709" y="1231"/>
                    <a:pt x="523" y="1715"/>
                  </a:cubicBezTo>
                  <a:cubicBezTo>
                    <a:pt x="1" y="2834"/>
                    <a:pt x="113" y="4139"/>
                    <a:pt x="1194" y="4847"/>
                  </a:cubicBezTo>
                  <a:cubicBezTo>
                    <a:pt x="1977" y="5294"/>
                    <a:pt x="2946" y="5294"/>
                    <a:pt x="3729" y="4847"/>
                  </a:cubicBezTo>
                  <a:cubicBezTo>
                    <a:pt x="4139" y="4698"/>
                    <a:pt x="4474" y="4400"/>
                    <a:pt x="4698" y="3989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6"/>
            <p:cNvSpPr/>
            <p:nvPr/>
          </p:nvSpPr>
          <p:spPr>
            <a:xfrm>
              <a:off x="613238" y="2201325"/>
              <a:ext cx="1627300" cy="2778300"/>
            </a:xfrm>
            <a:custGeom>
              <a:avLst/>
              <a:gdLst/>
              <a:ahLst/>
              <a:cxnLst/>
              <a:rect l="l" t="t" r="r" b="b"/>
              <a:pathLst>
                <a:path w="65092" h="111132" extrusionOk="0">
                  <a:moveTo>
                    <a:pt x="52528" y="29116"/>
                  </a:moveTo>
                  <a:cubicBezTo>
                    <a:pt x="52677" y="29936"/>
                    <a:pt x="52789" y="30756"/>
                    <a:pt x="52901" y="31576"/>
                  </a:cubicBezTo>
                  <a:cubicBezTo>
                    <a:pt x="52938" y="31800"/>
                    <a:pt x="52975" y="31986"/>
                    <a:pt x="52975" y="32210"/>
                  </a:cubicBezTo>
                  <a:cubicBezTo>
                    <a:pt x="52975" y="32732"/>
                    <a:pt x="52789" y="32918"/>
                    <a:pt x="52229" y="32844"/>
                  </a:cubicBezTo>
                  <a:cubicBezTo>
                    <a:pt x="51894" y="32769"/>
                    <a:pt x="51521" y="32695"/>
                    <a:pt x="51186" y="32620"/>
                  </a:cubicBezTo>
                  <a:cubicBezTo>
                    <a:pt x="50850" y="32956"/>
                    <a:pt x="50664" y="33366"/>
                    <a:pt x="50626" y="33850"/>
                  </a:cubicBezTo>
                  <a:cubicBezTo>
                    <a:pt x="50105" y="36125"/>
                    <a:pt x="49918" y="38473"/>
                    <a:pt x="50105" y="40822"/>
                  </a:cubicBezTo>
                  <a:cubicBezTo>
                    <a:pt x="50254" y="43059"/>
                    <a:pt x="50701" y="45295"/>
                    <a:pt x="51074" y="47495"/>
                  </a:cubicBezTo>
                  <a:cubicBezTo>
                    <a:pt x="51633" y="50477"/>
                    <a:pt x="51931" y="53497"/>
                    <a:pt x="52043" y="56517"/>
                  </a:cubicBezTo>
                  <a:cubicBezTo>
                    <a:pt x="52080" y="58604"/>
                    <a:pt x="51969" y="60729"/>
                    <a:pt x="51670" y="62817"/>
                  </a:cubicBezTo>
                  <a:cubicBezTo>
                    <a:pt x="51447" y="64084"/>
                    <a:pt x="51335" y="65352"/>
                    <a:pt x="51186" y="66619"/>
                  </a:cubicBezTo>
                  <a:cubicBezTo>
                    <a:pt x="51148" y="66992"/>
                    <a:pt x="51074" y="67365"/>
                    <a:pt x="51037" y="67701"/>
                  </a:cubicBezTo>
                  <a:cubicBezTo>
                    <a:pt x="51558" y="68073"/>
                    <a:pt x="51969" y="68595"/>
                    <a:pt x="52155" y="69229"/>
                  </a:cubicBezTo>
                  <a:cubicBezTo>
                    <a:pt x="52490" y="69975"/>
                    <a:pt x="52751" y="70720"/>
                    <a:pt x="52901" y="71540"/>
                  </a:cubicBezTo>
                  <a:cubicBezTo>
                    <a:pt x="52938" y="71839"/>
                    <a:pt x="52938" y="72137"/>
                    <a:pt x="52938" y="72435"/>
                  </a:cubicBezTo>
                  <a:cubicBezTo>
                    <a:pt x="52901" y="72957"/>
                    <a:pt x="52826" y="73479"/>
                    <a:pt x="52789" y="74038"/>
                  </a:cubicBezTo>
                  <a:cubicBezTo>
                    <a:pt x="52714" y="74970"/>
                    <a:pt x="52192" y="75828"/>
                    <a:pt x="51409" y="76387"/>
                  </a:cubicBezTo>
                  <a:cubicBezTo>
                    <a:pt x="50999" y="76685"/>
                    <a:pt x="50440" y="76797"/>
                    <a:pt x="49918" y="76685"/>
                  </a:cubicBezTo>
                  <a:cubicBezTo>
                    <a:pt x="49881" y="76871"/>
                    <a:pt x="49769" y="77058"/>
                    <a:pt x="49732" y="77244"/>
                  </a:cubicBezTo>
                  <a:cubicBezTo>
                    <a:pt x="49173" y="79667"/>
                    <a:pt x="48837" y="82128"/>
                    <a:pt x="48725" y="84626"/>
                  </a:cubicBezTo>
                  <a:cubicBezTo>
                    <a:pt x="48688" y="85110"/>
                    <a:pt x="48688" y="85632"/>
                    <a:pt x="48651" y="86117"/>
                  </a:cubicBezTo>
                  <a:cubicBezTo>
                    <a:pt x="48464" y="88428"/>
                    <a:pt x="48762" y="90702"/>
                    <a:pt x="49508" y="92864"/>
                  </a:cubicBezTo>
                  <a:cubicBezTo>
                    <a:pt x="49806" y="93685"/>
                    <a:pt x="50142" y="94505"/>
                    <a:pt x="50440" y="95325"/>
                  </a:cubicBezTo>
                  <a:cubicBezTo>
                    <a:pt x="50515" y="95474"/>
                    <a:pt x="50589" y="95623"/>
                    <a:pt x="50589" y="95772"/>
                  </a:cubicBezTo>
                  <a:cubicBezTo>
                    <a:pt x="50552" y="95921"/>
                    <a:pt x="50477" y="96070"/>
                    <a:pt x="50328" y="96145"/>
                  </a:cubicBezTo>
                  <a:cubicBezTo>
                    <a:pt x="50179" y="96182"/>
                    <a:pt x="49993" y="96182"/>
                    <a:pt x="49844" y="96070"/>
                  </a:cubicBezTo>
                  <a:cubicBezTo>
                    <a:pt x="49769" y="95996"/>
                    <a:pt x="49694" y="95847"/>
                    <a:pt x="49657" y="95735"/>
                  </a:cubicBezTo>
                  <a:cubicBezTo>
                    <a:pt x="48464" y="92976"/>
                    <a:pt x="47644" y="90143"/>
                    <a:pt x="47719" y="87086"/>
                  </a:cubicBezTo>
                  <a:cubicBezTo>
                    <a:pt x="47756" y="83731"/>
                    <a:pt x="48129" y="80413"/>
                    <a:pt x="48837" y="77170"/>
                  </a:cubicBezTo>
                  <a:cubicBezTo>
                    <a:pt x="48874" y="77020"/>
                    <a:pt x="48874" y="76834"/>
                    <a:pt x="48912" y="76685"/>
                  </a:cubicBezTo>
                  <a:cubicBezTo>
                    <a:pt x="48912" y="76648"/>
                    <a:pt x="48912" y="76610"/>
                    <a:pt x="48837" y="76536"/>
                  </a:cubicBezTo>
                  <a:cubicBezTo>
                    <a:pt x="47458" y="76238"/>
                    <a:pt x="46339" y="75268"/>
                    <a:pt x="45817" y="73964"/>
                  </a:cubicBezTo>
                  <a:cubicBezTo>
                    <a:pt x="45668" y="74075"/>
                    <a:pt x="45519" y="74187"/>
                    <a:pt x="45370" y="74336"/>
                  </a:cubicBezTo>
                  <a:cubicBezTo>
                    <a:pt x="44885" y="74784"/>
                    <a:pt x="44438" y="75306"/>
                    <a:pt x="43953" y="75790"/>
                  </a:cubicBezTo>
                  <a:cubicBezTo>
                    <a:pt x="42835" y="76909"/>
                    <a:pt x="41642" y="76871"/>
                    <a:pt x="40486" y="76089"/>
                  </a:cubicBezTo>
                  <a:cubicBezTo>
                    <a:pt x="39890" y="75678"/>
                    <a:pt x="39331" y="75194"/>
                    <a:pt x="38809" y="74672"/>
                  </a:cubicBezTo>
                  <a:cubicBezTo>
                    <a:pt x="38026" y="73814"/>
                    <a:pt x="37280" y="72882"/>
                    <a:pt x="36535" y="71988"/>
                  </a:cubicBezTo>
                  <a:cubicBezTo>
                    <a:pt x="36386" y="71764"/>
                    <a:pt x="36162" y="71615"/>
                    <a:pt x="35826" y="71242"/>
                  </a:cubicBezTo>
                  <a:cubicBezTo>
                    <a:pt x="35975" y="71839"/>
                    <a:pt x="36050" y="72249"/>
                    <a:pt x="36125" y="72621"/>
                  </a:cubicBezTo>
                  <a:cubicBezTo>
                    <a:pt x="36572" y="74597"/>
                    <a:pt x="36982" y="76536"/>
                    <a:pt x="37392" y="78512"/>
                  </a:cubicBezTo>
                  <a:cubicBezTo>
                    <a:pt x="37504" y="79257"/>
                    <a:pt x="37579" y="80003"/>
                    <a:pt x="37616" y="80711"/>
                  </a:cubicBezTo>
                  <a:cubicBezTo>
                    <a:pt x="37914" y="84178"/>
                    <a:pt x="37839" y="87645"/>
                    <a:pt x="37467" y="91075"/>
                  </a:cubicBezTo>
                  <a:cubicBezTo>
                    <a:pt x="37429" y="91522"/>
                    <a:pt x="37318" y="91932"/>
                    <a:pt x="37243" y="92380"/>
                  </a:cubicBezTo>
                  <a:cubicBezTo>
                    <a:pt x="37057" y="93200"/>
                    <a:pt x="36386" y="93796"/>
                    <a:pt x="35528" y="93871"/>
                  </a:cubicBezTo>
                  <a:cubicBezTo>
                    <a:pt x="35006" y="93983"/>
                    <a:pt x="34484" y="94020"/>
                    <a:pt x="33925" y="94095"/>
                  </a:cubicBezTo>
                  <a:cubicBezTo>
                    <a:pt x="33925" y="94169"/>
                    <a:pt x="33925" y="94281"/>
                    <a:pt x="33925" y="94393"/>
                  </a:cubicBezTo>
                  <a:cubicBezTo>
                    <a:pt x="34820" y="96555"/>
                    <a:pt x="35416" y="98866"/>
                    <a:pt x="35640" y="101215"/>
                  </a:cubicBezTo>
                  <a:cubicBezTo>
                    <a:pt x="35826" y="103042"/>
                    <a:pt x="36013" y="104869"/>
                    <a:pt x="36236" y="106695"/>
                  </a:cubicBezTo>
                  <a:cubicBezTo>
                    <a:pt x="36274" y="106956"/>
                    <a:pt x="36311" y="107217"/>
                    <a:pt x="36348" y="107441"/>
                  </a:cubicBezTo>
                  <a:cubicBezTo>
                    <a:pt x="36572" y="107590"/>
                    <a:pt x="36721" y="107441"/>
                    <a:pt x="36833" y="107404"/>
                  </a:cubicBezTo>
                  <a:cubicBezTo>
                    <a:pt x="37541" y="106956"/>
                    <a:pt x="38361" y="106621"/>
                    <a:pt x="39182" y="106472"/>
                  </a:cubicBezTo>
                  <a:cubicBezTo>
                    <a:pt x="39592" y="106397"/>
                    <a:pt x="40039" y="106360"/>
                    <a:pt x="40486" y="106434"/>
                  </a:cubicBezTo>
                  <a:cubicBezTo>
                    <a:pt x="41530" y="106546"/>
                    <a:pt x="42127" y="107739"/>
                    <a:pt x="41530" y="108634"/>
                  </a:cubicBezTo>
                  <a:cubicBezTo>
                    <a:pt x="41195" y="109230"/>
                    <a:pt x="40747" y="109789"/>
                    <a:pt x="40151" y="110162"/>
                  </a:cubicBezTo>
                  <a:cubicBezTo>
                    <a:pt x="39443" y="110610"/>
                    <a:pt x="38622" y="110908"/>
                    <a:pt x="37802" y="110982"/>
                  </a:cubicBezTo>
                  <a:cubicBezTo>
                    <a:pt x="36796" y="111132"/>
                    <a:pt x="36386" y="110759"/>
                    <a:pt x="36013" y="109789"/>
                  </a:cubicBezTo>
                  <a:cubicBezTo>
                    <a:pt x="35491" y="108447"/>
                    <a:pt x="35454" y="107068"/>
                    <a:pt x="35304" y="105689"/>
                  </a:cubicBezTo>
                  <a:cubicBezTo>
                    <a:pt x="35118" y="103154"/>
                    <a:pt x="34783" y="100656"/>
                    <a:pt x="34298" y="98195"/>
                  </a:cubicBezTo>
                  <a:cubicBezTo>
                    <a:pt x="34000" y="96779"/>
                    <a:pt x="33515" y="95437"/>
                    <a:pt x="32881" y="94169"/>
                  </a:cubicBezTo>
                  <a:cubicBezTo>
                    <a:pt x="29563" y="94095"/>
                    <a:pt x="26283" y="93610"/>
                    <a:pt x="23002" y="93200"/>
                  </a:cubicBezTo>
                  <a:cubicBezTo>
                    <a:pt x="22704" y="93424"/>
                    <a:pt x="22704" y="93759"/>
                    <a:pt x="22592" y="94057"/>
                  </a:cubicBezTo>
                  <a:cubicBezTo>
                    <a:pt x="22219" y="95437"/>
                    <a:pt x="21511" y="96704"/>
                    <a:pt x="20579" y="97785"/>
                  </a:cubicBezTo>
                  <a:cubicBezTo>
                    <a:pt x="19200" y="99426"/>
                    <a:pt x="17186" y="100507"/>
                    <a:pt x="15024" y="100768"/>
                  </a:cubicBezTo>
                  <a:cubicBezTo>
                    <a:pt x="14875" y="100768"/>
                    <a:pt x="14726" y="100805"/>
                    <a:pt x="14502" y="100842"/>
                  </a:cubicBezTo>
                  <a:cubicBezTo>
                    <a:pt x="14614" y="101141"/>
                    <a:pt x="14726" y="101327"/>
                    <a:pt x="14838" y="101513"/>
                  </a:cubicBezTo>
                  <a:cubicBezTo>
                    <a:pt x="15099" y="102147"/>
                    <a:pt x="15397" y="102744"/>
                    <a:pt x="15621" y="103377"/>
                  </a:cubicBezTo>
                  <a:cubicBezTo>
                    <a:pt x="15956" y="104347"/>
                    <a:pt x="15919" y="105428"/>
                    <a:pt x="15472" y="106360"/>
                  </a:cubicBezTo>
                  <a:cubicBezTo>
                    <a:pt x="15360" y="106621"/>
                    <a:pt x="15173" y="106882"/>
                    <a:pt x="14987" y="107105"/>
                  </a:cubicBezTo>
                  <a:cubicBezTo>
                    <a:pt x="14390" y="107851"/>
                    <a:pt x="13198" y="107702"/>
                    <a:pt x="12787" y="106844"/>
                  </a:cubicBezTo>
                  <a:cubicBezTo>
                    <a:pt x="12489" y="106322"/>
                    <a:pt x="12340" y="105726"/>
                    <a:pt x="12340" y="105130"/>
                  </a:cubicBezTo>
                  <a:cubicBezTo>
                    <a:pt x="12340" y="104123"/>
                    <a:pt x="12340" y="103116"/>
                    <a:pt x="12377" y="102110"/>
                  </a:cubicBezTo>
                  <a:cubicBezTo>
                    <a:pt x="12415" y="101662"/>
                    <a:pt x="12489" y="101252"/>
                    <a:pt x="12564" y="100805"/>
                  </a:cubicBezTo>
                  <a:cubicBezTo>
                    <a:pt x="12638" y="100470"/>
                    <a:pt x="12787" y="100171"/>
                    <a:pt x="13048" y="99948"/>
                  </a:cubicBezTo>
                  <a:cubicBezTo>
                    <a:pt x="13198" y="99761"/>
                    <a:pt x="13458" y="99687"/>
                    <a:pt x="13682" y="99761"/>
                  </a:cubicBezTo>
                  <a:cubicBezTo>
                    <a:pt x="14614" y="100134"/>
                    <a:pt x="15472" y="99873"/>
                    <a:pt x="16329" y="99575"/>
                  </a:cubicBezTo>
                  <a:cubicBezTo>
                    <a:pt x="18640" y="98866"/>
                    <a:pt x="20504" y="97114"/>
                    <a:pt x="21362" y="94840"/>
                  </a:cubicBezTo>
                  <a:cubicBezTo>
                    <a:pt x="21623" y="94244"/>
                    <a:pt x="21809" y="93647"/>
                    <a:pt x="21884" y="92976"/>
                  </a:cubicBezTo>
                  <a:cubicBezTo>
                    <a:pt x="21623" y="92902"/>
                    <a:pt x="21362" y="92790"/>
                    <a:pt x="21101" y="92715"/>
                  </a:cubicBezTo>
                  <a:cubicBezTo>
                    <a:pt x="19684" y="92343"/>
                    <a:pt x="18305" y="91821"/>
                    <a:pt x="16963" y="91150"/>
                  </a:cubicBezTo>
                  <a:cubicBezTo>
                    <a:pt x="16814" y="91075"/>
                    <a:pt x="16665" y="91000"/>
                    <a:pt x="16553" y="90889"/>
                  </a:cubicBezTo>
                  <a:cubicBezTo>
                    <a:pt x="15956" y="90590"/>
                    <a:pt x="15658" y="89919"/>
                    <a:pt x="15844" y="89286"/>
                  </a:cubicBezTo>
                  <a:cubicBezTo>
                    <a:pt x="16105" y="88055"/>
                    <a:pt x="16441" y="86862"/>
                    <a:pt x="16888" y="85707"/>
                  </a:cubicBezTo>
                  <a:cubicBezTo>
                    <a:pt x="18193" y="82463"/>
                    <a:pt x="19498" y="79220"/>
                    <a:pt x="20765" y="75977"/>
                  </a:cubicBezTo>
                  <a:cubicBezTo>
                    <a:pt x="21362" y="74374"/>
                    <a:pt x="21921" y="72696"/>
                    <a:pt x="22517" y="71093"/>
                  </a:cubicBezTo>
                  <a:cubicBezTo>
                    <a:pt x="22294" y="70907"/>
                    <a:pt x="22219" y="71093"/>
                    <a:pt x="22182" y="71168"/>
                  </a:cubicBezTo>
                  <a:cubicBezTo>
                    <a:pt x="21175" y="72547"/>
                    <a:pt x="20020" y="73852"/>
                    <a:pt x="18752" y="75007"/>
                  </a:cubicBezTo>
                  <a:cubicBezTo>
                    <a:pt x="16292" y="77393"/>
                    <a:pt x="13608" y="79518"/>
                    <a:pt x="10774" y="81457"/>
                  </a:cubicBezTo>
                  <a:cubicBezTo>
                    <a:pt x="10029" y="81941"/>
                    <a:pt x="9246" y="82389"/>
                    <a:pt x="8426" y="82873"/>
                  </a:cubicBezTo>
                  <a:cubicBezTo>
                    <a:pt x="8426" y="83134"/>
                    <a:pt x="8687" y="83284"/>
                    <a:pt x="8836" y="83470"/>
                  </a:cubicBezTo>
                  <a:cubicBezTo>
                    <a:pt x="8985" y="83694"/>
                    <a:pt x="9134" y="83843"/>
                    <a:pt x="9283" y="84029"/>
                  </a:cubicBezTo>
                  <a:cubicBezTo>
                    <a:pt x="9880" y="84775"/>
                    <a:pt x="10141" y="85744"/>
                    <a:pt x="10066" y="86713"/>
                  </a:cubicBezTo>
                  <a:cubicBezTo>
                    <a:pt x="10066" y="86825"/>
                    <a:pt x="10066" y="86974"/>
                    <a:pt x="10029" y="87086"/>
                  </a:cubicBezTo>
                  <a:cubicBezTo>
                    <a:pt x="9842" y="88018"/>
                    <a:pt x="9246" y="88354"/>
                    <a:pt x="8314" y="88055"/>
                  </a:cubicBezTo>
                  <a:cubicBezTo>
                    <a:pt x="8165" y="88018"/>
                    <a:pt x="8016" y="87943"/>
                    <a:pt x="7866" y="87869"/>
                  </a:cubicBezTo>
                  <a:cubicBezTo>
                    <a:pt x="7382" y="88354"/>
                    <a:pt x="7009" y="88987"/>
                    <a:pt x="6226" y="88838"/>
                  </a:cubicBezTo>
                  <a:cubicBezTo>
                    <a:pt x="5630" y="88689"/>
                    <a:pt x="5406" y="88391"/>
                    <a:pt x="5182" y="87496"/>
                  </a:cubicBezTo>
                  <a:cubicBezTo>
                    <a:pt x="4959" y="87384"/>
                    <a:pt x="4772" y="87496"/>
                    <a:pt x="4623" y="87571"/>
                  </a:cubicBezTo>
                  <a:cubicBezTo>
                    <a:pt x="4474" y="87608"/>
                    <a:pt x="4288" y="87645"/>
                    <a:pt x="4139" y="87683"/>
                  </a:cubicBezTo>
                  <a:cubicBezTo>
                    <a:pt x="3318" y="87757"/>
                    <a:pt x="2946" y="87384"/>
                    <a:pt x="3132" y="86564"/>
                  </a:cubicBezTo>
                  <a:cubicBezTo>
                    <a:pt x="3169" y="86415"/>
                    <a:pt x="3207" y="86303"/>
                    <a:pt x="3244" y="86154"/>
                  </a:cubicBezTo>
                  <a:cubicBezTo>
                    <a:pt x="3207" y="86080"/>
                    <a:pt x="3132" y="86005"/>
                    <a:pt x="3057" y="85930"/>
                  </a:cubicBezTo>
                  <a:cubicBezTo>
                    <a:pt x="2349" y="85446"/>
                    <a:pt x="2275" y="85222"/>
                    <a:pt x="2610" y="84439"/>
                  </a:cubicBezTo>
                  <a:cubicBezTo>
                    <a:pt x="2647" y="84365"/>
                    <a:pt x="2722" y="84290"/>
                    <a:pt x="2759" y="84178"/>
                  </a:cubicBezTo>
                  <a:cubicBezTo>
                    <a:pt x="2759" y="84104"/>
                    <a:pt x="2796" y="84029"/>
                    <a:pt x="2796" y="83955"/>
                  </a:cubicBezTo>
                  <a:lnTo>
                    <a:pt x="2498" y="83731"/>
                  </a:lnTo>
                  <a:cubicBezTo>
                    <a:pt x="2200" y="83507"/>
                    <a:pt x="2125" y="83097"/>
                    <a:pt x="2312" y="82799"/>
                  </a:cubicBezTo>
                  <a:cubicBezTo>
                    <a:pt x="2759" y="81643"/>
                    <a:pt x="3878" y="80935"/>
                    <a:pt x="5108" y="81009"/>
                  </a:cubicBezTo>
                  <a:cubicBezTo>
                    <a:pt x="5742" y="81084"/>
                    <a:pt x="6338" y="81270"/>
                    <a:pt x="6897" y="81643"/>
                  </a:cubicBezTo>
                  <a:cubicBezTo>
                    <a:pt x="7121" y="81830"/>
                    <a:pt x="7345" y="82016"/>
                    <a:pt x="7606" y="82165"/>
                  </a:cubicBezTo>
                  <a:cubicBezTo>
                    <a:pt x="8388" y="81941"/>
                    <a:pt x="9134" y="81569"/>
                    <a:pt x="9768" y="81084"/>
                  </a:cubicBezTo>
                  <a:cubicBezTo>
                    <a:pt x="13757" y="78512"/>
                    <a:pt x="17373" y="75417"/>
                    <a:pt x="20504" y="71876"/>
                  </a:cubicBezTo>
                  <a:cubicBezTo>
                    <a:pt x="20877" y="71466"/>
                    <a:pt x="21213" y="70981"/>
                    <a:pt x="21548" y="70497"/>
                  </a:cubicBezTo>
                  <a:cubicBezTo>
                    <a:pt x="21623" y="70385"/>
                    <a:pt x="21660" y="70273"/>
                    <a:pt x="21697" y="70124"/>
                  </a:cubicBezTo>
                  <a:cubicBezTo>
                    <a:pt x="20728" y="69788"/>
                    <a:pt x="19796" y="69453"/>
                    <a:pt x="18864" y="69080"/>
                  </a:cubicBezTo>
                  <a:cubicBezTo>
                    <a:pt x="17932" y="68707"/>
                    <a:pt x="17037" y="68260"/>
                    <a:pt x="16217" y="67663"/>
                  </a:cubicBezTo>
                  <a:cubicBezTo>
                    <a:pt x="15397" y="67104"/>
                    <a:pt x="14651" y="66396"/>
                    <a:pt x="13980" y="65613"/>
                  </a:cubicBezTo>
                  <a:cubicBezTo>
                    <a:pt x="13347" y="64830"/>
                    <a:pt x="12787" y="64010"/>
                    <a:pt x="12116" y="63115"/>
                  </a:cubicBezTo>
                  <a:cubicBezTo>
                    <a:pt x="12005" y="63115"/>
                    <a:pt x="11781" y="63190"/>
                    <a:pt x="11557" y="63190"/>
                  </a:cubicBezTo>
                  <a:cubicBezTo>
                    <a:pt x="9917" y="63339"/>
                    <a:pt x="8500" y="62891"/>
                    <a:pt x="7456" y="61587"/>
                  </a:cubicBezTo>
                  <a:cubicBezTo>
                    <a:pt x="6934" y="60916"/>
                    <a:pt x="6674" y="60133"/>
                    <a:pt x="6636" y="59313"/>
                  </a:cubicBezTo>
                  <a:cubicBezTo>
                    <a:pt x="6599" y="58343"/>
                    <a:pt x="6823" y="57374"/>
                    <a:pt x="7270" y="56479"/>
                  </a:cubicBezTo>
                  <a:cubicBezTo>
                    <a:pt x="7084" y="56293"/>
                    <a:pt x="6897" y="56144"/>
                    <a:pt x="6748" y="55957"/>
                  </a:cubicBezTo>
                  <a:cubicBezTo>
                    <a:pt x="6040" y="55212"/>
                    <a:pt x="5704" y="54131"/>
                    <a:pt x="5891" y="53087"/>
                  </a:cubicBezTo>
                  <a:cubicBezTo>
                    <a:pt x="5891" y="52416"/>
                    <a:pt x="6301" y="51857"/>
                    <a:pt x="6934" y="51670"/>
                  </a:cubicBezTo>
                  <a:cubicBezTo>
                    <a:pt x="7046" y="51596"/>
                    <a:pt x="7158" y="51558"/>
                    <a:pt x="7270" y="51447"/>
                  </a:cubicBezTo>
                  <a:cubicBezTo>
                    <a:pt x="7233" y="51036"/>
                    <a:pt x="7233" y="50552"/>
                    <a:pt x="7158" y="50104"/>
                  </a:cubicBezTo>
                  <a:cubicBezTo>
                    <a:pt x="7121" y="49471"/>
                    <a:pt x="7233" y="48837"/>
                    <a:pt x="7494" y="48240"/>
                  </a:cubicBezTo>
                  <a:cubicBezTo>
                    <a:pt x="7755" y="47644"/>
                    <a:pt x="8277" y="47159"/>
                    <a:pt x="8910" y="46936"/>
                  </a:cubicBezTo>
                  <a:cubicBezTo>
                    <a:pt x="8836" y="46339"/>
                    <a:pt x="8761" y="45743"/>
                    <a:pt x="8761" y="45146"/>
                  </a:cubicBezTo>
                  <a:cubicBezTo>
                    <a:pt x="8761" y="44550"/>
                    <a:pt x="8873" y="43991"/>
                    <a:pt x="8910" y="43469"/>
                  </a:cubicBezTo>
                  <a:lnTo>
                    <a:pt x="6860" y="41269"/>
                  </a:lnTo>
                  <a:cubicBezTo>
                    <a:pt x="6636" y="41344"/>
                    <a:pt x="6450" y="41381"/>
                    <a:pt x="6226" y="41456"/>
                  </a:cubicBezTo>
                  <a:cubicBezTo>
                    <a:pt x="5070" y="41940"/>
                    <a:pt x="3728" y="41866"/>
                    <a:pt x="2647" y="41232"/>
                  </a:cubicBezTo>
                  <a:cubicBezTo>
                    <a:pt x="1603" y="40710"/>
                    <a:pt x="1305" y="40113"/>
                    <a:pt x="1454" y="38958"/>
                  </a:cubicBezTo>
                  <a:cubicBezTo>
                    <a:pt x="1454" y="38809"/>
                    <a:pt x="1492" y="38697"/>
                    <a:pt x="1529" y="38510"/>
                  </a:cubicBezTo>
                  <a:lnTo>
                    <a:pt x="932" y="38175"/>
                  </a:lnTo>
                  <a:cubicBezTo>
                    <a:pt x="336" y="37877"/>
                    <a:pt x="0" y="37243"/>
                    <a:pt x="75" y="36572"/>
                  </a:cubicBezTo>
                  <a:cubicBezTo>
                    <a:pt x="224" y="34969"/>
                    <a:pt x="709" y="33478"/>
                    <a:pt x="2014" y="32359"/>
                  </a:cubicBezTo>
                  <a:cubicBezTo>
                    <a:pt x="2088" y="32322"/>
                    <a:pt x="2125" y="32247"/>
                    <a:pt x="2200" y="32173"/>
                  </a:cubicBezTo>
                  <a:cubicBezTo>
                    <a:pt x="2088" y="31800"/>
                    <a:pt x="2014" y="31465"/>
                    <a:pt x="1939" y="31092"/>
                  </a:cubicBezTo>
                  <a:cubicBezTo>
                    <a:pt x="1715" y="29302"/>
                    <a:pt x="2759" y="28408"/>
                    <a:pt x="4176" y="28184"/>
                  </a:cubicBezTo>
                  <a:cubicBezTo>
                    <a:pt x="4511" y="28147"/>
                    <a:pt x="4847" y="28147"/>
                    <a:pt x="5182" y="28147"/>
                  </a:cubicBezTo>
                  <a:lnTo>
                    <a:pt x="5891" y="28147"/>
                  </a:lnTo>
                  <a:cubicBezTo>
                    <a:pt x="5965" y="27923"/>
                    <a:pt x="6002" y="27737"/>
                    <a:pt x="6040" y="27550"/>
                  </a:cubicBezTo>
                  <a:cubicBezTo>
                    <a:pt x="6077" y="27364"/>
                    <a:pt x="6077" y="27215"/>
                    <a:pt x="6114" y="27028"/>
                  </a:cubicBezTo>
                  <a:cubicBezTo>
                    <a:pt x="6375" y="25947"/>
                    <a:pt x="7009" y="25537"/>
                    <a:pt x="8090" y="25761"/>
                  </a:cubicBezTo>
                  <a:cubicBezTo>
                    <a:pt x="8463" y="25835"/>
                    <a:pt x="8798" y="25947"/>
                    <a:pt x="9134" y="26096"/>
                  </a:cubicBezTo>
                  <a:cubicBezTo>
                    <a:pt x="9768" y="26357"/>
                    <a:pt x="10364" y="26655"/>
                    <a:pt x="11035" y="26991"/>
                  </a:cubicBezTo>
                  <a:cubicBezTo>
                    <a:pt x="11147" y="26805"/>
                    <a:pt x="11259" y="26618"/>
                    <a:pt x="11371" y="26432"/>
                  </a:cubicBezTo>
                  <a:cubicBezTo>
                    <a:pt x="11557" y="25873"/>
                    <a:pt x="12228" y="25686"/>
                    <a:pt x="12713" y="26022"/>
                  </a:cubicBezTo>
                  <a:cubicBezTo>
                    <a:pt x="12862" y="26134"/>
                    <a:pt x="13048" y="26245"/>
                    <a:pt x="13160" y="26394"/>
                  </a:cubicBezTo>
                  <a:cubicBezTo>
                    <a:pt x="13645" y="26916"/>
                    <a:pt x="14092" y="27438"/>
                    <a:pt x="14577" y="27998"/>
                  </a:cubicBezTo>
                  <a:cubicBezTo>
                    <a:pt x="15099" y="28669"/>
                    <a:pt x="15360" y="29489"/>
                    <a:pt x="15360" y="30309"/>
                  </a:cubicBezTo>
                  <a:cubicBezTo>
                    <a:pt x="15360" y="30756"/>
                    <a:pt x="15397" y="31204"/>
                    <a:pt x="15434" y="31576"/>
                  </a:cubicBezTo>
                  <a:cubicBezTo>
                    <a:pt x="16776" y="33030"/>
                    <a:pt x="17112" y="33403"/>
                    <a:pt x="17373" y="36385"/>
                  </a:cubicBezTo>
                  <a:lnTo>
                    <a:pt x="17969" y="36609"/>
                  </a:lnTo>
                  <a:cubicBezTo>
                    <a:pt x="18044" y="36535"/>
                    <a:pt x="18118" y="36497"/>
                    <a:pt x="18156" y="36460"/>
                  </a:cubicBezTo>
                  <a:cubicBezTo>
                    <a:pt x="18305" y="36162"/>
                    <a:pt x="18417" y="35826"/>
                    <a:pt x="18566" y="35528"/>
                  </a:cubicBezTo>
                  <a:cubicBezTo>
                    <a:pt x="19162" y="34261"/>
                    <a:pt x="20691" y="33701"/>
                    <a:pt x="21996" y="34298"/>
                  </a:cubicBezTo>
                  <a:cubicBezTo>
                    <a:pt x="22443" y="34484"/>
                    <a:pt x="22928" y="34708"/>
                    <a:pt x="23375" y="34969"/>
                  </a:cubicBezTo>
                  <a:lnTo>
                    <a:pt x="23860" y="34335"/>
                  </a:lnTo>
                  <a:cubicBezTo>
                    <a:pt x="24456" y="33440"/>
                    <a:pt x="25425" y="32881"/>
                    <a:pt x="26469" y="32844"/>
                  </a:cubicBezTo>
                  <a:cubicBezTo>
                    <a:pt x="27476" y="32769"/>
                    <a:pt x="28482" y="33030"/>
                    <a:pt x="29340" y="33589"/>
                  </a:cubicBezTo>
                  <a:cubicBezTo>
                    <a:pt x="29601" y="33739"/>
                    <a:pt x="29899" y="33925"/>
                    <a:pt x="30197" y="34111"/>
                  </a:cubicBezTo>
                  <a:cubicBezTo>
                    <a:pt x="31017" y="33478"/>
                    <a:pt x="32024" y="33179"/>
                    <a:pt x="33030" y="33254"/>
                  </a:cubicBezTo>
                  <a:cubicBezTo>
                    <a:pt x="34708" y="33291"/>
                    <a:pt x="35565" y="34000"/>
                    <a:pt x="35938" y="35640"/>
                  </a:cubicBezTo>
                  <a:cubicBezTo>
                    <a:pt x="35975" y="35752"/>
                    <a:pt x="36013" y="35864"/>
                    <a:pt x="36050" y="35975"/>
                  </a:cubicBezTo>
                  <a:cubicBezTo>
                    <a:pt x="36236" y="35938"/>
                    <a:pt x="36423" y="35901"/>
                    <a:pt x="36609" y="35901"/>
                  </a:cubicBezTo>
                  <a:cubicBezTo>
                    <a:pt x="37057" y="35864"/>
                    <a:pt x="37504" y="35789"/>
                    <a:pt x="37914" y="35789"/>
                  </a:cubicBezTo>
                  <a:cubicBezTo>
                    <a:pt x="38883" y="35789"/>
                    <a:pt x="39629" y="36535"/>
                    <a:pt x="39703" y="37467"/>
                  </a:cubicBezTo>
                  <a:cubicBezTo>
                    <a:pt x="39703" y="37802"/>
                    <a:pt x="39741" y="38138"/>
                    <a:pt x="39741" y="38510"/>
                  </a:cubicBezTo>
                  <a:cubicBezTo>
                    <a:pt x="40076" y="38548"/>
                    <a:pt x="40449" y="38585"/>
                    <a:pt x="40785" y="38660"/>
                  </a:cubicBezTo>
                  <a:cubicBezTo>
                    <a:pt x="41269" y="38734"/>
                    <a:pt x="41754" y="38883"/>
                    <a:pt x="42201" y="39070"/>
                  </a:cubicBezTo>
                  <a:cubicBezTo>
                    <a:pt x="43059" y="39442"/>
                    <a:pt x="43655" y="40263"/>
                    <a:pt x="43692" y="41195"/>
                  </a:cubicBezTo>
                  <a:cubicBezTo>
                    <a:pt x="43692" y="41381"/>
                    <a:pt x="43692" y="41567"/>
                    <a:pt x="43730" y="41754"/>
                  </a:cubicBezTo>
                  <a:cubicBezTo>
                    <a:pt x="45445" y="42947"/>
                    <a:pt x="45631" y="43580"/>
                    <a:pt x="44774" y="45221"/>
                  </a:cubicBezTo>
                  <a:cubicBezTo>
                    <a:pt x="45370" y="45594"/>
                    <a:pt x="45855" y="46190"/>
                    <a:pt x="46078" y="46898"/>
                  </a:cubicBezTo>
                  <a:cubicBezTo>
                    <a:pt x="46227" y="47644"/>
                    <a:pt x="46190" y="48390"/>
                    <a:pt x="45966" y="49098"/>
                  </a:cubicBezTo>
                  <a:cubicBezTo>
                    <a:pt x="46190" y="49247"/>
                    <a:pt x="46414" y="49396"/>
                    <a:pt x="46638" y="49545"/>
                  </a:cubicBezTo>
                  <a:cubicBezTo>
                    <a:pt x="47271" y="49955"/>
                    <a:pt x="47681" y="50626"/>
                    <a:pt x="47756" y="51372"/>
                  </a:cubicBezTo>
                  <a:cubicBezTo>
                    <a:pt x="47868" y="52416"/>
                    <a:pt x="47644" y="53460"/>
                    <a:pt x="47048" y="54354"/>
                  </a:cubicBezTo>
                  <a:cubicBezTo>
                    <a:pt x="46526" y="55175"/>
                    <a:pt x="45892" y="55883"/>
                    <a:pt x="45109" y="56479"/>
                  </a:cubicBezTo>
                  <a:cubicBezTo>
                    <a:pt x="44811" y="56703"/>
                    <a:pt x="44587" y="57039"/>
                    <a:pt x="44550" y="57411"/>
                  </a:cubicBezTo>
                  <a:cubicBezTo>
                    <a:pt x="44140" y="60095"/>
                    <a:pt x="42984" y="62593"/>
                    <a:pt x="41195" y="64644"/>
                  </a:cubicBezTo>
                  <a:cubicBezTo>
                    <a:pt x="39703" y="66545"/>
                    <a:pt x="37802" y="68073"/>
                    <a:pt x="35603" y="69154"/>
                  </a:cubicBezTo>
                  <a:cubicBezTo>
                    <a:pt x="35491" y="69229"/>
                    <a:pt x="35416" y="69304"/>
                    <a:pt x="35304" y="69378"/>
                  </a:cubicBezTo>
                  <a:cubicBezTo>
                    <a:pt x="35416" y="69490"/>
                    <a:pt x="35528" y="69639"/>
                    <a:pt x="35640" y="69751"/>
                  </a:cubicBezTo>
                  <a:cubicBezTo>
                    <a:pt x="36535" y="70608"/>
                    <a:pt x="37355" y="71540"/>
                    <a:pt x="38100" y="72547"/>
                  </a:cubicBezTo>
                  <a:cubicBezTo>
                    <a:pt x="38622" y="73143"/>
                    <a:pt x="39144" y="73777"/>
                    <a:pt x="39703" y="74336"/>
                  </a:cubicBezTo>
                  <a:cubicBezTo>
                    <a:pt x="40151" y="74784"/>
                    <a:pt x="40635" y="75194"/>
                    <a:pt x="41195" y="75529"/>
                  </a:cubicBezTo>
                  <a:cubicBezTo>
                    <a:pt x="41828" y="76014"/>
                    <a:pt x="42686" y="75902"/>
                    <a:pt x="43208" y="75306"/>
                  </a:cubicBezTo>
                  <a:cubicBezTo>
                    <a:pt x="44028" y="74560"/>
                    <a:pt x="44774" y="73740"/>
                    <a:pt x="45556" y="72920"/>
                  </a:cubicBezTo>
                  <a:cubicBezTo>
                    <a:pt x="45706" y="72733"/>
                    <a:pt x="45817" y="72472"/>
                    <a:pt x="45855" y="72211"/>
                  </a:cubicBezTo>
                  <a:cubicBezTo>
                    <a:pt x="46116" y="71205"/>
                    <a:pt x="46339" y="70198"/>
                    <a:pt x="46638" y="69192"/>
                  </a:cubicBezTo>
                  <a:cubicBezTo>
                    <a:pt x="46787" y="68633"/>
                    <a:pt x="47010" y="68111"/>
                    <a:pt x="47309" y="67626"/>
                  </a:cubicBezTo>
                  <a:cubicBezTo>
                    <a:pt x="48054" y="66358"/>
                    <a:pt x="48837" y="66060"/>
                    <a:pt x="50291" y="66470"/>
                  </a:cubicBezTo>
                  <a:cubicBezTo>
                    <a:pt x="50440" y="65911"/>
                    <a:pt x="50552" y="65352"/>
                    <a:pt x="50552" y="64793"/>
                  </a:cubicBezTo>
                  <a:cubicBezTo>
                    <a:pt x="50701" y="63823"/>
                    <a:pt x="50850" y="62854"/>
                    <a:pt x="50925" y="61885"/>
                  </a:cubicBezTo>
                  <a:cubicBezTo>
                    <a:pt x="51111" y="60319"/>
                    <a:pt x="51223" y="58753"/>
                    <a:pt x="51223" y="57188"/>
                  </a:cubicBezTo>
                  <a:cubicBezTo>
                    <a:pt x="51111" y="53758"/>
                    <a:pt x="50738" y="50328"/>
                    <a:pt x="50105" y="46973"/>
                  </a:cubicBezTo>
                  <a:cubicBezTo>
                    <a:pt x="49769" y="45109"/>
                    <a:pt x="49471" y="43245"/>
                    <a:pt x="49284" y="41381"/>
                  </a:cubicBezTo>
                  <a:cubicBezTo>
                    <a:pt x="49061" y="39293"/>
                    <a:pt x="49135" y="37206"/>
                    <a:pt x="49471" y="35155"/>
                  </a:cubicBezTo>
                  <a:cubicBezTo>
                    <a:pt x="49620" y="34261"/>
                    <a:pt x="49844" y="33403"/>
                    <a:pt x="50030" y="32434"/>
                  </a:cubicBezTo>
                  <a:cubicBezTo>
                    <a:pt x="49806" y="32359"/>
                    <a:pt x="49583" y="32247"/>
                    <a:pt x="49359" y="32098"/>
                  </a:cubicBezTo>
                  <a:cubicBezTo>
                    <a:pt x="49061" y="31949"/>
                    <a:pt x="48762" y="31800"/>
                    <a:pt x="48502" y="31576"/>
                  </a:cubicBezTo>
                  <a:cubicBezTo>
                    <a:pt x="48017" y="31315"/>
                    <a:pt x="47942" y="30644"/>
                    <a:pt x="48352" y="30272"/>
                  </a:cubicBezTo>
                  <a:cubicBezTo>
                    <a:pt x="48539" y="30048"/>
                    <a:pt x="48762" y="29861"/>
                    <a:pt x="48986" y="29638"/>
                  </a:cubicBezTo>
                  <a:lnTo>
                    <a:pt x="50365" y="28109"/>
                  </a:lnTo>
                  <a:cubicBezTo>
                    <a:pt x="50105" y="27923"/>
                    <a:pt x="49881" y="27774"/>
                    <a:pt x="49657" y="27625"/>
                  </a:cubicBezTo>
                  <a:cubicBezTo>
                    <a:pt x="48315" y="26805"/>
                    <a:pt x="47048" y="25873"/>
                    <a:pt x="45817" y="24903"/>
                  </a:cubicBezTo>
                  <a:cubicBezTo>
                    <a:pt x="44102" y="23412"/>
                    <a:pt x="42649" y="21660"/>
                    <a:pt x="41418" y="19759"/>
                  </a:cubicBezTo>
                  <a:cubicBezTo>
                    <a:pt x="40785" y="18789"/>
                    <a:pt x="40300" y="17783"/>
                    <a:pt x="39927" y="16702"/>
                  </a:cubicBezTo>
                  <a:cubicBezTo>
                    <a:pt x="39219" y="14577"/>
                    <a:pt x="39219" y="12265"/>
                    <a:pt x="39964" y="10178"/>
                  </a:cubicBezTo>
                  <a:cubicBezTo>
                    <a:pt x="40822" y="7643"/>
                    <a:pt x="42462" y="5443"/>
                    <a:pt x="44662" y="3915"/>
                  </a:cubicBezTo>
                  <a:cubicBezTo>
                    <a:pt x="45594" y="3206"/>
                    <a:pt x="46600" y="2573"/>
                    <a:pt x="47607" y="1976"/>
                  </a:cubicBezTo>
                  <a:cubicBezTo>
                    <a:pt x="51111" y="0"/>
                    <a:pt x="54690" y="149"/>
                    <a:pt x="58194" y="1976"/>
                  </a:cubicBezTo>
                  <a:cubicBezTo>
                    <a:pt x="60282" y="3132"/>
                    <a:pt x="62071" y="4809"/>
                    <a:pt x="63302" y="6860"/>
                  </a:cubicBezTo>
                  <a:cubicBezTo>
                    <a:pt x="64271" y="8388"/>
                    <a:pt x="64793" y="10178"/>
                    <a:pt x="64867" y="12004"/>
                  </a:cubicBezTo>
                  <a:cubicBezTo>
                    <a:pt x="65091" y="14838"/>
                    <a:pt x="64383" y="17671"/>
                    <a:pt x="62780" y="20057"/>
                  </a:cubicBezTo>
                  <a:cubicBezTo>
                    <a:pt x="62295" y="20840"/>
                    <a:pt x="61736" y="21623"/>
                    <a:pt x="61139" y="22331"/>
                  </a:cubicBezTo>
                  <a:cubicBezTo>
                    <a:pt x="59984" y="23710"/>
                    <a:pt x="58679" y="25015"/>
                    <a:pt x="57262" y="26134"/>
                  </a:cubicBezTo>
                  <a:cubicBezTo>
                    <a:pt x="56218" y="26991"/>
                    <a:pt x="55063" y="27699"/>
                    <a:pt x="53795" y="28184"/>
                  </a:cubicBezTo>
                  <a:cubicBezTo>
                    <a:pt x="53311" y="28370"/>
                    <a:pt x="52863" y="28669"/>
                    <a:pt x="52528" y="29116"/>
                  </a:cubicBezTo>
                  <a:close/>
                  <a:moveTo>
                    <a:pt x="48241" y="75455"/>
                  </a:moveTo>
                  <a:lnTo>
                    <a:pt x="48576" y="75455"/>
                  </a:lnTo>
                  <a:lnTo>
                    <a:pt x="48576" y="75417"/>
                  </a:lnTo>
                  <a:lnTo>
                    <a:pt x="48241" y="75455"/>
                  </a:lnTo>
                  <a:cubicBezTo>
                    <a:pt x="48241" y="75343"/>
                    <a:pt x="48241" y="75194"/>
                    <a:pt x="48203" y="75082"/>
                  </a:cubicBezTo>
                  <a:cubicBezTo>
                    <a:pt x="47942" y="74672"/>
                    <a:pt x="47905" y="74150"/>
                    <a:pt x="48129" y="73740"/>
                  </a:cubicBezTo>
                  <a:lnTo>
                    <a:pt x="48352" y="73255"/>
                  </a:lnTo>
                  <a:cubicBezTo>
                    <a:pt x="48203" y="72994"/>
                    <a:pt x="48091" y="72696"/>
                    <a:pt x="48054" y="72361"/>
                  </a:cubicBezTo>
                  <a:cubicBezTo>
                    <a:pt x="48091" y="72137"/>
                    <a:pt x="48166" y="71876"/>
                    <a:pt x="48315" y="71689"/>
                  </a:cubicBezTo>
                  <a:lnTo>
                    <a:pt x="47644" y="70944"/>
                  </a:lnTo>
                  <a:cubicBezTo>
                    <a:pt x="47458" y="70720"/>
                    <a:pt x="47644" y="70347"/>
                    <a:pt x="47271" y="70124"/>
                  </a:cubicBezTo>
                  <a:cubicBezTo>
                    <a:pt x="47085" y="70757"/>
                    <a:pt x="46936" y="71279"/>
                    <a:pt x="46824" y="71839"/>
                  </a:cubicBezTo>
                  <a:cubicBezTo>
                    <a:pt x="46749" y="72174"/>
                    <a:pt x="46712" y="72510"/>
                    <a:pt x="46712" y="72845"/>
                  </a:cubicBezTo>
                  <a:cubicBezTo>
                    <a:pt x="46600" y="73665"/>
                    <a:pt x="46973" y="74485"/>
                    <a:pt x="47644" y="74970"/>
                  </a:cubicBezTo>
                  <a:close/>
                  <a:moveTo>
                    <a:pt x="25127" y="46041"/>
                  </a:moveTo>
                  <a:cubicBezTo>
                    <a:pt x="24941" y="46339"/>
                    <a:pt x="24792" y="46600"/>
                    <a:pt x="24680" y="46861"/>
                  </a:cubicBezTo>
                  <a:cubicBezTo>
                    <a:pt x="24419" y="47383"/>
                    <a:pt x="24083" y="47868"/>
                    <a:pt x="23673" y="48240"/>
                  </a:cubicBezTo>
                  <a:cubicBezTo>
                    <a:pt x="23226" y="48725"/>
                    <a:pt x="22480" y="48837"/>
                    <a:pt x="21921" y="48501"/>
                  </a:cubicBezTo>
                  <a:cubicBezTo>
                    <a:pt x="21660" y="48390"/>
                    <a:pt x="21399" y="48203"/>
                    <a:pt x="21175" y="48017"/>
                  </a:cubicBezTo>
                  <a:cubicBezTo>
                    <a:pt x="20989" y="47868"/>
                    <a:pt x="20840" y="47719"/>
                    <a:pt x="20616" y="47495"/>
                  </a:cubicBezTo>
                  <a:cubicBezTo>
                    <a:pt x="20542" y="47681"/>
                    <a:pt x="20467" y="47830"/>
                    <a:pt x="20430" y="48017"/>
                  </a:cubicBezTo>
                  <a:cubicBezTo>
                    <a:pt x="20206" y="49657"/>
                    <a:pt x="19162" y="50477"/>
                    <a:pt x="17783" y="50552"/>
                  </a:cubicBezTo>
                  <a:cubicBezTo>
                    <a:pt x="17634" y="50589"/>
                    <a:pt x="17447" y="50626"/>
                    <a:pt x="17298" y="50701"/>
                  </a:cubicBezTo>
                  <a:cubicBezTo>
                    <a:pt x="17336" y="50887"/>
                    <a:pt x="17373" y="51036"/>
                    <a:pt x="17410" y="51148"/>
                  </a:cubicBezTo>
                  <a:cubicBezTo>
                    <a:pt x="17783" y="52789"/>
                    <a:pt x="17336" y="53907"/>
                    <a:pt x="15919" y="54764"/>
                  </a:cubicBezTo>
                  <a:cubicBezTo>
                    <a:pt x="15770" y="54839"/>
                    <a:pt x="15583" y="54951"/>
                    <a:pt x="15434" y="55063"/>
                  </a:cubicBezTo>
                  <a:lnTo>
                    <a:pt x="15583" y="55585"/>
                  </a:lnTo>
                  <a:cubicBezTo>
                    <a:pt x="15882" y="56442"/>
                    <a:pt x="15658" y="57374"/>
                    <a:pt x="14987" y="57970"/>
                  </a:cubicBezTo>
                  <a:cubicBezTo>
                    <a:pt x="14353" y="58604"/>
                    <a:pt x="13533" y="59014"/>
                    <a:pt x="12676" y="59089"/>
                  </a:cubicBezTo>
                  <a:cubicBezTo>
                    <a:pt x="12377" y="59126"/>
                    <a:pt x="12079" y="59126"/>
                    <a:pt x="11744" y="59163"/>
                  </a:cubicBezTo>
                  <a:cubicBezTo>
                    <a:pt x="11781" y="59574"/>
                    <a:pt x="11930" y="59984"/>
                    <a:pt x="12116" y="60356"/>
                  </a:cubicBezTo>
                  <a:cubicBezTo>
                    <a:pt x="12601" y="61438"/>
                    <a:pt x="13048" y="62481"/>
                    <a:pt x="13533" y="63562"/>
                  </a:cubicBezTo>
                  <a:cubicBezTo>
                    <a:pt x="13645" y="63786"/>
                    <a:pt x="13794" y="63973"/>
                    <a:pt x="13943" y="64159"/>
                  </a:cubicBezTo>
                  <a:cubicBezTo>
                    <a:pt x="15844" y="66806"/>
                    <a:pt x="18491" y="68334"/>
                    <a:pt x="21623" y="69117"/>
                  </a:cubicBezTo>
                  <a:cubicBezTo>
                    <a:pt x="24419" y="69751"/>
                    <a:pt x="27289" y="69937"/>
                    <a:pt x="30160" y="69676"/>
                  </a:cubicBezTo>
                  <a:cubicBezTo>
                    <a:pt x="32322" y="69527"/>
                    <a:pt x="34447" y="68893"/>
                    <a:pt x="36348" y="67738"/>
                  </a:cubicBezTo>
                  <a:cubicBezTo>
                    <a:pt x="38212" y="66582"/>
                    <a:pt x="39853" y="65054"/>
                    <a:pt x="41157" y="63264"/>
                  </a:cubicBezTo>
                  <a:cubicBezTo>
                    <a:pt x="41940" y="62258"/>
                    <a:pt x="42574" y="61102"/>
                    <a:pt x="43021" y="59946"/>
                  </a:cubicBezTo>
                  <a:cubicBezTo>
                    <a:pt x="44028" y="57113"/>
                    <a:pt x="44214" y="54093"/>
                    <a:pt x="43543" y="51186"/>
                  </a:cubicBezTo>
                  <a:cubicBezTo>
                    <a:pt x="43394" y="50515"/>
                    <a:pt x="43096" y="50328"/>
                    <a:pt x="42388" y="50477"/>
                  </a:cubicBezTo>
                  <a:cubicBezTo>
                    <a:pt x="41306" y="50813"/>
                    <a:pt x="40188" y="50403"/>
                    <a:pt x="39554" y="49471"/>
                  </a:cubicBezTo>
                  <a:cubicBezTo>
                    <a:pt x="39331" y="49172"/>
                    <a:pt x="39144" y="48837"/>
                    <a:pt x="38921" y="48539"/>
                  </a:cubicBezTo>
                  <a:cubicBezTo>
                    <a:pt x="38846" y="48390"/>
                    <a:pt x="38697" y="48240"/>
                    <a:pt x="38585" y="48054"/>
                  </a:cubicBezTo>
                  <a:lnTo>
                    <a:pt x="38175" y="48315"/>
                  </a:lnTo>
                  <a:cubicBezTo>
                    <a:pt x="37168" y="48911"/>
                    <a:pt x="36348" y="48800"/>
                    <a:pt x="35565" y="47979"/>
                  </a:cubicBezTo>
                  <a:cubicBezTo>
                    <a:pt x="35230" y="47569"/>
                    <a:pt x="34894" y="47122"/>
                    <a:pt x="34633" y="46637"/>
                  </a:cubicBezTo>
                  <a:cubicBezTo>
                    <a:pt x="34447" y="46376"/>
                    <a:pt x="34335" y="46078"/>
                    <a:pt x="34186" y="45743"/>
                  </a:cubicBezTo>
                  <a:cubicBezTo>
                    <a:pt x="33888" y="45966"/>
                    <a:pt x="33664" y="46153"/>
                    <a:pt x="33403" y="46302"/>
                  </a:cubicBezTo>
                  <a:cubicBezTo>
                    <a:pt x="32620" y="46898"/>
                    <a:pt x="31539" y="46898"/>
                    <a:pt x="30794" y="46302"/>
                  </a:cubicBezTo>
                  <a:cubicBezTo>
                    <a:pt x="30495" y="46078"/>
                    <a:pt x="30197" y="45817"/>
                    <a:pt x="29936" y="45594"/>
                  </a:cubicBezTo>
                  <a:cubicBezTo>
                    <a:pt x="29824" y="45482"/>
                    <a:pt x="29712" y="45407"/>
                    <a:pt x="29601" y="45333"/>
                  </a:cubicBezTo>
                  <a:cubicBezTo>
                    <a:pt x="29302" y="45855"/>
                    <a:pt x="28967" y="46339"/>
                    <a:pt x="28631" y="46824"/>
                  </a:cubicBezTo>
                  <a:cubicBezTo>
                    <a:pt x="28109" y="47495"/>
                    <a:pt x="27140" y="47681"/>
                    <a:pt x="26469" y="47159"/>
                  </a:cubicBezTo>
                  <a:cubicBezTo>
                    <a:pt x="26171" y="46973"/>
                    <a:pt x="25910" y="46787"/>
                    <a:pt x="25649" y="46563"/>
                  </a:cubicBezTo>
                  <a:cubicBezTo>
                    <a:pt x="25500" y="46414"/>
                    <a:pt x="25313" y="46265"/>
                    <a:pt x="25127" y="46041"/>
                  </a:cubicBezTo>
                  <a:close/>
                  <a:moveTo>
                    <a:pt x="11744" y="58381"/>
                  </a:moveTo>
                  <a:cubicBezTo>
                    <a:pt x="12154" y="58306"/>
                    <a:pt x="12452" y="58269"/>
                    <a:pt x="12750" y="58231"/>
                  </a:cubicBezTo>
                  <a:cubicBezTo>
                    <a:pt x="13347" y="58120"/>
                    <a:pt x="13943" y="57784"/>
                    <a:pt x="14390" y="57337"/>
                  </a:cubicBezTo>
                  <a:cubicBezTo>
                    <a:pt x="14912" y="56815"/>
                    <a:pt x="14950" y="55995"/>
                    <a:pt x="14540" y="55398"/>
                  </a:cubicBezTo>
                  <a:cubicBezTo>
                    <a:pt x="14428" y="55286"/>
                    <a:pt x="14316" y="55175"/>
                    <a:pt x="14204" y="55025"/>
                  </a:cubicBezTo>
                  <a:cubicBezTo>
                    <a:pt x="14018" y="54764"/>
                    <a:pt x="14130" y="54392"/>
                    <a:pt x="14428" y="54280"/>
                  </a:cubicBezTo>
                  <a:cubicBezTo>
                    <a:pt x="14651" y="54243"/>
                    <a:pt x="14875" y="54205"/>
                    <a:pt x="15099" y="54131"/>
                  </a:cubicBezTo>
                  <a:cubicBezTo>
                    <a:pt x="16329" y="53832"/>
                    <a:pt x="17000" y="52528"/>
                    <a:pt x="16553" y="51335"/>
                  </a:cubicBezTo>
                  <a:cubicBezTo>
                    <a:pt x="16441" y="51111"/>
                    <a:pt x="16329" y="50850"/>
                    <a:pt x="16254" y="50589"/>
                  </a:cubicBezTo>
                  <a:cubicBezTo>
                    <a:pt x="16031" y="50254"/>
                    <a:pt x="16292" y="49806"/>
                    <a:pt x="16702" y="49806"/>
                  </a:cubicBezTo>
                  <a:cubicBezTo>
                    <a:pt x="17112" y="49732"/>
                    <a:pt x="17522" y="49694"/>
                    <a:pt x="17895" y="49657"/>
                  </a:cubicBezTo>
                  <a:cubicBezTo>
                    <a:pt x="18827" y="49583"/>
                    <a:pt x="19535" y="48837"/>
                    <a:pt x="19572" y="47942"/>
                  </a:cubicBezTo>
                  <a:cubicBezTo>
                    <a:pt x="19610" y="47383"/>
                    <a:pt x="19610" y="46861"/>
                    <a:pt x="19610" y="46302"/>
                  </a:cubicBezTo>
                  <a:cubicBezTo>
                    <a:pt x="19610" y="45966"/>
                    <a:pt x="19572" y="45631"/>
                    <a:pt x="19610" y="45295"/>
                  </a:cubicBezTo>
                  <a:cubicBezTo>
                    <a:pt x="19647" y="44811"/>
                    <a:pt x="19945" y="44363"/>
                    <a:pt x="20355" y="44065"/>
                  </a:cubicBezTo>
                  <a:cubicBezTo>
                    <a:pt x="20504" y="43953"/>
                    <a:pt x="20728" y="43991"/>
                    <a:pt x="20840" y="44140"/>
                  </a:cubicBezTo>
                  <a:cubicBezTo>
                    <a:pt x="20914" y="44252"/>
                    <a:pt x="20952" y="44363"/>
                    <a:pt x="20952" y="44475"/>
                  </a:cubicBezTo>
                  <a:cubicBezTo>
                    <a:pt x="20952" y="44550"/>
                    <a:pt x="20952" y="44624"/>
                    <a:pt x="20877" y="44662"/>
                  </a:cubicBezTo>
                  <a:cubicBezTo>
                    <a:pt x="20579" y="45184"/>
                    <a:pt x="20616" y="45817"/>
                    <a:pt x="20989" y="46302"/>
                  </a:cubicBezTo>
                  <a:cubicBezTo>
                    <a:pt x="21250" y="46712"/>
                    <a:pt x="21548" y="47122"/>
                    <a:pt x="21921" y="47458"/>
                  </a:cubicBezTo>
                  <a:cubicBezTo>
                    <a:pt x="22443" y="47942"/>
                    <a:pt x="22928" y="47905"/>
                    <a:pt x="23338" y="47308"/>
                  </a:cubicBezTo>
                  <a:cubicBezTo>
                    <a:pt x="23673" y="46824"/>
                    <a:pt x="23934" y="46339"/>
                    <a:pt x="24195" y="45817"/>
                  </a:cubicBezTo>
                  <a:cubicBezTo>
                    <a:pt x="24344" y="45556"/>
                    <a:pt x="24419" y="45258"/>
                    <a:pt x="24568" y="44997"/>
                  </a:cubicBezTo>
                  <a:cubicBezTo>
                    <a:pt x="24717" y="44662"/>
                    <a:pt x="25164" y="44624"/>
                    <a:pt x="25388" y="44885"/>
                  </a:cubicBezTo>
                  <a:cubicBezTo>
                    <a:pt x="25574" y="45109"/>
                    <a:pt x="25724" y="45333"/>
                    <a:pt x="25910" y="45519"/>
                  </a:cubicBezTo>
                  <a:cubicBezTo>
                    <a:pt x="26208" y="45855"/>
                    <a:pt x="26506" y="46153"/>
                    <a:pt x="26879" y="46414"/>
                  </a:cubicBezTo>
                  <a:cubicBezTo>
                    <a:pt x="27215" y="46712"/>
                    <a:pt x="27774" y="46600"/>
                    <a:pt x="27998" y="46227"/>
                  </a:cubicBezTo>
                  <a:cubicBezTo>
                    <a:pt x="28408" y="45705"/>
                    <a:pt x="28706" y="45146"/>
                    <a:pt x="28892" y="44512"/>
                  </a:cubicBezTo>
                  <a:cubicBezTo>
                    <a:pt x="28930" y="44289"/>
                    <a:pt x="29004" y="44065"/>
                    <a:pt x="29079" y="43841"/>
                  </a:cubicBezTo>
                  <a:cubicBezTo>
                    <a:pt x="29265" y="43618"/>
                    <a:pt x="29601" y="43580"/>
                    <a:pt x="29787" y="43767"/>
                  </a:cubicBezTo>
                  <a:cubicBezTo>
                    <a:pt x="29936" y="43953"/>
                    <a:pt x="30048" y="44177"/>
                    <a:pt x="30160" y="44363"/>
                  </a:cubicBezTo>
                  <a:cubicBezTo>
                    <a:pt x="30421" y="44848"/>
                    <a:pt x="30794" y="45258"/>
                    <a:pt x="31241" y="45556"/>
                  </a:cubicBezTo>
                  <a:cubicBezTo>
                    <a:pt x="31800" y="46004"/>
                    <a:pt x="32583" y="45966"/>
                    <a:pt x="33105" y="45482"/>
                  </a:cubicBezTo>
                  <a:cubicBezTo>
                    <a:pt x="33403" y="45258"/>
                    <a:pt x="33627" y="44960"/>
                    <a:pt x="33739" y="44587"/>
                  </a:cubicBezTo>
                  <a:cubicBezTo>
                    <a:pt x="33813" y="44401"/>
                    <a:pt x="33851" y="44214"/>
                    <a:pt x="33925" y="44028"/>
                  </a:cubicBezTo>
                  <a:cubicBezTo>
                    <a:pt x="33962" y="43804"/>
                    <a:pt x="34186" y="43692"/>
                    <a:pt x="34372" y="43730"/>
                  </a:cubicBezTo>
                  <a:cubicBezTo>
                    <a:pt x="34522" y="43804"/>
                    <a:pt x="34671" y="43916"/>
                    <a:pt x="34708" y="44065"/>
                  </a:cubicBezTo>
                  <a:cubicBezTo>
                    <a:pt x="34783" y="44214"/>
                    <a:pt x="34820" y="44363"/>
                    <a:pt x="34820" y="44550"/>
                  </a:cubicBezTo>
                  <a:cubicBezTo>
                    <a:pt x="35006" y="45444"/>
                    <a:pt x="35379" y="46265"/>
                    <a:pt x="35901" y="47010"/>
                  </a:cubicBezTo>
                  <a:cubicBezTo>
                    <a:pt x="36087" y="47234"/>
                    <a:pt x="36274" y="47420"/>
                    <a:pt x="36460" y="47569"/>
                  </a:cubicBezTo>
                  <a:cubicBezTo>
                    <a:pt x="36833" y="47905"/>
                    <a:pt x="37318" y="47905"/>
                    <a:pt x="37690" y="47607"/>
                  </a:cubicBezTo>
                  <a:cubicBezTo>
                    <a:pt x="37914" y="47420"/>
                    <a:pt x="38138" y="47234"/>
                    <a:pt x="38361" y="47010"/>
                  </a:cubicBezTo>
                  <a:cubicBezTo>
                    <a:pt x="38697" y="46712"/>
                    <a:pt x="38958" y="46749"/>
                    <a:pt x="39182" y="47085"/>
                  </a:cubicBezTo>
                  <a:cubicBezTo>
                    <a:pt x="39368" y="47346"/>
                    <a:pt x="39480" y="47644"/>
                    <a:pt x="39629" y="47905"/>
                  </a:cubicBezTo>
                  <a:cubicBezTo>
                    <a:pt x="39853" y="48278"/>
                    <a:pt x="40076" y="48651"/>
                    <a:pt x="40337" y="48986"/>
                  </a:cubicBezTo>
                  <a:cubicBezTo>
                    <a:pt x="40747" y="49545"/>
                    <a:pt x="41418" y="49806"/>
                    <a:pt x="42089" y="49657"/>
                  </a:cubicBezTo>
                  <a:cubicBezTo>
                    <a:pt x="42723" y="49545"/>
                    <a:pt x="43357" y="49471"/>
                    <a:pt x="43953" y="49508"/>
                  </a:cubicBezTo>
                  <a:cubicBezTo>
                    <a:pt x="44326" y="49508"/>
                    <a:pt x="44699" y="49359"/>
                    <a:pt x="44885" y="49061"/>
                  </a:cubicBezTo>
                  <a:cubicBezTo>
                    <a:pt x="45556" y="48166"/>
                    <a:pt x="45407" y="46898"/>
                    <a:pt x="44550" y="46190"/>
                  </a:cubicBezTo>
                  <a:cubicBezTo>
                    <a:pt x="44326" y="46041"/>
                    <a:pt x="44102" y="45929"/>
                    <a:pt x="43879" y="45743"/>
                  </a:cubicBezTo>
                  <a:cubicBezTo>
                    <a:pt x="43618" y="45594"/>
                    <a:pt x="43543" y="45221"/>
                    <a:pt x="43730" y="44960"/>
                  </a:cubicBezTo>
                  <a:cubicBezTo>
                    <a:pt x="43879" y="44736"/>
                    <a:pt x="44065" y="44550"/>
                    <a:pt x="44214" y="44326"/>
                  </a:cubicBezTo>
                  <a:cubicBezTo>
                    <a:pt x="44475" y="43991"/>
                    <a:pt x="44438" y="43506"/>
                    <a:pt x="44140" y="43208"/>
                  </a:cubicBezTo>
                  <a:cubicBezTo>
                    <a:pt x="43916" y="43021"/>
                    <a:pt x="43692" y="42835"/>
                    <a:pt x="43431" y="42686"/>
                  </a:cubicBezTo>
                  <a:cubicBezTo>
                    <a:pt x="43245" y="42611"/>
                    <a:pt x="43096" y="42574"/>
                    <a:pt x="42947" y="42537"/>
                  </a:cubicBezTo>
                  <a:cubicBezTo>
                    <a:pt x="42462" y="42388"/>
                    <a:pt x="42350" y="42201"/>
                    <a:pt x="42649" y="41754"/>
                  </a:cubicBezTo>
                  <a:cubicBezTo>
                    <a:pt x="42872" y="41344"/>
                    <a:pt x="42835" y="40822"/>
                    <a:pt x="42537" y="40449"/>
                  </a:cubicBezTo>
                  <a:cubicBezTo>
                    <a:pt x="42313" y="40113"/>
                    <a:pt x="41978" y="39852"/>
                    <a:pt x="41567" y="39741"/>
                  </a:cubicBezTo>
                  <a:cubicBezTo>
                    <a:pt x="41157" y="39629"/>
                    <a:pt x="40710" y="39517"/>
                    <a:pt x="40300" y="39480"/>
                  </a:cubicBezTo>
                  <a:cubicBezTo>
                    <a:pt x="40002" y="39442"/>
                    <a:pt x="39703" y="39480"/>
                    <a:pt x="39405" y="39442"/>
                  </a:cubicBezTo>
                  <a:cubicBezTo>
                    <a:pt x="38846" y="39368"/>
                    <a:pt x="38697" y="39181"/>
                    <a:pt x="38734" y="38622"/>
                  </a:cubicBezTo>
                  <a:cubicBezTo>
                    <a:pt x="38734" y="38473"/>
                    <a:pt x="38809" y="38324"/>
                    <a:pt x="38809" y="38138"/>
                  </a:cubicBezTo>
                  <a:cubicBezTo>
                    <a:pt x="38846" y="37914"/>
                    <a:pt x="38809" y="37690"/>
                    <a:pt x="38771" y="37429"/>
                  </a:cubicBezTo>
                  <a:cubicBezTo>
                    <a:pt x="38771" y="36982"/>
                    <a:pt x="38361" y="36646"/>
                    <a:pt x="37914" y="36646"/>
                  </a:cubicBezTo>
                  <a:cubicBezTo>
                    <a:pt x="37429" y="36684"/>
                    <a:pt x="36945" y="36721"/>
                    <a:pt x="36497" y="36833"/>
                  </a:cubicBezTo>
                  <a:cubicBezTo>
                    <a:pt x="36236" y="36870"/>
                    <a:pt x="35975" y="36982"/>
                    <a:pt x="35715" y="37057"/>
                  </a:cubicBezTo>
                  <a:cubicBezTo>
                    <a:pt x="35416" y="37206"/>
                    <a:pt x="35081" y="36945"/>
                    <a:pt x="35081" y="36609"/>
                  </a:cubicBezTo>
                  <a:cubicBezTo>
                    <a:pt x="35043" y="36311"/>
                    <a:pt x="35081" y="35975"/>
                    <a:pt x="35043" y="35677"/>
                  </a:cubicBezTo>
                  <a:cubicBezTo>
                    <a:pt x="35006" y="35118"/>
                    <a:pt x="34633" y="34596"/>
                    <a:pt x="34111" y="34335"/>
                  </a:cubicBezTo>
                  <a:cubicBezTo>
                    <a:pt x="33403" y="34074"/>
                    <a:pt x="32658" y="34037"/>
                    <a:pt x="31912" y="34186"/>
                  </a:cubicBezTo>
                  <a:cubicBezTo>
                    <a:pt x="31427" y="34298"/>
                    <a:pt x="30980" y="34596"/>
                    <a:pt x="30719" y="35006"/>
                  </a:cubicBezTo>
                  <a:cubicBezTo>
                    <a:pt x="30421" y="35491"/>
                    <a:pt x="30160" y="35416"/>
                    <a:pt x="29675" y="34969"/>
                  </a:cubicBezTo>
                  <a:cubicBezTo>
                    <a:pt x="28818" y="34000"/>
                    <a:pt x="27513" y="33552"/>
                    <a:pt x="26208" y="33776"/>
                  </a:cubicBezTo>
                  <a:cubicBezTo>
                    <a:pt x="25500" y="33850"/>
                    <a:pt x="24866" y="34261"/>
                    <a:pt x="24493" y="34857"/>
                  </a:cubicBezTo>
                  <a:cubicBezTo>
                    <a:pt x="24344" y="35118"/>
                    <a:pt x="24195" y="35379"/>
                    <a:pt x="24046" y="35640"/>
                  </a:cubicBezTo>
                  <a:cubicBezTo>
                    <a:pt x="23710" y="36162"/>
                    <a:pt x="23487" y="36236"/>
                    <a:pt x="22965" y="35901"/>
                  </a:cubicBezTo>
                  <a:cubicBezTo>
                    <a:pt x="22592" y="35640"/>
                    <a:pt x="22182" y="35379"/>
                    <a:pt x="21772" y="35155"/>
                  </a:cubicBezTo>
                  <a:cubicBezTo>
                    <a:pt x="20765" y="34745"/>
                    <a:pt x="19759" y="34894"/>
                    <a:pt x="19274" y="36050"/>
                  </a:cubicBezTo>
                  <a:cubicBezTo>
                    <a:pt x="19162" y="36348"/>
                    <a:pt x="19050" y="36609"/>
                    <a:pt x="18939" y="36907"/>
                  </a:cubicBezTo>
                  <a:cubicBezTo>
                    <a:pt x="18864" y="37057"/>
                    <a:pt x="18827" y="37243"/>
                    <a:pt x="18752" y="37392"/>
                  </a:cubicBezTo>
                  <a:cubicBezTo>
                    <a:pt x="18678" y="37578"/>
                    <a:pt x="18454" y="37690"/>
                    <a:pt x="18268" y="37690"/>
                  </a:cubicBezTo>
                  <a:cubicBezTo>
                    <a:pt x="18156" y="37653"/>
                    <a:pt x="18044" y="37616"/>
                    <a:pt x="17969" y="37578"/>
                  </a:cubicBezTo>
                  <a:cubicBezTo>
                    <a:pt x="16292" y="36907"/>
                    <a:pt x="14875" y="37392"/>
                    <a:pt x="13570" y="38473"/>
                  </a:cubicBezTo>
                  <a:cubicBezTo>
                    <a:pt x="12825" y="39107"/>
                    <a:pt x="12452" y="40113"/>
                    <a:pt x="12601" y="41083"/>
                  </a:cubicBezTo>
                  <a:cubicBezTo>
                    <a:pt x="12601" y="41306"/>
                    <a:pt x="12676" y="41493"/>
                    <a:pt x="12676" y="41679"/>
                  </a:cubicBezTo>
                  <a:cubicBezTo>
                    <a:pt x="12676" y="42127"/>
                    <a:pt x="12377" y="42276"/>
                    <a:pt x="12005" y="42127"/>
                  </a:cubicBezTo>
                  <a:cubicBezTo>
                    <a:pt x="11855" y="42089"/>
                    <a:pt x="11744" y="42015"/>
                    <a:pt x="11632" y="41977"/>
                  </a:cubicBezTo>
                  <a:cubicBezTo>
                    <a:pt x="10402" y="42425"/>
                    <a:pt x="9917" y="43394"/>
                    <a:pt x="9730" y="44587"/>
                  </a:cubicBezTo>
                  <a:cubicBezTo>
                    <a:pt x="9619" y="45333"/>
                    <a:pt x="9693" y="46116"/>
                    <a:pt x="9880" y="46898"/>
                  </a:cubicBezTo>
                  <a:cubicBezTo>
                    <a:pt x="9991" y="47458"/>
                    <a:pt x="9880" y="47607"/>
                    <a:pt x="9320" y="47756"/>
                  </a:cubicBezTo>
                  <a:cubicBezTo>
                    <a:pt x="8500" y="48017"/>
                    <a:pt x="8202" y="48651"/>
                    <a:pt x="8090" y="49433"/>
                  </a:cubicBezTo>
                  <a:cubicBezTo>
                    <a:pt x="8053" y="49657"/>
                    <a:pt x="8053" y="49918"/>
                    <a:pt x="8090" y="50142"/>
                  </a:cubicBezTo>
                  <a:cubicBezTo>
                    <a:pt x="8090" y="50440"/>
                    <a:pt x="8127" y="50738"/>
                    <a:pt x="8127" y="51036"/>
                  </a:cubicBezTo>
                  <a:cubicBezTo>
                    <a:pt x="8165" y="52080"/>
                    <a:pt x="8090" y="52192"/>
                    <a:pt x="7084" y="52602"/>
                  </a:cubicBezTo>
                  <a:cubicBezTo>
                    <a:pt x="7046" y="52639"/>
                    <a:pt x="6972" y="52677"/>
                    <a:pt x="6934" y="52714"/>
                  </a:cubicBezTo>
                  <a:cubicBezTo>
                    <a:pt x="6450" y="54168"/>
                    <a:pt x="6897" y="55249"/>
                    <a:pt x="8202" y="55883"/>
                  </a:cubicBezTo>
                  <a:cubicBezTo>
                    <a:pt x="8388" y="55957"/>
                    <a:pt x="8575" y="56069"/>
                    <a:pt x="8761" y="56181"/>
                  </a:cubicBezTo>
                  <a:cubicBezTo>
                    <a:pt x="9730" y="56889"/>
                    <a:pt x="10700" y="57635"/>
                    <a:pt x="11744" y="58381"/>
                  </a:cubicBezTo>
                  <a:close/>
                  <a:moveTo>
                    <a:pt x="52863" y="1492"/>
                  </a:moveTo>
                  <a:cubicBezTo>
                    <a:pt x="51223" y="1417"/>
                    <a:pt x="49620" y="1827"/>
                    <a:pt x="48241" y="2647"/>
                  </a:cubicBezTo>
                  <a:cubicBezTo>
                    <a:pt x="47159" y="3281"/>
                    <a:pt x="46116" y="3952"/>
                    <a:pt x="45109" y="4698"/>
                  </a:cubicBezTo>
                  <a:cubicBezTo>
                    <a:pt x="42947" y="6189"/>
                    <a:pt x="41418" y="8388"/>
                    <a:pt x="40673" y="10886"/>
                  </a:cubicBezTo>
                  <a:cubicBezTo>
                    <a:pt x="40263" y="12191"/>
                    <a:pt x="40188" y="13607"/>
                    <a:pt x="40412" y="14950"/>
                  </a:cubicBezTo>
                  <a:cubicBezTo>
                    <a:pt x="40710" y="16553"/>
                    <a:pt x="41344" y="18081"/>
                    <a:pt x="42238" y="19386"/>
                  </a:cubicBezTo>
                  <a:cubicBezTo>
                    <a:pt x="43991" y="22070"/>
                    <a:pt x="46265" y="24381"/>
                    <a:pt x="48949" y="26134"/>
                  </a:cubicBezTo>
                  <a:cubicBezTo>
                    <a:pt x="49471" y="26432"/>
                    <a:pt x="49955" y="26767"/>
                    <a:pt x="50477" y="27066"/>
                  </a:cubicBezTo>
                  <a:cubicBezTo>
                    <a:pt x="51447" y="27737"/>
                    <a:pt x="52714" y="27811"/>
                    <a:pt x="53758" y="27289"/>
                  </a:cubicBezTo>
                  <a:cubicBezTo>
                    <a:pt x="54653" y="26842"/>
                    <a:pt x="55547" y="26357"/>
                    <a:pt x="56368" y="25761"/>
                  </a:cubicBezTo>
                  <a:cubicBezTo>
                    <a:pt x="57486" y="24903"/>
                    <a:pt x="58530" y="23934"/>
                    <a:pt x="59462" y="22890"/>
                  </a:cubicBezTo>
                  <a:cubicBezTo>
                    <a:pt x="60543" y="21809"/>
                    <a:pt x="61475" y="20616"/>
                    <a:pt x="62258" y="19311"/>
                  </a:cubicBezTo>
                  <a:cubicBezTo>
                    <a:pt x="63525" y="17261"/>
                    <a:pt x="64159" y="14838"/>
                    <a:pt x="64084" y="12415"/>
                  </a:cubicBezTo>
                  <a:cubicBezTo>
                    <a:pt x="64047" y="10029"/>
                    <a:pt x="63190" y="7755"/>
                    <a:pt x="61661" y="5965"/>
                  </a:cubicBezTo>
                  <a:cubicBezTo>
                    <a:pt x="60655" y="4772"/>
                    <a:pt x="59462" y="3728"/>
                    <a:pt x="58157" y="2945"/>
                  </a:cubicBezTo>
                  <a:cubicBezTo>
                    <a:pt x="56554" y="1976"/>
                    <a:pt x="54727" y="1454"/>
                    <a:pt x="52863" y="1492"/>
                  </a:cubicBezTo>
                  <a:close/>
                  <a:moveTo>
                    <a:pt x="21511" y="88540"/>
                  </a:moveTo>
                  <a:cubicBezTo>
                    <a:pt x="21697" y="88428"/>
                    <a:pt x="21809" y="88354"/>
                    <a:pt x="21884" y="88242"/>
                  </a:cubicBezTo>
                  <a:cubicBezTo>
                    <a:pt x="22480" y="87757"/>
                    <a:pt x="23188" y="87422"/>
                    <a:pt x="23971" y="87310"/>
                  </a:cubicBezTo>
                  <a:cubicBezTo>
                    <a:pt x="24754" y="87161"/>
                    <a:pt x="25574" y="87459"/>
                    <a:pt x="26022" y="88093"/>
                  </a:cubicBezTo>
                  <a:cubicBezTo>
                    <a:pt x="26283" y="88428"/>
                    <a:pt x="26469" y="88764"/>
                    <a:pt x="26693" y="89099"/>
                  </a:cubicBezTo>
                  <a:cubicBezTo>
                    <a:pt x="26805" y="89286"/>
                    <a:pt x="26805" y="89509"/>
                    <a:pt x="27103" y="89547"/>
                  </a:cubicBezTo>
                  <a:cubicBezTo>
                    <a:pt x="27327" y="89397"/>
                    <a:pt x="27588" y="89211"/>
                    <a:pt x="27811" y="89025"/>
                  </a:cubicBezTo>
                  <a:cubicBezTo>
                    <a:pt x="28370" y="88652"/>
                    <a:pt x="29041" y="88465"/>
                    <a:pt x="29712" y="88465"/>
                  </a:cubicBezTo>
                  <a:cubicBezTo>
                    <a:pt x="30346" y="88428"/>
                    <a:pt x="30943" y="88726"/>
                    <a:pt x="31241" y="89248"/>
                  </a:cubicBezTo>
                  <a:cubicBezTo>
                    <a:pt x="31427" y="89472"/>
                    <a:pt x="31576" y="89733"/>
                    <a:pt x="31763" y="89994"/>
                  </a:cubicBezTo>
                  <a:cubicBezTo>
                    <a:pt x="32471" y="89323"/>
                    <a:pt x="33478" y="88987"/>
                    <a:pt x="34484" y="89025"/>
                  </a:cubicBezTo>
                  <a:cubicBezTo>
                    <a:pt x="35118" y="89025"/>
                    <a:pt x="35752" y="89248"/>
                    <a:pt x="36199" y="89733"/>
                  </a:cubicBezTo>
                  <a:cubicBezTo>
                    <a:pt x="36311" y="89845"/>
                    <a:pt x="36386" y="90106"/>
                    <a:pt x="36684" y="89994"/>
                  </a:cubicBezTo>
                  <a:cubicBezTo>
                    <a:pt x="37318" y="83917"/>
                    <a:pt x="36796" y="77803"/>
                    <a:pt x="35081" y="71988"/>
                  </a:cubicBezTo>
                  <a:cubicBezTo>
                    <a:pt x="35006" y="71764"/>
                    <a:pt x="34894" y="71578"/>
                    <a:pt x="34783" y="71391"/>
                  </a:cubicBezTo>
                  <a:cubicBezTo>
                    <a:pt x="34671" y="71727"/>
                    <a:pt x="34596" y="71950"/>
                    <a:pt x="34522" y="72174"/>
                  </a:cubicBezTo>
                  <a:cubicBezTo>
                    <a:pt x="34447" y="72361"/>
                    <a:pt x="34372" y="72659"/>
                    <a:pt x="34298" y="72920"/>
                  </a:cubicBezTo>
                  <a:cubicBezTo>
                    <a:pt x="33962" y="73703"/>
                    <a:pt x="33590" y="73852"/>
                    <a:pt x="32881" y="73442"/>
                  </a:cubicBezTo>
                  <a:cubicBezTo>
                    <a:pt x="32732" y="73330"/>
                    <a:pt x="32546" y="73218"/>
                    <a:pt x="32397" y="73106"/>
                  </a:cubicBezTo>
                  <a:cubicBezTo>
                    <a:pt x="31912" y="72733"/>
                    <a:pt x="31465" y="72323"/>
                    <a:pt x="31129" y="71839"/>
                  </a:cubicBezTo>
                  <a:cubicBezTo>
                    <a:pt x="31017" y="71727"/>
                    <a:pt x="30905" y="71615"/>
                    <a:pt x="30756" y="71540"/>
                  </a:cubicBezTo>
                  <a:cubicBezTo>
                    <a:pt x="30495" y="71988"/>
                    <a:pt x="30309" y="72361"/>
                    <a:pt x="30085" y="72733"/>
                  </a:cubicBezTo>
                  <a:cubicBezTo>
                    <a:pt x="29973" y="72994"/>
                    <a:pt x="29862" y="73218"/>
                    <a:pt x="29750" y="73479"/>
                  </a:cubicBezTo>
                  <a:cubicBezTo>
                    <a:pt x="29638" y="73703"/>
                    <a:pt x="29489" y="73964"/>
                    <a:pt x="29377" y="74187"/>
                  </a:cubicBezTo>
                  <a:cubicBezTo>
                    <a:pt x="29153" y="74523"/>
                    <a:pt x="28706" y="74560"/>
                    <a:pt x="28408" y="74336"/>
                  </a:cubicBezTo>
                  <a:cubicBezTo>
                    <a:pt x="28147" y="74113"/>
                    <a:pt x="27886" y="73852"/>
                    <a:pt x="27699" y="73591"/>
                  </a:cubicBezTo>
                  <a:cubicBezTo>
                    <a:pt x="27252" y="72994"/>
                    <a:pt x="26842" y="72398"/>
                    <a:pt x="26395" y="71801"/>
                  </a:cubicBezTo>
                  <a:cubicBezTo>
                    <a:pt x="26096" y="71429"/>
                    <a:pt x="25761" y="71093"/>
                    <a:pt x="25425" y="70795"/>
                  </a:cubicBezTo>
                  <a:cubicBezTo>
                    <a:pt x="25276" y="70646"/>
                    <a:pt x="25090" y="70571"/>
                    <a:pt x="24903" y="70534"/>
                  </a:cubicBezTo>
                  <a:cubicBezTo>
                    <a:pt x="24493" y="70459"/>
                    <a:pt x="24046" y="70459"/>
                    <a:pt x="23636" y="70422"/>
                  </a:cubicBezTo>
                  <a:cubicBezTo>
                    <a:pt x="23599" y="70497"/>
                    <a:pt x="23561" y="70571"/>
                    <a:pt x="23524" y="70683"/>
                  </a:cubicBezTo>
                  <a:cubicBezTo>
                    <a:pt x="22704" y="73330"/>
                    <a:pt x="21735" y="75939"/>
                    <a:pt x="20691" y="78512"/>
                  </a:cubicBezTo>
                  <a:cubicBezTo>
                    <a:pt x="19647" y="81084"/>
                    <a:pt x="18678" y="83582"/>
                    <a:pt x="17708" y="86117"/>
                  </a:cubicBezTo>
                  <a:cubicBezTo>
                    <a:pt x="17634" y="86303"/>
                    <a:pt x="17559" y="86527"/>
                    <a:pt x="17522" y="86751"/>
                  </a:cubicBezTo>
                  <a:cubicBezTo>
                    <a:pt x="19945" y="86378"/>
                    <a:pt x="20653" y="87123"/>
                    <a:pt x="21511" y="88540"/>
                  </a:cubicBezTo>
                  <a:close/>
                  <a:moveTo>
                    <a:pt x="12191" y="26805"/>
                  </a:moveTo>
                  <a:cubicBezTo>
                    <a:pt x="12116" y="27140"/>
                    <a:pt x="12042" y="27364"/>
                    <a:pt x="11967" y="27625"/>
                  </a:cubicBezTo>
                  <a:cubicBezTo>
                    <a:pt x="11818" y="28221"/>
                    <a:pt x="11557" y="28296"/>
                    <a:pt x="10998" y="28035"/>
                  </a:cubicBezTo>
                  <a:cubicBezTo>
                    <a:pt x="10812" y="27923"/>
                    <a:pt x="10662" y="27811"/>
                    <a:pt x="10476" y="27737"/>
                  </a:cubicBezTo>
                  <a:cubicBezTo>
                    <a:pt x="9768" y="27401"/>
                    <a:pt x="9097" y="27028"/>
                    <a:pt x="8388" y="26730"/>
                  </a:cubicBezTo>
                  <a:cubicBezTo>
                    <a:pt x="7382" y="26357"/>
                    <a:pt x="7046" y="26581"/>
                    <a:pt x="6934" y="27662"/>
                  </a:cubicBezTo>
                  <a:cubicBezTo>
                    <a:pt x="6897" y="28035"/>
                    <a:pt x="6934" y="28408"/>
                    <a:pt x="6934" y="28780"/>
                  </a:cubicBezTo>
                  <a:cubicBezTo>
                    <a:pt x="6934" y="29079"/>
                    <a:pt x="6674" y="29302"/>
                    <a:pt x="6375" y="29265"/>
                  </a:cubicBezTo>
                  <a:cubicBezTo>
                    <a:pt x="6152" y="29228"/>
                    <a:pt x="5928" y="29116"/>
                    <a:pt x="5704" y="29079"/>
                  </a:cubicBezTo>
                  <a:cubicBezTo>
                    <a:pt x="4996" y="28929"/>
                    <a:pt x="4288" y="29004"/>
                    <a:pt x="3617" y="29302"/>
                  </a:cubicBezTo>
                  <a:cubicBezTo>
                    <a:pt x="3169" y="29526"/>
                    <a:pt x="2871" y="30011"/>
                    <a:pt x="2834" y="30495"/>
                  </a:cubicBezTo>
                  <a:cubicBezTo>
                    <a:pt x="2759" y="31054"/>
                    <a:pt x="2946" y="31576"/>
                    <a:pt x="3318" y="31986"/>
                  </a:cubicBezTo>
                  <a:cubicBezTo>
                    <a:pt x="3430" y="32098"/>
                    <a:pt x="3542" y="32210"/>
                    <a:pt x="3617" y="32359"/>
                  </a:cubicBezTo>
                  <a:cubicBezTo>
                    <a:pt x="3728" y="32508"/>
                    <a:pt x="3654" y="32695"/>
                    <a:pt x="3505" y="32807"/>
                  </a:cubicBezTo>
                  <a:cubicBezTo>
                    <a:pt x="3356" y="32881"/>
                    <a:pt x="3207" y="32918"/>
                    <a:pt x="3057" y="32956"/>
                  </a:cubicBezTo>
                  <a:cubicBezTo>
                    <a:pt x="2685" y="32993"/>
                    <a:pt x="2386" y="33179"/>
                    <a:pt x="2163" y="33440"/>
                  </a:cubicBezTo>
                  <a:cubicBezTo>
                    <a:pt x="1417" y="34372"/>
                    <a:pt x="970" y="35491"/>
                    <a:pt x="1007" y="36721"/>
                  </a:cubicBezTo>
                  <a:cubicBezTo>
                    <a:pt x="932" y="37094"/>
                    <a:pt x="1231" y="37467"/>
                    <a:pt x="1603" y="37504"/>
                  </a:cubicBezTo>
                  <a:cubicBezTo>
                    <a:pt x="1827" y="37578"/>
                    <a:pt x="2088" y="37616"/>
                    <a:pt x="2275" y="37653"/>
                  </a:cubicBezTo>
                  <a:cubicBezTo>
                    <a:pt x="2796" y="37765"/>
                    <a:pt x="2908" y="37989"/>
                    <a:pt x="2685" y="38436"/>
                  </a:cubicBezTo>
                  <a:cubicBezTo>
                    <a:pt x="2535" y="38660"/>
                    <a:pt x="2424" y="38920"/>
                    <a:pt x="2312" y="39144"/>
                  </a:cubicBezTo>
                  <a:cubicBezTo>
                    <a:pt x="2163" y="39554"/>
                    <a:pt x="2312" y="40002"/>
                    <a:pt x="2647" y="40225"/>
                  </a:cubicBezTo>
                  <a:cubicBezTo>
                    <a:pt x="3207" y="40635"/>
                    <a:pt x="3915" y="40896"/>
                    <a:pt x="4623" y="40934"/>
                  </a:cubicBezTo>
                  <a:cubicBezTo>
                    <a:pt x="5220" y="40971"/>
                    <a:pt x="5853" y="40784"/>
                    <a:pt x="6375" y="40412"/>
                  </a:cubicBezTo>
                  <a:cubicBezTo>
                    <a:pt x="6226" y="39890"/>
                    <a:pt x="6040" y="39480"/>
                    <a:pt x="5928" y="38995"/>
                  </a:cubicBezTo>
                  <a:cubicBezTo>
                    <a:pt x="5667" y="37989"/>
                    <a:pt x="6375" y="36945"/>
                    <a:pt x="7419" y="36833"/>
                  </a:cubicBezTo>
                  <a:cubicBezTo>
                    <a:pt x="7643" y="36796"/>
                    <a:pt x="7866" y="36796"/>
                    <a:pt x="8127" y="36796"/>
                  </a:cubicBezTo>
                  <a:cubicBezTo>
                    <a:pt x="9209" y="36758"/>
                    <a:pt x="10252" y="36870"/>
                    <a:pt x="11296" y="37131"/>
                  </a:cubicBezTo>
                  <a:cubicBezTo>
                    <a:pt x="11483" y="37206"/>
                    <a:pt x="11706" y="37206"/>
                    <a:pt x="11893" y="37243"/>
                  </a:cubicBezTo>
                  <a:cubicBezTo>
                    <a:pt x="12005" y="36870"/>
                    <a:pt x="12042" y="36497"/>
                    <a:pt x="11967" y="36125"/>
                  </a:cubicBezTo>
                  <a:cubicBezTo>
                    <a:pt x="11893" y="34782"/>
                    <a:pt x="12005" y="33478"/>
                    <a:pt x="12340" y="32173"/>
                  </a:cubicBezTo>
                  <a:cubicBezTo>
                    <a:pt x="12415" y="31800"/>
                    <a:pt x="12564" y="31465"/>
                    <a:pt x="12713" y="31129"/>
                  </a:cubicBezTo>
                  <a:cubicBezTo>
                    <a:pt x="12899" y="30793"/>
                    <a:pt x="13272" y="30607"/>
                    <a:pt x="13645" y="30682"/>
                  </a:cubicBezTo>
                  <a:cubicBezTo>
                    <a:pt x="13906" y="30719"/>
                    <a:pt x="14167" y="30793"/>
                    <a:pt x="14428" y="30868"/>
                  </a:cubicBezTo>
                  <a:cubicBezTo>
                    <a:pt x="14651" y="29414"/>
                    <a:pt x="13831" y="27886"/>
                    <a:pt x="12191" y="26805"/>
                  </a:cubicBezTo>
                  <a:close/>
                  <a:moveTo>
                    <a:pt x="16702" y="89882"/>
                  </a:moveTo>
                  <a:cubicBezTo>
                    <a:pt x="16963" y="90143"/>
                    <a:pt x="17298" y="90367"/>
                    <a:pt x="17634" y="90479"/>
                  </a:cubicBezTo>
                  <a:cubicBezTo>
                    <a:pt x="19759" y="91522"/>
                    <a:pt x="22033" y="92193"/>
                    <a:pt x="24381" y="92492"/>
                  </a:cubicBezTo>
                  <a:cubicBezTo>
                    <a:pt x="25947" y="92678"/>
                    <a:pt x="27550" y="92864"/>
                    <a:pt x="29153" y="93051"/>
                  </a:cubicBezTo>
                  <a:cubicBezTo>
                    <a:pt x="31129" y="93275"/>
                    <a:pt x="33105" y="93312"/>
                    <a:pt x="35081" y="93125"/>
                  </a:cubicBezTo>
                  <a:cubicBezTo>
                    <a:pt x="35826" y="93051"/>
                    <a:pt x="36386" y="92753"/>
                    <a:pt x="36497" y="91895"/>
                  </a:cubicBezTo>
                  <a:cubicBezTo>
                    <a:pt x="36311" y="91522"/>
                    <a:pt x="36125" y="91150"/>
                    <a:pt x="35901" y="90739"/>
                  </a:cubicBezTo>
                  <a:cubicBezTo>
                    <a:pt x="35677" y="90255"/>
                    <a:pt x="35155" y="89919"/>
                    <a:pt x="34633" y="89919"/>
                  </a:cubicBezTo>
                  <a:cubicBezTo>
                    <a:pt x="33627" y="89882"/>
                    <a:pt x="32769" y="90068"/>
                    <a:pt x="32173" y="91000"/>
                  </a:cubicBezTo>
                  <a:cubicBezTo>
                    <a:pt x="32136" y="91075"/>
                    <a:pt x="32061" y="91150"/>
                    <a:pt x="32024" y="91261"/>
                  </a:cubicBezTo>
                  <a:cubicBezTo>
                    <a:pt x="31800" y="91671"/>
                    <a:pt x="31166" y="91597"/>
                    <a:pt x="31092" y="91112"/>
                  </a:cubicBezTo>
                  <a:cubicBezTo>
                    <a:pt x="30943" y="90739"/>
                    <a:pt x="30831" y="90329"/>
                    <a:pt x="30682" y="89994"/>
                  </a:cubicBezTo>
                  <a:cubicBezTo>
                    <a:pt x="30495" y="89472"/>
                    <a:pt x="29936" y="89174"/>
                    <a:pt x="29452" y="89360"/>
                  </a:cubicBezTo>
                  <a:cubicBezTo>
                    <a:pt x="28743" y="89472"/>
                    <a:pt x="28072" y="89845"/>
                    <a:pt x="27588" y="90329"/>
                  </a:cubicBezTo>
                  <a:cubicBezTo>
                    <a:pt x="26842" y="90963"/>
                    <a:pt x="26581" y="90889"/>
                    <a:pt x="26134" y="90031"/>
                  </a:cubicBezTo>
                  <a:cubicBezTo>
                    <a:pt x="25947" y="89621"/>
                    <a:pt x="25724" y="89248"/>
                    <a:pt x="25500" y="88875"/>
                  </a:cubicBezTo>
                  <a:cubicBezTo>
                    <a:pt x="25202" y="88316"/>
                    <a:pt x="24568" y="88055"/>
                    <a:pt x="23971" y="88242"/>
                  </a:cubicBezTo>
                  <a:cubicBezTo>
                    <a:pt x="23412" y="88316"/>
                    <a:pt x="22928" y="88540"/>
                    <a:pt x="22517" y="88875"/>
                  </a:cubicBezTo>
                  <a:cubicBezTo>
                    <a:pt x="22331" y="89025"/>
                    <a:pt x="22182" y="89211"/>
                    <a:pt x="21996" y="89323"/>
                  </a:cubicBezTo>
                  <a:cubicBezTo>
                    <a:pt x="21623" y="89696"/>
                    <a:pt x="20989" y="89621"/>
                    <a:pt x="20765" y="89136"/>
                  </a:cubicBezTo>
                  <a:cubicBezTo>
                    <a:pt x="20616" y="88913"/>
                    <a:pt x="20504" y="88615"/>
                    <a:pt x="20318" y="88354"/>
                  </a:cubicBezTo>
                  <a:cubicBezTo>
                    <a:pt x="19871" y="87720"/>
                    <a:pt x="19125" y="87422"/>
                    <a:pt x="18379" y="87533"/>
                  </a:cubicBezTo>
                  <a:cubicBezTo>
                    <a:pt x="17522" y="87794"/>
                    <a:pt x="16814" y="88242"/>
                    <a:pt x="16702" y="89286"/>
                  </a:cubicBezTo>
                  <a:cubicBezTo>
                    <a:pt x="16739" y="89509"/>
                    <a:pt x="16702" y="89696"/>
                    <a:pt x="16702" y="89845"/>
                  </a:cubicBezTo>
                  <a:close/>
                  <a:moveTo>
                    <a:pt x="12116" y="38548"/>
                  </a:moveTo>
                  <a:cubicBezTo>
                    <a:pt x="11855" y="38287"/>
                    <a:pt x="11557" y="38100"/>
                    <a:pt x="11184" y="38063"/>
                  </a:cubicBezTo>
                  <a:cubicBezTo>
                    <a:pt x="10327" y="37802"/>
                    <a:pt x="9470" y="37690"/>
                    <a:pt x="8612" y="37690"/>
                  </a:cubicBezTo>
                  <a:cubicBezTo>
                    <a:pt x="8314" y="37653"/>
                    <a:pt x="8016" y="37653"/>
                    <a:pt x="7717" y="37690"/>
                  </a:cubicBezTo>
                  <a:cubicBezTo>
                    <a:pt x="7121" y="37653"/>
                    <a:pt x="6674" y="38212"/>
                    <a:pt x="6860" y="38771"/>
                  </a:cubicBezTo>
                  <a:cubicBezTo>
                    <a:pt x="6860" y="39070"/>
                    <a:pt x="6934" y="39368"/>
                    <a:pt x="7084" y="39666"/>
                  </a:cubicBezTo>
                  <a:cubicBezTo>
                    <a:pt x="7494" y="40598"/>
                    <a:pt x="8090" y="41418"/>
                    <a:pt x="8798" y="42127"/>
                  </a:cubicBezTo>
                  <a:cubicBezTo>
                    <a:pt x="8985" y="42276"/>
                    <a:pt x="9171" y="42388"/>
                    <a:pt x="9358" y="42537"/>
                  </a:cubicBezTo>
                  <a:cubicBezTo>
                    <a:pt x="9693" y="42201"/>
                    <a:pt x="10029" y="41866"/>
                    <a:pt x="10439" y="41605"/>
                  </a:cubicBezTo>
                  <a:cubicBezTo>
                    <a:pt x="10774" y="41344"/>
                    <a:pt x="11184" y="41157"/>
                    <a:pt x="11557" y="40971"/>
                  </a:cubicBezTo>
                  <a:close/>
                  <a:moveTo>
                    <a:pt x="9022" y="87235"/>
                  </a:moveTo>
                  <a:cubicBezTo>
                    <a:pt x="9171" y="86900"/>
                    <a:pt x="9246" y="86564"/>
                    <a:pt x="9171" y="86229"/>
                  </a:cubicBezTo>
                  <a:cubicBezTo>
                    <a:pt x="9097" y="85222"/>
                    <a:pt x="8575" y="84327"/>
                    <a:pt x="7792" y="83768"/>
                  </a:cubicBezTo>
                  <a:cubicBezTo>
                    <a:pt x="7568" y="83544"/>
                    <a:pt x="7382" y="83358"/>
                    <a:pt x="7158" y="83134"/>
                  </a:cubicBezTo>
                  <a:cubicBezTo>
                    <a:pt x="6636" y="82426"/>
                    <a:pt x="5816" y="81979"/>
                    <a:pt x="4959" y="81904"/>
                  </a:cubicBezTo>
                  <a:cubicBezTo>
                    <a:pt x="4549" y="81830"/>
                    <a:pt x="4139" y="81979"/>
                    <a:pt x="3840" y="82202"/>
                  </a:cubicBezTo>
                  <a:cubicBezTo>
                    <a:pt x="3542" y="82426"/>
                    <a:pt x="3244" y="82650"/>
                    <a:pt x="3244" y="83097"/>
                  </a:cubicBezTo>
                  <a:lnTo>
                    <a:pt x="3840" y="83321"/>
                  </a:lnTo>
                  <a:cubicBezTo>
                    <a:pt x="4101" y="83395"/>
                    <a:pt x="4474" y="83395"/>
                    <a:pt x="4549" y="83768"/>
                  </a:cubicBezTo>
                  <a:cubicBezTo>
                    <a:pt x="4586" y="84141"/>
                    <a:pt x="4213" y="84290"/>
                    <a:pt x="3878" y="84439"/>
                  </a:cubicBezTo>
                  <a:cubicBezTo>
                    <a:pt x="3579" y="84551"/>
                    <a:pt x="3393" y="84626"/>
                    <a:pt x="3356" y="85036"/>
                  </a:cubicBezTo>
                  <a:cubicBezTo>
                    <a:pt x="3542" y="85036"/>
                    <a:pt x="3691" y="85036"/>
                    <a:pt x="3840" y="85036"/>
                  </a:cubicBezTo>
                  <a:cubicBezTo>
                    <a:pt x="4027" y="84961"/>
                    <a:pt x="4213" y="84887"/>
                    <a:pt x="4399" y="84812"/>
                  </a:cubicBezTo>
                  <a:cubicBezTo>
                    <a:pt x="4810" y="84626"/>
                    <a:pt x="5070" y="84663"/>
                    <a:pt x="5182" y="84924"/>
                  </a:cubicBezTo>
                  <a:cubicBezTo>
                    <a:pt x="5294" y="85148"/>
                    <a:pt x="5108" y="85408"/>
                    <a:pt x="4921" y="85595"/>
                  </a:cubicBezTo>
                  <a:cubicBezTo>
                    <a:pt x="4549" y="85856"/>
                    <a:pt x="4250" y="86266"/>
                    <a:pt x="4027" y="86713"/>
                  </a:cubicBezTo>
                  <a:cubicBezTo>
                    <a:pt x="4213" y="86676"/>
                    <a:pt x="4362" y="86676"/>
                    <a:pt x="4511" y="86639"/>
                  </a:cubicBezTo>
                  <a:cubicBezTo>
                    <a:pt x="4884" y="86415"/>
                    <a:pt x="5257" y="86191"/>
                    <a:pt x="5630" y="85930"/>
                  </a:cubicBezTo>
                  <a:cubicBezTo>
                    <a:pt x="5816" y="85819"/>
                    <a:pt x="5965" y="85632"/>
                    <a:pt x="6152" y="85520"/>
                  </a:cubicBezTo>
                  <a:cubicBezTo>
                    <a:pt x="6301" y="85408"/>
                    <a:pt x="6524" y="85408"/>
                    <a:pt x="6636" y="85595"/>
                  </a:cubicBezTo>
                  <a:cubicBezTo>
                    <a:pt x="6711" y="85707"/>
                    <a:pt x="6748" y="85893"/>
                    <a:pt x="6748" y="86042"/>
                  </a:cubicBezTo>
                  <a:cubicBezTo>
                    <a:pt x="6674" y="86229"/>
                    <a:pt x="6562" y="86415"/>
                    <a:pt x="6450" y="86564"/>
                  </a:cubicBezTo>
                  <a:cubicBezTo>
                    <a:pt x="6338" y="86862"/>
                    <a:pt x="6263" y="87198"/>
                    <a:pt x="6189" y="87496"/>
                  </a:cubicBezTo>
                  <a:cubicBezTo>
                    <a:pt x="6189" y="87645"/>
                    <a:pt x="6263" y="87757"/>
                    <a:pt x="6375" y="87832"/>
                  </a:cubicBezTo>
                  <a:cubicBezTo>
                    <a:pt x="6487" y="87869"/>
                    <a:pt x="6599" y="87869"/>
                    <a:pt x="6711" y="87794"/>
                  </a:cubicBezTo>
                  <a:cubicBezTo>
                    <a:pt x="7009" y="87496"/>
                    <a:pt x="7195" y="87161"/>
                    <a:pt x="7270" y="86751"/>
                  </a:cubicBezTo>
                  <a:cubicBezTo>
                    <a:pt x="7345" y="86564"/>
                    <a:pt x="7382" y="86378"/>
                    <a:pt x="7494" y="86191"/>
                  </a:cubicBezTo>
                  <a:cubicBezTo>
                    <a:pt x="7643" y="85968"/>
                    <a:pt x="7941" y="85968"/>
                    <a:pt x="8090" y="86154"/>
                  </a:cubicBezTo>
                  <a:cubicBezTo>
                    <a:pt x="8202" y="86378"/>
                    <a:pt x="8277" y="86601"/>
                    <a:pt x="8388" y="86788"/>
                  </a:cubicBezTo>
                  <a:cubicBezTo>
                    <a:pt x="8500" y="87011"/>
                    <a:pt x="8612" y="87272"/>
                    <a:pt x="9022" y="87235"/>
                  </a:cubicBezTo>
                  <a:close/>
                  <a:moveTo>
                    <a:pt x="13086" y="37653"/>
                  </a:moveTo>
                  <a:cubicBezTo>
                    <a:pt x="14018" y="36945"/>
                    <a:pt x="15136" y="36497"/>
                    <a:pt x="16292" y="36385"/>
                  </a:cubicBezTo>
                  <a:cubicBezTo>
                    <a:pt x="16478" y="35640"/>
                    <a:pt x="16441" y="34894"/>
                    <a:pt x="16180" y="34186"/>
                  </a:cubicBezTo>
                  <a:cubicBezTo>
                    <a:pt x="15956" y="33478"/>
                    <a:pt x="15546" y="32844"/>
                    <a:pt x="14950" y="32397"/>
                  </a:cubicBezTo>
                  <a:cubicBezTo>
                    <a:pt x="14502" y="32061"/>
                    <a:pt x="14130" y="31614"/>
                    <a:pt x="13533" y="31614"/>
                  </a:cubicBezTo>
                  <a:cubicBezTo>
                    <a:pt x="12862" y="32993"/>
                    <a:pt x="12638" y="36087"/>
                    <a:pt x="13086" y="37653"/>
                  </a:cubicBezTo>
                  <a:close/>
                  <a:moveTo>
                    <a:pt x="50328" y="75828"/>
                  </a:moveTo>
                  <a:cubicBezTo>
                    <a:pt x="50589" y="75753"/>
                    <a:pt x="50776" y="75790"/>
                    <a:pt x="50887" y="75678"/>
                  </a:cubicBezTo>
                  <a:cubicBezTo>
                    <a:pt x="51447" y="75306"/>
                    <a:pt x="51819" y="74709"/>
                    <a:pt x="51931" y="74038"/>
                  </a:cubicBezTo>
                  <a:cubicBezTo>
                    <a:pt x="52006" y="73367"/>
                    <a:pt x="52043" y="72696"/>
                    <a:pt x="52043" y="72025"/>
                  </a:cubicBezTo>
                  <a:cubicBezTo>
                    <a:pt x="52043" y="71652"/>
                    <a:pt x="51969" y="71279"/>
                    <a:pt x="51857" y="70944"/>
                  </a:cubicBezTo>
                  <a:cubicBezTo>
                    <a:pt x="51670" y="70385"/>
                    <a:pt x="51409" y="69825"/>
                    <a:pt x="51186" y="69266"/>
                  </a:cubicBezTo>
                  <a:cubicBezTo>
                    <a:pt x="51111" y="69154"/>
                    <a:pt x="50999" y="69043"/>
                    <a:pt x="50776" y="68856"/>
                  </a:cubicBezTo>
                  <a:cubicBezTo>
                    <a:pt x="50813" y="69080"/>
                    <a:pt x="50813" y="69266"/>
                    <a:pt x="50776" y="69490"/>
                  </a:cubicBezTo>
                  <a:cubicBezTo>
                    <a:pt x="50776" y="69788"/>
                    <a:pt x="50440" y="69937"/>
                    <a:pt x="50179" y="69788"/>
                  </a:cubicBezTo>
                  <a:cubicBezTo>
                    <a:pt x="50067" y="69676"/>
                    <a:pt x="49955" y="69565"/>
                    <a:pt x="49806" y="69453"/>
                  </a:cubicBezTo>
                  <a:cubicBezTo>
                    <a:pt x="49471" y="69154"/>
                    <a:pt x="48986" y="69192"/>
                    <a:pt x="48725" y="69565"/>
                  </a:cubicBezTo>
                  <a:cubicBezTo>
                    <a:pt x="48613" y="69676"/>
                    <a:pt x="48539" y="69825"/>
                    <a:pt x="48464" y="69975"/>
                  </a:cubicBezTo>
                  <a:cubicBezTo>
                    <a:pt x="48241" y="70236"/>
                    <a:pt x="48390" y="70646"/>
                    <a:pt x="48762" y="70720"/>
                  </a:cubicBezTo>
                  <a:cubicBezTo>
                    <a:pt x="49061" y="70795"/>
                    <a:pt x="49396" y="70832"/>
                    <a:pt x="49732" y="70944"/>
                  </a:cubicBezTo>
                  <a:cubicBezTo>
                    <a:pt x="49844" y="70944"/>
                    <a:pt x="49993" y="71093"/>
                    <a:pt x="49993" y="71168"/>
                  </a:cubicBezTo>
                  <a:cubicBezTo>
                    <a:pt x="50030" y="71354"/>
                    <a:pt x="49955" y="71503"/>
                    <a:pt x="49881" y="71652"/>
                  </a:cubicBezTo>
                  <a:cubicBezTo>
                    <a:pt x="49694" y="71764"/>
                    <a:pt x="49508" y="71913"/>
                    <a:pt x="49284" y="72025"/>
                  </a:cubicBezTo>
                  <a:cubicBezTo>
                    <a:pt x="49210" y="72100"/>
                    <a:pt x="49173" y="72211"/>
                    <a:pt x="49098" y="72435"/>
                  </a:cubicBezTo>
                  <a:cubicBezTo>
                    <a:pt x="49322" y="72435"/>
                    <a:pt x="49471" y="72398"/>
                    <a:pt x="49583" y="72361"/>
                  </a:cubicBezTo>
                  <a:cubicBezTo>
                    <a:pt x="49844" y="72361"/>
                    <a:pt x="50030" y="72361"/>
                    <a:pt x="50179" y="72621"/>
                  </a:cubicBezTo>
                  <a:cubicBezTo>
                    <a:pt x="50291" y="72882"/>
                    <a:pt x="50179" y="73032"/>
                    <a:pt x="49806" y="73255"/>
                  </a:cubicBezTo>
                  <a:cubicBezTo>
                    <a:pt x="49657" y="73330"/>
                    <a:pt x="49508" y="73404"/>
                    <a:pt x="49396" y="73516"/>
                  </a:cubicBezTo>
                  <a:cubicBezTo>
                    <a:pt x="49061" y="73740"/>
                    <a:pt x="48874" y="74113"/>
                    <a:pt x="48949" y="74523"/>
                  </a:cubicBezTo>
                  <a:cubicBezTo>
                    <a:pt x="49098" y="74560"/>
                    <a:pt x="49247" y="74597"/>
                    <a:pt x="49433" y="74597"/>
                  </a:cubicBezTo>
                  <a:cubicBezTo>
                    <a:pt x="49620" y="74597"/>
                    <a:pt x="49806" y="74448"/>
                    <a:pt x="49993" y="74411"/>
                  </a:cubicBezTo>
                  <a:cubicBezTo>
                    <a:pt x="50291" y="74336"/>
                    <a:pt x="50552" y="74597"/>
                    <a:pt x="50515" y="74896"/>
                  </a:cubicBezTo>
                  <a:cubicBezTo>
                    <a:pt x="50477" y="75119"/>
                    <a:pt x="50403" y="75380"/>
                    <a:pt x="50328" y="75828"/>
                  </a:cubicBezTo>
                  <a:close/>
                  <a:moveTo>
                    <a:pt x="11557" y="62295"/>
                  </a:moveTo>
                  <a:cubicBezTo>
                    <a:pt x="11744" y="62034"/>
                    <a:pt x="11744" y="61661"/>
                    <a:pt x="11594" y="61363"/>
                  </a:cubicBezTo>
                  <a:cubicBezTo>
                    <a:pt x="11334" y="60878"/>
                    <a:pt x="11147" y="60394"/>
                    <a:pt x="10998" y="59872"/>
                  </a:cubicBezTo>
                  <a:cubicBezTo>
                    <a:pt x="10849" y="59014"/>
                    <a:pt x="10290" y="58269"/>
                    <a:pt x="9470" y="57896"/>
                  </a:cubicBezTo>
                  <a:cubicBezTo>
                    <a:pt x="9209" y="57747"/>
                    <a:pt x="8985" y="57560"/>
                    <a:pt x="8724" y="57374"/>
                  </a:cubicBezTo>
                  <a:cubicBezTo>
                    <a:pt x="8500" y="57188"/>
                    <a:pt x="8165" y="57150"/>
                    <a:pt x="7904" y="57299"/>
                  </a:cubicBezTo>
                  <a:cubicBezTo>
                    <a:pt x="7568" y="58082"/>
                    <a:pt x="7419" y="58902"/>
                    <a:pt x="7568" y="59760"/>
                  </a:cubicBezTo>
                  <a:cubicBezTo>
                    <a:pt x="7717" y="60580"/>
                    <a:pt x="8202" y="61326"/>
                    <a:pt x="8948" y="61773"/>
                  </a:cubicBezTo>
                  <a:cubicBezTo>
                    <a:pt x="9693" y="62295"/>
                    <a:pt x="10662" y="62444"/>
                    <a:pt x="11557" y="62295"/>
                  </a:cubicBezTo>
                  <a:close/>
                  <a:moveTo>
                    <a:pt x="44475" y="51148"/>
                  </a:moveTo>
                  <a:cubicBezTo>
                    <a:pt x="44513" y="51484"/>
                    <a:pt x="44550" y="51782"/>
                    <a:pt x="44587" y="52080"/>
                  </a:cubicBezTo>
                  <a:cubicBezTo>
                    <a:pt x="44624" y="52416"/>
                    <a:pt x="44662" y="52602"/>
                    <a:pt x="44699" y="52900"/>
                  </a:cubicBezTo>
                  <a:cubicBezTo>
                    <a:pt x="44699" y="53161"/>
                    <a:pt x="44736" y="53497"/>
                    <a:pt x="44736" y="53795"/>
                  </a:cubicBezTo>
                  <a:cubicBezTo>
                    <a:pt x="44774" y="54093"/>
                    <a:pt x="44736" y="54317"/>
                    <a:pt x="44774" y="54578"/>
                  </a:cubicBezTo>
                  <a:cubicBezTo>
                    <a:pt x="44736" y="54876"/>
                    <a:pt x="44774" y="55175"/>
                    <a:pt x="44848" y="55473"/>
                  </a:cubicBezTo>
                  <a:cubicBezTo>
                    <a:pt x="45855" y="54802"/>
                    <a:pt x="46563" y="53795"/>
                    <a:pt x="46861" y="52677"/>
                  </a:cubicBezTo>
                  <a:cubicBezTo>
                    <a:pt x="46973" y="52155"/>
                    <a:pt x="46936" y="51670"/>
                    <a:pt x="46787" y="51186"/>
                  </a:cubicBezTo>
                  <a:cubicBezTo>
                    <a:pt x="46712" y="50813"/>
                    <a:pt x="46451" y="50515"/>
                    <a:pt x="46153" y="50328"/>
                  </a:cubicBezTo>
                  <a:cubicBezTo>
                    <a:pt x="45855" y="50142"/>
                    <a:pt x="45519" y="50104"/>
                    <a:pt x="45184" y="50216"/>
                  </a:cubicBezTo>
                  <a:cubicBezTo>
                    <a:pt x="44885" y="50254"/>
                    <a:pt x="44774" y="50515"/>
                    <a:pt x="44736" y="50775"/>
                  </a:cubicBezTo>
                  <a:cubicBezTo>
                    <a:pt x="44662" y="50887"/>
                    <a:pt x="44550" y="51036"/>
                    <a:pt x="44475" y="51148"/>
                  </a:cubicBezTo>
                  <a:close/>
                  <a:moveTo>
                    <a:pt x="37243" y="110125"/>
                  </a:moveTo>
                  <a:cubicBezTo>
                    <a:pt x="38473" y="110162"/>
                    <a:pt x="39666" y="109603"/>
                    <a:pt x="40486" y="108671"/>
                  </a:cubicBezTo>
                  <a:cubicBezTo>
                    <a:pt x="40747" y="108410"/>
                    <a:pt x="41046" y="108112"/>
                    <a:pt x="40859" y="107702"/>
                  </a:cubicBezTo>
                  <a:cubicBezTo>
                    <a:pt x="40673" y="107292"/>
                    <a:pt x="40188" y="107292"/>
                    <a:pt x="39815" y="107329"/>
                  </a:cubicBezTo>
                  <a:cubicBezTo>
                    <a:pt x="38995" y="107404"/>
                    <a:pt x="38212" y="107665"/>
                    <a:pt x="37504" y="108037"/>
                  </a:cubicBezTo>
                  <a:cubicBezTo>
                    <a:pt x="37019" y="108261"/>
                    <a:pt x="36647" y="108746"/>
                    <a:pt x="36572" y="109305"/>
                  </a:cubicBezTo>
                  <a:close/>
                  <a:moveTo>
                    <a:pt x="13421" y="101252"/>
                  </a:moveTo>
                  <a:cubicBezTo>
                    <a:pt x="13198" y="102445"/>
                    <a:pt x="13123" y="103713"/>
                    <a:pt x="13160" y="104980"/>
                  </a:cubicBezTo>
                  <a:cubicBezTo>
                    <a:pt x="13198" y="105241"/>
                    <a:pt x="13272" y="105540"/>
                    <a:pt x="13347" y="105838"/>
                  </a:cubicBezTo>
                  <a:cubicBezTo>
                    <a:pt x="13384" y="106024"/>
                    <a:pt x="13458" y="106211"/>
                    <a:pt x="13570" y="106397"/>
                  </a:cubicBezTo>
                  <a:cubicBezTo>
                    <a:pt x="13719" y="106695"/>
                    <a:pt x="14130" y="106695"/>
                    <a:pt x="14353" y="106472"/>
                  </a:cubicBezTo>
                  <a:cubicBezTo>
                    <a:pt x="14502" y="106285"/>
                    <a:pt x="14614" y="106099"/>
                    <a:pt x="14726" y="105875"/>
                  </a:cubicBezTo>
                  <a:cubicBezTo>
                    <a:pt x="14987" y="105241"/>
                    <a:pt x="15061" y="104496"/>
                    <a:pt x="14838" y="103825"/>
                  </a:cubicBezTo>
                  <a:cubicBezTo>
                    <a:pt x="14651" y="103005"/>
                    <a:pt x="14316" y="102259"/>
                    <a:pt x="13831" y="101551"/>
                  </a:cubicBezTo>
                  <a:cubicBezTo>
                    <a:pt x="13719" y="101439"/>
                    <a:pt x="13570" y="101327"/>
                    <a:pt x="13421" y="101252"/>
                  </a:cubicBezTo>
                  <a:close/>
                  <a:moveTo>
                    <a:pt x="51223" y="28519"/>
                  </a:moveTo>
                  <a:cubicBezTo>
                    <a:pt x="50776" y="28967"/>
                    <a:pt x="50440" y="29340"/>
                    <a:pt x="50105" y="29712"/>
                  </a:cubicBezTo>
                  <a:cubicBezTo>
                    <a:pt x="49806" y="30085"/>
                    <a:pt x="49284" y="30383"/>
                    <a:pt x="49098" y="30905"/>
                  </a:cubicBezTo>
                  <a:cubicBezTo>
                    <a:pt x="49433" y="31241"/>
                    <a:pt x="49844" y="31465"/>
                    <a:pt x="50291" y="31502"/>
                  </a:cubicBezTo>
                  <a:cubicBezTo>
                    <a:pt x="50813" y="31539"/>
                    <a:pt x="51297" y="31614"/>
                    <a:pt x="51782" y="31800"/>
                  </a:cubicBezTo>
                  <a:cubicBezTo>
                    <a:pt x="51857" y="31800"/>
                    <a:pt x="51894" y="31725"/>
                    <a:pt x="52043" y="31651"/>
                  </a:cubicBezTo>
                  <a:cubicBezTo>
                    <a:pt x="51857" y="30644"/>
                    <a:pt x="51857" y="29601"/>
                    <a:pt x="51223" y="28519"/>
                  </a:cubicBezTo>
                  <a:close/>
                  <a:moveTo>
                    <a:pt x="26730" y="70795"/>
                  </a:moveTo>
                  <a:cubicBezTo>
                    <a:pt x="27476" y="71689"/>
                    <a:pt x="27998" y="72584"/>
                    <a:pt x="28706" y="73367"/>
                  </a:cubicBezTo>
                  <a:cubicBezTo>
                    <a:pt x="29489" y="72211"/>
                    <a:pt x="29899" y="71279"/>
                    <a:pt x="29973" y="70646"/>
                  </a:cubicBezTo>
                  <a:lnTo>
                    <a:pt x="27177" y="70646"/>
                  </a:lnTo>
                  <a:cubicBezTo>
                    <a:pt x="27028" y="70683"/>
                    <a:pt x="26879" y="70720"/>
                    <a:pt x="26730" y="70795"/>
                  </a:cubicBezTo>
                  <a:close/>
                  <a:moveTo>
                    <a:pt x="31316" y="70497"/>
                  </a:moveTo>
                  <a:cubicBezTo>
                    <a:pt x="31912" y="71429"/>
                    <a:pt x="32397" y="72249"/>
                    <a:pt x="33403" y="72621"/>
                  </a:cubicBezTo>
                  <a:cubicBezTo>
                    <a:pt x="33701" y="71876"/>
                    <a:pt x="33962" y="71093"/>
                    <a:pt x="34074" y="70310"/>
                  </a:cubicBezTo>
                  <a:cubicBezTo>
                    <a:pt x="34111" y="70161"/>
                    <a:pt x="34111" y="70012"/>
                    <a:pt x="34074" y="69825"/>
                  </a:cubicBezTo>
                  <a:close/>
                  <a:moveTo>
                    <a:pt x="49955" y="68260"/>
                  </a:moveTo>
                  <a:cubicBezTo>
                    <a:pt x="50067" y="67850"/>
                    <a:pt x="49881" y="67402"/>
                    <a:pt x="49471" y="67216"/>
                  </a:cubicBezTo>
                  <a:cubicBezTo>
                    <a:pt x="49359" y="67104"/>
                    <a:pt x="49173" y="67104"/>
                    <a:pt x="49023" y="67141"/>
                  </a:cubicBezTo>
                  <a:cubicBezTo>
                    <a:pt x="48725" y="67253"/>
                    <a:pt x="48502" y="67440"/>
                    <a:pt x="48315" y="67663"/>
                  </a:cubicBezTo>
                  <a:cubicBezTo>
                    <a:pt x="48054" y="68036"/>
                    <a:pt x="47830" y="68446"/>
                    <a:pt x="47607" y="68893"/>
                  </a:cubicBezTo>
                  <a:cubicBezTo>
                    <a:pt x="47570" y="69005"/>
                    <a:pt x="47495" y="69192"/>
                    <a:pt x="47681" y="69266"/>
                  </a:cubicBezTo>
                  <a:cubicBezTo>
                    <a:pt x="48613" y="68409"/>
                    <a:pt x="48613" y="68409"/>
                    <a:pt x="49955" y="682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1278688" y="3643125"/>
              <a:ext cx="188275" cy="120250"/>
            </a:xfrm>
            <a:custGeom>
              <a:avLst/>
              <a:gdLst/>
              <a:ahLst/>
              <a:cxnLst/>
              <a:rect l="l" t="t" r="r" b="b"/>
              <a:pathLst>
                <a:path w="7531" h="4810" extrusionOk="0">
                  <a:moveTo>
                    <a:pt x="3467" y="4809"/>
                  </a:moveTo>
                  <a:cubicBezTo>
                    <a:pt x="1491" y="4772"/>
                    <a:pt x="410" y="3766"/>
                    <a:pt x="38" y="1715"/>
                  </a:cubicBezTo>
                  <a:cubicBezTo>
                    <a:pt x="0" y="1454"/>
                    <a:pt x="38" y="1156"/>
                    <a:pt x="149" y="932"/>
                  </a:cubicBezTo>
                  <a:cubicBezTo>
                    <a:pt x="224" y="746"/>
                    <a:pt x="448" y="634"/>
                    <a:pt x="671" y="746"/>
                  </a:cubicBezTo>
                  <a:cubicBezTo>
                    <a:pt x="783" y="820"/>
                    <a:pt x="895" y="932"/>
                    <a:pt x="970" y="1081"/>
                  </a:cubicBezTo>
                  <a:cubicBezTo>
                    <a:pt x="1007" y="1156"/>
                    <a:pt x="970" y="1268"/>
                    <a:pt x="970" y="1342"/>
                  </a:cubicBezTo>
                  <a:cubicBezTo>
                    <a:pt x="970" y="3094"/>
                    <a:pt x="2088" y="4026"/>
                    <a:pt x="3766" y="3877"/>
                  </a:cubicBezTo>
                  <a:cubicBezTo>
                    <a:pt x="4399" y="3766"/>
                    <a:pt x="4996" y="3579"/>
                    <a:pt x="5518" y="3206"/>
                  </a:cubicBezTo>
                  <a:cubicBezTo>
                    <a:pt x="5890" y="3020"/>
                    <a:pt x="6151" y="2684"/>
                    <a:pt x="6263" y="2274"/>
                  </a:cubicBezTo>
                  <a:cubicBezTo>
                    <a:pt x="6338" y="1864"/>
                    <a:pt x="6412" y="1417"/>
                    <a:pt x="6487" y="1007"/>
                  </a:cubicBezTo>
                  <a:cubicBezTo>
                    <a:pt x="6524" y="858"/>
                    <a:pt x="6487" y="671"/>
                    <a:pt x="6524" y="522"/>
                  </a:cubicBezTo>
                  <a:cubicBezTo>
                    <a:pt x="6561" y="187"/>
                    <a:pt x="6785" y="0"/>
                    <a:pt x="7009" y="0"/>
                  </a:cubicBezTo>
                  <a:cubicBezTo>
                    <a:pt x="7307" y="0"/>
                    <a:pt x="7531" y="298"/>
                    <a:pt x="7419" y="597"/>
                  </a:cubicBezTo>
                  <a:cubicBezTo>
                    <a:pt x="7344" y="1268"/>
                    <a:pt x="7233" y="1939"/>
                    <a:pt x="7083" y="2573"/>
                  </a:cubicBezTo>
                  <a:cubicBezTo>
                    <a:pt x="6897" y="3206"/>
                    <a:pt x="6487" y="3728"/>
                    <a:pt x="5928" y="4026"/>
                  </a:cubicBezTo>
                  <a:cubicBezTo>
                    <a:pt x="5182" y="4474"/>
                    <a:pt x="4325" y="4735"/>
                    <a:pt x="3467" y="4809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6"/>
            <p:cNvSpPr/>
            <p:nvPr/>
          </p:nvSpPr>
          <p:spPr>
            <a:xfrm>
              <a:off x="1137013" y="3558300"/>
              <a:ext cx="71800" cy="79250"/>
            </a:xfrm>
            <a:custGeom>
              <a:avLst/>
              <a:gdLst/>
              <a:ahLst/>
              <a:cxnLst/>
              <a:rect l="l" t="t" r="r" b="b"/>
              <a:pathLst>
                <a:path w="2872" h="3170" extrusionOk="0">
                  <a:moveTo>
                    <a:pt x="1" y="1417"/>
                  </a:moveTo>
                  <a:cubicBezTo>
                    <a:pt x="38" y="1156"/>
                    <a:pt x="150" y="896"/>
                    <a:pt x="299" y="672"/>
                  </a:cubicBezTo>
                  <a:cubicBezTo>
                    <a:pt x="597" y="150"/>
                    <a:pt x="1268" y="1"/>
                    <a:pt x="1790" y="299"/>
                  </a:cubicBezTo>
                  <a:cubicBezTo>
                    <a:pt x="1902" y="374"/>
                    <a:pt x="2014" y="448"/>
                    <a:pt x="2126" y="523"/>
                  </a:cubicBezTo>
                  <a:cubicBezTo>
                    <a:pt x="2871" y="1007"/>
                    <a:pt x="2797" y="1753"/>
                    <a:pt x="2349" y="2349"/>
                  </a:cubicBezTo>
                  <a:cubicBezTo>
                    <a:pt x="1939" y="2983"/>
                    <a:pt x="1119" y="3170"/>
                    <a:pt x="485" y="2797"/>
                  </a:cubicBezTo>
                  <a:cubicBezTo>
                    <a:pt x="75" y="2536"/>
                    <a:pt x="1" y="2088"/>
                    <a:pt x="1" y="1417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6"/>
            <p:cNvSpPr/>
            <p:nvPr/>
          </p:nvSpPr>
          <p:spPr>
            <a:xfrm>
              <a:off x="1505163" y="3498650"/>
              <a:ext cx="66200" cy="77400"/>
            </a:xfrm>
            <a:custGeom>
              <a:avLst/>
              <a:gdLst/>
              <a:ahLst/>
              <a:cxnLst/>
              <a:rect l="l" t="t" r="r" b="b"/>
              <a:pathLst>
                <a:path w="2648" h="3096" extrusionOk="0">
                  <a:moveTo>
                    <a:pt x="0" y="1529"/>
                  </a:moveTo>
                  <a:cubicBezTo>
                    <a:pt x="0" y="635"/>
                    <a:pt x="373" y="187"/>
                    <a:pt x="1044" y="113"/>
                  </a:cubicBezTo>
                  <a:cubicBezTo>
                    <a:pt x="1678" y="1"/>
                    <a:pt x="2274" y="411"/>
                    <a:pt x="2386" y="1045"/>
                  </a:cubicBezTo>
                  <a:cubicBezTo>
                    <a:pt x="2647" y="1790"/>
                    <a:pt x="2237" y="2610"/>
                    <a:pt x="1491" y="2834"/>
                  </a:cubicBezTo>
                  <a:cubicBezTo>
                    <a:pt x="1007" y="3095"/>
                    <a:pt x="373" y="2834"/>
                    <a:pt x="187" y="2312"/>
                  </a:cubicBezTo>
                  <a:cubicBezTo>
                    <a:pt x="75" y="2051"/>
                    <a:pt x="38" y="1790"/>
                    <a:pt x="0" y="1529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6"/>
            <p:cNvSpPr/>
            <p:nvPr/>
          </p:nvSpPr>
          <p:spPr>
            <a:xfrm>
              <a:off x="1681313" y="2348575"/>
              <a:ext cx="119300" cy="261925"/>
            </a:xfrm>
            <a:custGeom>
              <a:avLst/>
              <a:gdLst/>
              <a:ahLst/>
              <a:cxnLst/>
              <a:rect l="l" t="t" r="r" b="b"/>
              <a:pathLst>
                <a:path w="4772" h="10477" extrusionOk="0">
                  <a:moveTo>
                    <a:pt x="0" y="8314"/>
                  </a:moveTo>
                  <a:cubicBezTo>
                    <a:pt x="75" y="6375"/>
                    <a:pt x="559" y="4511"/>
                    <a:pt x="1417" y="2759"/>
                  </a:cubicBezTo>
                  <a:cubicBezTo>
                    <a:pt x="1790" y="2051"/>
                    <a:pt x="2162" y="1343"/>
                    <a:pt x="2572" y="672"/>
                  </a:cubicBezTo>
                  <a:cubicBezTo>
                    <a:pt x="2871" y="224"/>
                    <a:pt x="3430" y="1"/>
                    <a:pt x="3952" y="150"/>
                  </a:cubicBezTo>
                  <a:cubicBezTo>
                    <a:pt x="4474" y="336"/>
                    <a:pt x="4772" y="858"/>
                    <a:pt x="4772" y="1417"/>
                  </a:cubicBezTo>
                  <a:cubicBezTo>
                    <a:pt x="4697" y="1976"/>
                    <a:pt x="4586" y="2536"/>
                    <a:pt x="4436" y="3095"/>
                  </a:cubicBezTo>
                  <a:cubicBezTo>
                    <a:pt x="4101" y="4362"/>
                    <a:pt x="3654" y="5630"/>
                    <a:pt x="3057" y="6860"/>
                  </a:cubicBezTo>
                  <a:cubicBezTo>
                    <a:pt x="2722" y="7494"/>
                    <a:pt x="2498" y="8128"/>
                    <a:pt x="2200" y="8761"/>
                  </a:cubicBezTo>
                  <a:cubicBezTo>
                    <a:pt x="1976" y="9209"/>
                    <a:pt x="1715" y="9656"/>
                    <a:pt x="1454" y="10103"/>
                  </a:cubicBezTo>
                  <a:cubicBezTo>
                    <a:pt x="1305" y="10327"/>
                    <a:pt x="1044" y="10476"/>
                    <a:pt x="746" y="10402"/>
                  </a:cubicBezTo>
                  <a:cubicBezTo>
                    <a:pt x="447" y="10364"/>
                    <a:pt x="187" y="10103"/>
                    <a:pt x="187" y="9805"/>
                  </a:cubicBezTo>
                  <a:cubicBezTo>
                    <a:pt x="112" y="9283"/>
                    <a:pt x="37" y="8799"/>
                    <a:pt x="0" y="8314"/>
                  </a:cubicBezTo>
                  <a:close/>
                  <a:moveTo>
                    <a:pt x="1119" y="8910"/>
                  </a:moveTo>
                  <a:cubicBezTo>
                    <a:pt x="1230" y="8724"/>
                    <a:pt x="1342" y="8538"/>
                    <a:pt x="1417" y="8314"/>
                  </a:cubicBezTo>
                  <a:cubicBezTo>
                    <a:pt x="1715" y="7680"/>
                    <a:pt x="1976" y="7046"/>
                    <a:pt x="2311" y="6413"/>
                  </a:cubicBezTo>
                  <a:cubicBezTo>
                    <a:pt x="2833" y="5294"/>
                    <a:pt x="3281" y="4139"/>
                    <a:pt x="3616" y="2946"/>
                  </a:cubicBezTo>
                  <a:cubicBezTo>
                    <a:pt x="3728" y="2461"/>
                    <a:pt x="3803" y="2014"/>
                    <a:pt x="3877" y="1529"/>
                  </a:cubicBezTo>
                  <a:cubicBezTo>
                    <a:pt x="3877" y="1343"/>
                    <a:pt x="3877" y="1119"/>
                    <a:pt x="3654" y="1082"/>
                  </a:cubicBezTo>
                  <a:cubicBezTo>
                    <a:pt x="3393" y="1007"/>
                    <a:pt x="3281" y="1156"/>
                    <a:pt x="3169" y="1343"/>
                  </a:cubicBezTo>
                  <a:lnTo>
                    <a:pt x="3057" y="1529"/>
                  </a:lnTo>
                  <a:cubicBezTo>
                    <a:pt x="1752" y="3617"/>
                    <a:pt x="1007" y="6003"/>
                    <a:pt x="895" y="8463"/>
                  </a:cubicBezTo>
                  <a:cubicBezTo>
                    <a:pt x="895" y="8612"/>
                    <a:pt x="895" y="8799"/>
                    <a:pt x="1119" y="89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6"/>
            <p:cNvSpPr/>
            <p:nvPr/>
          </p:nvSpPr>
          <p:spPr>
            <a:xfrm>
              <a:off x="1697138" y="2624450"/>
              <a:ext cx="71800" cy="75525"/>
            </a:xfrm>
            <a:custGeom>
              <a:avLst/>
              <a:gdLst/>
              <a:ahLst/>
              <a:cxnLst/>
              <a:rect l="l" t="t" r="r" b="b"/>
              <a:pathLst>
                <a:path w="2872" h="3021" extrusionOk="0">
                  <a:moveTo>
                    <a:pt x="262" y="336"/>
                  </a:moveTo>
                  <a:cubicBezTo>
                    <a:pt x="746" y="75"/>
                    <a:pt x="1306" y="0"/>
                    <a:pt x="1865" y="112"/>
                  </a:cubicBezTo>
                  <a:cubicBezTo>
                    <a:pt x="2089" y="187"/>
                    <a:pt x="2312" y="299"/>
                    <a:pt x="2461" y="448"/>
                  </a:cubicBezTo>
                  <a:cubicBezTo>
                    <a:pt x="2871" y="858"/>
                    <a:pt x="2871" y="1678"/>
                    <a:pt x="2499" y="2312"/>
                  </a:cubicBezTo>
                  <a:cubicBezTo>
                    <a:pt x="2200" y="2796"/>
                    <a:pt x="1604" y="3020"/>
                    <a:pt x="1045" y="2834"/>
                  </a:cubicBezTo>
                  <a:cubicBezTo>
                    <a:pt x="411" y="2610"/>
                    <a:pt x="1" y="2014"/>
                    <a:pt x="75" y="1342"/>
                  </a:cubicBezTo>
                  <a:cubicBezTo>
                    <a:pt x="75" y="1044"/>
                    <a:pt x="187" y="709"/>
                    <a:pt x="262" y="336"/>
                  </a:cubicBezTo>
                  <a:close/>
                  <a:moveTo>
                    <a:pt x="1865" y="1342"/>
                  </a:moveTo>
                  <a:cubicBezTo>
                    <a:pt x="1865" y="1156"/>
                    <a:pt x="1678" y="970"/>
                    <a:pt x="1492" y="1007"/>
                  </a:cubicBezTo>
                  <a:cubicBezTo>
                    <a:pt x="1157" y="1007"/>
                    <a:pt x="970" y="1156"/>
                    <a:pt x="970" y="1454"/>
                  </a:cubicBezTo>
                  <a:cubicBezTo>
                    <a:pt x="933" y="1715"/>
                    <a:pt x="1119" y="1976"/>
                    <a:pt x="1418" y="2014"/>
                  </a:cubicBezTo>
                  <a:cubicBezTo>
                    <a:pt x="1678" y="2014"/>
                    <a:pt x="1828" y="1753"/>
                    <a:pt x="1865" y="1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2" name="Google Shape;1522;p46"/>
          <p:cNvSpPr/>
          <p:nvPr/>
        </p:nvSpPr>
        <p:spPr>
          <a:xfrm>
            <a:off x="3225002" y="3634350"/>
            <a:ext cx="2694117" cy="97500"/>
          </a:xfrm>
          <a:custGeom>
            <a:avLst/>
            <a:gdLst/>
            <a:ahLst/>
            <a:cxnLst/>
            <a:rect l="l" t="t" r="r" b="b"/>
            <a:pathLst>
              <a:path w="11128" h="3900" extrusionOk="0">
                <a:moveTo>
                  <a:pt x="9446" y="36"/>
                </a:moveTo>
                <a:cubicBezTo>
                  <a:pt x="8623" y="143"/>
                  <a:pt x="7800" y="250"/>
                  <a:pt x="6977" y="394"/>
                </a:cubicBezTo>
                <a:cubicBezTo>
                  <a:pt x="5331" y="644"/>
                  <a:pt x="3685" y="1038"/>
                  <a:pt x="2075" y="1538"/>
                </a:cubicBezTo>
                <a:cubicBezTo>
                  <a:pt x="1610" y="1646"/>
                  <a:pt x="1181" y="1860"/>
                  <a:pt x="787" y="2111"/>
                </a:cubicBezTo>
                <a:cubicBezTo>
                  <a:pt x="609" y="2290"/>
                  <a:pt x="430" y="2469"/>
                  <a:pt x="322" y="2648"/>
                </a:cubicBezTo>
                <a:cubicBezTo>
                  <a:pt x="0" y="3148"/>
                  <a:pt x="287" y="3792"/>
                  <a:pt x="859" y="3864"/>
                </a:cubicBezTo>
                <a:cubicBezTo>
                  <a:pt x="1181" y="3900"/>
                  <a:pt x="1503" y="3900"/>
                  <a:pt x="1861" y="3864"/>
                </a:cubicBezTo>
                <a:cubicBezTo>
                  <a:pt x="2040" y="3828"/>
                  <a:pt x="2219" y="3792"/>
                  <a:pt x="2397" y="3721"/>
                </a:cubicBezTo>
                <a:cubicBezTo>
                  <a:pt x="4651" y="3113"/>
                  <a:pt x="6905" y="2648"/>
                  <a:pt x="9195" y="2218"/>
                </a:cubicBezTo>
                <a:cubicBezTo>
                  <a:pt x="9446" y="2147"/>
                  <a:pt x="9732" y="2111"/>
                  <a:pt x="9982" y="2004"/>
                </a:cubicBezTo>
                <a:cubicBezTo>
                  <a:pt x="10197" y="1968"/>
                  <a:pt x="10376" y="1860"/>
                  <a:pt x="10591" y="1753"/>
                </a:cubicBezTo>
                <a:cubicBezTo>
                  <a:pt x="11127" y="1395"/>
                  <a:pt x="11091" y="608"/>
                  <a:pt x="10519" y="286"/>
                </a:cubicBezTo>
                <a:cubicBezTo>
                  <a:pt x="10197" y="107"/>
                  <a:pt x="9803" y="0"/>
                  <a:pt x="9446" y="36"/>
                </a:cubicBezTo>
                <a:close/>
              </a:path>
            </a:pathLst>
          </a:custGeom>
          <a:solidFill>
            <a:srgbClr val="2FC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3" name="Google Shape;1523;p46"/>
          <p:cNvGrpSpPr/>
          <p:nvPr/>
        </p:nvGrpSpPr>
        <p:grpSpPr>
          <a:xfrm>
            <a:off x="6426175" y="992729"/>
            <a:ext cx="503600" cy="371225"/>
            <a:chOff x="8261775" y="1880050"/>
            <a:chExt cx="503600" cy="371225"/>
          </a:xfrm>
        </p:grpSpPr>
        <p:sp>
          <p:nvSpPr>
            <p:cNvPr id="1524" name="Google Shape;1524;p46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6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6" name="Google Shape;1526;p46"/>
          <p:cNvGrpSpPr/>
          <p:nvPr/>
        </p:nvGrpSpPr>
        <p:grpSpPr>
          <a:xfrm flipH="1">
            <a:off x="857759" y="424350"/>
            <a:ext cx="1033100" cy="1029175"/>
            <a:chOff x="7479588" y="424350"/>
            <a:chExt cx="1033100" cy="1029175"/>
          </a:xfrm>
        </p:grpSpPr>
        <p:sp>
          <p:nvSpPr>
            <p:cNvPr id="1527" name="Google Shape;1527;p46"/>
            <p:cNvSpPr/>
            <p:nvPr/>
          </p:nvSpPr>
          <p:spPr>
            <a:xfrm flipH="1">
              <a:off x="7730913" y="691975"/>
              <a:ext cx="528650" cy="524100"/>
            </a:xfrm>
            <a:custGeom>
              <a:avLst/>
              <a:gdLst/>
              <a:ahLst/>
              <a:cxnLst/>
              <a:rect l="l" t="t" r="r" b="b"/>
              <a:pathLst>
                <a:path w="21146" h="20964" extrusionOk="0">
                  <a:moveTo>
                    <a:pt x="11197" y="0"/>
                  </a:moveTo>
                  <a:cubicBezTo>
                    <a:pt x="10229" y="0"/>
                    <a:pt x="9260" y="147"/>
                    <a:pt x="8301" y="372"/>
                  </a:cubicBezTo>
                  <a:cubicBezTo>
                    <a:pt x="6369" y="802"/>
                    <a:pt x="4616" y="1804"/>
                    <a:pt x="3328" y="3270"/>
                  </a:cubicBezTo>
                  <a:cubicBezTo>
                    <a:pt x="2791" y="3879"/>
                    <a:pt x="2291" y="4487"/>
                    <a:pt x="1790" y="5131"/>
                  </a:cubicBezTo>
                  <a:cubicBezTo>
                    <a:pt x="1718" y="5202"/>
                    <a:pt x="1647" y="5310"/>
                    <a:pt x="1611" y="5417"/>
                  </a:cubicBezTo>
                  <a:cubicBezTo>
                    <a:pt x="1146" y="6419"/>
                    <a:pt x="716" y="7492"/>
                    <a:pt x="430" y="8566"/>
                  </a:cubicBezTo>
                  <a:cubicBezTo>
                    <a:pt x="1" y="10211"/>
                    <a:pt x="1" y="11893"/>
                    <a:pt x="466" y="13503"/>
                  </a:cubicBezTo>
                  <a:cubicBezTo>
                    <a:pt x="1003" y="15256"/>
                    <a:pt x="1897" y="16902"/>
                    <a:pt x="3113" y="18333"/>
                  </a:cubicBezTo>
                  <a:cubicBezTo>
                    <a:pt x="3507" y="18834"/>
                    <a:pt x="3972" y="19263"/>
                    <a:pt x="4473" y="19657"/>
                  </a:cubicBezTo>
                  <a:cubicBezTo>
                    <a:pt x="5511" y="20372"/>
                    <a:pt x="6727" y="20837"/>
                    <a:pt x="7979" y="20945"/>
                  </a:cubicBezTo>
                  <a:cubicBezTo>
                    <a:pt x="8195" y="20957"/>
                    <a:pt x="8410" y="20963"/>
                    <a:pt x="8626" y="20963"/>
                  </a:cubicBezTo>
                  <a:cubicBezTo>
                    <a:pt x="10268" y="20963"/>
                    <a:pt x="11895" y="20603"/>
                    <a:pt x="13382" y="19907"/>
                  </a:cubicBezTo>
                  <a:cubicBezTo>
                    <a:pt x="15421" y="19013"/>
                    <a:pt x="17246" y="17760"/>
                    <a:pt x="18820" y="16150"/>
                  </a:cubicBezTo>
                  <a:cubicBezTo>
                    <a:pt x="19678" y="15327"/>
                    <a:pt x="20322" y="14290"/>
                    <a:pt x="20680" y="13181"/>
                  </a:cubicBezTo>
                  <a:cubicBezTo>
                    <a:pt x="21002" y="12179"/>
                    <a:pt x="21145" y="11177"/>
                    <a:pt x="21074" y="10140"/>
                  </a:cubicBezTo>
                  <a:cubicBezTo>
                    <a:pt x="21110" y="9174"/>
                    <a:pt x="21038" y="8208"/>
                    <a:pt x="20823" y="7278"/>
                  </a:cubicBezTo>
                  <a:cubicBezTo>
                    <a:pt x="20537" y="6025"/>
                    <a:pt x="19929" y="4845"/>
                    <a:pt x="19070" y="3879"/>
                  </a:cubicBezTo>
                  <a:cubicBezTo>
                    <a:pt x="17639" y="2269"/>
                    <a:pt x="15814" y="1088"/>
                    <a:pt x="13811" y="408"/>
                  </a:cubicBezTo>
                  <a:cubicBezTo>
                    <a:pt x="12945" y="120"/>
                    <a:pt x="12072" y="0"/>
                    <a:pt x="11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6"/>
            <p:cNvSpPr/>
            <p:nvPr/>
          </p:nvSpPr>
          <p:spPr>
            <a:xfrm flipH="1">
              <a:off x="8070813" y="991975"/>
              <a:ext cx="95725" cy="81850"/>
            </a:xfrm>
            <a:custGeom>
              <a:avLst/>
              <a:gdLst/>
              <a:ahLst/>
              <a:cxnLst/>
              <a:rect l="l" t="t" r="r" b="b"/>
              <a:pathLst>
                <a:path w="3829" h="3274" extrusionOk="0">
                  <a:moveTo>
                    <a:pt x="2183" y="0"/>
                  </a:moveTo>
                  <a:cubicBezTo>
                    <a:pt x="716" y="0"/>
                    <a:pt x="1" y="1753"/>
                    <a:pt x="1002" y="2791"/>
                  </a:cubicBezTo>
                  <a:cubicBezTo>
                    <a:pt x="1337" y="3125"/>
                    <a:pt x="1745" y="3274"/>
                    <a:pt x="2147" y="3274"/>
                  </a:cubicBezTo>
                  <a:cubicBezTo>
                    <a:pt x="2991" y="3274"/>
                    <a:pt x="3805" y="2616"/>
                    <a:pt x="3829" y="1646"/>
                  </a:cubicBezTo>
                  <a:cubicBezTo>
                    <a:pt x="3793" y="716"/>
                    <a:pt x="3078" y="0"/>
                    <a:pt x="2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6"/>
            <p:cNvSpPr/>
            <p:nvPr/>
          </p:nvSpPr>
          <p:spPr>
            <a:xfrm flipH="1">
              <a:off x="7744338" y="842600"/>
              <a:ext cx="107350" cy="92025"/>
            </a:xfrm>
            <a:custGeom>
              <a:avLst/>
              <a:gdLst/>
              <a:ahLst/>
              <a:cxnLst/>
              <a:rect l="l" t="t" r="r" b="b"/>
              <a:pathLst>
                <a:path w="4294" h="3681" extrusionOk="0">
                  <a:moveTo>
                    <a:pt x="2469" y="0"/>
                  </a:moveTo>
                  <a:cubicBezTo>
                    <a:pt x="823" y="0"/>
                    <a:pt x="0" y="1968"/>
                    <a:pt x="1145" y="3149"/>
                  </a:cubicBezTo>
                  <a:cubicBezTo>
                    <a:pt x="1524" y="3516"/>
                    <a:pt x="1984" y="3681"/>
                    <a:pt x="2434" y="3681"/>
                  </a:cubicBezTo>
                  <a:cubicBezTo>
                    <a:pt x="3386" y="3681"/>
                    <a:pt x="4294" y="2943"/>
                    <a:pt x="4294" y="1825"/>
                  </a:cubicBezTo>
                  <a:cubicBezTo>
                    <a:pt x="4294" y="823"/>
                    <a:pt x="3471" y="0"/>
                    <a:pt x="24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6"/>
            <p:cNvSpPr/>
            <p:nvPr/>
          </p:nvSpPr>
          <p:spPr>
            <a:xfrm flipH="1">
              <a:off x="7980463" y="424350"/>
              <a:ext cx="75150" cy="152950"/>
            </a:xfrm>
            <a:custGeom>
              <a:avLst/>
              <a:gdLst/>
              <a:ahLst/>
              <a:cxnLst/>
              <a:rect l="l" t="t" r="r" b="b"/>
              <a:pathLst>
                <a:path w="3006" h="6118" extrusionOk="0">
                  <a:moveTo>
                    <a:pt x="1042" y="1"/>
                  </a:moveTo>
                  <a:cubicBezTo>
                    <a:pt x="809" y="1"/>
                    <a:pt x="580" y="115"/>
                    <a:pt x="465" y="344"/>
                  </a:cubicBezTo>
                  <a:cubicBezTo>
                    <a:pt x="0" y="1131"/>
                    <a:pt x="286" y="2240"/>
                    <a:pt x="394" y="3099"/>
                  </a:cubicBezTo>
                  <a:cubicBezTo>
                    <a:pt x="465" y="4065"/>
                    <a:pt x="537" y="5174"/>
                    <a:pt x="1288" y="5854"/>
                  </a:cubicBezTo>
                  <a:cubicBezTo>
                    <a:pt x="1460" y="6026"/>
                    <a:pt x="1729" y="6117"/>
                    <a:pt x="1997" y="6117"/>
                  </a:cubicBezTo>
                  <a:cubicBezTo>
                    <a:pt x="2399" y="6117"/>
                    <a:pt x="2798" y="5911"/>
                    <a:pt x="2862" y="5460"/>
                  </a:cubicBezTo>
                  <a:cubicBezTo>
                    <a:pt x="3005" y="4459"/>
                    <a:pt x="2683" y="3457"/>
                    <a:pt x="2540" y="2491"/>
                  </a:cubicBezTo>
                  <a:cubicBezTo>
                    <a:pt x="2397" y="1525"/>
                    <a:pt x="2218" y="416"/>
                    <a:pt x="1217" y="22"/>
                  </a:cubicBezTo>
                  <a:cubicBezTo>
                    <a:pt x="1159" y="8"/>
                    <a:pt x="1101" y="1"/>
                    <a:pt x="10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6"/>
            <p:cNvSpPr/>
            <p:nvPr/>
          </p:nvSpPr>
          <p:spPr>
            <a:xfrm flipH="1">
              <a:off x="8299788" y="644800"/>
              <a:ext cx="147325" cy="102075"/>
            </a:xfrm>
            <a:custGeom>
              <a:avLst/>
              <a:gdLst/>
              <a:ahLst/>
              <a:cxnLst/>
              <a:rect l="l" t="t" r="r" b="b"/>
              <a:pathLst>
                <a:path w="5893" h="4083" extrusionOk="0">
                  <a:moveTo>
                    <a:pt x="814" y="0"/>
                  </a:moveTo>
                  <a:cubicBezTo>
                    <a:pt x="422" y="0"/>
                    <a:pt x="1" y="335"/>
                    <a:pt x="25" y="757"/>
                  </a:cubicBezTo>
                  <a:cubicBezTo>
                    <a:pt x="97" y="1937"/>
                    <a:pt x="1134" y="2438"/>
                    <a:pt x="2100" y="2832"/>
                  </a:cubicBezTo>
                  <a:cubicBezTo>
                    <a:pt x="3028" y="3203"/>
                    <a:pt x="4063" y="4082"/>
                    <a:pt x="5136" y="4082"/>
                  </a:cubicBezTo>
                  <a:cubicBezTo>
                    <a:pt x="5304" y="4082"/>
                    <a:pt x="5473" y="4061"/>
                    <a:pt x="5642" y="4013"/>
                  </a:cubicBezTo>
                  <a:cubicBezTo>
                    <a:pt x="5785" y="3977"/>
                    <a:pt x="5893" y="3834"/>
                    <a:pt x="5893" y="3691"/>
                  </a:cubicBezTo>
                  <a:cubicBezTo>
                    <a:pt x="5893" y="2510"/>
                    <a:pt x="4712" y="1723"/>
                    <a:pt x="3746" y="1293"/>
                  </a:cubicBezTo>
                  <a:cubicBezTo>
                    <a:pt x="3353" y="1079"/>
                    <a:pt x="2923" y="936"/>
                    <a:pt x="2458" y="793"/>
                  </a:cubicBezTo>
                  <a:cubicBezTo>
                    <a:pt x="2136" y="649"/>
                    <a:pt x="1492" y="506"/>
                    <a:pt x="1278" y="220"/>
                  </a:cubicBezTo>
                  <a:cubicBezTo>
                    <a:pt x="1157" y="66"/>
                    <a:pt x="988" y="0"/>
                    <a:pt x="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6"/>
            <p:cNvSpPr/>
            <p:nvPr/>
          </p:nvSpPr>
          <p:spPr>
            <a:xfrm flipH="1">
              <a:off x="8356138" y="986600"/>
              <a:ext cx="156550" cy="59100"/>
            </a:xfrm>
            <a:custGeom>
              <a:avLst/>
              <a:gdLst/>
              <a:ahLst/>
              <a:cxnLst/>
              <a:rect l="l" t="t" r="r" b="b"/>
              <a:pathLst>
                <a:path w="6262" h="2364" extrusionOk="0">
                  <a:moveTo>
                    <a:pt x="5117" y="0"/>
                  </a:moveTo>
                  <a:cubicBezTo>
                    <a:pt x="4258" y="0"/>
                    <a:pt x="3400" y="36"/>
                    <a:pt x="2577" y="179"/>
                  </a:cubicBezTo>
                  <a:cubicBezTo>
                    <a:pt x="2219" y="215"/>
                    <a:pt x="1897" y="287"/>
                    <a:pt x="1575" y="430"/>
                  </a:cubicBezTo>
                  <a:cubicBezTo>
                    <a:pt x="1432" y="501"/>
                    <a:pt x="788" y="788"/>
                    <a:pt x="895" y="788"/>
                  </a:cubicBezTo>
                  <a:cubicBezTo>
                    <a:pt x="323" y="788"/>
                    <a:pt x="1" y="1539"/>
                    <a:pt x="430" y="1968"/>
                  </a:cubicBezTo>
                  <a:cubicBezTo>
                    <a:pt x="832" y="2228"/>
                    <a:pt x="1280" y="2363"/>
                    <a:pt x="1734" y="2363"/>
                  </a:cubicBezTo>
                  <a:cubicBezTo>
                    <a:pt x="1968" y="2363"/>
                    <a:pt x="2203" y="2327"/>
                    <a:pt x="2434" y="2254"/>
                  </a:cubicBezTo>
                  <a:cubicBezTo>
                    <a:pt x="3507" y="2004"/>
                    <a:pt x="4580" y="2254"/>
                    <a:pt x="5546" y="1610"/>
                  </a:cubicBezTo>
                  <a:cubicBezTo>
                    <a:pt x="6262" y="1145"/>
                    <a:pt x="5940" y="36"/>
                    <a:pt x="5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6"/>
            <p:cNvSpPr/>
            <p:nvPr/>
          </p:nvSpPr>
          <p:spPr>
            <a:xfrm flipH="1">
              <a:off x="8244313" y="1269825"/>
              <a:ext cx="123975" cy="101100"/>
            </a:xfrm>
            <a:custGeom>
              <a:avLst/>
              <a:gdLst/>
              <a:ahLst/>
              <a:cxnLst/>
              <a:rect l="l" t="t" r="r" b="b"/>
              <a:pathLst>
                <a:path w="4959" h="4044" extrusionOk="0">
                  <a:moveTo>
                    <a:pt x="3642" y="1"/>
                  </a:moveTo>
                  <a:cubicBezTo>
                    <a:pt x="2838" y="1"/>
                    <a:pt x="2153" y="559"/>
                    <a:pt x="1559" y="1086"/>
                  </a:cubicBezTo>
                  <a:cubicBezTo>
                    <a:pt x="879" y="1659"/>
                    <a:pt x="271" y="2195"/>
                    <a:pt x="128" y="3054"/>
                  </a:cubicBezTo>
                  <a:cubicBezTo>
                    <a:pt x="1" y="3563"/>
                    <a:pt x="382" y="4044"/>
                    <a:pt x="896" y="4044"/>
                  </a:cubicBezTo>
                  <a:cubicBezTo>
                    <a:pt x="960" y="4044"/>
                    <a:pt x="1026" y="4036"/>
                    <a:pt x="1094" y="4020"/>
                  </a:cubicBezTo>
                  <a:cubicBezTo>
                    <a:pt x="1845" y="3913"/>
                    <a:pt x="2418" y="3376"/>
                    <a:pt x="3026" y="2875"/>
                  </a:cubicBezTo>
                  <a:cubicBezTo>
                    <a:pt x="3598" y="2374"/>
                    <a:pt x="4278" y="2052"/>
                    <a:pt x="4600" y="1337"/>
                  </a:cubicBezTo>
                  <a:cubicBezTo>
                    <a:pt x="4958" y="764"/>
                    <a:pt x="4529" y="13"/>
                    <a:pt x="3849" y="13"/>
                  </a:cubicBezTo>
                  <a:cubicBezTo>
                    <a:pt x="3779" y="5"/>
                    <a:pt x="3710" y="1"/>
                    <a:pt x="36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6"/>
            <p:cNvSpPr/>
            <p:nvPr/>
          </p:nvSpPr>
          <p:spPr>
            <a:xfrm flipH="1">
              <a:off x="7949163" y="1328650"/>
              <a:ext cx="65325" cy="122250"/>
            </a:xfrm>
            <a:custGeom>
              <a:avLst/>
              <a:gdLst/>
              <a:ahLst/>
              <a:cxnLst/>
              <a:rect l="l" t="t" r="r" b="b"/>
              <a:pathLst>
                <a:path w="2613" h="4890" extrusionOk="0">
                  <a:moveTo>
                    <a:pt x="1208" y="0"/>
                  </a:moveTo>
                  <a:cubicBezTo>
                    <a:pt x="1029" y="0"/>
                    <a:pt x="851" y="66"/>
                    <a:pt x="716" y="200"/>
                  </a:cubicBezTo>
                  <a:cubicBezTo>
                    <a:pt x="659" y="258"/>
                    <a:pt x="558" y="359"/>
                    <a:pt x="538" y="379"/>
                  </a:cubicBezTo>
                  <a:cubicBezTo>
                    <a:pt x="394" y="594"/>
                    <a:pt x="251" y="808"/>
                    <a:pt x="180" y="1059"/>
                  </a:cubicBezTo>
                  <a:cubicBezTo>
                    <a:pt x="37" y="1524"/>
                    <a:pt x="1" y="1989"/>
                    <a:pt x="72" y="2454"/>
                  </a:cubicBezTo>
                  <a:cubicBezTo>
                    <a:pt x="144" y="3206"/>
                    <a:pt x="37" y="4100"/>
                    <a:pt x="645" y="4637"/>
                  </a:cubicBezTo>
                  <a:cubicBezTo>
                    <a:pt x="816" y="4808"/>
                    <a:pt x="1050" y="4889"/>
                    <a:pt x="1295" y="4889"/>
                  </a:cubicBezTo>
                  <a:cubicBezTo>
                    <a:pt x="1461" y="4889"/>
                    <a:pt x="1631" y="4852"/>
                    <a:pt x="1790" y="4780"/>
                  </a:cubicBezTo>
                  <a:cubicBezTo>
                    <a:pt x="2613" y="4386"/>
                    <a:pt x="2541" y="3384"/>
                    <a:pt x="2505" y="2633"/>
                  </a:cubicBezTo>
                  <a:cubicBezTo>
                    <a:pt x="2470" y="2132"/>
                    <a:pt x="2434" y="1667"/>
                    <a:pt x="2326" y="1202"/>
                  </a:cubicBezTo>
                  <a:cubicBezTo>
                    <a:pt x="2291" y="987"/>
                    <a:pt x="2183" y="773"/>
                    <a:pt x="2076" y="594"/>
                  </a:cubicBezTo>
                  <a:cubicBezTo>
                    <a:pt x="2050" y="542"/>
                    <a:pt x="1729" y="159"/>
                    <a:pt x="1709" y="159"/>
                  </a:cubicBezTo>
                  <a:cubicBezTo>
                    <a:pt x="1704" y="159"/>
                    <a:pt x="1719" y="183"/>
                    <a:pt x="1762" y="245"/>
                  </a:cubicBezTo>
                  <a:lnTo>
                    <a:pt x="1762" y="245"/>
                  </a:lnTo>
                  <a:cubicBezTo>
                    <a:pt x="1614" y="83"/>
                    <a:pt x="1410" y="0"/>
                    <a:pt x="1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6"/>
            <p:cNvSpPr/>
            <p:nvPr/>
          </p:nvSpPr>
          <p:spPr>
            <a:xfrm flipH="1">
              <a:off x="7564563" y="1172950"/>
              <a:ext cx="113600" cy="116625"/>
            </a:xfrm>
            <a:custGeom>
              <a:avLst/>
              <a:gdLst/>
              <a:ahLst/>
              <a:cxnLst/>
              <a:rect l="l" t="t" r="r" b="b"/>
              <a:pathLst>
                <a:path w="4544" h="4665" extrusionOk="0">
                  <a:moveTo>
                    <a:pt x="908" y="1"/>
                  </a:moveTo>
                  <a:cubicBezTo>
                    <a:pt x="441" y="1"/>
                    <a:pt x="28" y="349"/>
                    <a:pt x="0" y="847"/>
                  </a:cubicBezTo>
                  <a:cubicBezTo>
                    <a:pt x="72" y="1884"/>
                    <a:pt x="608" y="2493"/>
                    <a:pt x="1360" y="3137"/>
                  </a:cubicBezTo>
                  <a:cubicBezTo>
                    <a:pt x="1968" y="3673"/>
                    <a:pt x="2576" y="4425"/>
                    <a:pt x="3399" y="4639"/>
                  </a:cubicBezTo>
                  <a:cubicBezTo>
                    <a:pt x="3466" y="4656"/>
                    <a:pt x="3534" y="4664"/>
                    <a:pt x="3601" y="4664"/>
                  </a:cubicBezTo>
                  <a:cubicBezTo>
                    <a:pt x="3965" y="4664"/>
                    <a:pt x="4310" y="4429"/>
                    <a:pt x="4401" y="4067"/>
                  </a:cubicBezTo>
                  <a:cubicBezTo>
                    <a:pt x="4544" y="3065"/>
                    <a:pt x="3972" y="2385"/>
                    <a:pt x="3256" y="1741"/>
                  </a:cubicBezTo>
                  <a:cubicBezTo>
                    <a:pt x="2648" y="1169"/>
                    <a:pt x="2004" y="596"/>
                    <a:pt x="1324" y="96"/>
                  </a:cubicBezTo>
                  <a:cubicBezTo>
                    <a:pt x="1186" y="31"/>
                    <a:pt x="1044" y="1"/>
                    <a:pt x="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6"/>
            <p:cNvSpPr/>
            <p:nvPr/>
          </p:nvSpPr>
          <p:spPr>
            <a:xfrm flipH="1">
              <a:off x="7479588" y="819775"/>
              <a:ext cx="123450" cy="63625"/>
            </a:xfrm>
            <a:custGeom>
              <a:avLst/>
              <a:gdLst/>
              <a:ahLst/>
              <a:cxnLst/>
              <a:rect l="l" t="t" r="r" b="b"/>
              <a:pathLst>
                <a:path w="4938" h="2545" extrusionOk="0">
                  <a:moveTo>
                    <a:pt x="3271" y="1"/>
                  </a:moveTo>
                  <a:cubicBezTo>
                    <a:pt x="2375" y="1"/>
                    <a:pt x="1369" y="81"/>
                    <a:pt x="645" y="484"/>
                  </a:cubicBezTo>
                  <a:cubicBezTo>
                    <a:pt x="1" y="878"/>
                    <a:pt x="1" y="1808"/>
                    <a:pt x="645" y="2201"/>
                  </a:cubicBezTo>
                  <a:cubicBezTo>
                    <a:pt x="1057" y="2425"/>
                    <a:pt x="1610" y="2545"/>
                    <a:pt x="2180" y="2545"/>
                  </a:cubicBezTo>
                  <a:cubicBezTo>
                    <a:pt x="3338" y="2545"/>
                    <a:pt x="4567" y="2052"/>
                    <a:pt x="4831" y="949"/>
                  </a:cubicBezTo>
                  <a:cubicBezTo>
                    <a:pt x="4938" y="484"/>
                    <a:pt x="4580" y="55"/>
                    <a:pt x="4115" y="19"/>
                  </a:cubicBezTo>
                  <a:cubicBezTo>
                    <a:pt x="3856" y="10"/>
                    <a:pt x="3569" y="1"/>
                    <a:pt x="32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6"/>
            <p:cNvSpPr/>
            <p:nvPr/>
          </p:nvSpPr>
          <p:spPr>
            <a:xfrm flipH="1">
              <a:off x="7626263" y="597950"/>
              <a:ext cx="100450" cy="96750"/>
            </a:xfrm>
            <a:custGeom>
              <a:avLst/>
              <a:gdLst/>
              <a:ahLst/>
              <a:cxnLst/>
              <a:rect l="l" t="t" r="r" b="b"/>
              <a:pathLst>
                <a:path w="4018" h="3870" extrusionOk="0">
                  <a:moveTo>
                    <a:pt x="3023" y="1"/>
                  </a:moveTo>
                  <a:cubicBezTo>
                    <a:pt x="2450" y="1"/>
                    <a:pt x="1928" y="373"/>
                    <a:pt x="1549" y="806"/>
                  </a:cubicBezTo>
                  <a:cubicBezTo>
                    <a:pt x="1441" y="949"/>
                    <a:pt x="1334" y="1057"/>
                    <a:pt x="1227" y="1200"/>
                  </a:cubicBezTo>
                  <a:cubicBezTo>
                    <a:pt x="1119" y="1307"/>
                    <a:pt x="1048" y="1414"/>
                    <a:pt x="940" y="1522"/>
                  </a:cubicBezTo>
                  <a:lnTo>
                    <a:pt x="905" y="1593"/>
                  </a:lnTo>
                  <a:cubicBezTo>
                    <a:pt x="618" y="1879"/>
                    <a:pt x="404" y="2237"/>
                    <a:pt x="225" y="2631"/>
                  </a:cubicBezTo>
                  <a:cubicBezTo>
                    <a:pt x="0" y="3336"/>
                    <a:pt x="609" y="3869"/>
                    <a:pt x="1228" y="3869"/>
                  </a:cubicBezTo>
                  <a:cubicBezTo>
                    <a:pt x="1299" y="3869"/>
                    <a:pt x="1371" y="3862"/>
                    <a:pt x="1441" y="3847"/>
                  </a:cubicBezTo>
                  <a:cubicBezTo>
                    <a:pt x="2157" y="3740"/>
                    <a:pt x="2658" y="3024"/>
                    <a:pt x="3016" y="2416"/>
                  </a:cubicBezTo>
                  <a:cubicBezTo>
                    <a:pt x="3409" y="1987"/>
                    <a:pt x="3695" y="1486"/>
                    <a:pt x="3910" y="949"/>
                  </a:cubicBezTo>
                  <a:cubicBezTo>
                    <a:pt x="4017" y="627"/>
                    <a:pt x="3874" y="269"/>
                    <a:pt x="3588" y="126"/>
                  </a:cubicBezTo>
                  <a:cubicBezTo>
                    <a:pt x="3397" y="39"/>
                    <a:pt x="3207" y="1"/>
                    <a:pt x="30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6"/>
            <p:cNvSpPr/>
            <p:nvPr/>
          </p:nvSpPr>
          <p:spPr>
            <a:xfrm flipH="1">
              <a:off x="7704088" y="669075"/>
              <a:ext cx="583200" cy="577825"/>
            </a:xfrm>
            <a:custGeom>
              <a:avLst/>
              <a:gdLst/>
              <a:ahLst/>
              <a:cxnLst/>
              <a:rect l="l" t="t" r="r" b="b"/>
              <a:pathLst>
                <a:path w="23328" h="23113" extrusionOk="0">
                  <a:moveTo>
                    <a:pt x="9768" y="23077"/>
                  </a:moveTo>
                  <a:cubicBezTo>
                    <a:pt x="7371" y="23113"/>
                    <a:pt x="5081" y="22111"/>
                    <a:pt x="3543" y="20286"/>
                  </a:cubicBezTo>
                  <a:cubicBezTo>
                    <a:pt x="2076" y="18641"/>
                    <a:pt x="1038" y="16709"/>
                    <a:pt x="430" y="14598"/>
                  </a:cubicBezTo>
                  <a:cubicBezTo>
                    <a:pt x="251" y="13989"/>
                    <a:pt x="180" y="13345"/>
                    <a:pt x="144" y="12701"/>
                  </a:cubicBezTo>
                  <a:cubicBezTo>
                    <a:pt x="1" y="10877"/>
                    <a:pt x="358" y="9016"/>
                    <a:pt x="1217" y="7335"/>
                  </a:cubicBezTo>
                  <a:cubicBezTo>
                    <a:pt x="1718" y="6262"/>
                    <a:pt x="2326" y="5188"/>
                    <a:pt x="3042" y="4222"/>
                  </a:cubicBezTo>
                  <a:cubicBezTo>
                    <a:pt x="3292" y="3829"/>
                    <a:pt x="3650" y="3507"/>
                    <a:pt x="4079" y="3292"/>
                  </a:cubicBezTo>
                  <a:cubicBezTo>
                    <a:pt x="4294" y="3149"/>
                    <a:pt x="4473" y="2970"/>
                    <a:pt x="4652" y="2791"/>
                  </a:cubicBezTo>
                  <a:cubicBezTo>
                    <a:pt x="6262" y="1288"/>
                    <a:pt x="8373" y="358"/>
                    <a:pt x="10591" y="144"/>
                  </a:cubicBezTo>
                  <a:cubicBezTo>
                    <a:pt x="11557" y="0"/>
                    <a:pt x="12559" y="0"/>
                    <a:pt x="13560" y="72"/>
                  </a:cubicBezTo>
                  <a:cubicBezTo>
                    <a:pt x="15099" y="287"/>
                    <a:pt x="16566" y="823"/>
                    <a:pt x="17889" y="1646"/>
                  </a:cubicBezTo>
                  <a:cubicBezTo>
                    <a:pt x="18784" y="2183"/>
                    <a:pt x="19607" y="2827"/>
                    <a:pt x="20358" y="3578"/>
                  </a:cubicBezTo>
                  <a:cubicBezTo>
                    <a:pt x="21968" y="5045"/>
                    <a:pt x="22970" y="7049"/>
                    <a:pt x="23185" y="9231"/>
                  </a:cubicBezTo>
                  <a:cubicBezTo>
                    <a:pt x="23328" y="10376"/>
                    <a:pt x="23328" y="11557"/>
                    <a:pt x="23220" y="12701"/>
                  </a:cubicBezTo>
                  <a:cubicBezTo>
                    <a:pt x="23041" y="14276"/>
                    <a:pt x="22469" y="15778"/>
                    <a:pt x="21467" y="17031"/>
                  </a:cubicBezTo>
                  <a:cubicBezTo>
                    <a:pt x="20787" y="17889"/>
                    <a:pt x="19965" y="18712"/>
                    <a:pt x="19070" y="19392"/>
                  </a:cubicBezTo>
                  <a:cubicBezTo>
                    <a:pt x="17997" y="20251"/>
                    <a:pt x="16816" y="21002"/>
                    <a:pt x="15564" y="21610"/>
                  </a:cubicBezTo>
                  <a:cubicBezTo>
                    <a:pt x="13775" y="22540"/>
                    <a:pt x="11772" y="23041"/>
                    <a:pt x="9768" y="23077"/>
                  </a:cubicBezTo>
                  <a:close/>
                  <a:moveTo>
                    <a:pt x="22183" y="11056"/>
                  </a:moveTo>
                  <a:cubicBezTo>
                    <a:pt x="22219" y="10090"/>
                    <a:pt x="22147" y="9124"/>
                    <a:pt x="21932" y="8194"/>
                  </a:cubicBezTo>
                  <a:cubicBezTo>
                    <a:pt x="21646" y="6941"/>
                    <a:pt x="21038" y="5761"/>
                    <a:pt x="20179" y="4795"/>
                  </a:cubicBezTo>
                  <a:cubicBezTo>
                    <a:pt x="18748" y="3185"/>
                    <a:pt x="16923" y="2004"/>
                    <a:pt x="14920" y="1324"/>
                  </a:cubicBezTo>
                  <a:cubicBezTo>
                    <a:pt x="13095" y="716"/>
                    <a:pt x="11235" y="859"/>
                    <a:pt x="9410" y="1288"/>
                  </a:cubicBezTo>
                  <a:cubicBezTo>
                    <a:pt x="7478" y="1718"/>
                    <a:pt x="5725" y="2720"/>
                    <a:pt x="4437" y="4186"/>
                  </a:cubicBezTo>
                  <a:cubicBezTo>
                    <a:pt x="3900" y="4795"/>
                    <a:pt x="3400" y="5403"/>
                    <a:pt x="2899" y="6047"/>
                  </a:cubicBezTo>
                  <a:cubicBezTo>
                    <a:pt x="2827" y="6118"/>
                    <a:pt x="2756" y="6226"/>
                    <a:pt x="2720" y="6333"/>
                  </a:cubicBezTo>
                  <a:cubicBezTo>
                    <a:pt x="2255" y="7335"/>
                    <a:pt x="1825" y="8408"/>
                    <a:pt x="1539" y="9482"/>
                  </a:cubicBezTo>
                  <a:cubicBezTo>
                    <a:pt x="1110" y="11127"/>
                    <a:pt x="1110" y="12809"/>
                    <a:pt x="1575" y="14419"/>
                  </a:cubicBezTo>
                  <a:cubicBezTo>
                    <a:pt x="2112" y="16172"/>
                    <a:pt x="3006" y="17818"/>
                    <a:pt x="4222" y="19249"/>
                  </a:cubicBezTo>
                  <a:cubicBezTo>
                    <a:pt x="4616" y="19750"/>
                    <a:pt x="5081" y="20179"/>
                    <a:pt x="5582" y="20573"/>
                  </a:cubicBezTo>
                  <a:cubicBezTo>
                    <a:pt x="6620" y="21288"/>
                    <a:pt x="7836" y="21753"/>
                    <a:pt x="9088" y="21861"/>
                  </a:cubicBezTo>
                  <a:cubicBezTo>
                    <a:pt x="10949" y="21968"/>
                    <a:pt x="12809" y="21610"/>
                    <a:pt x="14491" y="20823"/>
                  </a:cubicBezTo>
                  <a:cubicBezTo>
                    <a:pt x="16530" y="19929"/>
                    <a:pt x="18355" y="18676"/>
                    <a:pt x="19929" y="17066"/>
                  </a:cubicBezTo>
                  <a:cubicBezTo>
                    <a:pt x="20787" y="16243"/>
                    <a:pt x="21431" y="15206"/>
                    <a:pt x="21789" y="14097"/>
                  </a:cubicBezTo>
                  <a:cubicBezTo>
                    <a:pt x="22111" y="13095"/>
                    <a:pt x="22254" y="12093"/>
                    <a:pt x="22183" y="110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6"/>
            <p:cNvSpPr/>
            <p:nvPr/>
          </p:nvSpPr>
          <p:spPr>
            <a:xfrm flipH="1">
              <a:off x="8255963" y="1259400"/>
              <a:ext cx="115400" cy="89475"/>
            </a:xfrm>
            <a:custGeom>
              <a:avLst/>
              <a:gdLst/>
              <a:ahLst/>
              <a:cxnLst/>
              <a:rect l="l" t="t" r="r" b="b"/>
              <a:pathLst>
                <a:path w="4616" h="3579" extrusionOk="0">
                  <a:moveTo>
                    <a:pt x="4616" y="108"/>
                  </a:moveTo>
                  <a:cubicBezTo>
                    <a:pt x="4616" y="466"/>
                    <a:pt x="4473" y="788"/>
                    <a:pt x="4222" y="1002"/>
                  </a:cubicBezTo>
                  <a:cubicBezTo>
                    <a:pt x="3399" y="1861"/>
                    <a:pt x="2469" y="2648"/>
                    <a:pt x="1432" y="3292"/>
                  </a:cubicBezTo>
                  <a:cubicBezTo>
                    <a:pt x="1253" y="3400"/>
                    <a:pt x="1074" y="3471"/>
                    <a:pt x="895" y="3507"/>
                  </a:cubicBezTo>
                  <a:cubicBezTo>
                    <a:pt x="609" y="3578"/>
                    <a:pt x="287" y="3435"/>
                    <a:pt x="144" y="3149"/>
                  </a:cubicBezTo>
                  <a:cubicBezTo>
                    <a:pt x="1" y="2827"/>
                    <a:pt x="72" y="2469"/>
                    <a:pt x="358" y="2255"/>
                  </a:cubicBezTo>
                  <a:cubicBezTo>
                    <a:pt x="1289" y="1539"/>
                    <a:pt x="2219" y="716"/>
                    <a:pt x="3328" y="215"/>
                  </a:cubicBezTo>
                  <a:cubicBezTo>
                    <a:pt x="3578" y="108"/>
                    <a:pt x="3865" y="36"/>
                    <a:pt x="4115" y="1"/>
                  </a:cubicBezTo>
                  <a:cubicBezTo>
                    <a:pt x="4294" y="1"/>
                    <a:pt x="4437" y="36"/>
                    <a:pt x="4616" y="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6"/>
            <p:cNvSpPr/>
            <p:nvPr/>
          </p:nvSpPr>
          <p:spPr>
            <a:xfrm flipH="1">
              <a:off x="7981363" y="425775"/>
              <a:ext cx="48325" cy="139575"/>
            </a:xfrm>
            <a:custGeom>
              <a:avLst/>
              <a:gdLst/>
              <a:ahLst/>
              <a:cxnLst/>
              <a:rect l="l" t="t" r="r" b="b"/>
              <a:pathLst>
                <a:path w="1933" h="5583" extrusionOk="0">
                  <a:moveTo>
                    <a:pt x="1933" y="4115"/>
                  </a:moveTo>
                  <a:cubicBezTo>
                    <a:pt x="1861" y="4402"/>
                    <a:pt x="1825" y="4724"/>
                    <a:pt x="1790" y="5010"/>
                  </a:cubicBezTo>
                  <a:cubicBezTo>
                    <a:pt x="1754" y="5117"/>
                    <a:pt x="1718" y="5224"/>
                    <a:pt x="1646" y="5332"/>
                  </a:cubicBezTo>
                  <a:cubicBezTo>
                    <a:pt x="1539" y="5582"/>
                    <a:pt x="1146" y="5546"/>
                    <a:pt x="1038" y="5296"/>
                  </a:cubicBezTo>
                  <a:cubicBezTo>
                    <a:pt x="859" y="4831"/>
                    <a:pt x="716" y="4366"/>
                    <a:pt x="609" y="3865"/>
                  </a:cubicBezTo>
                  <a:cubicBezTo>
                    <a:pt x="394" y="2899"/>
                    <a:pt x="251" y="1933"/>
                    <a:pt x="72" y="931"/>
                  </a:cubicBezTo>
                  <a:cubicBezTo>
                    <a:pt x="36" y="752"/>
                    <a:pt x="1" y="573"/>
                    <a:pt x="1" y="394"/>
                  </a:cubicBezTo>
                  <a:cubicBezTo>
                    <a:pt x="1" y="216"/>
                    <a:pt x="144" y="37"/>
                    <a:pt x="323" y="37"/>
                  </a:cubicBezTo>
                  <a:cubicBezTo>
                    <a:pt x="430" y="1"/>
                    <a:pt x="573" y="37"/>
                    <a:pt x="680" y="108"/>
                  </a:cubicBezTo>
                  <a:cubicBezTo>
                    <a:pt x="824" y="180"/>
                    <a:pt x="895" y="287"/>
                    <a:pt x="967" y="394"/>
                  </a:cubicBezTo>
                  <a:cubicBezTo>
                    <a:pt x="1146" y="716"/>
                    <a:pt x="1324" y="1074"/>
                    <a:pt x="1468" y="1432"/>
                  </a:cubicBezTo>
                  <a:cubicBezTo>
                    <a:pt x="1718" y="2326"/>
                    <a:pt x="1861" y="3221"/>
                    <a:pt x="1933" y="41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6"/>
            <p:cNvSpPr/>
            <p:nvPr/>
          </p:nvSpPr>
          <p:spPr>
            <a:xfrm flipH="1">
              <a:off x="7579763" y="1200375"/>
              <a:ext cx="106450" cy="97525"/>
            </a:xfrm>
            <a:custGeom>
              <a:avLst/>
              <a:gdLst/>
              <a:ahLst/>
              <a:cxnLst/>
              <a:rect l="l" t="t" r="r" b="b"/>
              <a:pathLst>
                <a:path w="4258" h="3901" extrusionOk="0">
                  <a:moveTo>
                    <a:pt x="4222" y="3041"/>
                  </a:moveTo>
                  <a:cubicBezTo>
                    <a:pt x="4258" y="3578"/>
                    <a:pt x="3864" y="3900"/>
                    <a:pt x="3471" y="3757"/>
                  </a:cubicBezTo>
                  <a:cubicBezTo>
                    <a:pt x="3292" y="3685"/>
                    <a:pt x="3113" y="3578"/>
                    <a:pt x="2970" y="3471"/>
                  </a:cubicBezTo>
                  <a:cubicBezTo>
                    <a:pt x="2254" y="2827"/>
                    <a:pt x="1539" y="2183"/>
                    <a:pt x="859" y="1539"/>
                  </a:cubicBezTo>
                  <a:cubicBezTo>
                    <a:pt x="537" y="1217"/>
                    <a:pt x="286" y="859"/>
                    <a:pt x="36" y="465"/>
                  </a:cubicBezTo>
                  <a:cubicBezTo>
                    <a:pt x="0" y="358"/>
                    <a:pt x="0" y="215"/>
                    <a:pt x="72" y="108"/>
                  </a:cubicBezTo>
                  <a:cubicBezTo>
                    <a:pt x="179" y="36"/>
                    <a:pt x="322" y="0"/>
                    <a:pt x="430" y="36"/>
                  </a:cubicBezTo>
                  <a:cubicBezTo>
                    <a:pt x="608" y="72"/>
                    <a:pt x="752" y="143"/>
                    <a:pt x="895" y="215"/>
                  </a:cubicBezTo>
                  <a:cubicBezTo>
                    <a:pt x="1718" y="787"/>
                    <a:pt x="2505" y="1360"/>
                    <a:pt x="3328" y="1932"/>
                  </a:cubicBezTo>
                  <a:cubicBezTo>
                    <a:pt x="3578" y="2111"/>
                    <a:pt x="3793" y="2326"/>
                    <a:pt x="3972" y="2576"/>
                  </a:cubicBezTo>
                  <a:cubicBezTo>
                    <a:pt x="4079" y="2719"/>
                    <a:pt x="4150" y="2863"/>
                    <a:pt x="4222" y="30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6"/>
            <p:cNvSpPr/>
            <p:nvPr/>
          </p:nvSpPr>
          <p:spPr>
            <a:xfrm flipH="1">
              <a:off x="8315888" y="649400"/>
              <a:ext cx="114500" cy="78725"/>
            </a:xfrm>
            <a:custGeom>
              <a:avLst/>
              <a:gdLst/>
              <a:ahLst/>
              <a:cxnLst/>
              <a:rect l="l" t="t" r="r" b="b"/>
              <a:pathLst>
                <a:path w="4580" h="3149" extrusionOk="0">
                  <a:moveTo>
                    <a:pt x="4473" y="3113"/>
                  </a:moveTo>
                  <a:cubicBezTo>
                    <a:pt x="4186" y="3149"/>
                    <a:pt x="3864" y="3149"/>
                    <a:pt x="3578" y="3006"/>
                  </a:cubicBezTo>
                  <a:cubicBezTo>
                    <a:pt x="2576" y="2576"/>
                    <a:pt x="1646" y="2111"/>
                    <a:pt x="716" y="1539"/>
                  </a:cubicBezTo>
                  <a:cubicBezTo>
                    <a:pt x="573" y="1431"/>
                    <a:pt x="430" y="1288"/>
                    <a:pt x="287" y="1145"/>
                  </a:cubicBezTo>
                  <a:cubicBezTo>
                    <a:pt x="36" y="931"/>
                    <a:pt x="0" y="573"/>
                    <a:pt x="215" y="322"/>
                  </a:cubicBezTo>
                  <a:cubicBezTo>
                    <a:pt x="358" y="72"/>
                    <a:pt x="680" y="0"/>
                    <a:pt x="966" y="179"/>
                  </a:cubicBezTo>
                  <a:cubicBezTo>
                    <a:pt x="1897" y="680"/>
                    <a:pt x="2827" y="1217"/>
                    <a:pt x="3757" y="1753"/>
                  </a:cubicBezTo>
                  <a:cubicBezTo>
                    <a:pt x="3972" y="1897"/>
                    <a:pt x="4151" y="2111"/>
                    <a:pt x="4329" y="2326"/>
                  </a:cubicBezTo>
                  <a:cubicBezTo>
                    <a:pt x="4508" y="2541"/>
                    <a:pt x="4580" y="2827"/>
                    <a:pt x="4473" y="31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6"/>
            <p:cNvSpPr/>
            <p:nvPr/>
          </p:nvSpPr>
          <p:spPr>
            <a:xfrm flipH="1">
              <a:off x="8379388" y="991075"/>
              <a:ext cx="125250" cy="51900"/>
            </a:xfrm>
            <a:custGeom>
              <a:avLst/>
              <a:gdLst/>
              <a:ahLst/>
              <a:cxnLst/>
              <a:rect l="l" t="t" r="r" b="b"/>
              <a:pathLst>
                <a:path w="5010" h="2076" extrusionOk="0">
                  <a:moveTo>
                    <a:pt x="4044" y="0"/>
                  </a:moveTo>
                  <a:cubicBezTo>
                    <a:pt x="4294" y="36"/>
                    <a:pt x="4509" y="108"/>
                    <a:pt x="4759" y="179"/>
                  </a:cubicBezTo>
                  <a:cubicBezTo>
                    <a:pt x="4938" y="251"/>
                    <a:pt x="5010" y="501"/>
                    <a:pt x="4867" y="680"/>
                  </a:cubicBezTo>
                  <a:cubicBezTo>
                    <a:pt x="4759" y="787"/>
                    <a:pt x="4616" y="895"/>
                    <a:pt x="4473" y="966"/>
                  </a:cubicBezTo>
                  <a:cubicBezTo>
                    <a:pt x="4044" y="1145"/>
                    <a:pt x="3614" y="1324"/>
                    <a:pt x="3149" y="1467"/>
                  </a:cubicBezTo>
                  <a:cubicBezTo>
                    <a:pt x="2505" y="1646"/>
                    <a:pt x="1825" y="1753"/>
                    <a:pt x="1146" y="1932"/>
                  </a:cubicBezTo>
                  <a:cubicBezTo>
                    <a:pt x="1003" y="1968"/>
                    <a:pt x="859" y="2004"/>
                    <a:pt x="752" y="2004"/>
                  </a:cubicBezTo>
                  <a:cubicBezTo>
                    <a:pt x="466" y="2075"/>
                    <a:pt x="180" y="1897"/>
                    <a:pt x="72" y="1646"/>
                  </a:cubicBezTo>
                  <a:cubicBezTo>
                    <a:pt x="1" y="1360"/>
                    <a:pt x="108" y="1074"/>
                    <a:pt x="359" y="931"/>
                  </a:cubicBezTo>
                  <a:cubicBezTo>
                    <a:pt x="645" y="752"/>
                    <a:pt x="967" y="644"/>
                    <a:pt x="1253" y="537"/>
                  </a:cubicBezTo>
                  <a:cubicBezTo>
                    <a:pt x="1897" y="358"/>
                    <a:pt x="2541" y="251"/>
                    <a:pt x="3221" y="108"/>
                  </a:cubicBezTo>
                  <a:cubicBezTo>
                    <a:pt x="3471" y="36"/>
                    <a:pt x="3722" y="36"/>
                    <a:pt x="4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6"/>
            <p:cNvSpPr/>
            <p:nvPr/>
          </p:nvSpPr>
          <p:spPr>
            <a:xfrm flipH="1">
              <a:off x="7639688" y="589475"/>
              <a:ext cx="88575" cy="91250"/>
            </a:xfrm>
            <a:custGeom>
              <a:avLst/>
              <a:gdLst/>
              <a:ahLst/>
              <a:cxnLst/>
              <a:rect l="l" t="t" r="r" b="b"/>
              <a:pathLst>
                <a:path w="3543" h="3650" extrusionOk="0">
                  <a:moveTo>
                    <a:pt x="215" y="3614"/>
                  </a:moveTo>
                  <a:cubicBezTo>
                    <a:pt x="36" y="3471"/>
                    <a:pt x="1" y="3220"/>
                    <a:pt x="108" y="3006"/>
                  </a:cubicBezTo>
                  <a:cubicBezTo>
                    <a:pt x="287" y="2576"/>
                    <a:pt x="502" y="2183"/>
                    <a:pt x="788" y="1789"/>
                  </a:cubicBezTo>
                  <a:cubicBezTo>
                    <a:pt x="1253" y="1288"/>
                    <a:pt x="1754" y="823"/>
                    <a:pt x="2255" y="358"/>
                  </a:cubicBezTo>
                  <a:cubicBezTo>
                    <a:pt x="2434" y="251"/>
                    <a:pt x="2577" y="143"/>
                    <a:pt x="2756" y="108"/>
                  </a:cubicBezTo>
                  <a:cubicBezTo>
                    <a:pt x="2970" y="0"/>
                    <a:pt x="3221" y="72"/>
                    <a:pt x="3364" y="251"/>
                  </a:cubicBezTo>
                  <a:cubicBezTo>
                    <a:pt x="3507" y="394"/>
                    <a:pt x="3543" y="608"/>
                    <a:pt x="3471" y="787"/>
                  </a:cubicBezTo>
                  <a:cubicBezTo>
                    <a:pt x="3435" y="966"/>
                    <a:pt x="3364" y="1109"/>
                    <a:pt x="3256" y="1252"/>
                  </a:cubicBezTo>
                  <a:cubicBezTo>
                    <a:pt x="2577" y="2075"/>
                    <a:pt x="1790" y="2791"/>
                    <a:pt x="931" y="3435"/>
                  </a:cubicBezTo>
                  <a:cubicBezTo>
                    <a:pt x="716" y="3578"/>
                    <a:pt x="466" y="3650"/>
                    <a:pt x="215" y="36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6"/>
            <p:cNvSpPr/>
            <p:nvPr/>
          </p:nvSpPr>
          <p:spPr>
            <a:xfrm flipH="1">
              <a:off x="7975088" y="1342600"/>
              <a:ext cx="39400" cy="110925"/>
            </a:xfrm>
            <a:custGeom>
              <a:avLst/>
              <a:gdLst/>
              <a:ahLst/>
              <a:cxnLst/>
              <a:rect l="l" t="t" r="r" b="b"/>
              <a:pathLst>
                <a:path w="1576" h="4437" extrusionOk="0">
                  <a:moveTo>
                    <a:pt x="1504" y="2898"/>
                  </a:moveTo>
                  <a:cubicBezTo>
                    <a:pt x="1539" y="3148"/>
                    <a:pt x="1539" y="3399"/>
                    <a:pt x="1504" y="3649"/>
                  </a:cubicBezTo>
                  <a:cubicBezTo>
                    <a:pt x="1504" y="3792"/>
                    <a:pt x="1432" y="3936"/>
                    <a:pt x="1360" y="4079"/>
                  </a:cubicBezTo>
                  <a:cubicBezTo>
                    <a:pt x="1146" y="4436"/>
                    <a:pt x="609" y="4436"/>
                    <a:pt x="394" y="4079"/>
                  </a:cubicBezTo>
                  <a:cubicBezTo>
                    <a:pt x="287" y="3936"/>
                    <a:pt x="251" y="3792"/>
                    <a:pt x="216" y="3649"/>
                  </a:cubicBezTo>
                  <a:cubicBezTo>
                    <a:pt x="1" y="2683"/>
                    <a:pt x="37" y="1717"/>
                    <a:pt x="251" y="751"/>
                  </a:cubicBezTo>
                  <a:cubicBezTo>
                    <a:pt x="323" y="537"/>
                    <a:pt x="430" y="358"/>
                    <a:pt x="538" y="179"/>
                  </a:cubicBezTo>
                  <a:cubicBezTo>
                    <a:pt x="645" y="0"/>
                    <a:pt x="895" y="0"/>
                    <a:pt x="1003" y="179"/>
                  </a:cubicBezTo>
                  <a:cubicBezTo>
                    <a:pt x="1110" y="358"/>
                    <a:pt x="1217" y="537"/>
                    <a:pt x="1253" y="751"/>
                  </a:cubicBezTo>
                  <a:cubicBezTo>
                    <a:pt x="1396" y="1467"/>
                    <a:pt x="1468" y="2182"/>
                    <a:pt x="1575" y="2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6"/>
            <p:cNvSpPr/>
            <p:nvPr/>
          </p:nvSpPr>
          <p:spPr>
            <a:xfrm flipH="1">
              <a:off x="7492113" y="820225"/>
              <a:ext cx="102875" cy="49225"/>
            </a:xfrm>
            <a:custGeom>
              <a:avLst/>
              <a:gdLst/>
              <a:ahLst/>
              <a:cxnLst/>
              <a:rect l="l" t="t" r="r" b="b"/>
              <a:pathLst>
                <a:path w="4115" h="1969" extrusionOk="0">
                  <a:moveTo>
                    <a:pt x="1" y="1897"/>
                  </a:moveTo>
                  <a:cubicBezTo>
                    <a:pt x="1" y="1539"/>
                    <a:pt x="144" y="1217"/>
                    <a:pt x="430" y="1038"/>
                  </a:cubicBezTo>
                  <a:cubicBezTo>
                    <a:pt x="680" y="860"/>
                    <a:pt x="967" y="681"/>
                    <a:pt x="1289" y="538"/>
                  </a:cubicBezTo>
                  <a:cubicBezTo>
                    <a:pt x="1718" y="359"/>
                    <a:pt x="2219" y="216"/>
                    <a:pt x="2684" y="108"/>
                  </a:cubicBezTo>
                  <a:cubicBezTo>
                    <a:pt x="3006" y="1"/>
                    <a:pt x="3364" y="37"/>
                    <a:pt x="3650" y="144"/>
                  </a:cubicBezTo>
                  <a:cubicBezTo>
                    <a:pt x="3900" y="216"/>
                    <a:pt x="4079" y="430"/>
                    <a:pt x="4115" y="716"/>
                  </a:cubicBezTo>
                  <a:cubicBezTo>
                    <a:pt x="4115" y="967"/>
                    <a:pt x="3972" y="1182"/>
                    <a:pt x="3721" y="1289"/>
                  </a:cubicBezTo>
                  <a:cubicBezTo>
                    <a:pt x="3614" y="1325"/>
                    <a:pt x="3507" y="1360"/>
                    <a:pt x="3399" y="1396"/>
                  </a:cubicBezTo>
                  <a:cubicBezTo>
                    <a:pt x="2934" y="1504"/>
                    <a:pt x="2469" y="1611"/>
                    <a:pt x="1968" y="1754"/>
                  </a:cubicBezTo>
                  <a:cubicBezTo>
                    <a:pt x="1324" y="1933"/>
                    <a:pt x="645" y="1969"/>
                    <a:pt x="1" y="1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6"/>
            <p:cNvSpPr/>
            <p:nvPr/>
          </p:nvSpPr>
          <p:spPr>
            <a:xfrm flipH="1">
              <a:off x="7862388" y="958875"/>
              <a:ext cx="161025" cy="114500"/>
            </a:xfrm>
            <a:custGeom>
              <a:avLst/>
              <a:gdLst/>
              <a:ahLst/>
              <a:cxnLst/>
              <a:rect l="l" t="t" r="r" b="b"/>
              <a:pathLst>
                <a:path w="6441" h="4580" extrusionOk="0">
                  <a:moveTo>
                    <a:pt x="3184" y="4508"/>
                  </a:moveTo>
                  <a:cubicBezTo>
                    <a:pt x="2397" y="4544"/>
                    <a:pt x="1610" y="4294"/>
                    <a:pt x="1002" y="3793"/>
                  </a:cubicBezTo>
                  <a:cubicBezTo>
                    <a:pt x="608" y="3542"/>
                    <a:pt x="322" y="3149"/>
                    <a:pt x="107" y="2719"/>
                  </a:cubicBezTo>
                  <a:cubicBezTo>
                    <a:pt x="36" y="2505"/>
                    <a:pt x="0" y="2254"/>
                    <a:pt x="72" y="2004"/>
                  </a:cubicBezTo>
                  <a:cubicBezTo>
                    <a:pt x="179" y="1753"/>
                    <a:pt x="501" y="1682"/>
                    <a:pt x="680" y="1897"/>
                  </a:cubicBezTo>
                  <a:cubicBezTo>
                    <a:pt x="787" y="2040"/>
                    <a:pt x="895" y="2219"/>
                    <a:pt x="1002" y="2362"/>
                  </a:cubicBezTo>
                  <a:cubicBezTo>
                    <a:pt x="1610" y="3185"/>
                    <a:pt x="2648" y="3542"/>
                    <a:pt x="3649" y="3328"/>
                  </a:cubicBezTo>
                  <a:cubicBezTo>
                    <a:pt x="4007" y="3256"/>
                    <a:pt x="4329" y="3077"/>
                    <a:pt x="4544" y="2791"/>
                  </a:cubicBezTo>
                  <a:cubicBezTo>
                    <a:pt x="4937" y="2362"/>
                    <a:pt x="5152" y="1789"/>
                    <a:pt x="5188" y="1217"/>
                  </a:cubicBezTo>
                  <a:cubicBezTo>
                    <a:pt x="5188" y="931"/>
                    <a:pt x="5188" y="644"/>
                    <a:pt x="5259" y="358"/>
                  </a:cubicBezTo>
                  <a:cubicBezTo>
                    <a:pt x="5295" y="108"/>
                    <a:pt x="5617" y="0"/>
                    <a:pt x="5832" y="215"/>
                  </a:cubicBezTo>
                  <a:cubicBezTo>
                    <a:pt x="6082" y="394"/>
                    <a:pt x="6261" y="716"/>
                    <a:pt x="6333" y="1038"/>
                  </a:cubicBezTo>
                  <a:cubicBezTo>
                    <a:pt x="6440" y="1431"/>
                    <a:pt x="6404" y="1861"/>
                    <a:pt x="6297" y="2254"/>
                  </a:cubicBezTo>
                  <a:cubicBezTo>
                    <a:pt x="6047" y="2970"/>
                    <a:pt x="5581" y="3614"/>
                    <a:pt x="4937" y="4079"/>
                  </a:cubicBezTo>
                  <a:cubicBezTo>
                    <a:pt x="4437" y="4437"/>
                    <a:pt x="3793" y="4580"/>
                    <a:pt x="3184" y="4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6"/>
            <p:cNvSpPr/>
            <p:nvPr/>
          </p:nvSpPr>
          <p:spPr>
            <a:xfrm flipH="1">
              <a:off x="8064538" y="918625"/>
              <a:ext cx="53700" cy="52800"/>
            </a:xfrm>
            <a:custGeom>
              <a:avLst/>
              <a:gdLst/>
              <a:ahLst/>
              <a:cxnLst/>
              <a:rect l="l" t="t" r="r" b="b"/>
              <a:pathLst>
                <a:path w="2148" h="2112" extrusionOk="0">
                  <a:moveTo>
                    <a:pt x="931" y="2111"/>
                  </a:moveTo>
                  <a:cubicBezTo>
                    <a:pt x="394" y="2111"/>
                    <a:pt x="1" y="1682"/>
                    <a:pt x="36" y="1145"/>
                  </a:cubicBezTo>
                  <a:cubicBezTo>
                    <a:pt x="36" y="501"/>
                    <a:pt x="573" y="0"/>
                    <a:pt x="1181" y="0"/>
                  </a:cubicBezTo>
                  <a:cubicBezTo>
                    <a:pt x="1718" y="36"/>
                    <a:pt x="2147" y="466"/>
                    <a:pt x="2112" y="966"/>
                  </a:cubicBezTo>
                  <a:cubicBezTo>
                    <a:pt x="2112" y="1610"/>
                    <a:pt x="1575" y="2111"/>
                    <a:pt x="931" y="21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6"/>
            <p:cNvSpPr/>
            <p:nvPr/>
          </p:nvSpPr>
          <p:spPr>
            <a:xfrm flipH="1">
              <a:off x="7848988" y="832750"/>
              <a:ext cx="52800" cy="49225"/>
            </a:xfrm>
            <a:custGeom>
              <a:avLst/>
              <a:gdLst/>
              <a:ahLst/>
              <a:cxnLst/>
              <a:rect l="l" t="t" r="r" b="b"/>
              <a:pathLst>
                <a:path w="2112" h="1969" extrusionOk="0">
                  <a:moveTo>
                    <a:pt x="1074" y="72"/>
                  </a:moveTo>
                  <a:cubicBezTo>
                    <a:pt x="1468" y="1"/>
                    <a:pt x="1825" y="180"/>
                    <a:pt x="1969" y="537"/>
                  </a:cubicBezTo>
                  <a:cubicBezTo>
                    <a:pt x="2112" y="895"/>
                    <a:pt x="2004" y="1325"/>
                    <a:pt x="1718" y="1575"/>
                  </a:cubicBezTo>
                  <a:cubicBezTo>
                    <a:pt x="1611" y="1682"/>
                    <a:pt x="1503" y="1754"/>
                    <a:pt x="1360" y="1790"/>
                  </a:cubicBezTo>
                  <a:cubicBezTo>
                    <a:pt x="1038" y="1969"/>
                    <a:pt x="645" y="1933"/>
                    <a:pt x="394" y="1682"/>
                  </a:cubicBezTo>
                  <a:cubicBezTo>
                    <a:pt x="108" y="1468"/>
                    <a:pt x="1" y="1074"/>
                    <a:pt x="108" y="716"/>
                  </a:cubicBezTo>
                  <a:cubicBezTo>
                    <a:pt x="216" y="359"/>
                    <a:pt x="502" y="108"/>
                    <a:pt x="895" y="72"/>
                  </a:cubicBezTo>
                  <a:cubicBezTo>
                    <a:pt x="967" y="72"/>
                    <a:pt x="1038" y="72"/>
                    <a:pt x="1074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6"/>
            <p:cNvSpPr/>
            <p:nvPr/>
          </p:nvSpPr>
          <p:spPr>
            <a:xfrm flipH="1">
              <a:off x="7796288" y="503850"/>
              <a:ext cx="77775" cy="100225"/>
            </a:xfrm>
            <a:custGeom>
              <a:avLst/>
              <a:gdLst/>
              <a:ahLst/>
              <a:cxnLst/>
              <a:rect l="l" t="t" r="r" b="b"/>
              <a:pathLst>
                <a:path w="3111" h="4009" extrusionOk="0">
                  <a:moveTo>
                    <a:pt x="2250" y="1"/>
                  </a:moveTo>
                  <a:cubicBezTo>
                    <a:pt x="2061" y="1"/>
                    <a:pt x="1875" y="92"/>
                    <a:pt x="1754" y="313"/>
                  </a:cubicBezTo>
                  <a:cubicBezTo>
                    <a:pt x="1253" y="1314"/>
                    <a:pt x="1" y="2781"/>
                    <a:pt x="824" y="3890"/>
                  </a:cubicBezTo>
                  <a:cubicBezTo>
                    <a:pt x="866" y="3974"/>
                    <a:pt x="944" y="4009"/>
                    <a:pt x="1024" y="4009"/>
                  </a:cubicBezTo>
                  <a:cubicBezTo>
                    <a:pt x="1080" y="4009"/>
                    <a:pt x="1137" y="3992"/>
                    <a:pt x="1182" y="3962"/>
                  </a:cubicBezTo>
                  <a:cubicBezTo>
                    <a:pt x="1933" y="3103"/>
                    <a:pt x="2362" y="1923"/>
                    <a:pt x="2863" y="957"/>
                  </a:cubicBezTo>
                  <a:cubicBezTo>
                    <a:pt x="3111" y="461"/>
                    <a:pt x="2673" y="1"/>
                    <a:pt x="2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6"/>
            <p:cNvSpPr/>
            <p:nvPr/>
          </p:nvSpPr>
          <p:spPr>
            <a:xfrm flipH="1">
              <a:off x="8161138" y="523325"/>
              <a:ext cx="77675" cy="90725"/>
            </a:xfrm>
            <a:custGeom>
              <a:avLst/>
              <a:gdLst/>
              <a:ahLst/>
              <a:cxnLst/>
              <a:rect l="l" t="t" r="r" b="b"/>
              <a:pathLst>
                <a:path w="3107" h="3629" extrusionOk="0">
                  <a:moveTo>
                    <a:pt x="984" y="1"/>
                  </a:moveTo>
                  <a:cubicBezTo>
                    <a:pt x="455" y="1"/>
                    <a:pt x="0" y="685"/>
                    <a:pt x="495" y="1179"/>
                  </a:cubicBezTo>
                  <a:cubicBezTo>
                    <a:pt x="1210" y="2002"/>
                    <a:pt x="1461" y="3254"/>
                    <a:pt x="2641" y="3612"/>
                  </a:cubicBezTo>
                  <a:cubicBezTo>
                    <a:pt x="2674" y="3623"/>
                    <a:pt x="2707" y="3628"/>
                    <a:pt x="2740" y="3628"/>
                  </a:cubicBezTo>
                  <a:cubicBezTo>
                    <a:pt x="2926" y="3628"/>
                    <a:pt x="3106" y="3467"/>
                    <a:pt x="3106" y="3254"/>
                  </a:cubicBezTo>
                  <a:cubicBezTo>
                    <a:pt x="2927" y="2074"/>
                    <a:pt x="2355" y="1000"/>
                    <a:pt x="1461" y="213"/>
                  </a:cubicBezTo>
                  <a:cubicBezTo>
                    <a:pt x="1311" y="64"/>
                    <a:pt x="1144" y="1"/>
                    <a:pt x="9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6"/>
            <p:cNvSpPr/>
            <p:nvPr/>
          </p:nvSpPr>
          <p:spPr>
            <a:xfrm flipH="1">
              <a:off x="8349863" y="823800"/>
              <a:ext cx="94850" cy="38625"/>
            </a:xfrm>
            <a:custGeom>
              <a:avLst/>
              <a:gdLst/>
              <a:ahLst/>
              <a:cxnLst/>
              <a:rect l="l" t="t" r="r" b="b"/>
              <a:pathLst>
                <a:path w="3794" h="1545" extrusionOk="0">
                  <a:moveTo>
                    <a:pt x="788" y="1"/>
                  </a:moveTo>
                  <a:cubicBezTo>
                    <a:pt x="1" y="1"/>
                    <a:pt x="1" y="1182"/>
                    <a:pt x="788" y="1217"/>
                  </a:cubicBezTo>
                  <a:cubicBezTo>
                    <a:pt x="1461" y="1242"/>
                    <a:pt x="2099" y="1545"/>
                    <a:pt x="2751" y="1545"/>
                  </a:cubicBezTo>
                  <a:cubicBezTo>
                    <a:pt x="3035" y="1545"/>
                    <a:pt x="3321" y="1488"/>
                    <a:pt x="3614" y="1325"/>
                  </a:cubicBezTo>
                  <a:cubicBezTo>
                    <a:pt x="3793" y="1217"/>
                    <a:pt x="3793" y="967"/>
                    <a:pt x="3614" y="860"/>
                  </a:cubicBezTo>
                  <a:cubicBezTo>
                    <a:pt x="2756" y="287"/>
                    <a:pt x="1790" y="1"/>
                    <a:pt x="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6"/>
            <p:cNvSpPr/>
            <p:nvPr/>
          </p:nvSpPr>
          <p:spPr>
            <a:xfrm flipH="1">
              <a:off x="8304263" y="1158250"/>
              <a:ext cx="77350" cy="57550"/>
            </a:xfrm>
            <a:custGeom>
              <a:avLst/>
              <a:gdLst/>
              <a:ahLst/>
              <a:cxnLst/>
              <a:rect l="l" t="t" r="r" b="b"/>
              <a:pathLst>
                <a:path w="3094" h="2302" extrusionOk="0">
                  <a:moveTo>
                    <a:pt x="2472" y="1"/>
                  </a:moveTo>
                  <a:cubicBezTo>
                    <a:pt x="1579" y="1"/>
                    <a:pt x="630" y="827"/>
                    <a:pt x="232" y="1471"/>
                  </a:cubicBezTo>
                  <a:cubicBezTo>
                    <a:pt x="1" y="1875"/>
                    <a:pt x="305" y="2302"/>
                    <a:pt x="695" y="2302"/>
                  </a:cubicBezTo>
                  <a:cubicBezTo>
                    <a:pt x="788" y="2302"/>
                    <a:pt x="886" y="2277"/>
                    <a:pt x="983" y="2222"/>
                  </a:cubicBezTo>
                  <a:cubicBezTo>
                    <a:pt x="1699" y="1793"/>
                    <a:pt x="3022" y="1328"/>
                    <a:pt x="3094" y="362"/>
                  </a:cubicBezTo>
                  <a:cubicBezTo>
                    <a:pt x="3094" y="218"/>
                    <a:pt x="3022" y="111"/>
                    <a:pt x="2915" y="75"/>
                  </a:cubicBezTo>
                  <a:cubicBezTo>
                    <a:pt x="2771" y="24"/>
                    <a:pt x="2622" y="1"/>
                    <a:pt x="24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6"/>
            <p:cNvSpPr/>
            <p:nvPr/>
          </p:nvSpPr>
          <p:spPr>
            <a:xfrm flipH="1">
              <a:off x="8132513" y="1357550"/>
              <a:ext cx="59725" cy="82125"/>
            </a:xfrm>
            <a:custGeom>
              <a:avLst/>
              <a:gdLst/>
              <a:ahLst/>
              <a:cxnLst/>
              <a:rect l="l" t="t" r="r" b="b"/>
              <a:pathLst>
                <a:path w="2389" h="3285" extrusionOk="0">
                  <a:moveTo>
                    <a:pt x="2031" y="1"/>
                  </a:moveTo>
                  <a:cubicBezTo>
                    <a:pt x="2008" y="1"/>
                    <a:pt x="1984" y="4"/>
                    <a:pt x="1959" y="10"/>
                  </a:cubicBezTo>
                  <a:cubicBezTo>
                    <a:pt x="957" y="332"/>
                    <a:pt x="850" y="1406"/>
                    <a:pt x="349" y="2193"/>
                  </a:cubicBezTo>
                  <a:cubicBezTo>
                    <a:pt x="1" y="2764"/>
                    <a:pt x="499" y="3284"/>
                    <a:pt x="1004" y="3284"/>
                  </a:cubicBezTo>
                  <a:cubicBezTo>
                    <a:pt x="1226" y="3284"/>
                    <a:pt x="1448" y="3184"/>
                    <a:pt x="1601" y="2944"/>
                  </a:cubicBezTo>
                  <a:cubicBezTo>
                    <a:pt x="2174" y="2121"/>
                    <a:pt x="2388" y="1119"/>
                    <a:pt x="2245" y="153"/>
                  </a:cubicBezTo>
                  <a:cubicBezTo>
                    <a:pt x="2216" y="65"/>
                    <a:pt x="2138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6"/>
            <p:cNvSpPr/>
            <p:nvPr/>
          </p:nvSpPr>
          <p:spPr>
            <a:xfrm flipH="1">
              <a:off x="7769513" y="1318050"/>
              <a:ext cx="63400" cy="98250"/>
            </a:xfrm>
            <a:custGeom>
              <a:avLst/>
              <a:gdLst/>
              <a:ahLst/>
              <a:cxnLst/>
              <a:rect l="l" t="t" r="r" b="b"/>
              <a:pathLst>
                <a:path w="2536" h="3930" extrusionOk="0">
                  <a:moveTo>
                    <a:pt x="318" y="0"/>
                  </a:moveTo>
                  <a:cubicBezTo>
                    <a:pt x="162" y="0"/>
                    <a:pt x="1" y="141"/>
                    <a:pt x="1" y="302"/>
                  </a:cubicBezTo>
                  <a:cubicBezTo>
                    <a:pt x="1" y="1483"/>
                    <a:pt x="537" y="2520"/>
                    <a:pt x="1146" y="3558"/>
                  </a:cubicBezTo>
                  <a:cubicBezTo>
                    <a:pt x="1258" y="3820"/>
                    <a:pt x="1474" y="3930"/>
                    <a:pt x="1695" y="3930"/>
                  </a:cubicBezTo>
                  <a:cubicBezTo>
                    <a:pt x="2108" y="3930"/>
                    <a:pt x="2536" y="3547"/>
                    <a:pt x="2326" y="3057"/>
                  </a:cubicBezTo>
                  <a:cubicBezTo>
                    <a:pt x="2076" y="1841"/>
                    <a:pt x="1432" y="803"/>
                    <a:pt x="466" y="52"/>
                  </a:cubicBezTo>
                  <a:cubicBezTo>
                    <a:pt x="421" y="16"/>
                    <a:pt x="370" y="0"/>
                    <a:pt x="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6"/>
            <p:cNvSpPr/>
            <p:nvPr/>
          </p:nvSpPr>
          <p:spPr>
            <a:xfrm flipH="1">
              <a:off x="7501988" y="1019700"/>
              <a:ext cx="106425" cy="56250"/>
            </a:xfrm>
            <a:custGeom>
              <a:avLst/>
              <a:gdLst/>
              <a:ahLst/>
              <a:cxnLst/>
              <a:rect l="l" t="t" r="r" b="b"/>
              <a:pathLst>
                <a:path w="4257" h="2250" extrusionOk="0">
                  <a:moveTo>
                    <a:pt x="466" y="0"/>
                  </a:moveTo>
                  <a:cubicBezTo>
                    <a:pt x="180" y="0"/>
                    <a:pt x="1" y="322"/>
                    <a:pt x="144" y="573"/>
                  </a:cubicBezTo>
                  <a:cubicBezTo>
                    <a:pt x="752" y="1574"/>
                    <a:pt x="2040" y="1968"/>
                    <a:pt x="3114" y="2218"/>
                  </a:cubicBezTo>
                  <a:cubicBezTo>
                    <a:pt x="3187" y="2240"/>
                    <a:pt x="3257" y="2250"/>
                    <a:pt x="3323" y="2250"/>
                  </a:cubicBezTo>
                  <a:cubicBezTo>
                    <a:pt x="4025" y="2250"/>
                    <a:pt x="4256" y="1124"/>
                    <a:pt x="3471" y="895"/>
                  </a:cubicBezTo>
                  <a:cubicBezTo>
                    <a:pt x="2470" y="608"/>
                    <a:pt x="1504" y="0"/>
                    <a:pt x="4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6"/>
            <p:cNvSpPr/>
            <p:nvPr/>
          </p:nvSpPr>
          <p:spPr>
            <a:xfrm flipH="1">
              <a:off x="7563138" y="720300"/>
              <a:ext cx="81275" cy="61400"/>
            </a:xfrm>
            <a:custGeom>
              <a:avLst/>
              <a:gdLst/>
              <a:ahLst/>
              <a:cxnLst/>
              <a:rect l="l" t="t" r="r" b="b"/>
              <a:pathLst>
                <a:path w="3251" h="2456" extrusionOk="0">
                  <a:moveTo>
                    <a:pt x="2694" y="1"/>
                  </a:moveTo>
                  <a:cubicBezTo>
                    <a:pt x="2600" y="1"/>
                    <a:pt x="2500" y="30"/>
                    <a:pt x="2407" y="98"/>
                  </a:cubicBezTo>
                  <a:cubicBezTo>
                    <a:pt x="1799" y="742"/>
                    <a:pt x="690" y="778"/>
                    <a:pt x="189" y="1565"/>
                  </a:cubicBezTo>
                  <a:cubicBezTo>
                    <a:pt x="0" y="1942"/>
                    <a:pt x="280" y="2456"/>
                    <a:pt x="665" y="2456"/>
                  </a:cubicBezTo>
                  <a:cubicBezTo>
                    <a:pt x="719" y="2456"/>
                    <a:pt x="775" y="2446"/>
                    <a:pt x="833" y="2424"/>
                  </a:cubicBezTo>
                  <a:cubicBezTo>
                    <a:pt x="1262" y="2209"/>
                    <a:pt x="1691" y="1994"/>
                    <a:pt x="2049" y="1708"/>
                  </a:cubicBezTo>
                  <a:cubicBezTo>
                    <a:pt x="2514" y="1458"/>
                    <a:pt x="2872" y="1100"/>
                    <a:pt x="3087" y="635"/>
                  </a:cubicBezTo>
                  <a:cubicBezTo>
                    <a:pt x="3250" y="307"/>
                    <a:pt x="2998" y="1"/>
                    <a:pt x="26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46"/>
          <p:cNvGrpSpPr/>
          <p:nvPr/>
        </p:nvGrpSpPr>
        <p:grpSpPr>
          <a:xfrm>
            <a:off x="2462775" y="753329"/>
            <a:ext cx="503600" cy="371225"/>
            <a:chOff x="8261775" y="1880050"/>
            <a:chExt cx="503600" cy="371225"/>
          </a:xfrm>
        </p:grpSpPr>
        <p:sp>
          <p:nvSpPr>
            <p:cNvPr id="1559" name="Google Shape;1559;p46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6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1" name="Google Shape;1561;p46"/>
          <p:cNvGrpSpPr/>
          <p:nvPr/>
        </p:nvGrpSpPr>
        <p:grpSpPr>
          <a:xfrm>
            <a:off x="3538292" y="554292"/>
            <a:ext cx="2067552" cy="1029184"/>
            <a:chOff x="3622600" y="646200"/>
            <a:chExt cx="2277291" cy="1133588"/>
          </a:xfrm>
        </p:grpSpPr>
        <p:sp>
          <p:nvSpPr>
            <p:cNvPr id="1562" name="Google Shape;1562;p46"/>
            <p:cNvSpPr/>
            <p:nvPr/>
          </p:nvSpPr>
          <p:spPr>
            <a:xfrm>
              <a:off x="3634620" y="1354040"/>
              <a:ext cx="748364" cy="408024"/>
            </a:xfrm>
            <a:custGeom>
              <a:avLst/>
              <a:gdLst/>
              <a:ahLst/>
              <a:cxnLst/>
              <a:rect l="l" t="t" r="r" b="b"/>
              <a:pathLst>
                <a:path w="41651" h="22709" extrusionOk="0">
                  <a:moveTo>
                    <a:pt x="24998" y="4507"/>
                  </a:moveTo>
                  <a:cubicBezTo>
                    <a:pt x="24364" y="3345"/>
                    <a:pt x="23519" y="2324"/>
                    <a:pt x="22533" y="1444"/>
                  </a:cubicBezTo>
                  <a:cubicBezTo>
                    <a:pt x="22005" y="986"/>
                    <a:pt x="21406" y="669"/>
                    <a:pt x="20738" y="528"/>
                  </a:cubicBezTo>
                  <a:cubicBezTo>
                    <a:pt x="19681" y="247"/>
                    <a:pt x="18590" y="71"/>
                    <a:pt x="17498" y="36"/>
                  </a:cubicBezTo>
                  <a:cubicBezTo>
                    <a:pt x="16865" y="0"/>
                    <a:pt x="16231" y="106"/>
                    <a:pt x="15633" y="352"/>
                  </a:cubicBezTo>
                  <a:cubicBezTo>
                    <a:pt x="15034" y="634"/>
                    <a:pt x="14400" y="916"/>
                    <a:pt x="13802" y="1233"/>
                  </a:cubicBezTo>
                  <a:cubicBezTo>
                    <a:pt x="13415" y="1479"/>
                    <a:pt x="13062" y="1725"/>
                    <a:pt x="12746" y="1972"/>
                  </a:cubicBezTo>
                  <a:cubicBezTo>
                    <a:pt x="12534" y="2113"/>
                    <a:pt x="12358" y="2324"/>
                    <a:pt x="12288" y="2570"/>
                  </a:cubicBezTo>
                  <a:cubicBezTo>
                    <a:pt x="12182" y="2782"/>
                    <a:pt x="12041" y="2958"/>
                    <a:pt x="11865" y="3134"/>
                  </a:cubicBezTo>
                  <a:cubicBezTo>
                    <a:pt x="11654" y="3063"/>
                    <a:pt x="11443" y="2993"/>
                    <a:pt x="11232" y="2887"/>
                  </a:cubicBezTo>
                  <a:cubicBezTo>
                    <a:pt x="10281" y="2430"/>
                    <a:pt x="9225" y="2254"/>
                    <a:pt x="8169" y="2394"/>
                  </a:cubicBezTo>
                  <a:cubicBezTo>
                    <a:pt x="7429" y="2500"/>
                    <a:pt x="6760" y="2852"/>
                    <a:pt x="6232" y="3380"/>
                  </a:cubicBezTo>
                  <a:cubicBezTo>
                    <a:pt x="5563" y="4084"/>
                    <a:pt x="5035" y="4964"/>
                    <a:pt x="4789" y="5950"/>
                  </a:cubicBezTo>
                  <a:cubicBezTo>
                    <a:pt x="4613" y="6619"/>
                    <a:pt x="4683" y="7359"/>
                    <a:pt x="4965" y="8027"/>
                  </a:cubicBezTo>
                  <a:cubicBezTo>
                    <a:pt x="5071" y="8203"/>
                    <a:pt x="5176" y="8415"/>
                    <a:pt x="5352" y="8556"/>
                  </a:cubicBezTo>
                  <a:cubicBezTo>
                    <a:pt x="5493" y="8732"/>
                    <a:pt x="5669" y="8872"/>
                    <a:pt x="5810" y="9048"/>
                  </a:cubicBezTo>
                  <a:cubicBezTo>
                    <a:pt x="5951" y="9189"/>
                    <a:pt x="5986" y="9401"/>
                    <a:pt x="5845" y="9541"/>
                  </a:cubicBezTo>
                  <a:cubicBezTo>
                    <a:pt x="5775" y="9647"/>
                    <a:pt x="5634" y="9717"/>
                    <a:pt x="5493" y="9753"/>
                  </a:cubicBezTo>
                  <a:cubicBezTo>
                    <a:pt x="5317" y="9753"/>
                    <a:pt x="5141" y="9717"/>
                    <a:pt x="4965" y="9682"/>
                  </a:cubicBezTo>
                  <a:cubicBezTo>
                    <a:pt x="4155" y="9541"/>
                    <a:pt x="3345" y="9753"/>
                    <a:pt x="2747" y="10281"/>
                  </a:cubicBezTo>
                  <a:cubicBezTo>
                    <a:pt x="2219" y="10633"/>
                    <a:pt x="1761" y="11126"/>
                    <a:pt x="1409" y="11689"/>
                  </a:cubicBezTo>
                  <a:cubicBezTo>
                    <a:pt x="1198" y="12041"/>
                    <a:pt x="987" y="12393"/>
                    <a:pt x="740" y="12710"/>
                  </a:cubicBezTo>
                  <a:cubicBezTo>
                    <a:pt x="1" y="13766"/>
                    <a:pt x="71" y="15843"/>
                    <a:pt x="846" y="16829"/>
                  </a:cubicBezTo>
                  <a:cubicBezTo>
                    <a:pt x="1303" y="17533"/>
                    <a:pt x="1902" y="18132"/>
                    <a:pt x="2606" y="18589"/>
                  </a:cubicBezTo>
                  <a:cubicBezTo>
                    <a:pt x="3029" y="18871"/>
                    <a:pt x="3486" y="19188"/>
                    <a:pt x="3909" y="19470"/>
                  </a:cubicBezTo>
                  <a:cubicBezTo>
                    <a:pt x="4930" y="20068"/>
                    <a:pt x="6021" y="20491"/>
                    <a:pt x="7183" y="20667"/>
                  </a:cubicBezTo>
                  <a:cubicBezTo>
                    <a:pt x="8345" y="20807"/>
                    <a:pt x="9507" y="20772"/>
                    <a:pt x="10668" y="20526"/>
                  </a:cubicBezTo>
                  <a:cubicBezTo>
                    <a:pt x="11232" y="20420"/>
                    <a:pt x="11795" y="20315"/>
                    <a:pt x="12394" y="20209"/>
                  </a:cubicBezTo>
                  <a:cubicBezTo>
                    <a:pt x="12746" y="20139"/>
                    <a:pt x="13062" y="20033"/>
                    <a:pt x="13379" y="19822"/>
                  </a:cubicBezTo>
                  <a:cubicBezTo>
                    <a:pt x="13872" y="19540"/>
                    <a:pt x="14436" y="19223"/>
                    <a:pt x="14964" y="18942"/>
                  </a:cubicBezTo>
                  <a:cubicBezTo>
                    <a:pt x="15104" y="18871"/>
                    <a:pt x="15245" y="18801"/>
                    <a:pt x="15386" y="18765"/>
                  </a:cubicBezTo>
                  <a:cubicBezTo>
                    <a:pt x="15703" y="18660"/>
                    <a:pt x="15914" y="18730"/>
                    <a:pt x="16055" y="19047"/>
                  </a:cubicBezTo>
                  <a:cubicBezTo>
                    <a:pt x="16301" y="19505"/>
                    <a:pt x="16618" y="19927"/>
                    <a:pt x="16935" y="20279"/>
                  </a:cubicBezTo>
                  <a:cubicBezTo>
                    <a:pt x="17569" y="21019"/>
                    <a:pt x="18379" y="21582"/>
                    <a:pt x="19294" y="21934"/>
                  </a:cubicBezTo>
                  <a:cubicBezTo>
                    <a:pt x="20561" y="22427"/>
                    <a:pt x="20702" y="22709"/>
                    <a:pt x="22498" y="22251"/>
                  </a:cubicBezTo>
                  <a:cubicBezTo>
                    <a:pt x="22850" y="22181"/>
                    <a:pt x="23202" y="22145"/>
                    <a:pt x="23554" y="22040"/>
                  </a:cubicBezTo>
                  <a:cubicBezTo>
                    <a:pt x="23941" y="21969"/>
                    <a:pt x="24293" y="21864"/>
                    <a:pt x="24645" y="21688"/>
                  </a:cubicBezTo>
                  <a:cubicBezTo>
                    <a:pt x="25314" y="21336"/>
                    <a:pt x="25948" y="20948"/>
                    <a:pt x="26582" y="20526"/>
                  </a:cubicBezTo>
                  <a:cubicBezTo>
                    <a:pt x="26934" y="20315"/>
                    <a:pt x="27216" y="19998"/>
                    <a:pt x="27392" y="19610"/>
                  </a:cubicBezTo>
                  <a:cubicBezTo>
                    <a:pt x="27708" y="18906"/>
                    <a:pt x="28237" y="18730"/>
                    <a:pt x="29011" y="19223"/>
                  </a:cubicBezTo>
                  <a:cubicBezTo>
                    <a:pt x="29328" y="19399"/>
                    <a:pt x="29645" y="19610"/>
                    <a:pt x="29997" y="19786"/>
                  </a:cubicBezTo>
                  <a:cubicBezTo>
                    <a:pt x="30419" y="20033"/>
                    <a:pt x="30877" y="20279"/>
                    <a:pt x="31335" y="20491"/>
                  </a:cubicBezTo>
                  <a:cubicBezTo>
                    <a:pt x="33095" y="21265"/>
                    <a:pt x="35067" y="21336"/>
                    <a:pt x="36827" y="20631"/>
                  </a:cubicBezTo>
                  <a:cubicBezTo>
                    <a:pt x="37883" y="20244"/>
                    <a:pt x="38869" y="19716"/>
                    <a:pt x="39749" y="19047"/>
                  </a:cubicBezTo>
                  <a:cubicBezTo>
                    <a:pt x="40524" y="18519"/>
                    <a:pt x="41052" y="17744"/>
                    <a:pt x="41263" y="16829"/>
                  </a:cubicBezTo>
                  <a:cubicBezTo>
                    <a:pt x="41298" y="16547"/>
                    <a:pt x="41474" y="16266"/>
                    <a:pt x="41545" y="15949"/>
                  </a:cubicBezTo>
                  <a:cubicBezTo>
                    <a:pt x="41650" y="15386"/>
                    <a:pt x="41615" y="14787"/>
                    <a:pt x="41474" y="14189"/>
                  </a:cubicBezTo>
                  <a:cubicBezTo>
                    <a:pt x="41333" y="13168"/>
                    <a:pt x="40981" y="12182"/>
                    <a:pt x="40453" y="11266"/>
                  </a:cubicBezTo>
                  <a:cubicBezTo>
                    <a:pt x="39960" y="10386"/>
                    <a:pt x="39186" y="9647"/>
                    <a:pt x="38270" y="9189"/>
                  </a:cubicBezTo>
                  <a:cubicBezTo>
                    <a:pt x="37390" y="8696"/>
                    <a:pt x="36404" y="8450"/>
                    <a:pt x="35383" y="8415"/>
                  </a:cubicBezTo>
                  <a:cubicBezTo>
                    <a:pt x="35137" y="8450"/>
                    <a:pt x="34891" y="8485"/>
                    <a:pt x="34644" y="8520"/>
                  </a:cubicBezTo>
                  <a:cubicBezTo>
                    <a:pt x="34151" y="8626"/>
                    <a:pt x="33940" y="8556"/>
                    <a:pt x="33764" y="8133"/>
                  </a:cubicBezTo>
                  <a:cubicBezTo>
                    <a:pt x="33517" y="7464"/>
                    <a:pt x="32989" y="6971"/>
                    <a:pt x="32673" y="6302"/>
                  </a:cubicBezTo>
                  <a:cubicBezTo>
                    <a:pt x="32567" y="6126"/>
                    <a:pt x="32391" y="5950"/>
                    <a:pt x="32180" y="5845"/>
                  </a:cubicBezTo>
                  <a:cubicBezTo>
                    <a:pt x="31053" y="5035"/>
                    <a:pt x="29750" y="4436"/>
                    <a:pt x="28413" y="4084"/>
                  </a:cubicBezTo>
                  <a:cubicBezTo>
                    <a:pt x="27392" y="3803"/>
                    <a:pt x="26300" y="3908"/>
                    <a:pt x="25350" y="4331"/>
                  </a:cubicBezTo>
                  <a:cubicBezTo>
                    <a:pt x="25244" y="4401"/>
                    <a:pt x="25138" y="4472"/>
                    <a:pt x="24998" y="45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6"/>
            <p:cNvSpPr/>
            <p:nvPr/>
          </p:nvSpPr>
          <p:spPr>
            <a:xfrm>
              <a:off x="3980011" y="667060"/>
              <a:ext cx="1581463" cy="699026"/>
            </a:xfrm>
            <a:custGeom>
              <a:avLst/>
              <a:gdLst/>
              <a:ahLst/>
              <a:cxnLst/>
              <a:rect l="l" t="t" r="r" b="b"/>
              <a:pathLst>
                <a:path w="88018" h="38905" extrusionOk="0">
                  <a:moveTo>
                    <a:pt x="86222" y="38904"/>
                  </a:moveTo>
                  <a:lnTo>
                    <a:pt x="87911" y="37918"/>
                  </a:lnTo>
                  <a:cubicBezTo>
                    <a:pt x="88017" y="37707"/>
                    <a:pt x="87982" y="37461"/>
                    <a:pt x="87876" y="37250"/>
                  </a:cubicBezTo>
                  <a:lnTo>
                    <a:pt x="86398" y="33588"/>
                  </a:lnTo>
                  <a:cubicBezTo>
                    <a:pt x="85482" y="31300"/>
                    <a:pt x="84426" y="29082"/>
                    <a:pt x="83264" y="26899"/>
                  </a:cubicBezTo>
                  <a:cubicBezTo>
                    <a:pt x="81891" y="24329"/>
                    <a:pt x="80236" y="21899"/>
                    <a:pt x="78370" y="19681"/>
                  </a:cubicBezTo>
                  <a:cubicBezTo>
                    <a:pt x="76997" y="18027"/>
                    <a:pt x="75624" y="16337"/>
                    <a:pt x="74251" y="14717"/>
                  </a:cubicBezTo>
                  <a:cubicBezTo>
                    <a:pt x="73829" y="14189"/>
                    <a:pt x="73371" y="13696"/>
                    <a:pt x="72913" y="13239"/>
                  </a:cubicBezTo>
                  <a:cubicBezTo>
                    <a:pt x="71822" y="12182"/>
                    <a:pt x="70695" y="11161"/>
                    <a:pt x="69604" y="10105"/>
                  </a:cubicBezTo>
                  <a:cubicBezTo>
                    <a:pt x="69182" y="9753"/>
                    <a:pt x="68759" y="9471"/>
                    <a:pt x="68337" y="9119"/>
                  </a:cubicBezTo>
                  <a:cubicBezTo>
                    <a:pt x="67703" y="8591"/>
                    <a:pt x="67034" y="8063"/>
                    <a:pt x="66400" y="7535"/>
                  </a:cubicBezTo>
                  <a:cubicBezTo>
                    <a:pt x="65414" y="6585"/>
                    <a:pt x="64358" y="5775"/>
                    <a:pt x="63196" y="5106"/>
                  </a:cubicBezTo>
                  <a:cubicBezTo>
                    <a:pt x="61647" y="4226"/>
                    <a:pt x="60063" y="3416"/>
                    <a:pt x="58444" y="2712"/>
                  </a:cubicBezTo>
                  <a:cubicBezTo>
                    <a:pt x="57986" y="2536"/>
                    <a:pt x="57493" y="2360"/>
                    <a:pt x="57000" y="2219"/>
                  </a:cubicBezTo>
                  <a:cubicBezTo>
                    <a:pt x="55416" y="1761"/>
                    <a:pt x="53832" y="1339"/>
                    <a:pt x="52212" y="951"/>
                  </a:cubicBezTo>
                  <a:cubicBezTo>
                    <a:pt x="50733" y="635"/>
                    <a:pt x="49184" y="353"/>
                    <a:pt x="47670" y="142"/>
                  </a:cubicBezTo>
                  <a:cubicBezTo>
                    <a:pt x="46332" y="1"/>
                    <a:pt x="44959" y="1"/>
                    <a:pt x="43622" y="142"/>
                  </a:cubicBezTo>
                  <a:cubicBezTo>
                    <a:pt x="42284" y="283"/>
                    <a:pt x="40911" y="423"/>
                    <a:pt x="39538" y="564"/>
                  </a:cubicBezTo>
                  <a:cubicBezTo>
                    <a:pt x="35066" y="916"/>
                    <a:pt x="30666" y="2113"/>
                    <a:pt x="26617" y="4085"/>
                  </a:cubicBezTo>
                  <a:cubicBezTo>
                    <a:pt x="24645" y="5106"/>
                    <a:pt x="22779" y="6268"/>
                    <a:pt x="21019" y="7606"/>
                  </a:cubicBezTo>
                  <a:cubicBezTo>
                    <a:pt x="18907" y="9155"/>
                    <a:pt x="16935" y="10880"/>
                    <a:pt x="15175" y="12781"/>
                  </a:cubicBezTo>
                  <a:cubicBezTo>
                    <a:pt x="14294" y="13767"/>
                    <a:pt x="13414" y="14752"/>
                    <a:pt x="12534" y="15738"/>
                  </a:cubicBezTo>
                  <a:cubicBezTo>
                    <a:pt x="10316" y="18273"/>
                    <a:pt x="8274" y="20914"/>
                    <a:pt x="6373" y="23660"/>
                  </a:cubicBezTo>
                  <a:cubicBezTo>
                    <a:pt x="5458" y="24962"/>
                    <a:pt x="4648" y="26335"/>
                    <a:pt x="3944" y="27709"/>
                  </a:cubicBezTo>
                  <a:cubicBezTo>
                    <a:pt x="2606" y="30279"/>
                    <a:pt x="1444" y="32884"/>
                    <a:pt x="494" y="35595"/>
                  </a:cubicBezTo>
                  <a:cubicBezTo>
                    <a:pt x="282" y="36123"/>
                    <a:pt x="141" y="36651"/>
                    <a:pt x="1" y="37179"/>
                  </a:cubicBezTo>
                  <a:lnTo>
                    <a:pt x="1972" y="37742"/>
                  </a:lnTo>
                  <a:cubicBezTo>
                    <a:pt x="2078" y="37637"/>
                    <a:pt x="2148" y="37496"/>
                    <a:pt x="2254" y="37355"/>
                  </a:cubicBezTo>
                  <a:cubicBezTo>
                    <a:pt x="3627" y="34539"/>
                    <a:pt x="5317" y="31898"/>
                    <a:pt x="7288" y="29469"/>
                  </a:cubicBezTo>
                  <a:cubicBezTo>
                    <a:pt x="8767" y="27533"/>
                    <a:pt x="10351" y="25702"/>
                    <a:pt x="12041" y="23941"/>
                  </a:cubicBezTo>
                  <a:cubicBezTo>
                    <a:pt x="14717" y="21195"/>
                    <a:pt x="17710" y="18731"/>
                    <a:pt x="20913" y="16618"/>
                  </a:cubicBezTo>
                  <a:cubicBezTo>
                    <a:pt x="24012" y="14541"/>
                    <a:pt x="27286" y="12746"/>
                    <a:pt x="30736" y="11161"/>
                  </a:cubicBezTo>
                  <a:cubicBezTo>
                    <a:pt x="33799" y="9753"/>
                    <a:pt x="37003" y="8697"/>
                    <a:pt x="40277" y="7922"/>
                  </a:cubicBezTo>
                  <a:cubicBezTo>
                    <a:pt x="42002" y="7570"/>
                    <a:pt x="43727" y="7324"/>
                    <a:pt x="45488" y="7218"/>
                  </a:cubicBezTo>
                  <a:cubicBezTo>
                    <a:pt x="46086" y="7183"/>
                    <a:pt x="46685" y="7148"/>
                    <a:pt x="47318" y="7148"/>
                  </a:cubicBezTo>
                  <a:cubicBezTo>
                    <a:pt x="50804" y="7077"/>
                    <a:pt x="54254" y="7535"/>
                    <a:pt x="57599" y="8521"/>
                  </a:cubicBezTo>
                  <a:cubicBezTo>
                    <a:pt x="59042" y="8943"/>
                    <a:pt x="60450" y="9436"/>
                    <a:pt x="61823" y="10000"/>
                  </a:cubicBezTo>
                  <a:cubicBezTo>
                    <a:pt x="62563" y="10281"/>
                    <a:pt x="63267" y="10633"/>
                    <a:pt x="63901" y="11091"/>
                  </a:cubicBezTo>
                  <a:cubicBezTo>
                    <a:pt x="64499" y="11513"/>
                    <a:pt x="65133" y="11901"/>
                    <a:pt x="65767" y="12253"/>
                  </a:cubicBezTo>
                  <a:cubicBezTo>
                    <a:pt x="66823" y="12816"/>
                    <a:pt x="67773" y="13485"/>
                    <a:pt x="68653" y="14224"/>
                  </a:cubicBezTo>
                  <a:cubicBezTo>
                    <a:pt x="71435" y="16372"/>
                    <a:pt x="73899" y="18942"/>
                    <a:pt x="75941" y="21794"/>
                  </a:cubicBezTo>
                  <a:cubicBezTo>
                    <a:pt x="77455" y="23941"/>
                    <a:pt x="78969" y="26054"/>
                    <a:pt x="80483" y="28166"/>
                  </a:cubicBezTo>
                  <a:cubicBezTo>
                    <a:pt x="81328" y="29398"/>
                    <a:pt x="82032" y="30666"/>
                    <a:pt x="82666" y="32004"/>
                  </a:cubicBezTo>
                  <a:cubicBezTo>
                    <a:pt x="83299" y="33342"/>
                    <a:pt x="83933" y="34715"/>
                    <a:pt x="84637" y="36017"/>
                  </a:cubicBezTo>
                  <a:cubicBezTo>
                    <a:pt x="85130" y="37003"/>
                    <a:pt x="85693" y="37954"/>
                    <a:pt x="86222" y="3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6"/>
            <p:cNvSpPr/>
            <p:nvPr/>
          </p:nvSpPr>
          <p:spPr>
            <a:xfrm>
              <a:off x="5201518" y="1354040"/>
              <a:ext cx="678776" cy="390308"/>
            </a:xfrm>
            <a:custGeom>
              <a:avLst/>
              <a:gdLst/>
              <a:ahLst/>
              <a:cxnLst/>
              <a:rect l="l" t="t" r="r" b="b"/>
              <a:pathLst>
                <a:path w="37778" h="21723" extrusionOk="0">
                  <a:moveTo>
                    <a:pt x="28624" y="3204"/>
                  </a:moveTo>
                  <a:cubicBezTo>
                    <a:pt x="28060" y="2430"/>
                    <a:pt x="27321" y="1796"/>
                    <a:pt x="26441" y="1373"/>
                  </a:cubicBezTo>
                  <a:cubicBezTo>
                    <a:pt x="25666" y="916"/>
                    <a:pt x="24856" y="599"/>
                    <a:pt x="23976" y="388"/>
                  </a:cubicBezTo>
                  <a:cubicBezTo>
                    <a:pt x="22462" y="0"/>
                    <a:pt x="20843" y="247"/>
                    <a:pt x="19505" y="1057"/>
                  </a:cubicBezTo>
                  <a:cubicBezTo>
                    <a:pt x="19047" y="1303"/>
                    <a:pt x="18660" y="1725"/>
                    <a:pt x="18449" y="2218"/>
                  </a:cubicBezTo>
                  <a:cubicBezTo>
                    <a:pt x="18343" y="2535"/>
                    <a:pt x="18273" y="2852"/>
                    <a:pt x="18308" y="3169"/>
                  </a:cubicBezTo>
                  <a:cubicBezTo>
                    <a:pt x="18343" y="3662"/>
                    <a:pt x="17780" y="3979"/>
                    <a:pt x="17428" y="3627"/>
                  </a:cubicBezTo>
                  <a:cubicBezTo>
                    <a:pt x="17005" y="3380"/>
                    <a:pt x="16653" y="3099"/>
                    <a:pt x="16266" y="2817"/>
                  </a:cubicBezTo>
                  <a:cubicBezTo>
                    <a:pt x="15245" y="2078"/>
                    <a:pt x="14048" y="1690"/>
                    <a:pt x="12816" y="1725"/>
                  </a:cubicBezTo>
                  <a:cubicBezTo>
                    <a:pt x="11689" y="1655"/>
                    <a:pt x="10527" y="1866"/>
                    <a:pt x="9506" y="2394"/>
                  </a:cubicBezTo>
                  <a:cubicBezTo>
                    <a:pt x="9084" y="2641"/>
                    <a:pt x="8697" y="2922"/>
                    <a:pt x="8309" y="3204"/>
                  </a:cubicBezTo>
                  <a:cubicBezTo>
                    <a:pt x="7394" y="3979"/>
                    <a:pt x="6549" y="4894"/>
                    <a:pt x="5845" y="5880"/>
                  </a:cubicBezTo>
                  <a:cubicBezTo>
                    <a:pt x="5458" y="6408"/>
                    <a:pt x="5141" y="7006"/>
                    <a:pt x="4929" y="7640"/>
                  </a:cubicBezTo>
                  <a:cubicBezTo>
                    <a:pt x="4894" y="7887"/>
                    <a:pt x="4683" y="8027"/>
                    <a:pt x="4437" y="8027"/>
                  </a:cubicBezTo>
                  <a:cubicBezTo>
                    <a:pt x="4085" y="8027"/>
                    <a:pt x="3732" y="8063"/>
                    <a:pt x="3380" y="8098"/>
                  </a:cubicBezTo>
                  <a:cubicBezTo>
                    <a:pt x="2641" y="8133"/>
                    <a:pt x="1937" y="8520"/>
                    <a:pt x="1514" y="9119"/>
                  </a:cubicBezTo>
                  <a:cubicBezTo>
                    <a:pt x="775" y="10034"/>
                    <a:pt x="317" y="11161"/>
                    <a:pt x="212" y="12323"/>
                  </a:cubicBezTo>
                  <a:cubicBezTo>
                    <a:pt x="1" y="13696"/>
                    <a:pt x="353" y="15069"/>
                    <a:pt x="1092" y="16231"/>
                  </a:cubicBezTo>
                  <a:cubicBezTo>
                    <a:pt x="1655" y="17181"/>
                    <a:pt x="2641" y="17780"/>
                    <a:pt x="3732" y="17850"/>
                  </a:cubicBezTo>
                  <a:cubicBezTo>
                    <a:pt x="4437" y="17921"/>
                    <a:pt x="5106" y="17885"/>
                    <a:pt x="5810" y="17780"/>
                  </a:cubicBezTo>
                  <a:cubicBezTo>
                    <a:pt x="7359" y="17498"/>
                    <a:pt x="8943" y="17216"/>
                    <a:pt x="10386" y="16477"/>
                  </a:cubicBezTo>
                  <a:cubicBezTo>
                    <a:pt x="10457" y="16407"/>
                    <a:pt x="10563" y="16371"/>
                    <a:pt x="10668" y="16336"/>
                  </a:cubicBezTo>
                  <a:cubicBezTo>
                    <a:pt x="11302" y="16125"/>
                    <a:pt x="11619" y="16336"/>
                    <a:pt x="11865" y="16759"/>
                  </a:cubicBezTo>
                  <a:cubicBezTo>
                    <a:pt x="12288" y="17533"/>
                    <a:pt x="12816" y="18202"/>
                    <a:pt x="13449" y="18801"/>
                  </a:cubicBezTo>
                  <a:cubicBezTo>
                    <a:pt x="14823" y="20209"/>
                    <a:pt x="16618" y="21124"/>
                    <a:pt x="18590" y="21441"/>
                  </a:cubicBezTo>
                  <a:cubicBezTo>
                    <a:pt x="18942" y="21512"/>
                    <a:pt x="19329" y="21547"/>
                    <a:pt x="19716" y="21617"/>
                  </a:cubicBezTo>
                  <a:cubicBezTo>
                    <a:pt x="21089" y="21723"/>
                    <a:pt x="22462" y="21371"/>
                    <a:pt x="23589" y="20561"/>
                  </a:cubicBezTo>
                  <a:cubicBezTo>
                    <a:pt x="24751" y="19786"/>
                    <a:pt x="25807" y="18906"/>
                    <a:pt x="26828" y="17921"/>
                  </a:cubicBezTo>
                  <a:cubicBezTo>
                    <a:pt x="27180" y="17533"/>
                    <a:pt x="27638" y="17181"/>
                    <a:pt x="28095" y="16900"/>
                  </a:cubicBezTo>
                  <a:cubicBezTo>
                    <a:pt x="28412" y="17111"/>
                    <a:pt x="28800" y="17181"/>
                    <a:pt x="29152" y="17146"/>
                  </a:cubicBezTo>
                  <a:cubicBezTo>
                    <a:pt x="31686" y="17111"/>
                    <a:pt x="34116" y="16301"/>
                    <a:pt x="36123" y="14822"/>
                  </a:cubicBezTo>
                  <a:cubicBezTo>
                    <a:pt x="36580" y="14541"/>
                    <a:pt x="36932" y="14153"/>
                    <a:pt x="37214" y="13696"/>
                  </a:cubicBezTo>
                  <a:cubicBezTo>
                    <a:pt x="37496" y="13273"/>
                    <a:pt x="37636" y="12816"/>
                    <a:pt x="37672" y="12323"/>
                  </a:cubicBezTo>
                  <a:cubicBezTo>
                    <a:pt x="37777" y="10140"/>
                    <a:pt x="37073" y="8027"/>
                    <a:pt x="35665" y="6338"/>
                  </a:cubicBezTo>
                  <a:cubicBezTo>
                    <a:pt x="34644" y="5105"/>
                    <a:pt x="33236" y="4225"/>
                    <a:pt x="31722" y="3767"/>
                  </a:cubicBezTo>
                  <a:cubicBezTo>
                    <a:pt x="30947" y="3556"/>
                    <a:pt x="30137" y="3556"/>
                    <a:pt x="29398" y="3803"/>
                  </a:cubicBezTo>
                  <a:cubicBezTo>
                    <a:pt x="29222" y="3873"/>
                    <a:pt x="29046" y="3943"/>
                    <a:pt x="28870" y="3979"/>
                  </a:cubicBezTo>
                  <a:cubicBezTo>
                    <a:pt x="28659" y="4014"/>
                    <a:pt x="28518" y="3838"/>
                    <a:pt x="28553" y="3591"/>
                  </a:cubicBezTo>
                  <a:cubicBezTo>
                    <a:pt x="28553" y="3451"/>
                    <a:pt x="28588" y="3345"/>
                    <a:pt x="28624" y="32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6"/>
            <p:cNvSpPr/>
            <p:nvPr/>
          </p:nvSpPr>
          <p:spPr>
            <a:xfrm>
              <a:off x="4029350" y="811302"/>
              <a:ext cx="1486577" cy="581338"/>
            </a:xfrm>
            <a:custGeom>
              <a:avLst/>
              <a:gdLst/>
              <a:ahLst/>
              <a:cxnLst/>
              <a:rect l="l" t="t" r="r" b="b"/>
              <a:pathLst>
                <a:path w="82737" h="32355" extrusionOk="0">
                  <a:moveTo>
                    <a:pt x="1" y="30067"/>
                  </a:moveTo>
                  <a:cubicBezTo>
                    <a:pt x="423" y="30348"/>
                    <a:pt x="846" y="30595"/>
                    <a:pt x="1198" y="30911"/>
                  </a:cubicBezTo>
                  <a:cubicBezTo>
                    <a:pt x="1585" y="31193"/>
                    <a:pt x="1937" y="31545"/>
                    <a:pt x="2324" y="31897"/>
                  </a:cubicBezTo>
                  <a:cubicBezTo>
                    <a:pt x="2430" y="31721"/>
                    <a:pt x="2536" y="31545"/>
                    <a:pt x="2606" y="31334"/>
                  </a:cubicBezTo>
                  <a:cubicBezTo>
                    <a:pt x="3381" y="29327"/>
                    <a:pt x="4683" y="27602"/>
                    <a:pt x="6021" y="25947"/>
                  </a:cubicBezTo>
                  <a:cubicBezTo>
                    <a:pt x="7112" y="24645"/>
                    <a:pt x="8274" y="23342"/>
                    <a:pt x="9471" y="22110"/>
                  </a:cubicBezTo>
                  <a:cubicBezTo>
                    <a:pt x="11548" y="19962"/>
                    <a:pt x="13907" y="18061"/>
                    <a:pt x="16442" y="16442"/>
                  </a:cubicBezTo>
                  <a:cubicBezTo>
                    <a:pt x="18590" y="15033"/>
                    <a:pt x="20773" y="13625"/>
                    <a:pt x="22955" y="12252"/>
                  </a:cubicBezTo>
                  <a:cubicBezTo>
                    <a:pt x="24962" y="10984"/>
                    <a:pt x="27075" y="9964"/>
                    <a:pt x="29328" y="9224"/>
                  </a:cubicBezTo>
                  <a:cubicBezTo>
                    <a:pt x="30490" y="8872"/>
                    <a:pt x="31581" y="8414"/>
                    <a:pt x="32743" y="8062"/>
                  </a:cubicBezTo>
                  <a:cubicBezTo>
                    <a:pt x="34081" y="7675"/>
                    <a:pt x="35489" y="7429"/>
                    <a:pt x="36932" y="7323"/>
                  </a:cubicBezTo>
                  <a:cubicBezTo>
                    <a:pt x="39010" y="7077"/>
                    <a:pt x="41122" y="6971"/>
                    <a:pt x="43234" y="7006"/>
                  </a:cubicBezTo>
                  <a:cubicBezTo>
                    <a:pt x="44502" y="7077"/>
                    <a:pt x="45769" y="7147"/>
                    <a:pt x="47037" y="7182"/>
                  </a:cubicBezTo>
                  <a:cubicBezTo>
                    <a:pt x="47565" y="7217"/>
                    <a:pt x="48093" y="7253"/>
                    <a:pt x="48621" y="7288"/>
                  </a:cubicBezTo>
                  <a:cubicBezTo>
                    <a:pt x="50452" y="7358"/>
                    <a:pt x="52247" y="7534"/>
                    <a:pt x="54078" y="7816"/>
                  </a:cubicBezTo>
                  <a:cubicBezTo>
                    <a:pt x="55275" y="7957"/>
                    <a:pt x="56472" y="8309"/>
                    <a:pt x="57599" y="8766"/>
                  </a:cubicBezTo>
                  <a:cubicBezTo>
                    <a:pt x="58937" y="9330"/>
                    <a:pt x="60310" y="9893"/>
                    <a:pt x="61647" y="10492"/>
                  </a:cubicBezTo>
                  <a:cubicBezTo>
                    <a:pt x="63267" y="11301"/>
                    <a:pt x="64781" y="12322"/>
                    <a:pt x="66084" y="13555"/>
                  </a:cubicBezTo>
                  <a:cubicBezTo>
                    <a:pt x="67210" y="14505"/>
                    <a:pt x="68302" y="15491"/>
                    <a:pt x="69393" y="16477"/>
                  </a:cubicBezTo>
                  <a:cubicBezTo>
                    <a:pt x="71259" y="18202"/>
                    <a:pt x="72984" y="20068"/>
                    <a:pt x="74533" y="22075"/>
                  </a:cubicBezTo>
                  <a:cubicBezTo>
                    <a:pt x="76293" y="24257"/>
                    <a:pt x="77913" y="26511"/>
                    <a:pt x="79427" y="28869"/>
                  </a:cubicBezTo>
                  <a:cubicBezTo>
                    <a:pt x="79638" y="29186"/>
                    <a:pt x="79814" y="29574"/>
                    <a:pt x="79990" y="29926"/>
                  </a:cubicBezTo>
                  <a:cubicBezTo>
                    <a:pt x="80237" y="30383"/>
                    <a:pt x="80483" y="30806"/>
                    <a:pt x="80729" y="31264"/>
                  </a:cubicBezTo>
                  <a:cubicBezTo>
                    <a:pt x="80800" y="31334"/>
                    <a:pt x="80870" y="31404"/>
                    <a:pt x="80941" y="31475"/>
                  </a:cubicBezTo>
                  <a:cubicBezTo>
                    <a:pt x="81469" y="31756"/>
                    <a:pt x="81997" y="32073"/>
                    <a:pt x="82525" y="32355"/>
                  </a:cubicBezTo>
                  <a:cubicBezTo>
                    <a:pt x="82666" y="32285"/>
                    <a:pt x="82736" y="32108"/>
                    <a:pt x="82666" y="31968"/>
                  </a:cubicBezTo>
                  <a:cubicBezTo>
                    <a:pt x="82384" y="31228"/>
                    <a:pt x="82067" y="30489"/>
                    <a:pt x="81715" y="29785"/>
                  </a:cubicBezTo>
                  <a:cubicBezTo>
                    <a:pt x="80765" y="28201"/>
                    <a:pt x="79955" y="26546"/>
                    <a:pt x="79145" y="24856"/>
                  </a:cubicBezTo>
                  <a:cubicBezTo>
                    <a:pt x="78371" y="23131"/>
                    <a:pt x="77420" y="21476"/>
                    <a:pt x="76329" y="19927"/>
                  </a:cubicBezTo>
                  <a:cubicBezTo>
                    <a:pt x="74991" y="18061"/>
                    <a:pt x="73688" y="16195"/>
                    <a:pt x="72315" y="14329"/>
                  </a:cubicBezTo>
                  <a:cubicBezTo>
                    <a:pt x="71294" y="12850"/>
                    <a:pt x="70132" y="11442"/>
                    <a:pt x="68865" y="10104"/>
                  </a:cubicBezTo>
                  <a:cubicBezTo>
                    <a:pt x="67421" y="8626"/>
                    <a:pt x="65872" y="7288"/>
                    <a:pt x="64253" y="6020"/>
                  </a:cubicBezTo>
                  <a:cubicBezTo>
                    <a:pt x="63267" y="5281"/>
                    <a:pt x="62176" y="4612"/>
                    <a:pt x="61084" y="4084"/>
                  </a:cubicBezTo>
                  <a:cubicBezTo>
                    <a:pt x="60732" y="3943"/>
                    <a:pt x="60380" y="3767"/>
                    <a:pt x="60063" y="3556"/>
                  </a:cubicBezTo>
                  <a:cubicBezTo>
                    <a:pt x="59429" y="3133"/>
                    <a:pt x="58725" y="2817"/>
                    <a:pt x="58021" y="2535"/>
                  </a:cubicBezTo>
                  <a:cubicBezTo>
                    <a:pt x="55698" y="1690"/>
                    <a:pt x="53304" y="1021"/>
                    <a:pt x="50874" y="563"/>
                  </a:cubicBezTo>
                  <a:cubicBezTo>
                    <a:pt x="48445" y="141"/>
                    <a:pt x="45945" y="0"/>
                    <a:pt x="43516" y="141"/>
                  </a:cubicBezTo>
                  <a:cubicBezTo>
                    <a:pt x="40418" y="246"/>
                    <a:pt x="37390" y="810"/>
                    <a:pt x="34468" y="1760"/>
                  </a:cubicBezTo>
                  <a:cubicBezTo>
                    <a:pt x="30666" y="2922"/>
                    <a:pt x="27039" y="4506"/>
                    <a:pt x="23589" y="6478"/>
                  </a:cubicBezTo>
                  <a:cubicBezTo>
                    <a:pt x="21582" y="7569"/>
                    <a:pt x="19611" y="8731"/>
                    <a:pt x="17745" y="10034"/>
                  </a:cubicBezTo>
                  <a:cubicBezTo>
                    <a:pt x="13626" y="12850"/>
                    <a:pt x="9929" y="16230"/>
                    <a:pt x="6725" y="20068"/>
                  </a:cubicBezTo>
                  <a:cubicBezTo>
                    <a:pt x="4648" y="22532"/>
                    <a:pt x="2747" y="25208"/>
                    <a:pt x="1092" y="27989"/>
                  </a:cubicBezTo>
                  <a:cubicBezTo>
                    <a:pt x="705" y="28658"/>
                    <a:pt x="353" y="29362"/>
                    <a:pt x="1" y="300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6"/>
            <p:cNvSpPr/>
            <p:nvPr/>
          </p:nvSpPr>
          <p:spPr>
            <a:xfrm>
              <a:off x="4080593" y="955525"/>
              <a:ext cx="1375232" cy="459267"/>
            </a:xfrm>
            <a:custGeom>
              <a:avLst/>
              <a:gdLst/>
              <a:ahLst/>
              <a:cxnLst/>
              <a:rect l="l" t="t" r="r" b="b"/>
              <a:pathLst>
                <a:path w="76540" h="25561" extrusionOk="0">
                  <a:moveTo>
                    <a:pt x="0" y="24645"/>
                  </a:moveTo>
                  <a:lnTo>
                    <a:pt x="458" y="25243"/>
                  </a:lnTo>
                  <a:lnTo>
                    <a:pt x="669" y="25560"/>
                  </a:lnTo>
                  <a:lnTo>
                    <a:pt x="2078" y="25279"/>
                  </a:lnTo>
                  <a:cubicBezTo>
                    <a:pt x="2254" y="24997"/>
                    <a:pt x="2465" y="24750"/>
                    <a:pt x="2641" y="24469"/>
                  </a:cubicBezTo>
                  <a:cubicBezTo>
                    <a:pt x="2887" y="24011"/>
                    <a:pt x="3239" y="23589"/>
                    <a:pt x="3627" y="23237"/>
                  </a:cubicBezTo>
                  <a:cubicBezTo>
                    <a:pt x="5176" y="21652"/>
                    <a:pt x="6760" y="20103"/>
                    <a:pt x="8309" y="18554"/>
                  </a:cubicBezTo>
                  <a:cubicBezTo>
                    <a:pt x="9225" y="17639"/>
                    <a:pt x="10175" y="16759"/>
                    <a:pt x="11196" y="15949"/>
                  </a:cubicBezTo>
                  <a:cubicBezTo>
                    <a:pt x="12323" y="15069"/>
                    <a:pt x="13449" y="14188"/>
                    <a:pt x="14541" y="13308"/>
                  </a:cubicBezTo>
                  <a:cubicBezTo>
                    <a:pt x="15386" y="12569"/>
                    <a:pt x="16336" y="11970"/>
                    <a:pt x="17357" y="11478"/>
                  </a:cubicBezTo>
                  <a:cubicBezTo>
                    <a:pt x="18836" y="10738"/>
                    <a:pt x="20350" y="9999"/>
                    <a:pt x="21899" y="9330"/>
                  </a:cubicBezTo>
                  <a:cubicBezTo>
                    <a:pt x="23342" y="8661"/>
                    <a:pt x="24856" y="8133"/>
                    <a:pt x="26405" y="7746"/>
                  </a:cubicBezTo>
                  <a:cubicBezTo>
                    <a:pt x="27884" y="7323"/>
                    <a:pt x="29363" y="6830"/>
                    <a:pt x="30877" y="6513"/>
                  </a:cubicBezTo>
                  <a:cubicBezTo>
                    <a:pt x="31862" y="6337"/>
                    <a:pt x="32848" y="6091"/>
                    <a:pt x="33869" y="5880"/>
                  </a:cubicBezTo>
                  <a:cubicBezTo>
                    <a:pt x="34644" y="5739"/>
                    <a:pt x="35454" y="5633"/>
                    <a:pt x="36263" y="5563"/>
                  </a:cubicBezTo>
                  <a:cubicBezTo>
                    <a:pt x="38481" y="5422"/>
                    <a:pt x="40664" y="5316"/>
                    <a:pt x="42882" y="5387"/>
                  </a:cubicBezTo>
                  <a:cubicBezTo>
                    <a:pt x="44678" y="5422"/>
                    <a:pt x="46508" y="5633"/>
                    <a:pt x="48304" y="6020"/>
                  </a:cubicBezTo>
                  <a:cubicBezTo>
                    <a:pt x="48726" y="6126"/>
                    <a:pt x="49149" y="6232"/>
                    <a:pt x="49571" y="6302"/>
                  </a:cubicBezTo>
                  <a:cubicBezTo>
                    <a:pt x="50029" y="6373"/>
                    <a:pt x="50487" y="6513"/>
                    <a:pt x="50944" y="6725"/>
                  </a:cubicBezTo>
                  <a:cubicBezTo>
                    <a:pt x="51261" y="6901"/>
                    <a:pt x="51578" y="6971"/>
                    <a:pt x="51930" y="7041"/>
                  </a:cubicBezTo>
                  <a:cubicBezTo>
                    <a:pt x="54148" y="7464"/>
                    <a:pt x="56261" y="8238"/>
                    <a:pt x="58232" y="9295"/>
                  </a:cubicBezTo>
                  <a:cubicBezTo>
                    <a:pt x="58795" y="9576"/>
                    <a:pt x="59359" y="9858"/>
                    <a:pt x="59922" y="10140"/>
                  </a:cubicBezTo>
                  <a:cubicBezTo>
                    <a:pt x="61506" y="10914"/>
                    <a:pt x="63020" y="11794"/>
                    <a:pt x="64464" y="12780"/>
                  </a:cubicBezTo>
                  <a:cubicBezTo>
                    <a:pt x="64957" y="13097"/>
                    <a:pt x="65450" y="13484"/>
                    <a:pt x="65942" y="13801"/>
                  </a:cubicBezTo>
                  <a:cubicBezTo>
                    <a:pt x="66928" y="14540"/>
                    <a:pt x="67844" y="15385"/>
                    <a:pt x="68689" y="16301"/>
                  </a:cubicBezTo>
                  <a:cubicBezTo>
                    <a:pt x="69780" y="17392"/>
                    <a:pt x="70907" y="18519"/>
                    <a:pt x="71963" y="19610"/>
                  </a:cubicBezTo>
                  <a:cubicBezTo>
                    <a:pt x="72420" y="20033"/>
                    <a:pt x="72843" y="20526"/>
                    <a:pt x="73301" y="20983"/>
                  </a:cubicBezTo>
                  <a:cubicBezTo>
                    <a:pt x="73829" y="21582"/>
                    <a:pt x="74357" y="22180"/>
                    <a:pt x="74920" y="22849"/>
                  </a:cubicBezTo>
                  <a:cubicBezTo>
                    <a:pt x="75483" y="22920"/>
                    <a:pt x="76011" y="22920"/>
                    <a:pt x="76540" y="22920"/>
                  </a:cubicBezTo>
                  <a:cubicBezTo>
                    <a:pt x="76469" y="22603"/>
                    <a:pt x="76328" y="22321"/>
                    <a:pt x="76117" y="22075"/>
                  </a:cubicBezTo>
                  <a:cubicBezTo>
                    <a:pt x="74709" y="19962"/>
                    <a:pt x="73301" y="17850"/>
                    <a:pt x="71752" y="15843"/>
                  </a:cubicBezTo>
                  <a:cubicBezTo>
                    <a:pt x="69674" y="13062"/>
                    <a:pt x="67315" y="10527"/>
                    <a:pt x="64745" y="8203"/>
                  </a:cubicBezTo>
                  <a:cubicBezTo>
                    <a:pt x="63795" y="7429"/>
                    <a:pt x="62915" y="6584"/>
                    <a:pt x="61999" y="5774"/>
                  </a:cubicBezTo>
                  <a:cubicBezTo>
                    <a:pt x="60837" y="4718"/>
                    <a:pt x="59535" y="3838"/>
                    <a:pt x="58091" y="3134"/>
                  </a:cubicBezTo>
                  <a:cubicBezTo>
                    <a:pt x="57000" y="2605"/>
                    <a:pt x="55873" y="2148"/>
                    <a:pt x="54782" y="1655"/>
                  </a:cubicBezTo>
                  <a:cubicBezTo>
                    <a:pt x="53937" y="1303"/>
                    <a:pt x="53092" y="1056"/>
                    <a:pt x="52212" y="951"/>
                  </a:cubicBezTo>
                  <a:cubicBezTo>
                    <a:pt x="50733" y="775"/>
                    <a:pt x="49290" y="528"/>
                    <a:pt x="47846" y="387"/>
                  </a:cubicBezTo>
                  <a:cubicBezTo>
                    <a:pt x="46755" y="282"/>
                    <a:pt x="45699" y="247"/>
                    <a:pt x="44642" y="211"/>
                  </a:cubicBezTo>
                  <a:cubicBezTo>
                    <a:pt x="42847" y="141"/>
                    <a:pt x="41051" y="0"/>
                    <a:pt x="39256" y="35"/>
                  </a:cubicBezTo>
                  <a:cubicBezTo>
                    <a:pt x="37319" y="35"/>
                    <a:pt x="35454" y="211"/>
                    <a:pt x="33552" y="423"/>
                  </a:cubicBezTo>
                  <a:cubicBezTo>
                    <a:pt x="32355" y="528"/>
                    <a:pt x="31194" y="775"/>
                    <a:pt x="30032" y="1092"/>
                  </a:cubicBezTo>
                  <a:cubicBezTo>
                    <a:pt x="29398" y="1268"/>
                    <a:pt x="28764" y="1479"/>
                    <a:pt x="28166" y="1725"/>
                  </a:cubicBezTo>
                  <a:cubicBezTo>
                    <a:pt x="26828" y="2183"/>
                    <a:pt x="25525" y="2605"/>
                    <a:pt x="24223" y="3169"/>
                  </a:cubicBezTo>
                  <a:cubicBezTo>
                    <a:pt x="22850" y="3802"/>
                    <a:pt x="21512" y="4542"/>
                    <a:pt x="20244" y="5387"/>
                  </a:cubicBezTo>
                  <a:cubicBezTo>
                    <a:pt x="17850" y="6901"/>
                    <a:pt x="15491" y="8379"/>
                    <a:pt x="13133" y="9964"/>
                  </a:cubicBezTo>
                  <a:cubicBezTo>
                    <a:pt x="10703" y="11654"/>
                    <a:pt x="8415" y="13590"/>
                    <a:pt x="6408" y="15773"/>
                  </a:cubicBezTo>
                  <a:cubicBezTo>
                    <a:pt x="4260" y="18061"/>
                    <a:pt x="2359" y="20526"/>
                    <a:pt x="740" y="23201"/>
                  </a:cubicBezTo>
                  <a:cubicBezTo>
                    <a:pt x="493" y="23659"/>
                    <a:pt x="247" y="24152"/>
                    <a:pt x="0" y="246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6"/>
            <p:cNvSpPr/>
            <p:nvPr/>
          </p:nvSpPr>
          <p:spPr>
            <a:xfrm>
              <a:off x="4134999" y="1071270"/>
              <a:ext cx="1265164" cy="350474"/>
            </a:xfrm>
            <a:custGeom>
              <a:avLst/>
              <a:gdLst/>
              <a:ahLst/>
              <a:cxnLst/>
              <a:rect l="l" t="t" r="r" b="b"/>
              <a:pathLst>
                <a:path w="70414" h="19506" extrusionOk="0">
                  <a:moveTo>
                    <a:pt x="68336" y="17217"/>
                  </a:moveTo>
                  <a:lnTo>
                    <a:pt x="70413" y="16478"/>
                  </a:lnTo>
                  <a:cubicBezTo>
                    <a:pt x="70378" y="16407"/>
                    <a:pt x="70343" y="16337"/>
                    <a:pt x="70308" y="16302"/>
                  </a:cubicBezTo>
                  <a:cubicBezTo>
                    <a:pt x="69428" y="15351"/>
                    <a:pt x="68653" y="14365"/>
                    <a:pt x="67738" y="13485"/>
                  </a:cubicBezTo>
                  <a:cubicBezTo>
                    <a:pt x="66717" y="12570"/>
                    <a:pt x="65766" y="11584"/>
                    <a:pt x="64851" y="10563"/>
                  </a:cubicBezTo>
                  <a:cubicBezTo>
                    <a:pt x="63583" y="9225"/>
                    <a:pt x="62175" y="8028"/>
                    <a:pt x="60661" y="7042"/>
                  </a:cubicBezTo>
                  <a:cubicBezTo>
                    <a:pt x="59605" y="6373"/>
                    <a:pt x="58549" y="5704"/>
                    <a:pt x="57493" y="5071"/>
                  </a:cubicBezTo>
                  <a:cubicBezTo>
                    <a:pt x="56788" y="4683"/>
                    <a:pt x="56084" y="4331"/>
                    <a:pt x="55380" y="4050"/>
                  </a:cubicBezTo>
                  <a:cubicBezTo>
                    <a:pt x="53972" y="3486"/>
                    <a:pt x="52599" y="2923"/>
                    <a:pt x="51191" y="2395"/>
                  </a:cubicBezTo>
                  <a:cubicBezTo>
                    <a:pt x="49677" y="1796"/>
                    <a:pt x="48092" y="1339"/>
                    <a:pt x="46473" y="1022"/>
                  </a:cubicBezTo>
                  <a:cubicBezTo>
                    <a:pt x="45522" y="846"/>
                    <a:pt x="44572" y="599"/>
                    <a:pt x="43621" y="423"/>
                  </a:cubicBezTo>
                  <a:cubicBezTo>
                    <a:pt x="41966" y="142"/>
                    <a:pt x="40241" y="1"/>
                    <a:pt x="38551" y="71"/>
                  </a:cubicBezTo>
                  <a:cubicBezTo>
                    <a:pt x="36862" y="107"/>
                    <a:pt x="35136" y="177"/>
                    <a:pt x="33447" y="247"/>
                  </a:cubicBezTo>
                  <a:cubicBezTo>
                    <a:pt x="32249" y="283"/>
                    <a:pt x="31088" y="459"/>
                    <a:pt x="29926" y="740"/>
                  </a:cubicBezTo>
                  <a:cubicBezTo>
                    <a:pt x="29327" y="881"/>
                    <a:pt x="28694" y="1022"/>
                    <a:pt x="28060" y="1128"/>
                  </a:cubicBezTo>
                  <a:cubicBezTo>
                    <a:pt x="25631" y="1691"/>
                    <a:pt x="23201" y="2395"/>
                    <a:pt x="20843" y="3205"/>
                  </a:cubicBezTo>
                  <a:cubicBezTo>
                    <a:pt x="19927" y="3522"/>
                    <a:pt x="19012" y="3874"/>
                    <a:pt x="18132" y="4296"/>
                  </a:cubicBezTo>
                  <a:cubicBezTo>
                    <a:pt x="16794" y="4930"/>
                    <a:pt x="15491" y="5564"/>
                    <a:pt x="14188" y="6197"/>
                  </a:cubicBezTo>
                  <a:cubicBezTo>
                    <a:pt x="13696" y="6444"/>
                    <a:pt x="13238" y="6725"/>
                    <a:pt x="12815" y="7077"/>
                  </a:cubicBezTo>
                  <a:cubicBezTo>
                    <a:pt x="11266" y="8275"/>
                    <a:pt x="9752" y="9472"/>
                    <a:pt x="8239" y="10704"/>
                  </a:cubicBezTo>
                  <a:cubicBezTo>
                    <a:pt x="7042" y="11690"/>
                    <a:pt x="5915" y="12746"/>
                    <a:pt x="4859" y="13908"/>
                  </a:cubicBezTo>
                  <a:cubicBezTo>
                    <a:pt x="4753" y="13978"/>
                    <a:pt x="4683" y="14084"/>
                    <a:pt x="4577" y="14154"/>
                  </a:cubicBezTo>
                  <a:cubicBezTo>
                    <a:pt x="3274" y="15421"/>
                    <a:pt x="1937" y="16689"/>
                    <a:pt x="634" y="17956"/>
                  </a:cubicBezTo>
                  <a:cubicBezTo>
                    <a:pt x="352" y="18168"/>
                    <a:pt x="141" y="18449"/>
                    <a:pt x="0" y="18766"/>
                  </a:cubicBezTo>
                  <a:lnTo>
                    <a:pt x="2606" y="19505"/>
                  </a:lnTo>
                  <a:cubicBezTo>
                    <a:pt x="2711" y="19435"/>
                    <a:pt x="2817" y="19365"/>
                    <a:pt x="2887" y="19294"/>
                  </a:cubicBezTo>
                  <a:cubicBezTo>
                    <a:pt x="4542" y="17851"/>
                    <a:pt x="6267" y="16513"/>
                    <a:pt x="8098" y="15351"/>
                  </a:cubicBezTo>
                  <a:cubicBezTo>
                    <a:pt x="10105" y="14048"/>
                    <a:pt x="12217" y="12922"/>
                    <a:pt x="14400" y="11971"/>
                  </a:cubicBezTo>
                  <a:cubicBezTo>
                    <a:pt x="16618" y="10915"/>
                    <a:pt x="18871" y="9929"/>
                    <a:pt x="21195" y="9084"/>
                  </a:cubicBezTo>
                  <a:cubicBezTo>
                    <a:pt x="21406" y="9014"/>
                    <a:pt x="21617" y="8908"/>
                    <a:pt x="21828" y="8803"/>
                  </a:cubicBezTo>
                  <a:cubicBezTo>
                    <a:pt x="24011" y="7676"/>
                    <a:pt x="26300" y="6796"/>
                    <a:pt x="28729" y="6268"/>
                  </a:cubicBezTo>
                  <a:cubicBezTo>
                    <a:pt x="30313" y="5880"/>
                    <a:pt x="31933" y="5599"/>
                    <a:pt x="33587" y="5458"/>
                  </a:cubicBezTo>
                  <a:cubicBezTo>
                    <a:pt x="35348" y="5317"/>
                    <a:pt x="37073" y="5141"/>
                    <a:pt x="38833" y="5036"/>
                  </a:cubicBezTo>
                  <a:cubicBezTo>
                    <a:pt x="39854" y="4965"/>
                    <a:pt x="40910" y="4965"/>
                    <a:pt x="41931" y="5036"/>
                  </a:cubicBezTo>
                  <a:cubicBezTo>
                    <a:pt x="43093" y="5071"/>
                    <a:pt x="44255" y="5247"/>
                    <a:pt x="45417" y="5388"/>
                  </a:cubicBezTo>
                  <a:cubicBezTo>
                    <a:pt x="46367" y="5493"/>
                    <a:pt x="47283" y="5669"/>
                    <a:pt x="48198" y="5810"/>
                  </a:cubicBezTo>
                  <a:cubicBezTo>
                    <a:pt x="50346" y="6233"/>
                    <a:pt x="52458" y="6831"/>
                    <a:pt x="54500" y="7570"/>
                  </a:cubicBezTo>
                  <a:cubicBezTo>
                    <a:pt x="55662" y="7993"/>
                    <a:pt x="56788" y="8591"/>
                    <a:pt x="57809" y="9296"/>
                  </a:cubicBezTo>
                  <a:cubicBezTo>
                    <a:pt x="60274" y="10985"/>
                    <a:pt x="62738" y="12675"/>
                    <a:pt x="65132" y="14506"/>
                  </a:cubicBezTo>
                  <a:cubicBezTo>
                    <a:pt x="66013" y="15210"/>
                    <a:pt x="66822" y="15950"/>
                    <a:pt x="67667" y="16654"/>
                  </a:cubicBezTo>
                  <a:cubicBezTo>
                    <a:pt x="67914" y="16830"/>
                    <a:pt x="68125" y="17041"/>
                    <a:pt x="68336" y="17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6"/>
            <p:cNvSpPr/>
            <p:nvPr/>
          </p:nvSpPr>
          <p:spPr>
            <a:xfrm>
              <a:off x="4198245" y="1179452"/>
              <a:ext cx="1144979" cy="270752"/>
            </a:xfrm>
            <a:custGeom>
              <a:avLst/>
              <a:gdLst/>
              <a:ahLst/>
              <a:cxnLst/>
              <a:rect l="l" t="t" r="r" b="b"/>
              <a:pathLst>
                <a:path w="63725" h="15069" extrusionOk="0">
                  <a:moveTo>
                    <a:pt x="61401" y="14329"/>
                  </a:moveTo>
                  <a:lnTo>
                    <a:pt x="63725" y="11900"/>
                  </a:lnTo>
                  <a:cubicBezTo>
                    <a:pt x="63725" y="11759"/>
                    <a:pt x="63584" y="11689"/>
                    <a:pt x="63478" y="11583"/>
                  </a:cubicBezTo>
                  <a:cubicBezTo>
                    <a:pt x="61718" y="9999"/>
                    <a:pt x="59852" y="8556"/>
                    <a:pt x="57916" y="7218"/>
                  </a:cubicBezTo>
                  <a:cubicBezTo>
                    <a:pt x="56578" y="6302"/>
                    <a:pt x="55275" y="5387"/>
                    <a:pt x="53973" y="4472"/>
                  </a:cubicBezTo>
                  <a:cubicBezTo>
                    <a:pt x="52670" y="3556"/>
                    <a:pt x="51262" y="2852"/>
                    <a:pt x="49748" y="2394"/>
                  </a:cubicBezTo>
                  <a:cubicBezTo>
                    <a:pt x="48551" y="2007"/>
                    <a:pt x="47354" y="1620"/>
                    <a:pt x="46122" y="1338"/>
                  </a:cubicBezTo>
                  <a:cubicBezTo>
                    <a:pt x="44678" y="1021"/>
                    <a:pt x="43235" y="775"/>
                    <a:pt x="41791" y="528"/>
                  </a:cubicBezTo>
                  <a:cubicBezTo>
                    <a:pt x="39608" y="141"/>
                    <a:pt x="37390" y="0"/>
                    <a:pt x="35172" y="141"/>
                  </a:cubicBezTo>
                  <a:cubicBezTo>
                    <a:pt x="33588" y="212"/>
                    <a:pt x="32004" y="388"/>
                    <a:pt x="30384" y="528"/>
                  </a:cubicBezTo>
                  <a:cubicBezTo>
                    <a:pt x="28061" y="740"/>
                    <a:pt x="25772" y="1162"/>
                    <a:pt x="23519" y="1796"/>
                  </a:cubicBezTo>
                  <a:cubicBezTo>
                    <a:pt x="22181" y="2183"/>
                    <a:pt x="20878" y="2676"/>
                    <a:pt x="19611" y="3204"/>
                  </a:cubicBezTo>
                  <a:cubicBezTo>
                    <a:pt x="16970" y="4225"/>
                    <a:pt x="14365" y="5281"/>
                    <a:pt x="11830" y="6478"/>
                  </a:cubicBezTo>
                  <a:cubicBezTo>
                    <a:pt x="10316" y="7182"/>
                    <a:pt x="8838" y="7922"/>
                    <a:pt x="7394" y="8696"/>
                  </a:cubicBezTo>
                  <a:cubicBezTo>
                    <a:pt x="5247" y="9858"/>
                    <a:pt x="3205" y="11231"/>
                    <a:pt x="1339" y="12780"/>
                  </a:cubicBezTo>
                  <a:cubicBezTo>
                    <a:pt x="881" y="13132"/>
                    <a:pt x="494" y="13484"/>
                    <a:pt x="1" y="13872"/>
                  </a:cubicBezTo>
                  <a:cubicBezTo>
                    <a:pt x="247" y="14224"/>
                    <a:pt x="635" y="14259"/>
                    <a:pt x="881" y="14470"/>
                  </a:cubicBezTo>
                  <a:cubicBezTo>
                    <a:pt x="1163" y="14681"/>
                    <a:pt x="1480" y="14858"/>
                    <a:pt x="1761" y="15069"/>
                  </a:cubicBezTo>
                  <a:cubicBezTo>
                    <a:pt x="2888" y="14576"/>
                    <a:pt x="3979" y="14118"/>
                    <a:pt x="5071" y="13590"/>
                  </a:cubicBezTo>
                  <a:cubicBezTo>
                    <a:pt x="8767" y="11865"/>
                    <a:pt x="12499" y="10210"/>
                    <a:pt x="16337" y="8872"/>
                  </a:cubicBezTo>
                  <a:cubicBezTo>
                    <a:pt x="19048" y="7922"/>
                    <a:pt x="21794" y="7077"/>
                    <a:pt x="24540" y="6267"/>
                  </a:cubicBezTo>
                  <a:cubicBezTo>
                    <a:pt x="27110" y="5493"/>
                    <a:pt x="29750" y="4964"/>
                    <a:pt x="32426" y="4683"/>
                  </a:cubicBezTo>
                  <a:cubicBezTo>
                    <a:pt x="34715" y="4436"/>
                    <a:pt x="37003" y="4436"/>
                    <a:pt x="39256" y="4753"/>
                  </a:cubicBezTo>
                  <a:cubicBezTo>
                    <a:pt x="42390" y="5140"/>
                    <a:pt x="45453" y="5915"/>
                    <a:pt x="48375" y="7077"/>
                  </a:cubicBezTo>
                  <a:cubicBezTo>
                    <a:pt x="49537" y="7535"/>
                    <a:pt x="50734" y="7992"/>
                    <a:pt x="51931" y="8450"/>
                  </a:cubicBezTo>
                  <a:cubicBezTo>
                    <a:pt x="53374" y="9048"/>
                    <a:pt x="54712" y="9788"/>
                    <a:pt x="56015" y="10633"/>
                  </a:cubicBezTo>
                  <a:cubicBezTo>
                    <a:pt x="57247" y="11442"/>
                    <a:pt x="58479" y="12252"/>
                    <a:pt x="59676" y="13097"/>
                  </a:cubicBezTo>
                  <a:cubicBezTo>
                    <a:pt x="60310" y="13484"/>
                    <a:pt x="60838" y="13907"/>
                    <a:pt x="61401" y="14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6"/>
            <p:cNvSpPr/>
            <p:nvPr/>
          </p:nvSpPr>
          <p:spPr>
            <a:xfrm>
              <a:off x="3622600" y="646200"/>
              <a:ext cx="2277291" cy="1133588"/>
            </a:xfrm>
            <a:custGeom>
              <a:avLst/>
              <a:gdLst/>
              <a:ahLst/>
              <a:cxnLst/>
              <a:rect l="l" t="t" r="r" b="b"/>
              <a:pathLst>
                <a:path w="126745" h="63091" extrusionOk="0">
                  <a:moveTo>
                    <a:pt x="19857" y="35348"/>
                  </a:moveTo>
                  <a:cubicBezTo>
                    <a:pt x="20456" y="33763"/>
                    <a:pt x="21125" y="32214"/>
                    <a:pt x="21829" y="30665"/>
                  </a:cubicBezTo>
                  <a:cubicBezTo>
                    <a:pt x="22709" y="28694"/>
                    <a:pt x="23765" y="26757"/>
                    <a:pt x="24962" y="24962"/>
                  </a:cubicBezTo>
                  <a:cubicBezTo>
                    <a:pt x="25737" y="23835"/>
                    <a:pt x="26511" y="22744"/>
                    <a:pt x="27286" y="21652"/>
                  </a:cubicBezTo>
                  <a:cubicBezTo>
                    <a:pt x="29398" y="18730"/>
                    <a:pt x="31722" y="15949"/>
                    <a:pt x="34186" y="13308"/>
                  </a:cubicBezTo>
                  <a:cubicBezTo>
                    <a:pt x="36123" y="11266"/>
                    <a:pt x="38235" y="9365"/>
                    <a:pt x="40524" y="7746"/>
                  </a:cubicBezTo>
                  <a:cubicBezTo>
                    <a:pt x="42566" y="6196"/>
                    <a:pt x="44748" y="4894"/>
                    <a:pt x="47037" y="3838"/>
                  </a:cubicBezTo>
                  <a:cubicBezTo>
                    <a:pt x="50663" y="2183"/>
                    <a:pt x="54571" y="1162"/>
                    <a:pt x="58549" y="810"/>
                  </a:cubicBezTo>
                  <a:cubicBezTo>
                    <a:pt x="60134" y="634"/>
                    <a:pt x="61718" y="493"/>
                    <a:pt x="63302" y="317"/>
                  </a:cubicBezTo>
                  <a:cubicBezTo>
                    <a:pt x="65732" y="0"/>
                    <a:pt x="68196" y="141"/>
                    <a:pt x="70555" y="739"/>
                  </a:cubicBezTo>
                  <a:cubicBezTo>
                    <a:pt x="71928" y="1091"/>
                    <a:pt x="73301" y="1444"/>
                    <a:pt x="74674" y="1760"/>
                  </a:cubicBezTo>
                  <a:cubicBezTo>
                    <a:pt x="76012" y="2077"/>
                    <a:pt x="77315" y="2500"/>
                    <a:pt x="78582" y="2993"/>
                  </a:cubicBezTo>
                  <a:cubicBezTo>
                    <a:pt x="80272" y="3662"/>
                    <a:pt x="81891" y="4436"/>
                    <a:pt x="83441" y="5351"/>
                  </a:cubicBezTo>
                  <a:cubicBezTo>
                    <a:pt x="84708" y="6056"/>
                    <a:pt x="85870" y="6936"/>
                    <a:pt x="86926" y="7922"/>
                  </a:cubicBezTo>
                  <a:cubicBezTo>
                    <a:pt x="87489" y="8414"/>
                    <a:pt x="88088" y="8872"/>
                    <a:pt x="88686" y="9330"/>
                  </a:cubicBezTo>
                  <a:cubicBezTo>
                    <a:pt x="89179" y="9752"/>
                    <a:pt x="89707" y="10104"/>
                    <a:pt x="90165" y="10527"/>
                  </a:cubicBezTo>
                  <a:cubicBezTo>
                    <a:pt x="91292" y="11548"/>
                    <a:pt x="92418" y="12604"/>
                    <a:pt x="93510" y="13660"/>
                  </a:cubicBezTo>
                  <a:cubicBezTo>
                    <a:pt x="94002" y="14118"/>
                    <a:pt x="94460" y="14646"/>
                    <a:pt x="94918" y="15174"/>
                  </a:cubicBezTo>
                  <a:cubicBezTo>
                    <a:pt x="96291" y="16794"/>
                    <a:pt x="97664" y="18448"/>
                    <a:pt x="99037" y="20138"/>
                  </a:cubicBezTo>
                  <a:cubicBezTo>
                    <a:pt x="99706" y="20948"/>
                    <a:pt x="100375" y="21793"/>
                    <a:pt x="101009" y="22638"/>
                  </a:cubicBezTo>
                  <a:cubicBezTo>
                    <a:pt x="103191" y="25701"/>
                    <a:pt x="105022" y="29010"/>
                    <a:pt x="106430" y="32496"/>
                  </a:cubicBezTo>
                  <a:cubicBezTo>
                    <a:pt x="107135" y="34115"/>
                    <a:pt x="107874" y="35735"/>
                    <a:pt x="108402" y="37425"/>
                  </a:cubicBezTo>
                  <a:cubicBezTo>
                    <a:pt x="108543" y="37882"/>
                    <a:pt x="108684" y="38305"/>
                    <a:pt x="108824" y="38763"/>
                  </a:cubicBezTo>
                  <a:cubicBezTo>
                    <a:pt x="109881" y="38587"/>
                    <a:pt x="110937" y="38587"/>
                    <a:pt x="111993" y="38798"/>
                  </a:cubicBezTo>
                  <a:cubicBezTo>
                    <a:pt x="113049" y="39079"/>
                    <a:pt x="114070" y="39502"/>
                    <a:pt x="115021" y="40030"/>
                  </a:cubicBezTo>
                  <a:cubicBezTo>
                    <a:pt x="115971" y="40523"/>
                    <a:pt x="116781" y="41262"/>
                    <a:pt x="117344" y="42142"/>
                  </a:cubicBezTo>
                  <a:lnTo>
                    <a:pt x="117661" y="42107"/>
                  </a:lnTo>
                  <a:cubicBezTo>
                    <a:pt x="118647" y="41931"/>
                    <a:pt x="119668" y="42037"/>
                    <a:pt x="120583" y="42389"/>
                  </a:cubicBezTo>
                  <a:cubicBezTo>
                    <a:pt x="121323" y="42671"/>
                    <a:pt x="122027" y="43058"/>
                    <a:pt x="122661" y="43480"/>
                  </a:cubicBezTo>
                  <a:cubicBezTo>
                    <a:pt x="123646" y="44149"/>
                    <a:pt x="124527" y="45029"/>
                    <a:pt x="125160" y="46015"/>
                  </a:cubicBezTo>
                  <a:cubicBezTo>
                    <a:pt x="126181" y="47599"/>
                    <a:pt x="126709" y="49430"/>
                    <a:pt x="126709" y="51296"/>
                  </a:cubicBezTo>
                  <a:cubicBezTo>
                    <a:pt x="126745" y="52458"/>
                    <a:pt x="126287" y="53585"/>
                    <a:pt x="125512" y="54394"/>
                  </a:cubicBezTo>
                  <a:cubicBezTo>
                    <a:pt x="125231" y="54676"/>
                    <a:pt x="124914" y="54958"/>
                    <a:pt x="124597" y="55204"/>
                  </a:cubicBezTo>
                  <a:cubicBezTo>
                    <a:pt x="123083" y="56260"/>
                    <a:pt x="121393" y="57035"/>
                    <a:pt x="119598" y="57387"/>
                  </a:cubicBezTo>
                  <a:cubicBezTo>
                    <a:pt x="118506" y="57669"/>
                    <a:pt x="117380" y="57669"/>
                    <a:pt x="116288" y="57457"/>
                  </a:cubicBezTo>
                  <a:lnTo>
                    <a:pt x="115690" y="57317"/>
                  </a:lnTo>
                  <a:lnTo>
                    <a:pt x="115443" y="57633"/>
                  </a:lnTo>
                  <a:cubicBezTo>
                    <a:pt x="114528" y="58866"/>
                    <a:pt x="113401" y="59957"/>
                    <a:pt x="112099" y="60802"/>
                  </a:cubicBezTo>
                  <a:cubicBezTo>
                    <a:pt x="110550" y="61858"/>
                    <a:pt x="108648" y="62281"/>
                    <a:pt x="106818" y="61964"/>
                  </a:cubicBezTo>
                  <a:cubicBezTo>
                    <a:pt x="103473" y="61436"/>
                    <a:pt x="100833" y="59851"/>
                    <a:pt x="99072" y="56894"/>
                  </a:cubicBezTo>
                  <a:cubicBezTo>
                    <a:pt x="98967" y="56788"/>
                    <a:pt x="98896" y="56683"/>
                    <a:pt x="98791" y="56577"/>
                  </a:cubicBezTo>
                  <a:cubicBezTo>
                    <a:pt x="98474" y="56718"/>
                    <a:pt x="98227" y="56859"/>
                    <a:pt x="97981" y="56964"/>
                  </a:cubicBezTo>
                  <a:cubicBezTo>
                    <a:pt x="95939" y="57915"/>
                    <a:pt x="93721" y="58338"/>
                    <a:pt x="91468" y="58232"/>
                  </a:cubicBezTo>
                  <a:cubicBezTo>
                    <a:pt x="90376" y="58161"/>
                    <a:pt x="89355" y="57669"/>
                    <a:pt x="88616" y="56824"/>
                  </a:cubicBezTo>
                  <a:cubicBezTo>
                    <a:pt x="87982" y="56155"/>
                    <a:pt x="87489" y="55310"/>
                    <a:pt x="87243" y="54394"/>
                  </a:cubicBezTo>
                  <a:cubicBezTo>
                    <a:pt x="86750" y="52669"/>
                    <a:pt x="86961" y="50803"/>
                    <a:pt x="87806" y="49219"/>
                  </a:cubicBezTo>
                  <a:cubicBezTo>
                    <a:pt x="88053" y="48691"/>
                    <a:pt x="88369" y="48198"/>
                    <a:pt x="88757" y="47776"/>
                  </a:cubicBezTo>
                  <a:cubicBezTo>
                    <a:pt x="89426" y="46966"/>
                    <a:pt x="90482" y="46578"/>
                    <a:pt x="91503" y="46755"/>
                  </a:cubicBezTo>
                  <a:cubicBezTo>
                    <a:pt x="91679" y="46790"/>
                    <a:pt x="91890" y="46790"/>
                    <a:pt x="92101" y="46825"/>
                  </a:cubicBezTo>
                  <a:lnTo>
                    <a:pt x="92735" y="45065"/>
                  </a:lnTo>
                  <a:cubicBezTo>
                    <a:pt x="92207" y="44572"/>
                    <a:pt x="91644" y="44114"/>
                    <a:pt x="91045" y="43727"/>
                  </a:cubicBezTo>
                  <a:cubicBezTo>
                    <a:pt x="89883" y="42917"/>
                    <a:pt x="88686" y="42142"/>
                    <a:pt x="87524" y="41333"/>
                  </a:cubicBezTo>
                  <a:cubicBezTo>
                    <a:pt x="85905" y="40241"/>
                    <a:pt x="84180" y="39326"/>
                    <a:pt x="82349" y="38622"/>
                  </a:cubicBezTo>
                  <a:cubicBezTo>
                    <a:pt x="81575" y="38340"/>
                    <a:pt x="80800" y="38023"/>
                    <a:pt x="80025" y="37706"/>
                  </a:cubicBezTo>
                  <a:cubicBezTo>
                    <a:pt x="77279" y="36615"/>
                    <a:pt x="74428" y="35840"/>
                    <a:pt x="71505" y="35453"/>
                  </a:cubicBezTo>
                  <a:cubicBezTo>
                    <a:pt x="68935" y="35101"/>
                    <a:pt x="66330" y="35066"/>
                    <a:pt x="63760" y="35418"/>
                  </a:cubicBezTo>
                  <a:cubicBezTo>
                    <a:pt x="61331" y="35735"/>
                    <a:pt x="58902" y="36228"/>
                    <a:pt x="56543" y="36897"/>
                  </a:cubicBezTo>
                  <a:cubicBezTo>
                    <a:pt x="55557" y="37178"/>
                    <a:pt x="54571" y="37495"/>
                    <a:pt x="53585" y="37812"/>
                  </a:cubicBezTo>
                  <a:cubicBezTo>
                    <a:pt x="51860" y="38340"/>
                    <a:pt x="50170" y="38833"/>
                    <a:pt x="48516" y="39432"/>
                  </a:cubicBezTo>
                  <a:cubicBezTo>
                    <a:pt x="44713" y="40805"/>
                    <a:pt x="41052" y="42389"/>
                    <a:pt x="37426" y="44079"/>
                  </a:cubicBezTo>
                  <a:cubicBezTo>
                    <a:pt x="36686" y="44466"/>
                    <a:pt x="35947" y="44748"/>
                    <a:pt x="35137" y="44924"/>
                  </a:cubicBezTo>
                  <a:cubicBezTo>
                    <a:pt x="34891" y="44959"/>
                    <a:pt x="34609" y="45065"/>
                    <a:pt x="34433" y="45276"/>
                  </a:cubicBezTo>
                  <a:lnTo>
                    <a:pt x="35313" y="46966"/>
                  </a:lnTo>
                  <a:lnTo>
                    <a:pt x="36017" y="46966"/>
                  </a:lnTo>
                  <a:cubicBezTo>
                    <a:pt x="36510" y="46931"/>
                    <a:pt x="37003" y="46966"/>
                    <a:pt x="37461" y="47107"/>
                  </a:cubicBezTo>
                  <a:cubicBezTo>
                    <a:pt x="39151" y="47529"/>
                    <a:pt x="40629" y="48304"/>
                    <a:pt x="41686" y="49782"/>
                  </a:cubicBezTo>
                  <a:cubicBezTo>
                    <a:pt x="42706" y="51226"/>
                    <a:pt x="43270" y="52986"/>
                    <a:pt x="43270" y="54746"/>
                  </a:cubicBezTo>
                  <a:cubicBezTo>
                    <a:pt x="43305" y="55169"/>
                    <a:pt x="43199" y="55556"/>
                    <a:pt x="43023" y="55943"/>
                  </a:cubicBezTo>
                  <a:cubicBezTo>
                    <a:pt x="42918" y="56155"/>
                    <a:pt x="42847" y="56366"/>
                    <a:pt x="42777" y="56577"/>
                  </a:cubicBezTo>
                  <a:cubicBezTo>
                    <a:pt x="42566" y="57528"/>
                    <a:pt x="42002" y="58373"/>
                    <a:pt x="41263" y="58971"/>
                  </a:cubicBezTo>
                  <a:cubicBezTo>
                    <a:pt x="40665" y="59429"/>
                    <a:pt x="40031" y="59851"/>
                    <a:pt x="39362" y="60203"/>
                  </a:cubicBezTo>
                  <a:cubicBezTo>
                    <a:pt x="37602" y="61154"/>
                    <a:pt x="35595" y="61541"/>
                    <a:pt x="33623" y="61365"/>
                  </a:cubicBezTo>
                  <a:cubicBezTo>
                    <a:pt x="33342" y="61365"/>
                    <a:pt x="33060" y="61295"/>
                    <a:pt x="32813" y="61224"/>
                  </a:cubicBezTo>
                  <a:cubicBezTo>
                    <a:pt x="31511" y="60943"/>
                    <a:pt x="30314" y="60344"/>
                    <a:pt x="29293" y="59499"/>
                  </a:cubicBezTo>
                  <a:cubicBezTo>
                    <a:pt x="29187" y="59429"/>
                    <a:pt x="29117" y="59359"/>
                    <a:pt x="29011" y="59323"/>
                  </a:cubicBezTo>
                  <a:cubicBezTo>
                    <a:pt x="28941" y="59464"/>
                    <a:pt x="28835" y="59570"/>
                    <a:pt x="28765" y="59711"/>
                  </a:cubicBezTo>
                  <a:cubicBezTo>
                    <a:pt x="28448" y="60168"/>
                    <a:pt x="28096" y="60591"/>
                    <a:pt x="27638" y="60943"/>
                  </a:cubicBezTo>
                  <a:cubicBezTo>
                    <a:pt x="25772" y="62316"/>
                    <a:pt x="23765" y="63090"/>
                    <a:pt x="21407" y="62914"/>
                  </a:cubicBezTo>
                  <a:cubicBezTo>
                    <a:pt x="20773" y="62914"/>
                    <a:pt x="20139" y="62738"/>
                    <a:pt x="19576" y="62492"/>
                  </a:cubicBezTo>
                  <a:cubicBezTo>
                    <a:pt x="18872" y="62140"/>
                    <a:pt x="18238" y="61717"/>
                    <a:pt x="17710" y="61154"/>
                  </a:cubicBezTo>
                  <a:cubicBezTo>
                    <a:pt x="17252" y="60696"/>
                    <a:pt x="16830" y="60168"/>
                    <a:pt x="16372" y="59675"/>
                  </a:cubicBezTo>
                  <a:cubicBezTo>
                    <a:pt x="16302" y="59570"/>
                    <a:pt x="16196" y="59499"/>
                    <a:pt x="16055" y="59394"/>
                  </a:cubicBezTo>
                  <a:cubicBezTo>
                    <a:pt x="14647" y="60203"/>
                    <a:pt x="13098" y="60767"/>
                    <a:pt x="11478" y="61013"/>
                  </a:cubicBezTo>
                  <a:cubicBezTo>
                    <a:pt x="9929" y="61330"/>
                    <a:pt x="8345" y="61295"/>
                    <a:pt x="6796" y="60908"/>
                  </a:cubicBezTo>
                  <a:cubicBezTo>
                    <a:pt x="5211" y="60485"/>
                    <a:pt x="3768" y="59746"/>
                    <a:pt x="2430" y="58760"/>
                  </a:cubicBezTo>
                  <a:cubicBezTo>
                    <a:pt x="1374" y="57950"/>
                    <a:pt x="564" y="56824"/>
                    <a:pt x="142" y="55521"/>
                  </a:cubicBezTo>
                  <a:cubicBezTo>
                    <a:pt x="71" y="55239"/>
                    <a:pt x="1" y="54958"/>
                    <a:pt x="1" y="54641"/>
                  </a:cubicBezTo>
                  <a:cubicBezTo>
                    <a:pt x="1" y="54078"/>
                    <a:pt x="1" y="53514"/>
                    <a:pt x="36" y="52951"/>
                  </a:cubicBezTo>
                  <a:cubicBezTo>
                    <a:pt x="36" y="52493"/>
                    <a:pt x="177" y="52071"/>
                    <a:pt x="423" y="51683"/>
                  </a:cubicBezTo>
                  <a:cubicBezTo>
                    <a:pt x="705" y="51226"/>
                    <a:pt x="987" y="50768"/>
                    <a:pt x="1304" y="50346"/>
                  </a:cubicBezTo>
                  <a:cubicBezTo>
                    <a:pt x="2184" y="49184"/>
                    <a:pt x="3205" y="48233"/>
                    <a:pt x="4789" y="48057"/>
                  </a:cubicBezTo>
                  <a:cubicBezTo>
                    <a:pt x="4754" y="47952"/>
                    <a:pt x="4719" y="47811"/>
                    <a:pt x="4683" y="47705"/>
                  </a:cubicBezTo>
                  <a:cubicBezTo>
                    <a:pt x="4507" y="47388"/>
                    <a:pt x="4437" y="47036"/>
                    <a:pt x="4437" y="46649"/>
                  </a:cubicBezTo>
                  <a:cubicBezTo>
                    <a:pt x="4437" y="46262"/>
                    <a:pt x="4437" y="45839"/>
                    <a:pt x="4472" y="45452"/>
                  </a:cubicBezTo>
                  <a:cubicBezTo>
                    <a:pt x="4472" y="44924"/>
                    <a:pt x="4613" y="44396"/>
                    <a:pt x="4859" y="43903"/>
                  </a:cubicBezTo>
                  <a:cubicBezTo>
                    <a:pt x="5176" y="43410"/>
                    <a:pt x="5458" y="42917"/>
                    <a:pt x="5810" y="42424"/>
                  </a:cubicBezTo>
                  <a:cubicBezTo>
                    <a:pt x="5951" y="42178"/>
                    <a:pt x="6197" y="41966"/>
                    <a:pt x="6444" y="41826"/>
                  </a:cubicBezTo>
                  <a:cubicBezTo>
                    <a:pt x="7359" y="41297"/>
                    <a:pt x="8345" y="40945"/>
                    <a:pt x="9366" y="40769"/>
                  </a:cubicBezTo>
                  <a:cubicBezTo>
                    <a:pt x="10211" y="40593"/>
                    <a:pt x="11056" y="40769"/>
                    <a:pt x="11760" y="41227"/>
                  </a:cubicBezTo>
                  <a:cubicBezTo>
                    <a:pt x="11901" y="41333"/>
                    <a:pt x="12042" y="41438"/>
                    <a:pt x="12182" y="41509"/>
                  </a:cubicBezTo>
                  <a:cubicBezTo>
                    <a:pt x="12570" y="41121"/>
                    <a:pt x="12922" y="40769"/>
                    <a:pt x="13239" y="40382"/>
                  </a:cubicBezTo>
                  <a:cubicBezTo>
                    <a:pt x="13872" y="39678"/>
                    <a:pt x="14717" y="39185"/>
                    <a:pt x="15597" y="38939"/>
                  </a:cubicBezTo>
                  <a:cubicBezTo>
                    <a:pt x="16478" y="38657"/>
                    <a:pt x="17393" y="38516"/>
                    <a:pt x="18308" y="38446"/>
                  </a:cubicBezTo>
                  <a:cubicBezTo>
                    <a:pt x="18520" y="38446"/>
                    <a:pt x="18696" y="38411"/>
                    <a:pt x="18907" y="38411"/>
                  </a:cubicBezTo>
                  <a:cubicBezTo>
                    <a:pt x="19224" y="37354"/>
                    <a:pt x="19470" y="36333"/>
                    <a:pt x="19857" y="35348"/>
                  </a:cubicBezTo>
                  <a:close/>
                  <a:moveTo>
                    <a:pt x="23202" y="40840"/>
                  </a:moveTo>
                  <a:cubicBezTo>
                    <a:pt x="22674" y="40382"/>
                    <a:pt x="22075" y="40065"/>
                    <a:pt x="21407" y="39924"/>
                  </a:cubicBezTo>
                  <a:cubicBezTo>
                    <a:pt x="20350" y="39643"/>
                    <a:pt x="19259" y="39467"/>
                    <a:pt x="18167" y="39432"/>
                  </a:cubicBezTo>
                  <a:cubicBezTo>
                    <a:pt x="17534" y="39396"/>
                    <a:pt x="16900" y="39502"/>
                    <a:pt x="16302" y="39784"/>
                  </a:cubicBezTo>
                  <a:cubicBezTo>
                    <a:pt x="15703" y="40065"/>
                    <a:pt x="15069" y="40312"/>
                    <a:pt x="14471" y="40664"/>
                  </a:cubicBezTo>
                  <a:cubicBezTo>
                    <a:pt x="14084" y="40875"/>
                    <a:pt x="13731" y="41121"/>
                    <a:pt x="13379" y="41368"/>
                  </a:cubicBezTo>
                  <a:cubicBezTo>
                    <a:pt x="13203" y="41544"/>
                    <a:pt x="13027" y="41720"/>
                    <a:pt x="12957" y="41966"/>
                  </a:cubicBezTo>
                  <a:cubicBezTo>
                    <a:pt x="12851" y="42178"/>
                    <a:pt x="12710" y="42354"/>
                    <a:pt x="12534" y="42530"/>
                  </a:cubicBezTo>
                  <a:cubicBezTo>
                    <a:pt x="12323" y="42459"/>
                    <a:pt x="12112" y="42389"/>
                    <a:pt x="11901" y="42283"/>
                  </a:cubicBezTo>
                  <a:cubicBezTo>
                    <a:pt x="10950" y="41826"/>
                    <a:pt x="9894" y="41685"/>
                    <a:pt x="8838" y="41790"/>
                  </a:cubicBezTo>
                  <a:cubicBezTo>
                    <a:pt x="8098" y="41896"/>
                    <a:pt x="7429" y="42248"/>
                    <a:pt x="6901" y="42776"/>
                  </a:cubicBezTo>
                  <a:cubicBezTo>
                    <a:pt x="6232" y="43480"/>
                    <a:pt x="5704" y="44360"/>
                    <a:pt x="5458" y="45346"/>
                  </a:cubicBezTo>
                  <a:cubicBezTo>
                    <a:pt x="5282" y="46015"/>
                    <a:pt x="5352" y="46755"/>
                    <a:pt x="5634" y="47423"/>
                  </a:cubicBezTo>
                  <a:cubicBezTo>
                    <a:pt x="5740" y="47635"/>
                    <a:pt x="5845" y="47811"/>
                    <a:pt x="6021" y="47952"/>
                  </a:cubicBezTo>
                  <a:cubicBezTo>
                    <a:pt x="6162" y="48128"/>
                    <a:pt x="6338" y="48268"/>
                    <a:pt x="6479" y="48444"/>
                  </a:cubicBezTo>
                  <a:cubicBezTo>
                    <a:pt x="6620" y="48585"/>
                    <a:pt x="6655" y="48797"/>
                    <a:pt x="6514" y="48937"/>
                  </a:cubicBezTo>
                  <a:cubicBezTo>
                    <a:pt x="6444" y="49043"/>
                    <a:pt x="6303" y="49113"/>
                    <a:pt x="6162" y="49149"/>
                  </a:cubicBezTo>
                  <a:cubicBezTo>
                    <a:pt x="5986" y="49149"/>
                    <a:pt x="5810" y="49113"/>
                    <a:pt x="5634" y="49078"/>
                  </a:cubicBezTo>
                  <a:cubicBezTo>
                    <a:pt x="4824" y="48937"/>
                    <a:pt x="4014" y="49149"/>
                    <a:pt x="3416" y="49677"/>
                  </a:cubicBezTo>
                  <a:cubicBezTo>
                    <a:pt x="2888" y="50029"/>
                    <a:pt x="2430" y="50522"/>
                    <a:pt x="2078" y="51120"/>
                  </a:cubicBezTo>
                  <a:cubicBezTo>
                    <a:pt x="1867" y="51472"/>
                    <a:pt x="1656" y="51789"/>
                    <a:pt x="1409" y="52141"/>
                  </a:cubicBezTo>
                  <a:cubicBezTo>
                    <a:pt x="670" y="53197"/>
                    <a:pt x="740" y="55239"/>
                    <a:pt x="1515" y="56225"/>
                  </a:cubicBezTo>
                  <a:cubicBezTo>
                    <a:pt x="1972" y="56929"/>
                    <a:pt x="2571" y="57528"/>
                    <a:pt x="3275" y="57985"/>
                  </a:cubicBezTo>
                  <a:cubicBezTo>
                    <a:pt x="3698" y="58267"/>
                    <a:pt x="4155" y="58584"/>
                    <a:pt x="4578" y="58866"/>
                  </a:cubicBezTo>
                  <a:cubicBezTo>
                    <a:pt x="5599" y="59464"/>
                    <a:pt x="6690" y="59887"/>
                    <a:pt x="7852" y="60063"/>
                  </a:cubicBezTo>
                  <a:cubicBezTo>
                    <a:pt x="9014" y="60203"/>
                    <a:pt x="10176" y="60168"/>
                    <a:pt x="11337" y="59922"/>
                  </a:cubicBezTo>
                  <a:cubicBezTo>
                    <a:pt x="11901" y="59816"/>
                    <a:pt x="12464" y="59711"/>
                    <a:pt x="13063" y="59605"/>
                  </a:cubicBezTo>
                  <a:cubicBezTo>
                    <a:pt x="13415" y="59535"/>
                    <a:pt x="13731" y="59429"/>
                    <a:pt x="14048" y="59218"/>
                  </a:cubicBezTo>
                  <a:cubicBezTo>
                    <a:pt x="14541" y="58936"/>
                    <a:pt x="15105" y="58654"/>
                    <a:pt x="15633" y="58338"/>
                  </a:cubicBezTo>
                  <a:cubicBezTo>
                    <a:pt x="15773" y="58267"/>
                    <a:pt x="15914" y="58232"/>
                    <a:pt x="16055" y="58161"/>
                  </a:cubicBezTo>
                  <a:cubicBezTo>
                    <a:pt x="16372" y="58091"/>
                    <a:pt x="16583" y="58126"/>
                    <a:pt x="16724" y="58478"/>
                  </a:cubicBezTo>
                  <a:cubicBezTo>
                    <a:pt x="16970" y="58901"/>
                    <a:pt x="17287" y="59323"/>
                    <a:pt x="17604" y="59675"/>
                  </a:cubicBezTo>
                  <a:cubicBezTo>
                    <a:pt x="18238" y="60415"/>
                    <a:pt x="19048" y="60978"/>
                    <a:pt x="19963" y="61330"/>
                  </a:cubicBezTo>
                  <a:cubicBezTo>
                    <a:pt x="21230" y="61858"/>
                    <a:pt x="21371" y="62105"/>
                    <a:pt x="23167" y="61647"/>
                  </a:cubicBezTo>
                  <a:cubicBezTo>
                    <a:pt x="23519" y="61577"/>
                    <a:pt x="23871" y="61541"/>
                    <a:pt x="24223" y="61436"/>
                  </a:cubicBezTo>
                  <a:cubicBezTo>
                    <a:pt x="24610" y="61365"/>
                    <a:pt x="24962" y="61260"/>
                    <a:pt x="25314" y="61084"/>
                  </a:cubicBezTo>
                  <a:cubicBezTo>
                    <a:pt x="25983" y="60732"/>
                    <a:pt x="26617" y="60344"/>
                    <a:pt x="27251" y="59922"/>
                  </a:cubicBezTo>
                  <a:cubicBezTo>
                    <a:pt x="27603" y="59711"/>
                    <a:pt x="27885" y="59394"/>
                    <a:pt x="28061" y="59006"/>
                  </a:cubicBezTo>
                  <a:cubicBezTo>
                    <a:pt x="28377" y="58302"/>
                    <a:pt x="28906" y="58126"/>
                    <a:pt x="29680" y="58619"/>
                  </a:cubicBezTo>
                  <a:cubicBezTo>
                    <a:pt x="29997" y="58830"/>
                    <a:pt x="30314" y="59006"/>
                    <a:pt x="30666" y="59182"/>
                  </a:cubicBezTo>
                  <a:cubicBezTo>
                    <a:pt x="31088" y="59429"/>
                    <a:pt x="31546" y="59675"/>
                    <a:pt x="32004" y="59887"/>
                  </a:cubicBezTo>
                  <a:cubicBezTo>
                    <a:pt x="33764" y="60661"/>
                    <a:pt x="35736" y="60732"/>
                    <a:pt x="37496" y="60027"/>
                  </a:cubicBezTo>
                  <a:cubicBezTo>
                    <a:pt x="38552" y="59640"/>
                    <a:pt x="39538" y="59112"/>
                    <a:pt x="40418" y="58443"/>
                  </a:cubicBezTo>
                  <a:cubicBezTo>
                    <a:pt x="41193" y="57915"/>
                    <a:pt x="41721" y="57140"/>
                    <a:pt x="41932" y="56225"/>
                  </a:cubicBezTo>
                  <a:cubicBezTo>
                    <a:pt x="41967" y="55943"/>
                    <a:pt x="42143" y="55662"/>
                    <a:pt x="42214" y="55345"/>
                  </a:cubicBezTo>
                  <a:cubicBezTo>
                    <a:pt x="42319" y="54782"/>
                    <a:pt x="42284" y="54183"/>
                    <a:pt x="42143" y="53585"/>
                  </a:cubicBezTo>
                  <a:cubicBezTo>
                    <a:pt x="42002" y="52564"/>
                    <a:pt x="41650" y="51578"/>
                    <a:pt x="41122" y="50662"/>
                  </a:cubicBezTo>
                  <a:cubicBezTo>
                    <a:pt x="40629" y="49782"/>
                    <a:pt x="39855" y="49078"/>
                    <a:pt x="38939" y="48620"/>
                  </a:cubicBezTo>
                  <a:cubicBezTo>
                    <a:pt x="38059" y="48092"/>
                    <a:pt x="37073" y="47846"/>
                    <a:pt x="36052" y="47846"/>
                  </a:cubicBezTo>
                  <a:cubicBezTo>
                    <a:pt x="35806" y="47846"/>
                    <a:pt x="35560" y="47881"/>
                    <a:pt x="35313" y="47916"/>
                  </a:cubicBezTo>
                  <a:cubicBezTo>
                    <a:pt x="34820" y="48022"/>
                    <a:pt x="34609" y="47952"/>
                    <a:pt x="34433" y="47529"/>
                  </a:cubicBezTo>
                  <a:cubicBezTo>
                    <a:pt x="34186" y="46860"/>
                    <a:pt x="33658" y="46367"/>
                    <a:pt x="33342" y="45734"/>
                  </a:cubicBezTo>
                  <a:cubicBezTo>
                    <a:pt x="33236" y="45522"/>
                    <a:pt x="33060" y="45381"/>
                    <a:pt x="32849" y="45241"/>
                  </a:cubicBezTo>
                  <a:cubicBezTo>
                    <a:pt x="31722" y="44431"/>
                    <a:pt x="30419" y="43832"/>
                    <a:pt x="29082" y="43480"/>
                  </a:cubicBezTo>
                  <a:cubicBezTo>
                    <a:pt x="28061" y="43199"/>
                    <a:pt x="26969" y="43304"/>
                    <a:pt x="26019" y="43762"/>
                  </a:cubicBezTo>
                  <a:cubicBezTo>
                    <a:pt x="25913" y="43797"/>
                    <a:pt x="25772" y="43832"/>
                    <a:pt x="25667" y="43868"/>
                  </a:cubicBezTo>
                  <a:cubicBezTo>
                    <a:pt x="25033" y="42741"/>
                    <a:pt x="24188" y="41720"/>
                    <a:pt x="23202" y="40840"/>
                  </a:cubicBezTo>
                  <a:close/>
                  <a:moveTo>
                    <a:pt x="107803" y="39079"/>
                  </a:moveTo>
                  <a:cubicBezTo>
                    <a:pt x="107909" y="38868"/>
                    <a:pt x="107874" y="38622"/>
                    <a:pt x="107768" y="38411"/>
                  </a:cubicBezTo>
                  <a:lnTo>
                    <a:pt x="106290" y="34749"/>
                  </a:lnTo>
                  <a:cubicBezTo>
                    <a:pt x="105374" y="32461"/>
                    <a:pt x="104318" y="30243"/>
                    <a:pt x="103156" y="28060"/>
                  </a:cubicBezTo>
                  <a:cubicBezTo>
                    <a:pt x="101783" y="25490"/>
                    <a:pt x="100128" y="23060"/>
                    <a:pt x="98262" y="20842"/>
                  </a:cubicBezTo>
                  <a:cubicBezTo>
                    <a:pt x="96889" y="19188"/>
                    <a:pt x="95516" y="17498"/>
                    <a:pt x="94143" y="15843"/>
                  </a:cubicBezTo>
                  <a:cubicBezTo>
                    <a:pt x="93721" y="15350"/>
                    <a:pt x="93263" y="14857"/>
                    <a:pt x="92805" y="14400"/>
                  </a:cubicBezTo>
                  <a:cubicBezTo>
                    <a:pt x="91714" y="13343"/>
                    <a:pt x="90587" y="12287"/>
                    <a:pt x="89496" y="11266"/>
                  </a:cubicBezTo>
                  <a:cubicBezTo>
                    <a:pt x="89074" y="10914"/>
                    <a:pt x="88651" y="10632"/>
                    <a:pt x="88229" y="10280"/>
                  </a:cubicBezTo>
                  <a:cubicBezTo>
                    <a:pt x="87595" y="9752"/>
                    <a:pt x="86926" y="9224"/>
                    <a:pt x="86292" y="8696"/>
                  </a:cubicBezTo>
                  <a:cubicBezTo>
                    <a:pt x="85306" y="7746"/>
                    <a:pt x="84250" y="6936"/>
                    <a:pt x="83088" y="6267"/>
                  </a:cubicBezTo>
                  <a:cubicBezTo>
                    <a:pt x="81539" y="5387"/>
                    <a:pt x="79955" y="4577"/>
                    <a:pt x="78336" y="3873"/>
                  </a:cubicBezTo>
                  <a:cubicBezTo>
                    <a:pt x="77878" y="3662"/>
                    <a:pt x="77385" y="3521"/>
                    <a:pt x="76892" y="3380"/>
                  </a:cubicBezTo>
                  <a:cubicBezTo>
                    <a:pt x="75308" y="2922"/>
                    <a:pt x="73724" y="2500"/>
                    <a:pt x="72104" y="2112"/>
                  </a:cubicBezTo>
                  <a:cubicBezTo>
                    <a:pt x="70625" y="1796"/>
                    <a:pt x="69076" y="1514"/>
                    <a:pt x="67562" y="1303"/>
                  </a:cubicBezTo>
                  <a:cubicBezTo>
                    <a:pt x="66224" y="1162"/>
                    <a:pt x="64851" y="1162"/>
                    <a:pt x="63514" y="1303"/>
                  </a:cubicBezTo>
                  <a:cubicBezTo>
                    <a:pt x="62176" y="1444"/>
                    <a:pt x="60803" y="1584"/>
                    <a:pt x="59430" y="1725"/>
                  </a:cubicBezTo>
                  <a:cubicBezTo>
                    <a:pt x="54958" y="2077"/>
                    <a:pt x="50558" y="3274"/>
                    <a:pt x="46509" y="5246"/>
                  </a:cubicBezTo>
                  <a:cubicBezTo>
                    <a:pt x="44537" y="6232"/>
                    <a:pt x="42671" y="7429"/>
                    <a:pt x="40911" y="8767"/>
                  </a:cubicBezTo>
                  <a:cubicBezTo>
                    <a:pt x="38799" y="10316"/>
                    <a:pt x="36827" y="12041"/>
                    <a:pt x="35067" y="13942"/>
                  </a:cubicBezTo>
                  <a:cubicBezTo>
                    <a:pt x="34186" y="14928"/>
                    <a:pt x="33306" y="15913"/>
                    <a:pt x="32426" y="16899"/>
                  </a:cubicBezTo>
                  <a:cubicBezTo>
                    <a:pt x="30208" y="19434"/>
                    <a:pt x="28166" y="22075"/>
                    <a:pt x="26265" y="24821"/>
                  </a:cubicBezTo>
                  <a:cubicBezTo>
                    <a:pt x="25350" y="26123"/>
                    <a:pt x="24540" y="27461"/>
                    <a:pt x="23836" y="28870"/>
                  </a:cubicBezTo>
                  <a:cubicBezTo>
                    <a:pt x="22498" y="31404"/>
                    <a:pt x="21336" y="34045"/>
                    <a:pt x="20386" y="36756"/>
                  </a:cubicBezTo>
                  <a:cubicBezTo>
                    <a:pt x="20174" y="37249"/>
                    <a:pt x="20033" y="37812"/>
                    <a:pt x="19893" y="38340"/>
                  </a:cubicBezTo>
                  <a:lnTo>
                    <a:pt x="21864" y="38903"/>
                  </a:lnTo>
                  <a:cubicBezTo>
                    <a:pt x="21970" y="38798"/>
                    <a:pt x="22040" y="38657"/>
                    <a:pt x="22146" y="38516"/>
                  </a:cubicBezTo>
                  <a:cubicBezTo>
                    <a:pt x="23519" y="35700"/>
                    <a:pt x="25209" y="33059"/>
                    <a:pt x="27180" y="30630"/>
                  </a:cubicBezTo>
                  <a:cubicBezTo>
                    <a:pt x="28659" y="28694"/>
                    <a:pt x="30243" y="26863"/>
                    <a:pt x="31933" y="25102"/>
                  </a:cubicBezTo>
                  <a:cubicBezTo>
                    <a:pt x="34609" y="22356"/>
                    <a:pt x="37602" y="19892"/>
                    <a:pt x="40805" y="17779"/>
                  </a:cubicBezTo>
                  <a:cubicBezTo>
                    <a:pt x="43904" y="15702"/>
                    <a:pt x="47178" y="13872"/>
                    <a:pt x="50628" y="12322"/>
                  </a:cubicBezTo>
                  <a:cubicBezTo>
                    <a:pt x="53691" y="10914"/>
                    <a:pt x="56895" y="9858"/>
                    <a:pt x="60169" y="9083"/>
                  </a:cubicBezTo>
                  <a:cubicBezTo>
                    <a:pt x="61894" y="8731"/>
                    <a:pt x="63619" y="8485"/>
                    <a:pt x="65380" y="8379"/>
                  </a:cubicBezTo>
                  <a:cubicBezTo>
                    <a:pt x="65978" y="8344"/>
                    <a:pt x="66577" y="8309"/>
                    <a:pt x="67210" y="8309"/>
                  </a:cubicBezTo>
                  <a:cubicBezTo>
                    <a:pt x="70696" y="8238"/>
                    <a:pt x="74146" y="8696"/>
                    <a:pt x="77491" y="9682"/>
                  </a:cubicBezTo>
                  <a:cubicBezTo>
                    <a:pt x="78934" y="10104"/>
                    <a:pt x="80342" y="10597"/>
                    <a:pt x="81715" y="11161"/>
                  </a:cubicBezTo>
                  <a:cubicBezTo>
                    <a:pt x="82455" y="11442"/>
                    <a:pt x="83159" y="11794"/>
                    <a:pt x="83793" y="12252"/>
                  </a:cubicBezTo>
                  <a:cubicBezTo>
                    <a:pt x="84391" y="12674"/>
                    <a:pt x="85025" y="13062"/>
                    <a:pt x="85659" y="13414"/>
                  </a:cubicBezTo>
                  <a:cubicBezTo>
                    <a:pt x="86715" y="13977"/>
                    <a:pt x="87665" y="14646"/>
                    <a:pt x="88545" y="15385"/>
                  </a:cubicBezTo>
                  <a:cubicBezTo>
                    <a:pt x="91327" y="17533"/>
                    <a:pt x="93791" y="20103"/>
                    <a:pt x="95833" y="22955"/>
                  </a:cubicBezTo>
                  <a:cubicBezTo>
                    <a:pt x="97347" y="25102"/>
                    <a:pt x="98861" y="27215"/>
                    <a:pt x="100375" y="29327"/>
                  </a:cubicBezTo>
                  <a:cubicBezTo>
                    <a:pt x="101220" y="30559"/>
                    <a:pt x="101924" y="31827"/>
                    <a:pt x="102558" y="33165"/>
                  </a:cubicBezTo>
                  <a:cubicBezTo>
                    <a:pt x="103191" y="34503"/>
                    <a:pt x="103825" y="35876"/>
                    <a:pt x="104529" y="37178"/>
                  </a:cubicBezTo>
                  <a:cubicBezTo>
                    <a:pt x="105022" y="38164"/>
                    <a:pt x="105550" y="39115"/>
                    <a:pt x="106078" y="40065"/>
                  </a:cubicBezTo>
                  <a:close/>
                  <a:moveTo>
                    <a:pt x="114352" y="40769"/>
                  </a:moveTo>
                  <a:cubicBezTo>
                    <a:pt x="113542" y="40312"/>
                    <a:pt x="112732" y="39995"/>
                    <a:pt x="111852" y="39784"/>
                  </a:cubicBezTo>
                  <a:cubicBezTo>
                    <a:pt x="110338" y="39396"/>
                    <a:pt x="108719" y="39643"/>
                    <a:pt x="107381" y="40453"/>
                  </a:cubicBezTo>
                  <a:cubicBezTo>
                    <a:pt x="106923" y="40699"/>
                    <a:pt x="106536" y="41121"/>
                    <a:pt x="106325" y="41614"/>
                  </a:cubicBezTo>
                  <a:cubicBezTo>
                    <a:pt x="106219" y="41931"/>
                    <a:pt x="106149" y="42248"/>
                    <a:pt x="106184" y="42565"/>
                  </a:cubicBezTo>
                  <a:cubicBezTo>
                    <a:pt x="106219" y="43058"/>
                    <a:pt x="105656" y="43375"/>
                    <a:pt x="105304" y="43023"/>
                  </a:cubicBezTo>
                  <a:cubicBezTo>
                    <a:pt x="104881" y="42776"/>
                    <a:pt x="104529" y="42495"/>
                    <a:pt x="104142" y="42213"/>
                  </a:cubicBezTo>
                  <a:cubicBezTo>
                    <a:pt x="103121" y="41474"/>
                    <a:pt x="101924" y="41086"/>
                    <a:pt x="100692" y="41121"/>
                  </a:cubicBezTo>
                  <a:cubicBezTo>
                    <a:pt x="99565" y="41051"/>
                    <a:pt x="98403" y="41262"/>
                    <a:pt x="97382" y="41790"/>
                  </a:cubicBezTo>
                  <a:cubicBezTo>
                    <a:pt x="96960" y="42037"/>
                    <a:pt x="96573" y="42318"/>
                    <a:pt x="96185" y="42600"/>
                  </a:cubicBezTo>
                  <a:cubicBezTo>
                    <a:pt x="95270" y="43375"/>
                    <a:pt x="94425" y="44290"/>
                    <a:pt x="93721" y="45276"/>
                  </a:cubicBezTo>
                  <a:cubicBezTo>
                    <a:pt x="93334" y="45804"/>
                    <a:pt x="93017" y="46402"/>
                    <a:pt x="92805" y="47036"/>
                  </a:cubicBezTo>
                  <a:cubicBezTo>
                    <a:pt x="92770" y="47283"/>
                    <a:pt x="92559" y="47423"/>
                    <a:pt x="92313" y="47423"/>
                  </a:cubicBezTo>
                  <a:cubicBezTo>
                    <a:pt x="91961" y="47423"/>
                    <a:pt x="91608" y="47459"/>
                    <a:pt x="91256" y="47494"/>
                  </a:cubicBezTo>
                  <a:cubicBezTo>
                    <a:pt x="90517" y="47529"/>
                    <a:pt x="89813" y="47916"/>
                    <a:pt x="89390" y="48515"/>
                  </a:cubicBezTo>
                  <a:cubicBezTo>
                    <a:pt x="88651" y="49430"/>
                    <a:pt x="88193" y="50557"/>
                    <a:pt x="88088" y="51719"/>
                  </a:cubicBezTo>
                  <a:cubicBezTo>
                    <a:pt x="87877" y="53092"/>
                    <a:pt x="88229" y="54465"/>
                    <a:pt x="88968" y="55627"/>
                  </a:cubicBezTo>
                  <a:cubicBezTo>
                    <a:pt x="89531" y="56577"/>
                    <a:pt x="90517" y="57176"/>
                    <a:pt x="91608" y="57246"/>
                  </a:cubicBezTo>
                  <a:cubicBezTo>
                    <a:pt x="92313" y="57317"/>
                    <a:pt x="92982" y="57281"/>
                    <a:pt x="93686" y="57176"/>
                  </a:cubicBezTo>
                  <a:cubicBezTo>
                    <a:pt x="95235" y="56894"/>
                    <a:pt x="96819" y="56612"/>
                    <a:pt x="98262" y="55873"/>
                  </a:cubicBezTo>
                  <a:cubicBezTo>
                    <a:pt x="98333" y="55803"/>
                    <a:pt x="98439" y="55767"/>
                    <a:pt x="98544" y="55732"/>
                  </a:cubicBezTo>
                  <a:cubicBezTo>
                    <a:pt x="99178" y="55521"/>
                    <a:pt x="99495" y="55732"/>
                    <a:pt x="99741" y="56155"/>
                  </a:cubicBezTo>
                  <a:cubicBezTo>
                    <a:pt x="100164" y="56929"/>
                    <a:pt x="100692" y="57598"/>
                    <a:pt x="101325" y="58197"/>
                  </a:cubicBezTo>
                  <a:cubicBezTo>
                    <a:pt x="102699" y="59605"/>
                    <a:pt x="104494" y="60520"/>
                    <a:pt x="106466" y="60837"/>
                  </a:cubicBezTo>
                  <a:cubicBezTo>
                    <a:pt x="106818" y="60908"/>
                    <a:pt x="107205" y="60943"/>
                    <a:pt x="107592" y="61013"/>
                  </a:cubicBezTo>
                  <a:cubicBezTo>
                    <a:pt x="108965" y="61119"/>
                    <a:pt x="110338" y="60767"/>
                    <a:pt x="111465" y="59957"/>
                  </a:cubicBezTo>
                  <a:cubicBezTo>
                    <a:pt x="112627" y="59182"/>
                    <a:pt x="113683" y="58302"/>
                    <a:pt x="114704" y="57317"/>
                  </a:cubicBezTo>
                  <a:cubicBezTo>
                    <a:pt x="115056" y="56929"/>
                    <a:pt x="115514" y="56577"/>
                    <a:pt x="115971" y="56296"/>
                  </a:cubicBezTo>
                  <a:cubicBezTo>
                    <a:pt x="116288" y="56507"/>
                    <a:pt x="116676" y="56577"/>
                    <a:pt x="117028" y="56542"/>
                  </a:cubicBezTo>
                  <a:cubicBezTo>
                    <a:pt x="119562" y="56507"/>
                    <a:pt x="121992" y="55697"/>
                    <a:pt x="123999" y="54218"/>
                  </a:cubicBezTo>
                  <a:cubicBezTo>
                    <a:pt x="124456" y="53937"/>
                    <a:pt x="124808" y="53549"/>
                    <a:pt x="125090" y="53092"/>
                  </a:cubicBezTo>
                  <a:cubicBezTo>
                    <a:pt x="125372" y="52669"/>
                    <a:pt x="125512" y="52212"/>
                    <a:pt x="125548" y="51719"/>
                  </a:cubicBezTo>
                  <a:cubicBezTo>
                    <a:pt x="125653" y="49536"/>
                    <a:pt x="124949" y="47423"/>
                    <a:pt x="123541" y="45734"/>
                  </a:cubicBezTo>
                  <a:cubicBezTo>
                    <a:pt x="122520" y="44501"/>
                    <a:pt x="121112" y="43621"/>
                    <a:pt x="119598" y="43163"/>
                  </a:cubicBezTo>
                  <a:cubicBezTo>
                    <a:pt x="118823" y="42952"/>
                    <a:pt x="118013" y="42952"/>
                    <a:pt x="117274" y="43199"/>
                  </a:cubicBezTo>
                  <a:cubicBezTo>
                    <a:pt x="117098" y="43269"/>
                    <a:pt x="116922" y="43339"/>
                    <a:pt x="116746" y="43375"/>
                  </a:cubicBezTo>
                  <a:cubicBezTo>
                    <a:pt x="116535" y="43410"/>
                    <a:pt x="116394" y="43234"/>
                    <a:pt x="116429" y="42987"/>
                  </a:cubicBezTo>
                  <a:cubicBezTo>
                    <a:pt x="116429" y="42882"/>
                    <a:pt x="116464" y="42776"/>
                    <a:pt x="116500" y="42671"/>
                  </a:cubicBezTo>
                  <a:cubicBezTo>
                    <a:pt x="115971" y="41861"/>
                    <a:pt x="115197" y="41192"/>
                    <a:pt x="114317" y="40769"/>
                  </a:cubicBezTo>
                  <a:close/>
                  <a:moveTo>
                    <a:pt x="23871" y="40100"/>
                  </a:moveTo>
                  <a:cubicBezTo>
                    <a:pt x="24223" y="40382"/>
                    <a:pt x="24575" y="40734"/>
                    <a:pt x="24962" y="41086"/>
                  </a:cubicBezTo>
                  <a:cubicBezTo>
                    <a:pt x="25068" y="40910"/>
                    <a:pt x="25174" y="40734"/>
                    <a:pt x="25279" y="40523"/>
                  </a:cubicBezTo>
                  <a:cubicBezTo>
                    <a:pt x="26019" y="38516"/>
                    <a:pt x="27321" y="36791"/>
                    <a:pt x="28659" y="35136"/>
                  </a:cubicBezTo>
                  <a:cubicBezTo>
                    <a:pt x="29750" y="33834"/>
                    <a:pt x="30912" y="32531"/>
                    <a:pt x="32109" y="31299"/>
                  </a:cubicBezTo>
                  <a:cubicBezTo>
                    <a:pt x="34222" y="29151"/>
                    <a:pt x="36545" y="27250"/>
                    <a:pt x="39080" y="25631"/>
                  </a:cubicBezTo>
                  <a:cubicBezTo>
                    <a:pt x="41228" y="24222"/>
                    <a:pt x="43411" y="22849"/>
                    <a:pt x="45593" y="21441"/>
                  </a:cubicBezTo>
                  <a:cubicBezTo>
                    <a:pt x="47600" y="20173"/>
                    <a:pt x="49748" y="19153"/>
                    <a:pt x="51966" y="18413"/>
                  </a:cubicBezTo>
                  <a:cubicBezTo>
                    <a:pt x="53128" y="18061"/>
                    <a:pt x="54219" y="17639"/>
                    <a:pt x="55381" y="17251"/>
                  </a:cubicBezTo>
                  <a:cubicBezTo>
                    <a:pt x="56754" y="16899"/>
                    <a:pt x="58127" y="16618"/>
                    <a:pt x="59570" y="16512"/>
                  </a:cubicBezTo>
                  <a:cubicBezTo>
                    <a:pt x="61648" y="16266"/>
                    <a:pt x="63760" y="16160"/>
                    <a:pt x="65872" y="16195"/>
                  </a:cubicBezTo>
                  <a:cubicBezTo>
                    <a:pt x="67140" y="16266"/>
                    <a:pt x="68407" y="16336"/>
                    <a:pt x="69675" y="16371"/>
                  </a:cubicBezTo>
                  <a:cubicBezTo>
                    <a:pt x="70203" y="16406"/>
                    <a:pt x="70731" y="16442"/>
                    <a:pt x="71259" y="16477"/>
                  </a:cubicBezTo>
                  <a:cubicBezTo>
                    <a:pt x="73090" y="16547"/>
                    <a:pt x="74921" y="16723"/>
                    <a:pt x="76716" y="17005"/>
                  </a:cubicBezTo>
                  <a:cubicBezTo>
                    <a:pt x="77913" y="17181"/>
                    <a:pt x="79110" y="17498"/>
                    <a:pt x="80237" y="17955"/>
                  </a:cubicBezTo>
                  <a:cubicBezTo>
                    <a:pt x="81575" y="18519"/>
                    <a:pt x="82948" y="19082"/>
                    <a:pt x="84285" y="19681"/>
                  </a:cubicBezTo>
                  <a:cubicBezTo>
                    <a:pt x="85905" y="20490"/>
                    <a:pt x="87419" y="21511"/>
                    <a:pt x="88722" y="22744"/>
                  </a:cubicBezTo>
                  <a:cubicBezTo>
                    <a:pt x="89848" y="23694"/>
                    <a:pt x="90940" y="24680"/>
                    <a:pt x="92031" y="25666"/>
                  </a:cubicBezTo>
                  <a:cubicBezTo>
                    <a:pt x="93897" y="27391"/>
                    <a:pt x="95622" y="29257"/>
                    <a:pt x="97171" y="31264"/>
                  </a:cubicBezTo>
                  <a:cubicBezTo>
                    <a:pt x="98931" y="33446"/>
                    <a:pt x="100551" y="35700"/>
                    <a:pt x="102065" y="38058"/>
                  </a:cubicBezTo>
                  <a:cubicBezTo>
                    <a:pt x="102276" y="38375"/>
                    <a:pt x="102452" y="38763"/>
                    <a:pt x="102628" y="39115"/>
                  </a:cubicBezTo>
                  <a:cubicBezTo>
                    <a:pt x="102875" y="39572"/>
                    <a:pt x="103121" y="39995"/>
                    <a:pt x="103367" y="40453"/>
                  </a:cubicBezTo>
                  <a:cubicBezTo>
                    <a:pt x="103438" y="40523"/>
                    <a:pt x="103508" y="40593"/>
                    <a:pt x="103579" y="40664"/>
                  </a:cubicBezTo>
                  <a:cubicBezTo>
                    <a:pt x="104107" y="40945"/>
                    <a:pt x="104635" y="41262"/>
                    <a:pt x="105163" y="41544"/>
                  </a:cubicBezTo>
                  <a:cubicBezTo>
                    <a:pt x="105304" y="41474"/>
                    <a:pt x="105374" y="41297"/>
                    <a:pt x="105304" y="41157"/>
                  </a:cubicBezTo>
                  <a:cubicBezTo>
                    <a:pt x="105022" y="40417"/>
                    <a:pt x="104705" y="39678"/>
                    <a:pt x="104353" y="38974"/>
                  </a:cubicBezTo>
                  <a:cubicBezTo>
                    <a:pt x="103403" y="37390"/>
                    <a:pt x="102593" y="35735"/>
                    <a:pt x="101783" y="34045"/>
                  </a:cubicBezTo>
                  <a:cubicBezTo>
                    <a:pt x="101009" y="32320"/>
                    <a:pt x="100058" y="30665"/>
                    <a:pt x="98967" y="29116"/>
                  </a:cubicBezTo>
                  <a:cubicBezTo>
                    <a:pt x="97629" y="27250"/>
                    <a:pt x="96326" y="25384"/>
                    <a:pt x="94953" y="23518"/>
                  </a:cubicBezTo>
                  <a:cubicBezTo>
                    <a:pt x="93932" y="22039"/>
                    <a:pt x="92770" y="20631"/>
                    <a:pt x="91503" y="19293"/>
                  </a:cubicBezTo>
                  <a:cubicBezTo>
                    <a:pt x="90059" y="17815"/>
                    <a:pt x="88510" y="16477"/>
                    <a:pt x="86891" y="15209"/>
                  </a:cubicBezTo>
                  <a:cubicBezTo>
                    <a:pt x="85905" y="14470"/>
                    <a:pt x="84814" y="13801"/>
                    <a:pt x="83722" y="13273"/>
                  </a:cubicBezTo>
                  <a:cubicBezTo>
                    <a:pt x="83370" y="13132"/>
                    <a:pt x="83018" y="12956"/>
                    <a:pt x="82701" y="12745"/>
                  </a:cubicBezTo>
                  <a:cubicBezTo>
                    <a:pt x="82067" y="12322"/>
                    <a:pt x="81363" y="12006"/>
                    <a:pt x="80659" y="11724"/>
                  </a:cubicBezTo>
                  <a:cubicBezTo>
                    <a:pt x="78336" y="10879"/>
                    <a:pt x="75942" y="10210"/>
                    <a:pt x="73512" y="9752"/>
                  </a:cubicBezTo>
                  <a:cubicBezTo>
                    <a:pt x="71083" y="9330"/>
                    <a:pt x="68583" y="9189"/>
                    <a:pt x="66154" y="9330"/>
                  </a:cubicBezTo>
                  <a:cubicBezTo>
                    <a:pt x="63056" y="9435"/>
                    <a:pt x="60028" y="9999"/>
                    <a:pt x="57106" y="10949"/>
                  </a:cubicBezTo>
                  <a:cubicBezTo>
                    <a:pt x="53304" y="12111"/>
                    <a:pt x="49677" y="13695"/>
                    <a:pt x="46227" y="15667"/>
                  </a:cubicBezTo>
                  <a:cubicBezTo>
                    <a:pt x="44220" y="16758"/>
                    <a:pt x="42249" y="17920"/>
                    <a:pt x="40383" y="19223"/>
                  </a:cubicBezTo>
                  <a:cubicBezTo>
                    <a:pt x="36264" y="22039"/>
                    <a:pt x="32567" y="25419"/>
                    <a:pt x="29363" y="29257"/>
                  </a:cubicBezTo>
                  <a:cubicBezTo>
                    <a:pt x="27286" y="31721"/>
                    <a:pt x="25385" y="34397"/>
                    <a:pt x="23730" y="37178"/>
                  </a:cubicBezTo>
                  <a:cubicBezTo>
                    <a:pt x="23308" y="37847"/>
                    <a:pt x="22956" y="38551"/>
                    <a:pt x="22604" y="39256"/>
                  </a:cubicBezTo>
                  <a:cubicBezTo>
                    <a:pt x="23061" y="39537"/>
                    <a:pt x="23484" y="39784"/>
                    <a:pt x="23836" y="40100"/>
                  </a:cubicBezTo>
                  <a:close/>
                  <a:moveTo>
                    <a:pt x="25948" y="42459"/>
                  </a:moveTo>
                  <a:lnTo>
                    <a:pt x="26195" y="42776"/>
                  </a:lnTo>
                  <a:lnTo>
                    <a:pt x="27603" y="42495"/>
                  </a:lnTo>
                  <a:cubicBezTo>
                    <a:pt x="27779" y="42213"/>
                    <a:pt x="27990" y="41966"/>
                    <a:pt x="28131" y="41685"/>
                  </a:cubicBezTo>
                  <a:cubicBezTo>
                    <a:pt x="28413" y="41227"/>
                    <a:pt x="28765" y="40805"/>
                    <a:pt x="29152" y="40417"/>
                  </a:cubicBezTo>
                  <a:cubicBezTo>
                    <a:pt x="30701" y="38868"/>
                    <a:pt x="32250" y="37319"/>
                    <a:pt x="33799" y="35770"/>
                  </a:cubicBezTo>
                  <a:cubicBezTo>
                    <a:pt x="34715" y="34855"/>
                    <a:pt x="35700" y="33975"/>
                    <a:pt x="36721" y="33165"/>
                  </a:cubicBezTo>
                  <a:cubicBezTo>
                    <a:pt x="37813" y="32285"/>
                    <a:pt x="38939" y="31404"/>
                    <a:pt x="40031" y="30489"/>
                  </a:cubicBezTo>
                  <a:cubicBezTo>
                    <a:pt x="40911" y="29785"/>
                    <a:pt x="41826" y="29186"/>
                    <a:pt x="42847" y="28694"/>
                  </a:cubicBezTo>
                  <a:cubicBezTo>
                    <a:pt x="44326" y="27954"/>
                    <a:pt x="45840" y="27215"/>
                    <a:pt x="47389" y="26546"/>
                  </a:cubicBezTo>
                  <a:cubicBezTo>
                    <a:pt x="48832" y="25877"/>
                    <a:pt x="50346" y="25349"/>
                    <a:pt x="51895" y="24962"/>
                  </a:cubicBezTo>
                  <a:cubicBezTo>
                    <a:pt x="53374" y="24539"/>
                    <a:pt x="54853" y="24046"/>
                    <a:pt x="56367" y="23729"/>
                  </a:cubicBezTo>
                  <a:cubicBezTo>
                    <a:pt x="57352" y="23553"/>
                    <a:pt x="58338" y="23307"/>
                    <a:pt x="59359" y="23096"/>
                  </a:cubicBezTo>
                  <a:cubicBezTo>
                    <a:pt x="60134" y="22955"/>
                    <a:pt x="60944" y="22849"/>
                    <a:pt x="61753" y="22779"/>
                  </a:cubicBezTo>
                  <a:cubicBezTo>
                    <a:pt x="63971" y="22638"/>
                    <a:pt x="66154" y="22532"/>
                    <a:pt x="68372" y="22603"/>
                  </a:cubicBezTo>
                  <a:cubicBezTo>
                    <a:pt x="70168" y="22638"/>
                    <a:pt x="71998" y="22849"/>
                    <a:pt x="73794" y="23236"/>
                  </a:cubicBezTo>
                  <a:cubicBezTo>
                    <a:pt x="74216" y="23342"/>
                    <a:pt x="74639" y="23448"/>
                    <a:pt x="75061" y="23518"/>
                  </a:cubicBezTo>
                  <a:cubicBezTo>
                    <a:pt x="75519" y="23589"/>
                    <a:pt x="75977" y="23729"/>
                    <a:pt x="76434" y="23941"/>
                  </a:cubicBezTo>
                  <a:cubicBezTo>
                    <a:pt x="76751" y="24117"/>
                    <a:pt x="77068" y="24187"/>
                    <a:pt x="77420" y="24257"/>
                  </a:cubicBezTo>
                  <a:cubicBezTo>
                    <a:pt x="79638" y="24680"/>
                    <a:pt x="81751" y="25454"/>
                    <a:pt x="83722" y="26511"/>
                  </a:cubicBezTo>
                  <a:cubicBezTo>
                    <a:pt x="84285" y="26792"/>
                    <a:pt x="84849" y="27074"/>
                    <a:pt x="85412" y="27356"/>
                  </a:cubicBezTo>
                  <a:cubicBezTo>
                    <a:pt x="86996" y="28130"/>
                    <a:pt x="88510" y="29010"/>
                    <a:pt x="89954" y="29996"/>
                  </a:cubicBezTo>
                  <a:cubicBezTo>
                    <a:pt x="90447" y="30313"/>
                    <a:pt x="90940" y="30700"/>
                    <a:pt x="91432" y="31017"/>
                  </a:cubicBezTo>
                  <a:cubicBezTo>
                    <a:pt x="92418" y="31756"/>
                    <a:pt x="93334" y="32601"/>
                    <a:pt x="94179" y="33517"/>
                  </a:cubicBezTo>
                  <a:cubicBezTo>
                    <a:pt x="95270" y="34608"/>
                    <a:pt x="96397" y="35735"/>
                    <a:pt x="97453" y="36826"/>
                  </a:cubicBezTo>
                  <a:cubicBezTo>
                    <a:pt x="97910" y="37249"/>
                    <a:pt x="98333" y="37742"/>
                    <a:pt x="98791" y="38199"/>
                  </a:cubicBezTo>
                  <a:cubicBezTo>
                    <a:pt x="99319" y="38798"/>
                    <a:pt x="99847" y="39396"/>
                    <a:pt x="100410" y="40065"/>
                  </a:cubicBezTo>
                  <a:cubicBezTo>
                    <a:pt x="100973" y="40136"/>
                    <a:pt x="101501" y="40136"/>
                    <a:pt x="102030" y="40136"/>
                  </a:cubicBezTo>
                  <a:cubicBezTo>
                    <a:pt x="101959" y="39819"/>
                    <a:pt x="101818" y="39537"/>
                    <a:pt x="101607" y="39291"/>
                  </a:cubicBezTo>
                  <a:cubicBezTo>
                    <a:pt x="100199" y="37178"/>
                    <a:pt x="98791" y="35066"/>
                    <a:pt x="97242" y="33059"/>
                  </a:cubicBezTo>
                  <a:cubicBezTo>
                    <a:pt x="95164" y="30278"/>
                    <a:pt x="92805" y="27743"/>
                    <a:pt x="90235" y="25419"/>
                  </a:cubicBezTo>
                  <a:cubicBezTo>
                    <a:pt x="89285" y="24645"/>
                    <a:pt x="88405" y="23800"/>
                    <a:pt x="87489" y="22990"/>
                  </a:cubicBezTo>
                  <a:cubicBezTo>
                    <a:pt x="86327" y="21934"/>
                    <a:pt x="85025" y="21054"/>
                    <a:pt x="83581" y="20350"/>
                  </a:cubicBezTo>
                  <a:cubicBezTo>
                    <a:pt x="82490" y="19821"/>
                    <a:pt x="81363" y="19364"/>
                    <a:pt x="80272" y="18871"/>
                  </a:cubicBezTo>
                  <a:cubicBezTo>
                    <a:pt x="79427" y="18519"/>
                    <a:pt x="78582" y="18272"/>
                    <a:pt x="77702" y="18167"/>
                  </a:cubicBezTo>
                  <a:cubicBezTo>
                    <a:pt x="76223" y="17991"/>
                    <a:pt x="74780" y="17744"/>
                    <a:pt x="73336" y="17603"/>
                  </a:cubicBezTo>
                  <a:cubicBezTo>
                    <a:pt x="72245" y="17498"/>
                    <a:pt x="71189" y="17463"/>
                    <a:pt x="70132" y="17427"/>
                  </a:cubicBezTo>
                  <a:cubicBezTo>
                    <a:pt x="68337" y="17357"/>
                    <a:pt x="66541" y="17216"/>
                    <a:pt x="64746" y="17251"/>
                  </a:cubicBezTo>
                  <a:cubicBezTo>
                    <a:pt x="62809" y="17251"/>
                    <a:pt x="60944" y="17427"/>
                    <a:pt x="59042" y="17639"/>
                  </a:cubicBezTo>
                  <a:cubicBezTo>
                    <a:pt x="57845" y="17744"/>
                    <a:pt x="56684" y="17991"/>
                    <a:pt x="55522" y="18308"/>
                  </a:cubicBezTo>
                  <a:cubicBezTo>
                    <a:pt x="54888" y="18484"/>
                    <a:pt x="54254" y="18695"/>
                    <a:pt x="53656" y="18941"/>
                  </a:cubicBezTo>
                  <a:cubicBezTo>
                    <a:pt x="52318" y="19399"/>
                    <a:pt x="51015" y="19821"/>
                    <a:pt x="49713" y="20385"/>
                  </a:cubicBezTo>
                  <a:cubicBezTo>
                    <a:pt x="48340" y="21018"/>
                    <a:pt x="47002" y="21758"/>
                    <a:pt x="45734" y="22603"/>
                  </a:cubicBezTo>
                  <a:cubicBezTo>
                    <a:pt x="43340" y="24117"/>
                    <a:pt x="40981" y="25595"/>
                    <a:pt x="38623" y="27180"/>
                  </a:cubicBezTo>
                  <a:cubicBezTo>
                    <a:pt x="36193" y="28870"/>
                    <a:pt x="33905" y="30806"/>
                    <a:pt x="31898" y="32989"/>
                  </a:cubicBezTo>
                  <a:cubicBezTo>
                    <a:pt x="29750" y="35277"/>
                    <a:pt x="27849" y="37742"/>
                    <a:pt x="26230" y="40417"/>
                  </a:cubicBezTo>
                  <a:cubicBezTo>
                    <a:pt x="25948" y="40840"/>
                    <a:pt x="25737" y="41333"/>
                    <a:pt x="25490" y="41826"/>
                  </a:cubicBezTo>
                  <a:close/>
                  <a:moveTo>
                    <a:pt x="98931" y="40136"/>
                  </a:moveTo>
                  <a:cubicBezTo>
                    <a:pt x="98896" y="40065"/>
                    <a:pt x="98861" y="39995"/>
                    <a:pt x="98826" y="39924"/>
                  </a:cubicBezTo>
                  <a:cubicBezTo>
                    <a:pt x="97946" y="39009"/>
                    <a:pt x="97171" y="38023"/>
                    <a:pt x="96256" y="37143"/>
                  </a:cubicBezTo>
                  <a:cubicBezTo>
                    <a:pt x="95235" y="36228"/>
                    <a:pt x="94284" y="35242"/>
                    <a:pt x="93369" y="34221"/>
                  </a:cubicBezTo>
                  <a:cubicBezTo>
                    <a:pt x="92101" y="32883"/>
                    <a:pt x="90728" y="31686"/>
                    <a:pt x="89179" y="30700"/>
                  </a:cubicBezTo>
                  <a:cubicBezTo>
                    <a:pt x="88123" y="30031"/>
                    <a:pt x="87102" y="29362"/>
                    <a:pt x="86011" y="28729"/>
                  </a:cubicBezTo>
                  <a:cubicBezTo>
                    <a:pt x="85342" y="28341"/>
                    <a:pt x="84602" y="27989"/>
                    <a:pt x="83898" y="27708"/>
                  </a:cubicBezTo>
                  <a:cubicBezTo>
                    <a:pt x="82490" y="27144"/>
                    <a:pt x="81117" y="26581"/>
                    <a:pt x="79709" y="26053"/>
                  </a:cubicBezTo>
                  <a:cubicBezTo>
                    <a:pt x="78195" y="25419"/>
                    <a:pt x="76610" y="24962"/>
                    <a:pt x="74991" y="24680"/>
                  </a:cubicBezTo>
                  <a:cubicBezTo>
                    <a:pt x="74040" y="24504"/>
                    <a:pt x="73090" y="24257"/>
                    <a:pt x="72139" y="24081"/>
                  </a:cubicBezTo>
                  <a:cubicBezTo>
                    <a:pt x="70484" y="23800"/>
                    <a:pt x="68759" y="23659"/>
                    <a:pt x="67069" y="23729"/>
                  </a:cubicBezTo>
                  <a:cubicBezTo>
                    <a:pt x="65380" y="23765"/>
                    <a:pt x="63690" y="23835"/>
                    <a:pt x="61965" y="23870"/>
                  </a:cubicBezTo>
                  <a:cubicBezTo>
                    <a:pt x="60803" y="23941"/>
                    <a:pt x="59606" y="24117"/>
                    <a:pt x="58444" y="24398"/>
                  </a:cubicBezTo>
                  <a:cubicBezTo>
                    <a:pt x="57845" y="24539"/>
                    <a:pt x="57212" y="24645"/>
                    <a:pt x="56578" y="24786"/>
                  </a:cubicBezTo>
                  <a:cubicBezTo>
                    <a:pt x="54149" y="25349"/>
                    <a:pt x="51719" y="26018"/>
                    <a:pt x="49361" y="26863"/>
                  </a:cubicBezTo>
                  <a:cubicBezTo>
                    <a:pt x="48445" y="27180"/>
                    <a:pt x="47530" y="27532"/>
                    <a:pt x="46650" y="27954"/>
                  </a:cubicBezTo>
                  <a:cubicBezTo>
                    <a:pt x="45312" y="28588"/>
                    <a:pt x="44009" y="29222"/>
                    <a:pt x="42706" y="29855"/>
                  </a:cubicBezTo>
                  <a:cubicBezTo>
                    <a:pt x="42214" y="30102"/>
                    <a:pt x="41756" y="30383"/>
                    <a:pt x="41333" y="30735"/>
                  </a:cubicBezTo>
                  <a:cubicBezTo>
                    <a:pt x="39784" y="31933"/>
                    <a:pt x="38270" y="33130"/>
                    <a:pt x="36757" y="34362"/>
                  </a:cubicBezTo>
                  <a:cubicBezTo>
                    <a:pt x="35560" y="35348"/>
                    <a:pt x="34433" y="36404"/>
                    <a:pt x="33377" y="37566"/>
                  </a:cubicBezTo>
                  <a:cubicBezTo>
                    <a:pt x="33271" y="37636"/>
                    <a:pt x="33201" y="37742"/>
                    <a:pt x="33095" y="37812"/>
                  </a:cubicBezTo>
                  <a:cubicBezTo>
                    <a:pt x="31792" y="39079"/>
                    <a:pt x="30455" y="40347"/>
                    <a:pt x="29152" y="41614"/>
                  </a:cubicBezTo>
                  <a:cubicBezTo>
                    <a:pt x="28870" y="41826"/>
                    <a:pt x="28659" y="42107"/>
                    <a:pt x="28518" y="42424"/>
                  </a:cubicBezTo>
                  <a:lnTo>
                    <a:pt x="31124" y="43163"/>
                  </a:lnTo>
                  <a:cubicBezTo>
                    <a:pt x="31229" y="43093"/>
                    <a:pt x="31335" y="43023"/>
                    <a:pt x="31405" y="42952"/>
                  </a:cubicBezTo>
                  <a:cubicBezTo>
                    <a:pt x="33060" y="41509"/>
                    <a:pt x="34785" y="40171"/>
                    <a:pt x="36616" y="39009"/>
                  </a:cubicBezTo>
                  <a:cubicBezTo>
                    <a:pt x="38623" y="37706"/>
                    <a:pt x="40735" y="36580"/>
                    <a:pt x="42918" y="35629"/>
                  </a:cubicBezTo>
                  <a:cubicBezTo>
                    <a:pt x="45136" y="34573"/>
                    <a:pt x="47389" y="33587"/>
                    <a:pt x="49713" y="32742"/>
                  </a:cubicBezTo>
                  <a:cubicBezTo>
                    <a:pt x="49924" y="32672"/>
                    <a:pt x="50135" y="32566"/>
                    <a:pt x="50346" y="32461"/>
                  </a:cubicBezTo>
                  <a:cubicBezTo>
                    <a:pt x="52529" y="31334"/>
                    <a:pt x="54818" y="30454"/>
                    <a:pt x="57247" y="29926"/>
                  </a:cubicBezTo>
                  <a:cubicBezTo>
                    <a:pt x="58831" y="29538"/>
                    <a:pt x="60451" y="29257"/>
                    <a:pt x="62105" y="29116"/>
                  </a:cubicBezTo>
                  <a:cubicBezTo>
                    <a:pt x="63866" y="28975"/>
                    <a:pt x="65591" y="28799"/>
                    <a:pt x="67351" y="28694"/>
                  </a:cubicBezTo>
                  <a:cubicBezTo>
                    <a:pt x="68372" y="28623"/>
                    <a:pt x="69428" y="28623"/>
                    <a:pt x="70449" y="28694"/>
                  </a:cubicBezTo>
                  <a:cubicBezTo>
                    <a:pt x="71611" y="28729"/>
                    <a:pt x="72773" y="28905"/>
                    <a:pt x="73935" y="29046"/>
                  </a:cubicBezTo>
                  <a:cubicBezTo>
                    <a:pt x="74885" y="29151"/>
                    <a:pt x="75801" y="29327"/>
                    <a:pt x="76716" y="29468"/>
                  </a:cubicBezTo>
                  <a:cubicBezTo>
                    <a:pt x="78864" y="29891"/>
                    <a:pt x="80976" y="30489"/>
                    <a:pt x="83018" y="31228"/>
                  </a:cubicBezTo>
                  <a:cubicBezTo>
                    <a:pt x="84180" y="31651"/>
                    <a:pt x="85306" y="32249"/>
                    <a:pt x="86327" y="32954"/>
                  </a:cubicBezTo>
                  <a:cubicBezTo>
                    <a:pt x="88792" y="34643"/>
                    <a:pt x="91256" y="36333"/>
                    <a:pt x="93650" y="38164"/>
                  </a:cubicBezTo>
                  <a:cubicBezTo>
                    <a:pt x="94531" y="38868"/>
                    <a:pt x="95340" y="39608"/>
                    <a:pt x="96185" y="40312"/>
                  </a:cubicBezTo>
                  <a:cubicBezTo>
                    <a:pt x="96432" y="40523"/>
                    <a:pt x="96643" y="40699"/>
                    <a:pt x="96854" y="40875"/>
                  </a:cubicBezTo>
                  <a:close/>
                  <a:moveTo>
                    <a:pt x="95763" y="41579"/>
                  </a:moveTo>
                  <a:cubicBezTo>
                    <a:pt x="95763" y="41438"/>
                    <a:pt x="95622" y="41368"/>
                    <a:pt x="95516" y="41262"/>
                  </a:cubicBezTo>
                  <a:cubicBezTo>
                    <a:pt x="93756" y="39678"/>
                    <a:pt x="91890" y="38235"/>
                    <a:pt x="89954" y="36897"/>
                  </a:cubicBezTo>
                  <a:cubicBezTo>
                    <a:pt x="88616" y="35981"/>
                    <a:pt x="87313" y="35066"/>
                    <a:pt x="86011" y="34151"/>
                  </a:cubicBezTo>
                  <a:cubicBezTo>
                    <a:pt x="84743" y="33235"/>
                    <a:pt x="83300" y="32531"/>
                    <a:pt x="81821" y="32073"/>
                  </a:cubicBezTo>
                  <a:cubicBezTo>
                    <a:pt x="80589" y="31686"/>
                    <a:pt x="79392" y="31299"/>
                    <a:pt x="78160" y="31017"/>
                  </a:cubicBezTo>
                  <a:cubicBezTo>
                    <a:pt x="76716" y="30665"/>
                    <a:pt x="75273" y="30454"/>
                    <a:pt x="73829" y="30207"/>
                  </a:cubicBezTo>
                  <a:cubicBezTo>
                    <a:pt x="71646" y="29820"/>
                    <a:pt x="69428" y="29679"/>
                    <a:pt x="67210" y="29820"/>
                  </a:cubicBezTo>
                  <a:cubicBezTo>
                    <a:pt x="65626" y="29891"/>
                    <a:pt x="64042" y="30067"/>
                    <a:pt x="62422" y="30207"/>
                  </a:cubicBezTo>
                  <a:cubicBezTo>
                    <a:pt x="60099" y="30419"/>
                    <a:pt x="57810" y="30841"/>
                    <a:pt x="55557" y="31440"/>
                  </a:cubicBezTo>
                  <a:cubicBezTo>
                    <a:pt x="54219" y="31862"/>
                    <a:pt x="52916" y="32320"/>
                    <a:pt x="51649" y="32883"/>
                  </a:cubicBezTo>
                  <a:cubicBezTo>
                    <a:pt x="49008" y="33904"/>
                    <a:pt x="46403" y="34960"/>
                    <a:pt x="43868" y="36157"/>
                  </a:cubicBezTo>
                  <a:cubicBezTo>
                    <a:pt x="42354" y="36861"/>
                    <a:pt x="40876" y="37601"/>
                    <a:pt x="39432" y="38375"/>
                  </a:cubicBezTo>
                  <a:cubicBezTo>
                    <a:pt x="37285" y="39537"/>
                    <a:pt x="35243" y="40910"/>
                    <a:pt x="33377" y="42459"/>
                  </a:cubicBezTo>
                  <a:cubicBezTo>
                    <a:pt x="32954" y="42811"/>
                    <a:pt x="32532" y="43163"/>
                    <a:pt x="32074" y="43551"/>
                  </a:cubicBezTo>
                  <a:cubicBezTo>
                    <a:pt x="32285" y="43903"/>
                    <a:pt x="32673" y="43938"/>
                    <a:pt x="32954" y="44149"/>
                  </a:cubicBezTo>
                  <a:cubicBezTo>
                    <a:pt x="33201" y="44360"/>
                    <a:pt x="33518" y="44537"/>
                    <a:pt x="33834" y="44748"/>
                  </a:cubicBezTo>
                  <a:cubicBezTo>
                    <a:pt x="34926" y="44255"/>
                    <a:pt x="36017" y="43762"/>
                    <a:pt x="37109" y="43269"/>
                  </a:cubicBezTo>
                  <a:cubicBezTo>
                    <a:pt x="40805" y="41544"/>
                    <a:pt x="44537" y="39889"/>
                    <a:pt x="48375" y="38551"/>
                  </a:cubicBezTo>
                  <a:cubicBezTo>
                    <a:pt x="51086" y="37601"/>
                    <a:pt x="53832" y="36756"/>
                    <a:pt x="56578" y="35946"/>
                  </a:cubicBezTo>
                  <a:cubicBezTo>
                    <a:pt x="59148" y="35172"/>
                    <a:pt x="61788" y="34643"/>
                    <a:pt x="64464" y="34362"/>
                  </a:cubicBezTo>
                  <a:cubicBezTo>
                    <a:pt x="66753" y="34115"/>
                    <a:pt x="69041" y="34115"/>
                    <a:pt x="71294" y="34397"/>
                  </a:cubicBezTo>
                  <a:cubicBezTo>
                    <a:pt x="74428" y="34819"/>
                    <a:pt x="77491" y="35594"/>
                    <a:pt x="80413" y="36756"/>
                  </a:cubicBezTo>
                  <a:cubicBezTo>
                    <a:pt x="81610" y="37214"/>
                    <a:pt x="82772" y="37671"/>
                    <a:pt x="83969" y="38129"/>
                  </a:cubicBezTo>
                  <a:cubicBezTo>
                    <a:pt x="85412" y="38727"/>
                    <a:pt x="86785" y="39432"/>
                    <a:pt x="88053" y="40312"/>
                  </a:cubicBezTo>
                  <a:cubicBezTo>
                    <a:pt x="89285" y="41121"/>
                    <a:pt x="90517" y="41931"/>
                    <a:pt x="91714" y="42776"/>
                  </a:cubicBezTo>
                  <a:cubicBezTo>
                    <a:pt x="92277" y="43163"/>
                    <a:pt x="92805" y="43586"/>
                    <a:pt x="93369" y="440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96D3FB-BA8C-AF0E-F7E2-6AE83D169F81}"/>
              </a:ext>
            </a:extLst>
          </p:cNvPr>
          <p:cNvSpPr/>
          <p:nvPr/>
        </p:nvSpPr>
        <p:spPr>
          <a:xfrm>
            <a:off x="54732" y="12508"/>
            <a:ext cx="9034536" cy="5118484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2" name="Google Shape;1082;p40"/>
          <p:cNvGrpSpPr/>
          <p:nvPr/>
        </p:nvGrpSpPr>
        <p:grpSpPr>
          <a:xfrm>
            <a:off x="50040" y="4643894"/>
            <a:ext cx="503600" cy="371225"/>
            <a:chOff x="8261775" y="1880050"/>
            <a:chExt cx="503600" cy="371225"/>
          </a:xfrm>
        </p:grpSpPr>
        <p:sp>
          <p:nvSpPr>
            <p:cNvPr id="1083" name="Google Shape;1083;p40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0"/>
          <p:cNvGrpSpPr/>
          <p:nvPr/>
        </p:nvGrpSpPr>
        <p:grpSpPr>
          <a:xfrm>
            <a:off x="8644070" y="77975"/>
            <a:ext cx="503600" cy="371225"/>
            <a:chOff x="8261775" y="1880050"/>
            <a:chExt cx="503600" cy="371225"/>
          </a:xfrm>
        </p:grpSpPr>
        <p:sp>
          <p:nvSpPr>
            <p:cNvPr id="1079" name="Google Shape;1079;p40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40"/>
          <p:cNvGrpSpPr/>
          <p:nvPr/>
        </p:nvGrpSpPr>
        <p:grpSpPr>
          <a:xfrm flipH="1">
            <a:off x="23180" y="-11114"/>
            <a:ext cx="699475" cy="1249550"/>
            <a:chOff x="6303800" y="2527250"/>
            <a:chExt cx="699475" cy="1249550"/>
          </a:xfrm>
        </p:grpSpPr>
        <p:sp>
          <p:nvSpPr>
            <p:cNvPr id="1055" name="Google Shape;1055;p40"/>
            <p:cNvSpPr/>
            <p:nvPr/>
          </p:nvSpPr>
          <p:spPr>
            <a:xfrm>
              <a:off x="6327075" y="2741900"/>
              <a:ext cx="269250" cy="258525"/>
            </a:xfrm>
            <a:custGeom>
              <a:avLst/>
              <a:gdLst/>
              <a:ahLst/>
              <a:cxnLst/>
              <a:rect l="l" t="t" r="r" b="b"/>
              <a:pathLst>
                <a:path w="10770" h="10341" extrusionOk="0">
                  <a:moveTo>
                    <a:pt x="7084" y="1003"/>
                  </a:moveTo>
                  <a:cubicBezTo>
                    <a:pt x="7835" y="3149"/>
                    <a:pt x="9088" y="5046"/>
                    <a:pt x="10769" y="6584"/>
                  </a:cubicBezTo>
                  <a:cubicBezTo>
                    <a:pt x="10698" y="7121"/>
                    <a:pt x="10662" y="7657"/>
                    <a:pt x="10555" y="8194"/>
                  </a:cubicBezTo>
                  <a:cubicBezTo>
                    <a:pt x="10447" y="8659"/>
                    <a:pt x="10268" y="9124"/>
                    <a:pt x="9982" y="9482"/>
                  </a:cubicBezTo>
                  <a:cubicBezTo>
                    <a:pt x="9553" y="10126"/>
                    <a:pt x="8694" y="10341"/>
                    <a:pt x="8014" y="9983"/>
                  </a:cubicBezTo>
                  <a:cubicBezTo>
                    <a:pt x="7442" y="9732"/>
                    <a:pt x="6977" y="9232"/>
                    <a:pt x="6798" y="8588"/>
                  </a:cubicBezTo>
                  <a:cubicBezTo>
                    <a:pt x="6512" y="7550"/>
                    <a:pt x="6619" y="6441"/>
                    <a:pt x="7084" y="5475"/>
                  </a:cubicBezTo>
                  <a:cubicBezTo>
                    <a:pt x="7156" y="5296"/>
                    <a:pt x="7299" y="5117"/>
                    <a:pt x="7335" y="4938"/>
                  </a:cubicBezTo>
                  <a:cubicBezTo>
                    <a:pt x="7370" y="4831"/>
                    <a:pt x="7335" y="4724"/>
                    <a:pt x="7263" y="4652"/>
                  </a:cubicBezTo>
                  <a:cubicBezTo>
                    <a:pt x="7156" y="4580"/>
                    <a:pt x="7048" y="4545"/>
                    <a:pt x="6905" y="4580"/>
                  </a:cubicBezTo>
                  <a:cubicBezTo>
                    <a:pt x="6762" y="4652"/>
                    <a:pt x="6619" y="4759"/>
                    <a:pt x="6512" y="4867"/>
                  </a:cubicBezTo>
                  <a:cubicBezTo>
                    <a:pt x="6047" y="5260"/>
                    <a:pt x="5581" y="5654"/>
                    <a:pt x="5081" y="6012"/>
                  </a:cubicBezTo>
                  <a:cubicBezTo>
                    <a:pt x="3184" y="7300"/>
                    <a:pt x="1252" y="6226"/>
                    <a:pt x="394" y="4795"/>
                  </a:cubicBezTo>
                  <a:cubicBezTo>
                    <a:pt x="107" y="4294"/>
                    <a:pt x="0" y="3686"/>
                    <a:pt x="179" y="3114"/>
                  </a:cubicBezTo>
                  <a:cubicBezTo>
                    <a:pt x="608" y="1289"/>
                    <a:pt x="2290" y="1"/>
                    <a:pt x="4186" y="108"/>
                  </a:cubicBezTo>
                  <a:cubicBezTo>
                    <a:pt x="5224" y="144"/>
                    <a:pt x="6190" y="466"/>
                    <a:pt x="7084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0"/>
            <p:cNvSpPr/>
            <p:nvPr/>
          </p:nvSpPr>
          <p:spPr>
            <a:xfrm>
              <a:off x="6542625" y="2550500"/>
              <a:ext cx="255825" cy="319350"/>
            </a:xfrm>
            <a:custGeom>
              <a:avLst/>
              <a:gdLst/>
              <a:ahLst/>
              <a:cxnLst/>
              <a:rect l="l" t="t" r="r" b="b"/>
              <a:pathLst>
                <a:path w="10233" h="12774" extrusionOk="0">
                  <a:moveTo>
                    <a:pt x="251" y="6011"/>
                  </a:moveTo>
                  <a:cubicBezTo>
                    <a:pt x="36" y="5439"/>
                    <a:pt x="1" y="4830"/>
                    <a:pt x="179" y="4222"/>
                  </a:cubicBezTo>
                  <a:cubicBezTo>
                    <a:pt x="394" y="3364"/>
                    <a:pt x="752" y="2541"/>
                    <a:pt x="1253" y="1825"/>
                  </a:cubicBezTo>
                  <a:cubicBezTo>
                    <a:pt x="1718" y="1110"/>
                    <a:pt x="2398" y="537"/>
                    <a:pt x="3221" y="287"/>
                  </a:cubicBezTo>
                  <a:cubicBezTo>
                    <a:pt x="3435" y="215"/>
                    <a:pt x="3650" y="144"/>
                    <a:pt x="3865" y="144"/>
                  </a:cubicBezTo>
                  <a:cubicBezTo>
                    <a:pt x="4652" y="0"/>
                    <a:pt x="5439" y="430"/>
                    <a:pt x="5761" y="1145"/>
                  </a:cubicBezTo>
                  <a:cubicBezTo>
                    <a:pt x="6047" y="1682"/>
                    <a:pt x="6190" y="2254"/>
                    <a:pt x="6190" y="2827"/>
                  </a:cubicBezTo>
                  <a:cubicBezTo>
                    <a:pt x="6154" y="4580"/>
                    <a:pt x="5510" y="6262"/>
                    <a:pt x="4401" y="7621"/>
                  </a:cubicBezTo>
                  <a:cubicBezTo>
                    <a:pt x="4258" y="7728"/>
                    <a:pt x="4187" y="7872"/>
                    <a:pt x="4079" y="8015"/>
                  </a:cubicBezTo>
                  <a:cubicBezTo>
                    <a:pt x="3972" y="8194"/>
                    <a:pt x="4008" y="8444"/>
                    <a:pt x="4187" y="8587"/>
                  </a:cubicBezTo>
                  <a:cubicBezTo>
                    <a:pt x="4365" y="8730"/>
                    <a:pt x="4580" y="8730"/>
                    <a:pt x="4723" y="8587"/>
                  </a:cubicBezTo>
                  <a:cubicBezTo>
                    <a:pt x="4795" y="8551"/>
                    <a:pt x="4866" y="8516"/>
                    <a:pt x="4938" y="8444"/>
                  </a:cubicBezTo>
                  <a:cubicBezTo>
                    <a:pt x="5439" y="7764"/>
                    <a:pt x="6226" y="7657"/>
                    <a:pt x="7013" y="7693"/>
                  </a:cubicBezTo>
                  <a:cubicBezTo>
                    <a:pt x="8015" y="7800"/>
                    <a:pt x="8945" y="8229"/>
                    <a:pt x="9660" y="8945"/>
                  </a:cubicBezTo>
                  <a:cubicBezTo>
                    <a:pt x="9804" y="9052"/>
                    <a:pt x="9911" y="9231"/>
                    <a:pt x="10018" y="9374"/>
                  </a:cubicBezTo>
                  <a:cubicBezTo>
                    <a:pt x="10233" y="9696"/>
                    <a:pt x="10233" y="10161"/>
                    <a:pt x="9947" y="10448"/>
                  </a:cubicBezTo>
                  <a:cubicBezTo>
                    <a:pt x="9016" y="11592"/>
                    <a:pt x="7728" y="12380"/>
                    <a:pt x="6297" y="12666"/>
                  </a:cubicBezTo>
                  <a:cubicBezTo>
                    <a:pt x="5761" y="12773"/>
                    <a:pt x="5224" y="12737"/>
                    <a:pt x="4759" y="12558"/>
                  </a:cubicBezTo>
                  <a:cubicBezTo>
                    <a:pt x="4437" y="12487"/>
                    <a:pt x="4222" y="12236"/>
                    <a:pt x="4187" y="11914"/>
                  </a:cubicBezTo>
                  <a:cubicBezTo>
                    <a:pt x="4043" y="11306"/>
                    <a:pt x="3865" y="10698"/>
                    <a:pt x="3686" y="10090"/>
                  </a:cubicBezTo>
                  <a:cubicBezTo>
                    <a:pt x="3399" y="9231"/>
                    <a:pt x="2970" y="8408"/>
                    <a:pt x="2398" y="7693"/>
                  </a:cubicBezTo>
                  <a:cubicBezTo>
                    <a:pt x="1933" y="7013"/>
                    <a:pt x="1289" y="6476"/>
                    <a:pt x="501" y="6118"/>
                  </a:cubicBezTo>
                  <a:cubicBezTo>
                    <a:pt x="430" y="6083"/>
                    <a:pt x="323" y="6047"/>
                    <a:pt x="251" y="60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0"/>
            <p:cNvSpPr/>
            <p:nvPr/>
          </p:nvSpPr>
          <p:spPr>
            <a:xfrm>
              <a:off x="6517575" y="2715975"/>
              <a:ext cx="119000" cy="182475"/>
            </a:xfrm>
            <a:custGeom>
              <a:avLst/>
              <a:gdLst/>
              <a:ahLst/>
              <a:cxnLst/>
              <a:rect l="l" t="t" r="r" b="b"/>
              <a:pathLst>
                <a:path w="4760" h="7299" extrusionOk="0">
                  <a:moveTo>
                    <a:pt x="4008" y="7299"/>
                  </a:moveTo>
                  <a:cubicBezTo>
                    <a:pt x="3722" y="7263"/>
                    <a:pt x="3471" y="7084"/>
                    <a:pt x="3292" y="6834"/>
                  </a:cubicBezTo>
                  <a:cubicBezTo>
                    <a:pt x="2326" y="5653"/>
                    <a:pt x="1468" y="4401"/>
                    <a:pt x="752" y="3077"/>
                  </a:cubicBezTo>
                  <a:cubicBezTo>
                    <a:pt x="573" y="2684"/>
                    <a:pt x="430" y="2326"/>
                    <a:pt x="287" y="1932"/>
                  </a:cubicBezTo>
                  <a:cubicBezTo>
                    <a:pt x="215" y="1682"/>
                    <a:pt x="180" y="1467"/>
                    <a:pt x="144" y="1217"/>
                  </a:cubicBezTo>
                  <a:cubicBezTo>
                    <a:pt x="1" y="537"/>
                    <a:pt x="716" y="0"/>
                    <a:pt x="1325" y="358"/>
                  </a:cubicBezTo>
                  <a:cubicBezTo>
                    <a:pt x="1611" y="537"/>
                    <a:pt x="1933" y="752"/>
                    <a:pt x="2183" y="1002"/>
                  </a:cubicBezTo>
                  <a:cubicBezTo>
                    <a:pt x="2899" y="1682"/>
                    <a:pt x="3471" y="2505"/>
                    <a:pt x="3829" y="3435"/>
                  </a:cubicBezTo>
                  <a:cubicBezTo>
                    <a:pt x="4115" y="4222"/>
                    <a:pt x="4294" y="5081"/>
                    <a:pt x="4545" y="5904"/>
                  </a:cubicBezTo>
                  <a:cubicBezTo>
                    <a:pt x="4759" y="6440"/>
                    <a:pt x="4509" y="7013"/>
                    <a:pt x="4008" y="72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0"/>
            <p:cNvSpPr/>
            <p:nvPr/>
          </p:nvSpPr>
          <p:spPr>
            <a:xfrm>
              <a:off x="6303800" y="2527250"/>
              <a:ext cx="516125" cy="500900"/>
            </a:xfrm>
            <a:custGeom>
              <a:avLst/>
              <a:gdLst/>
              <a:ahLst/>
              <a:cxnLst/>
              <a:rect l="l" t="t" r="r" b="b"/>
              <a:pathLst>
                <a:path w="20645" h="20036" extrusionOk="0">
                  <a:moveTo>
                    <a:pt x="7765" y="8623"/>
                  </a:moveTo>
                  <a:cubicBezTo>
                    <a:pt x="7979" y="8229"/>
                    <a:pt x="7836" y="7728"/>
                    <a:pt x="7478" y="7514"/>
                  </a:cubicBezTo>
                  <a:cubicBezTo>
                    <a:pt x="6620" y="6834"/>
                    <a:pt x="5654" y="6333"/>
                    <a:pt x="4652" y="6011"/>
                  </a:cubicBezTo>
                  <a:cubicBezTo>
                    <a:pt x="4187" y="5832"/>
                    <a:pt x="3686" y="5689"/>
                    <a:pt x="3221" y="5510"/>
                  </a:cubicBezTo>
                  <a:cubicBezTo>
                    <a:pt x="2756" y="5331"/>
                    <a:pt x="2613" y="5188"/>
                    <a:pt x="2720" y="5009"/>
                  </a:cubicBezTo>
                  <a:cubicBezTo>
                    <a:pt x="2899" y="4687"/>
                    <a:pt x="3221" y="4794"/>
                    <a:pt x="3436" y="4866"/>
                  </a:cubicBezTo>
                  <a:cubicBezTo>
                    <a:pt x="4115" y="5045"/>
                    <a:pt x="4795" y="5260"/>
                    <a:pt x="5439" y="5474"/>
                  </a:cubicBezTo>
                  <a:cubicBezTo>
                    <a:pt x="6119" y="5725"/>
                    <a:pt x="6799" y="6082"/>
                    <a:pt x="7407" y="6512"/>
                  </a:cubicBezTo>
                  <a:cubicBezTo>
                    <a:pt x="7478" y="6548"/>
                    <a:pt x="7586" y="6619"/>
                    <a:pt x="7765" y="6691"/>
                  </a:cubicBezTo>
                  <a:cubicBezTo>
                    <a:pt x="7729" y="6440"/>
                    <a:pt x="7693" y="6297"/>
                    <a:pt x="7693" y="6118"/>
                  </a:cubicBezTo>
                  <a:cubicBezTo>
                    <a:pt x="7407" y="4973"/>
                    <a:pt x="7264" y="3828"/>
                    <a:pt x="7192" y="2684"/>
                  </a:cubicBezTo>
                  <a:cubicBezTo>
                    <a:pt x="7192" y="2004"/>
                    <a:pt x="7300" y="1360"/>
                    <a:pt x="7514" y="752"/>
                  </a:cubicBezTo>
                  <a:cubicBezTo>
                    <a:pt x="7586" y="608"/>
                    <a:pt x="7586" y="465"/>
                    <a:pt x="7836" y="465"/>
                  </a:cubicBezTo>
                  <a:cubicBezTo>
                    <a:pt x="7944" y="1539"/>
                    <a:pt x="8015" y="2648"/>
                    <a:pt x="8158" y="3721"/>
                  </a:cubicBezTo>
                  <a:cubicBezTo>
                    <a:pt x="8301" y="4866"/>
                    <a:pt x="8516" y="5975"/>
                    <a:pt x="8838" y="7084"/>
                  </a:cubicBezTo>
                  <a:cubicBezTo>
                    <a:pt x="8910" y="6870"/>
                    <a:pt x="8945" y="6798"/>
                    <a:pt x="8945" y="6726"/>
                  </a:cubicBezTo>
                  <a:cubicBezTo>
                    <a:pt x="8659" y="4723"/>
                    <a:pt x="9410" y="2648"/>
                    <a:pt x="10949" y="1288"/>
                  </a:cubicBezTo>
                  <a:cubicBezTo>
                    <a:pt x="11593" y="716"/>
                    <a:pt x="12380" y="322"/>
                    <a:pt x="13239" y="215"/>
                  </a:cubicBezTo>
                  <a:cubicBezTo>
                    <a:pt x="14527" y="0"/>
                    <a:pt x="15815" y="716"/>
                    <a:pt x="16280" y="1968"/>
                  </a:cubicBezTo>
                  <a:cubicBezTo>
                    <a:pt x="16602" y="2755"/>
                    <a:pt x="16709" y="3650"/>
                    <a:pt x="16602" y="4508"/>
                  </a:cubicBezTo>
                  <a:cubicBezTo>
                    <a:pt x="16494" y="5403"/>
                    <a:pt x="16280" y="6297"/>
                    <a:pt x="15922" y="7120"/>
                  </a:cubicBezTo>
                  <a:cubicBezTo>
                    <a:pt x="15850" y="7299"/>
                    <a:pt x="15815" y="7478"/>
                    <a:pt x="15707" y="7692"/>
                  </a:cubicBezTo>
                  <a:cubicBezTo>
                    <a:pt x="15958" y="7692"/>
                    <a:pt x="16137" y="7728"/>
                    <a:pt x="16316" y="7728"/>
                  </a:cubicBezTo>
                  <a:cubicBezTo>
                    <a:pt x="17317" y="7800"/>
                    <a:pt x="18283" y="8086"/>
                    <a:pt x="19142" y="8587"/>
                  </a:cubicBezTo>
                  <a:cubicBezTo>
                    <a:pt x="19213" y="8623"/>
                    <a:pt x="19249" y="8658"/>
                    <a:pt x="19285" y="8694"/>
                  </a:cubicBezTo>
                  <a:cubicBezTo>
                    <a:pt x="19822" y="9231"/>
                    <a:pt x="20251" y="9875"/>
                    <a:pt x="20573" y="10590"/>
                  </a:cubicBezTo>
                  <a:cubicBezTo>
                    <a:pt x="20645" y="10841"/>
                    <a:pt x="20645" y="11091"/>
                    <a:pt x="20573" y="11306"/>
                  </a:cubicBezTo>
                  <a:cubicBezTo>
                    <a:pt x="20430" y="11807"/>
                    <a:pt x="20144" y="12236"/>
                    <a:pt x="19750" y="12522"/>
                  </a:cubicBezTo>
                  <a:cubicBezTo>
                    <a:pt x="18999" y="13095"/>
                    <a:pt x="18176" y="13560"/>
                    <a:pt x="17317" y="13918"/>
                  </a:cubicBezTo>
                  <a:cubicBezTo>
                    <a:pt x="16924" y="14097"/>
                    <a:pt x="16494" y="14204"/>
                    <a:pt x="16029" y="14204"/>
                  </a:cubicBezTo>
                  <a:cubicBezTo>
                    <a:pt x="15600" y="14204"/>
                    <a:pt x="15099" y="14276"/>
                    <a:pt x="14634" y="14276"/>
                  </a:cubicBezTo>
                  <a:cubicBezTo>
                    <a:pt x="14240" y="14240"/>
                    <a:pt x="13883" y="14490"/>
                    <a:pt x="13775" y="14884"/>
                  </a:cubicBezTo>
                  <a:cubicBezTo>
                    <a:pt x="13561" y="15456"/>
                    <a:pt x="13453" y="15492"/>
                    <a:pt x="12630" y="15671"/>
                  </a:cubicBezTo>
                  <a:lnTo>
                    <a:pt x="12523" y="16494"/>
                  </a:lnTo>
                  <a:cubicBezTo>
                    <a:pt x="12452" y="17209"/>
                    <a:pt x="12201" y="17925"/>
                    <a:pt x="11772" y="18569"/>
                  </a:cubicBezTo>
                  <a:cubicBezTo>
                    <a:pt x="11056" y="19678"/>
                    <a:pt x="9554" y="20036"/>
                    <a:pt x="8409" y="19356"/>
                  </a:cubicBezTo>
                  <a:cubicBezTo>
                    <a:pt x="7192" y="18676"/>
                    <a:pt x="6727" y="17567"/>
                    <a:pt x="6763" y="16243"/>
                  </a:cubicBezTo>
                  <a:cubicBezTo>
                    <a:pt x="6763" y="15886"/>
                    <a:pt x="6799" y="15528"/>
                    <a:pt x="6834" y="15098"/>
                  </a:cubicBezTo>
                  <a:cubicBezTo>
                    <a:pt x="6656" y="15242"/>
                    <a:pt x="6512" y="15313"/>
                    <a:pt x="6369" y="15385"/>
                  </a:cubicBezTo>
                  <a:cubicBezTo>
                    <a:pt x="4580" y="16530"/>
                    <a:pt x="2613" y="16136"/>
                    <a:pt x="1182" y="14669"/>
                  </a:cubicBezTo>
                  <a:cubicBezTo>
                    <a:pt x="394" y="13954"/>
                    <a:pt x="1" y="12880"/>
                    <a:pt x="144" y="11843"/>
                  </a:cubicBezTo>
                  <a:cubicBezTo>
                    <a:pt x="180" y="11485"/>
                    <a:pt x="287" y="11127"/>
                    <a:pt x="430" y="10805"/>
                  </a:cubicBezTo>
                  <a:cubicBezTo>
                    <a:pt x="824" y="9911"/>
                    <a:pt x="1468" y="9124"/>
                    <a:pt x="2255" y="8551"/>
                  </a:cubicBezTo>
                  <a:cubicBezTo>
                    <a:pt x="2648" y="8265"/>
                    <a:pt x="3114" y="8086"/>
                    <a:pt x="3579" y="7979"/>
                  </a:cubicBezTo>
                  <a:cubicBezTo>
                    <a:pt x="4938" y="7728"/>
                    <a:pt x="6334" y="7907"/>
                    <a:pt x="7514" y="8551"/>
                  </a:cubicBezTo>
                  <a:cubicBezTo>
                    <a:pt x="7622" y="8587"/>
                    <a:pt x="7693" y="8623"/>
                    <a:pt x="7765" y="8623"/>
                  </a:cubicBezTo>
                  <a:close/>
                  <a:moveTo>
                    <a:pt x="9804" y="6941"/>
                  </a:moveTo>
                  <a:cubicBezTo>
                    <a:pt x="9876" y="7013"/>
                    <a:pt x="9983" y="7048"/>
                    <a:pt x="10090" y="7084"/>
                  </a:cubicBezTo>
                  <a:cubicBezTo>
                    <a:pt x="10842" y="7442"/>
                    <a:pt x="11486" y="7979"/>
                    <a:pt x="11986" y="8658"/>
                  </a:cubicBezTo>
                  <a:cubicBezTo>
                    <a:pt x="12523" y="9374"/>
                    <a:pt x="12952" y="10197"/>
                    <a:pt x="13239" y="11056"/>
                  </a:cubicBezTo>
                  <a:cubicBezTo>
                    <a:pt x="13453" y="11664"/>
                    <a:pt x="13596" y="12272"/>
                    <a:pt x="13740" y="12880"/>
                  </a:cubicBezTo>
                  <a:cubicBezTo>
                    <a:pt x="13811" y="13202"/>
                    <a:pt x="14026" y="13453"/>
                    <a:pt x="14312" y="13524"/>
                  </a:cubicBezTo>
                  <a:cubicBezTo>
                    <a:pt x="14813" y="13703"/>
                    <a:pt x="15350" y="13739"/>
                    <a:pt x="15850" y="13632"/>
                  </a:cubicBezTo>
                  <a:cubicBezTo>
                    <a:pt x="17281" y="13345"/>
                    <a:pt x="18605" y="12558"/>
                    <a:pt x="19500" y="11413"/>
                  </a:cubicBezTo>
                  <a:cubicBezTo>
                    <a:pt x="19786" y="11127"/>
                    <a:pt x="19822" y="10662"/>
                    <a:pt x="19571" y="10340"/>
                  </a:cubicBezTo>
                  <a:cubicBezTo>
                    <a:pt x="19464" y="10197"/>
                    <a:pt x="19357" y="10018"/>
                    <a:pt x="19213" y="9911"/>
                  </a:cubicBezTo>
                  <a:cubicBezTo>
                    <a:pt x="18498" y="9195"/>
                    <a:pt x="17568" y="8766"/>
                    <a:pt x="16566" y="8658"/>
                  </a:cubicBezTo>
                  <a:cubicBezTo>
                    <a:pt x="15779" y="8623"/>
                    <a:pt x="15028" y="8730"/>
                    <a:pt x="14491" y="9410"/>
                  </a:cubicBezTo>
                  <a:cubicBezTo>
                    <a:pt x="14419" y="9481"/>
                    <a:pt x="14384" y="9517"/>
                    <a:pt x="14276" y="9553"/>
                  </a:cubicBezTo>
                  <a:cubicBezTo>
                    <a:pt x="14133" y="9696"/>
                    <a:pt x="13918" y="9696"/>
                    <a:pt x="13740" y="9553"/>
                  </a:cubicBezTo>
                  <a:cubicBezTo>
                    <a:pt x="13561" y="9410"/>
                    <a:pt x="13525" y="9159"/>
                    <a:pt x="13632" y="8980"/>
                  </a:cubicBezTo>
                  <a:cubicBezTo>
                    <a:pt x="13740" y="8837"/>
                    <a:pt x="13847" y="8694"/>
                    <a:pt x="13954" y="8587"/>
                  </a:cubicBezTo>
                  <a:cubicBezTo>
                    <a:pt x="15063" y="7227"/>
                    <a:pt x="15707" y="5546"/>
                    <a:pt x="15743" y="3793"/>
                  </a:cubicBezTo>
                  <a:cubicBezTo>
                    <a:pt x="15743" y="3220"/>
                    <a:pt x="15600" y="2648"/>
                    <a:pt x="15350" y="2111"/>
                  </a:cubicBezTo>
                  <a:cubicBezTo>
                    <a:pt x="15028" y="1396"/>
                    <a:pt x="14240" y="966"/>
                    <a:pt x="13453" y="1109"/>
                  </a:cubicBezTo>
                  <a:cubicBezTo>
                    <a:pt x="13239" y="1109"/>
                    <a:pt x="12988" y="1181"/>
                    <a:pt x="12809" y="1252"/>
                  </a:cubicBezTo>
                  <a:cubicBezTo>
                    <a:pt x="11986" y="1503"/>
                    <a:pt x="11271" y="2075"/>
                    <a:pt x="10806" y="2791"/>
                  </a:cubicBezTo>
                  <a:cubicBezTo>
                    <a:pt x="10305" y="3506"/>
                    <a:pt x="9947" y="4329"/>
                    <a:pt x="9732" y="5188"/>
                  </a:cubicBezTo>
                  <a:cubicBezTo>
                    <a:pt x="9589" y="5760"/>
                    <a:pt x="9589" y="6369"/>
                    <a:pt x="9804" y="6941"/>
                  </a:cubicBezTo>
                  <a:close/>
                  <a:moveTo>
                    <a:pt x="8015" y="9589"/>
                  </a:moveTo>
                  <a:cubicBezTo>
                    <a:pt x="7121" y="9052"/>
                    <a:pt x="6155" y="8730"/>
                    <a:pt x="5117" y="8694"/>
                  </a:cubicBezTo>
                  <a:cubicBezTo>
                    <a:pt x="3221" y="8587"/>
                    <a:pt x="1539" y="9839"/>
                    <a:pt x="1110" y="11700"/>
                  </a:cubicBezTo>
                  <a:cubicBezTo>
                    <a:pt x="931" y="12272"/>
                    <a:pt x="1038" y="12880"/>
                    <a:pt x="1325" y="13381"/>
                  </a:cubicBezTo>
                  <a:cubicBezTo>
                    <a:pt x="2183" y="14776"/>
                    <a:pt x="4115" y="15886"/>
                    <a:pt x="6012" y="14562"/>
                  </a:cubicBezTo>
                  <a:cubicBezTo>
                    <a:pt x="6512" y="14240"/>
                    <a:pt x="6978" y="13810"/>
                    <a:pt x="7443" y="13453"/>
                  </a:cubicBezTo>
                  <a:cubicBezTo>
                    <a:pt x="7550" y="13345"/>
                    <a:pt x="7693" y="13238"/>
                    <a:pt x="7836" y="13166"/>
                  </a:cubicBezTo>
                  <a:cubicBezTo>
                    <a:pt x="7979" y="13131"/>
                    <a:pt x="8087" y="13166"/>
                    <a:pt x="8194" y="13238"/>
                  </a:cubicBezTo>
                  <a:cubicBezTo>
                    <a:pt x="8266" y="13310"/>
                    <a:pt x="8301" y="13417"/>
                    <a:pt x="8266" y="13524"/>
                  </a:cubicBezTo>
                  <a:cubicBezTo>
                    <a:pt x="8230" y="13703"/>
                    <a:pt x="8087" y="13882"/>
                    <a:pt x="8015" y="14061"/>
                  </a:cubicBezTo>
                  <a:cubicBezTo>
                    <a:pt x="7550" y="15027"/>
                    <a:pt x="7443" y="16136"/>
                    <a:pt x="7729" y="17174"/>
                  </a:cubicBezTo>
                  <a:cubicBezTo>
                    <a:pt x="7908" y="17782"/>
                    <a:pt x="8373" y="18318"/>
                    <a:pt x="8945" y="18569"/>
                  </a:cubicBezTo>
                  <a:cubicBezTo>
                    <a:pt x="9625" y="18927"/>
                    <a:pt x="10484" y="18712"/>
                    <a:pt x="10913" y="18068"/>
                  </a:cubicBezTo>
                  <a:cubicBezTo>
                    <a:pt x="11199" y="17674"/>
                    <a:pt x="11378" y="17245"/>
                    <a:pt x="11486" y="16780"/>
                  </a:cubicBezTo>
                  <a:cubicBezTo>
                    <a:pt x="11593" y="16243"/>
                    <a:pt x="11629" y="15707"/>
                    <a:pt x="11700" y="15170"/>
                  </a:cubicBezTo>
                  <a:cubicBezTo>
                    <a:pt x="10019" y="13632"/>
                    <a:pt x="8766" y="11735"/>
                    <a:pt x="8015" y="9589"/>
                  </a:cubicBezTo>
                  <a:close/>
                  <a:moveTo>
                    <a:pt x="12559" y="14848"/>
                  </a:moveTo>
                  <a:cubicBezTo>
                    <a:pt x="13060" y="14598"/>
                    <a:pt x="13274" y="13989"/>
                    <a:pt x="13096" y="13453"/>
                  </a:cubicBezTo>
                  <a:cubicBezTo>
                    <a:pt x="12845" y="12630"/>
                    <a:pt x="12666" y="11807"/>
                    <a:pt x="12380" y="11020"/>
                  </a:cubicBezTo>
                  <a:cubicBezTo>
                    <a:pt x="12022" y="10090"/>
                    <a:pt x="11450" y="9231"/>
                    <a:pt x="10734" y="8551"/>
                  </a:cubicBezTo>
                  <a:cubicBezTo>
                    <a:pt x="10484" y="8301"/>
                    <a:pt x="10162" y="8086"/>
                    <a:pt x="9876" y="7943"/>
                  </a:cubicBezTo>
                  <a:cubicBezTo>
                    <a:pt x="9267" y="7585"/>
                    <a:pt x="8552" y="8086"/>
                    <a:pt x="8695" y="8766"/>
                  </a:cubicBezTo>
                  <a:cubicBezTo>
                    <a:pt x="8731" y="9016"/>
                    <a:pt x="8766" y="9267"/>
                    <a:pt x="8838" y="9517"/>
                  </a:cubicBezTo>
                  <a:cubicBezTo>
                    <a:pt x="8981" y="9875"/>
                    <a:pt x="9124" y="10268"/>
                    <a:pt x="9303" y="10626"/>
                  </a:cubicBezTo>
                  <a:cubicBezTo>
                    <a:pt x="10019" y="11986"/>
                    <a:pt x="10877" y="13238"/>
                    <a:pt x="11843" y="14419"/>
                  </a:cubicBezTo>
                  <a:cubicBezTo>
                    <a:pt x="12022" y="14633"/>
                    <a:pt x="12273" y="14812"/>
                    <a:pt x="12559" y="148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0"/>
            <p:cNvSpPr/>
            <p:nvPr/>
          </p:nvSpPr>
          <p:spPr>
            <a:xfrm>
              <a:off x="6806475" y="3251750"/>
              <a:ext cx="45650" cy="47425"/>
            </a:xfrm>
            <a:custGeom>
              <a:avLst/>
              <a:gdLst/>
              <a:ahLst/>
              <a:cxnLst/>
              <a:rect l="l" t="t" r="r" b="b"/>
              <a:pathLst>
                <a:path w="1826" h="1897" extrusionOk="0">
                  <a:moveTo>
                    <a:pt x="860" y="36"/>
                  </a:moveTo>
                  <a:cubicBezTo>
                    <a:pt x="1360" y="0"/>
                    <a:pt x="1790" y="394"/>
                    <a:pt x="1826" y="895"/>
                  </a:cubicBezTo>
                  <a:cubicBezTo>
                    <a:pt x="1826" y="1360"/>
                    <a:pt x="1468" y="1789"/>
                    <a:pt x="967" y="1861"/>
                  </a:cubicBezTo>
                  <a:cubicBezTo>
                    <a:pt x="466" y="1896"/>
                    <a:pt x="1" y="1467"/>
                    <a:pt x="1" y="966"/>
                  </a:cubicBezTo>
                  <a:cubicBezTo>
                    <a:pt x="1" y="465"/>
                    <a:pt x="359" y="72"/>
                    <a:pt x="860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0"/>
            <p:cNvSpPr/>
            <p:nvPr/>
          </p:nvSpPr>
          <p:spPr>
            <a:xfrm>
              <a:off x="6789500" y="3331350"/>
              <a:ext cx="46525" cy="48325"/>
            </a:xfrm>
            <a:custGeom>
              <a:avLst/>
              <a:gdLst/>
              <a:ahLst/>
              <a:cxnLst/>
              <a:rect l="l" t="t" r="r" b="b"/>
              <a:pathLst>
                <a:path w="1861" h="1933" extrusionOk="0">
                  <a:moveTo>
                    <a:pt x="1825" y="895"/>
                  </a:moveTo>
                  <a:cubicBezTo>
                    <a:pt x="1861" y="1360"/>
                    <a:pt x="1539" y="1825"/>
                    <a:pt x="1038" y="1897"/>
                  </a:cubicBezTo>
                  <a:cubicBezTo>
                    <a:pt x="537" y="1932"/>
                    <a:pt x="107" y="1575"/>
                    <a:pt x="72" y="1074"/>
                  </a:cubicBezTo>
                  <a:cubicBezTo>
                    <a:pt x="0" y="573"/>
                    <a:pt x="358" y="143"/>
                    <a:pt x="859" y="108"/>
                  </a:cubicBezTo>
                  <a:cubicBezTo>
                    <a:pt x="1360" y="0"/>
                    <a:pt x="1789" y="394"/>
                    <a:pt x="1825" y="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0"/>
            <p:cNvSpPr/>
            <p:nvPr/>
          </p:nvSpPr>
          <p:spPr>
            <a:xfrm>
              <a:off x="6798425" y="3160500"/>
              <a:ext cx="45650" cy="51900"/>
            </a:xfrm>
            <a:custGeom>
              <a:avLst/>
              <a:gdLst/>
              <a:ahLst/>
              <a:cxnLst/>
              <a:rect l="l" t="t" r="r" b="b"/>
              <a:pathLst>
                <a:path w="1826" h="2076" extrusionOk="0">
                  <a:moveTo>
                    <a:pt x="1" y="1253"/>
                  </a:moveTo>
                  <a:cubicBezTo>
                    <a:pt x="37" y="180"/>
                    <a:pt x="1504" y="1"/>
                    <a:pt x="1790" y="1003"/>
                  </a:cubicBezTo>
                  <a:cubicBezTo>
                    <a:pt x="1826" y="1503"/>
                    <a:pt x="1468" y="1933"/>
                    <a:pt x="1003" y="2004"/>
                  </a:cubicBezTo>
                  <a:cubicBezTo>
                    <a:pt x="502" y="2076"/>
                    <a:pt x="72" y="1718"/>
                    <a:pt x="1" y="1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0"/>
            <p:cNvSpPr/>
            <p:nvPr/>
          </p:nvSpPr>
          <p:spPr>
            <a:xfrm>
              <a:off x="6756400" y="3393075"/>
              <a:ext cx="44750" cy="45625"/>
            </a:xfrm>
            <a:custGeom>
              <a:avLst/>
              <a:gdLst/>
              <a:ahLst/>
              <a:cxnLst/>
              <a:rect l="l" t="t" r="r" b="b"/>
              <a:pathLst>
                <a:path w="1790" h="1825" extrusionOk="0">
                  <a:moveTo>
                    <a:pt x="966" y="1789"/>
                  </a:moveTo>
                  <a:cubicBezTo>
                    <a:pt x="465" y="1825"/>
                    <a:pt x="36" y="1431"/>
                    <a:pt x="0" y="966"/>
                  </a:cubicBezTo>
                  <a:cubicBezTo>
                    <a:pt x="0" y="465"/>
                    <a:pt x="358" y="36"/>
                    <a:pt x="859" y="36"/>
                  </a:cubicBezTo>
                  <a:cubicBezTo>
                    <a:pt x="1324" y="0"/>
                    <a:pt x="1753" y="322"/>
                    <a:pt x="1753" y="787"/>
                  </a:cubicBezTo>
                  <a:cubicBezTo>
                    <a:pt x="1789" y="1288"/>
                    <a:pt x="1431" y="1717"/>
                    <a:pt x="966" y="1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0"/>
            <p:cNvSpPr/>
            <p:nvPr/>
          </p:nvSpPr>
          <p:spPr>
            <a:xfrm>
              <a:off x="6776075" y="3086275"/>
              <a:ext cx="46525" cy="59950"/>
            </a:xfrm>
            <a:custGeom>
              <a:avLst/>
              <a:gdLst/>
              <a:ahLst/>
              <a:cxnLst/>
              <a:rect l="l" t="t" r="r" b="b"/>
              <a:pathLst>
                <a:path w="1861" h="2398" extrusionOk="0">
                  <a:moveTo>
                    <a:pt x="36" y="1217"/>
                  </a:moveTo>
                  <a:cubicBezTo>
                    <a:pt x="0" y="108"/>
                    <a:pt x="1646" y="0"/>
                    <a:pt x="1754" y="1109"/>
                  </a:cubicBezTo>
                  <a:cubicBezTo>
                    <a:pt x="1861" y="2254"/>
                    <a:pt x="72" y="2397"/>
                    <a:pt x="36" y="1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0"/>
            <p:cNvSpPr/>
            <p:nvPr/>
          </p:nvSpPr>
          <p:spPr>
            <a:xfrm>
              <a:off x="6885200" y="3491450"/>
              <a:ext cx="43850" cy="43850"/>
            </a:xfrm>
            <a:custGeom>
              <a:avLst/>
              <a:gdLst/>
              <a:ahLst/>
              <a:cxnLst/>
              <a:rect l="l" t="t" r="r" b="b"/>
              <a:pathLst>
                <a:path w="1754" h="1754" extrusionOk="0">
                  <a:moveTo>
                    <a:pt x="36" y="967"/>
                  </a:moveTo>
                  <a:cubicBezTo>
                    <a:pt x="0" y="501"/>
                    <a:pt x="322" y="108"/>
                    <a:pt x="787" y="36"/>
                  </a:cubicBezTo>
                  <a:cubicBezTo>
                    <a:pt x="1253" y="1"/>
                    <a:pt x="1682" y="323"/>
                    <a:pt x="1718" y="788"/>
                  </a:cubicBezTo>
                  <a:cubicBezTo>
                    <a:pt x="1753" y="1253"/>
                    <a:pt x="1431" y="1682"/>
                    <a:pt x="966" y="1718"/>
                  </a:cubicBezTo>
                  <a:cubicBezTo>
                    <a:pt x="501" y="1754"/>
                    <a:pt x="108" y="1432"/>
                    <a:pt x="36" y="9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0"/>
            <p:cNvSpPr/>
            <p:nvPr/>
          </p:nvSpPr>
          <p:spPr>
            <a:xfrm>
              <a:off x="6958550" y="3719525"/>
              <a:ext cx="44725" cy="57275"/>
            </a:xfrm>
            <a:custGeom>
              <a:avLst/>
              <a:gdLst/>
              <a:ahLst/>
              <a:cxnLst/>
              <a:rect l="l" t="t" r="r" b="b"/>
              <a:pathLst>
                <a:path w="1789" h="2291" extrusionOk="0">
                  <a:moveTo>
                    <a:pt x="1610" y="1003"/>
                  </a:moveTo>
                  <a:cubicBezTo>
                    <a:pt x="1789" y="2148"/>
                    <a:pt x="0" y="2291"/>
                    <a:pt x="0" y="1110"/>
                  </a:cubicBezTo>
                  <a:cubicBezTo>
                    <a:pt x="0" y="108"/>
                    <a:pt x="1467" y="1"/>
                    <a:pt x="1610" y="10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6632075" y="3317025"/>
              <a:ext cx="49225" cy="48325"/>
            </a:xfrm>
            <a:custGeom>
              <a:avLst/>
              <a:gdLst/>
              <a:ahLst/>
              <a:cxnLst/>
              <a:rect l="l" t="t" r="r" b="b"/>
              <a:pathLst>
                <a:path w="1969" h="1933" extrusionOk="0">
                  <a:moveTo>
                    <a:pt x="1181" y="1861"/>
                  </a:moveTo>
                  <a:cubicBezTo>
                    <a:pt x="465" y="1933"/>
                    <a:pt x="0" y="1146"/>
                    <a:pt x="430" y="573"/>
                  </a:cubicBezTo>
                  <a:cubicBezTo>
                    <a:pt x="859" y="1"/>
                    <a:pt x="1753" y="216"/>
                    <a:pt x="1897" y="931"/>
                  </a:cubicBezTo>
                  <a:cubicBezTo>
                    <a:pt x="1968" y="1396"/>
                    <a:pt x="1646" y="1826"/>
                    <a:pt x="1181" y="18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6683950" y="2952100"/>
              <a:ext cx="43850" cy="42075"/>
            </a:xfrm>
            <a:custGeom>
              <a:avLst/>
              <a:gdLst/>
              <a:ahLst/>
              <a:cxnLst/>
              <a:rect l="l" t="t" r="r" b="b"/>
              <a:pathLst>
                <a:path w="1754" h="1683" extrusionOk="0">
                  <a:moveTo>
                    <a:pt x="788" y="36"/>
                  </a:moveTo>
                  <a:cubicBezTo>
                    <a:pt x="1217" y="1"/>
                    <a:pt x="1610" y="287"/>
                    <a:pt x="1682" y="680"/>
                  </a:cubicBezTo>
                  <a:cubicBezTo>
                    <a:pt x="1754" y="1146"/>
                    <a:pt x="1432" y="1575"/>
                    <a:pt x="966" y="1646"/>
                  </a:cubicBezTo>
                  <a:cubicBezTo>
                    <a:pt x="537" y="1682"/>
                    <a:pt x="144" y="1396"/>
                    <a:pt x="72" y="967"/>
                  </a:cubicBezTo>
                  <a:cubicBezTo>
                    <a:pt x="0" y="502"/>
                    <a:pt x="322" y="72"/>
                    <a:pt x="788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6680375" y="3418100"/>
              <a:ext cx="44750" cy="51025"/>
            </a:xfrm>
            <a:custGeom>
              <a:avLst/>
              <a:gdLst/>
              <a:ahLst/>
              <a:cxnLst/>
              <a:rect l="l" t="t" r="r" b="b"/>
              <a:pathLst>
                <a:path w="1790" h="2041" extrusionOk="0">
                  <a:moveTo>
                    <a:pt x="1038" y="2004"/>
                  </a:moveTo>
                  <a:cubicBezTo>
                    <a:pt x="609" y="2040"/>
                    <a:pt x="215" y="1718"/>
                    <a:pt x="179" y="1289"/>
                  </a:cubicBezTo>
                  <a:cubicBezTo>
                    <a:pt x="0" y="144"/>
                    <a:pt x="1753" y="1"/>
                    <a:pt x="1753" y="1146"/>
                  </a:cubicBezTo>
                  <a:cubicBezTo>
                    <a:pt x="1789" y="1575"/>
                    <a:pt x="1467" y="1969"/>
                    <a:pt x="1038" y="2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6912025" y="3549600"/>
              <a:ext cx="45650" cy="51900"/>
            </a:xfrm>
            <a:custGeom>
              <a:avLst/>
              <a:gdLst/>
              <a:ahLst/>
              <a:cxnLst/>
              <a:rect l="l" t="t" r="r" b="b"/>
              <a:pathLst>
                <a:path w="1826" h="2076" extrusionOk="0">
                  <a:moveTo>
                    <a:pt x="251" y="1324"/>
                  </a:moveTo>
                  <a:cubicBezTo>
                    <a:pt x="1" y="179"/>
                    <a:pt x="1825" y="0"/>
                    <a:pt x="1790" y="1181"/>
                  </a:cubicBezTo>
                  <a:cubicBezTo>
                    <a:pt x="1825" y="1610"/>
                    <a:pt x="1539" y="2004"/>
                    <a:pt x="1110" y="2039"/>
                  </a:cubicBezTo>
                  <a:cubicBezTo>
                    <a:pt x="680" y="2075"/>
                    <a:pt x="287" y="1753"/>
                    <a:pt x="251" y="1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6831525" y="3436000"/>
              <a:ext cx="48325" cy="42050"/>
            </a:xfrm>
            <a:custGeom>
              <a:avLst/>
              <a:gdLst/>
              <a:ahLst/>
              <a:cxnLst/>
              <a:rect l="l" t="t" r="r" b="b"/>
              <a:pathLst>
                <a:path w="1933" h="1682" extrusionOk="0">
                  <a:moveTo>
                    <a:pt x="1897" y="716"/>
                  </a:moveTo>
                  <a:cubicBezTo>
                    <a:pt x="1933" y="1145"/>
                    <a:pt x="1611" y="1539"/>
                    <a:pt x="1181" y="1575"/>
                  </a:cubicBezTo>
                  <a:cubicBezTo>
                    <a:pt x="144" y="1682"/>
                    <a:pt x="1" y="143"/>
                    <a:pt x="1002" y="36"/>
                  </a:cubicBezTo>
                  <a:cubicBezTo>
                    <a:pt x="1432" y="0"/>
                    <a:pt x="1825" y="287"/>
                    <a:pt x="1897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0"/>
            <p:cNvSpPr/>
            <p:nvPr/>
          </p:nvSpPr>
          <p:spPr>
            <a:xfrm>
              <a:off x="6714350" y="3333125"/>
              <a:ext cx="40275" cy="40275"/>
            </a:xfrm>
            <a:custGeom>
              <a:avLst/>
              <a:gdLst/>
              <a:ahLst/>
              <a:cxnLst/>
              <a:rect l="l" t="t" r="r" b="b"/>
              <a:pathLst>
                <a:path w="1611" h="1611" extrusionOk="0">
                  <a:moveTo>
                    <a:pt x="716" y="37"/>
                  </a:moveTo>
                  <a:cubicBezTo>
                    <a:pt x="1146" y="1"/>
                    <a:pt x="1539" y="323"/>
                    <a:pt x="1575" y="716"/>
                  </a:cubicBezTo>
                  <a:cubicBezTo>
                    <a:pt x="1611" y="1146"/>
                    <a:pt x="1289" y="1539"/>
                    <a:pt x="895" y="1575"/>
                  </a:cubicBezTo>
                  <a:cubicBezTo>
                    <a:pt x="466" y="1611"/>
                    <a:pt x="72" y="1325"/>
                    <a:pt x="37" y="895"/>
                  </a:cubicBezTo>
                  <a:cubicBezTo>
                    <a:pt x="1" y="466"/>
                    <a:pt x="287" y="72"/>
                    <a:pt x="716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0"/>
            <p:cNvSpPr/>
            <p:nvPr/>
          </p:nvSpPr>
          <p:spPr>
            <a:xfrm>
              <a:off x="6618650" y="3425275"/>
              <a:ext cx="38500" cy="39375"/>
            </a:xfrm>
            <a:custGeom>
              <a:avLst/>
              <a:gdLst/>
              <a:ahLst/>
              <a:cxnLst/>
              <a:rect l="l" t="t" r="r" b="b"/>
              <a:pathLst>
                <a:path w="1540" h="1575" extrusionOk="0">
                  <a:moveTo>
                    <a:pt x="859" y="1538"/>
                  </a:moveTo>
                  <a:cubicBezTo>
                    <a:pt x="466" y="1574"/>
                    <a:pt x="108" y="1288"/>
                    <a:pt x="36" y="894"/>
                  </a:cubicBezTo>
                  <a:cubicBezTo>
                    <a:pt x="1" y="501"/>
                    <a:pt x="287" y="143"/>
                    <a:pt x="680" y="72"/>
                  </a:cubicBezTo>
                  <a:cubicBezTo>
                    <a:pt x="1110" y="0"/>
                    <a:pt x="1503" y="322"/>
                    <a:pt x="1539" y="751"/>
                  </a:cubicBezTo>
                  <a:cubicBezTo>
                    <a:pt x="1539" y="1145"/>
                    <a:pt x="1253" y="1503"/>
                    <a:pt x="859" y="1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0"/>
            <p:cNvSpPr/>
            <p:nvPr/>
          </p:nvSpPr>
          <p:spPr>
            <a:xfrm>
              <a:off x="6942450" y="3645300"/>
              <a:ext cx="42050" cy="48325"/>
            </a:xfrm>
            <a:custGeom>
              <a:avLst/>
              <a:gdLst/>
              <a:ahLst/>
              <a:cxnLst/>
              <a:rect l="l" t="t" r="r" b="b"/>
              <a:pathLst>
                <a:path w="1682" h="1933" extrusionOk="0">
                  <a:moveTo>
                    <a:pt x="680" y="72"/>
                  </a:moveTo>
                  <a:cubicBezTo>
                    <a:pt x="1073" y="0"/>
                    <a:pt x="1431" y="287"/>
                    <a:pt x="1503" y="680"/>
                  </a:cubicBezTo>
                  <a:cubicBezTo>
                    <a:pt x="1682" y="1718"/>
                    <a:pt x="72" y="1932"/>
                    <a:pt x="36" y="859"/>
                  </a:cubicBezTo>
                  <a:cubicBezTo>
                    <a:pt x="0" y="465"/>
                    <a:pt x="286" y="108"/>
                    <a:pt x="680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0"/>
            <p:cNvSpPr/>
            <p:nvPr/>
          </p:nvSpPr>
          <p:spPr>
            <a:xfrm>
              <a:off x="6739400" y="3020975"/>
              <a:ext cx="37600" cy="37600"/>
            </a:xfrm>
            <a:custGeom>
              <a:avLst/>
              <a:gdLst/>
              <a:ahLst/>
              <a:cxnLst/>
              <a:rect l="l" t="t" r="r" b="b"/>
              <a:pathLst>
                <a:path w="1504" h="1504" extrusionOk="0">
                  <a:moveTo>
                    <a:pt x="1503" y="716"/>
                  </a:moveTo>
                  <a:cubicBezTo>
                    <a:pt x="1503" y="1110"/>
                    <a:pt x="1181" y="1432"/>
                    <a:pt x="788" y="1503"/>
                  </a:cubicBezTo>
                  <a:cubicBezTo>
                    <a:pt x="358" y="1503"/>
                    <a:pt x="1" y="1181"/>
                    <a:pt x="1" y="752"/>
                  </a:cubicBezTo>
                  <a:cubicBezTo>
                    <a:pt x="1" y="322"/>
                    <a:pt x="323" y="1"/>
                    <a:pt x="716" y="1"/>
                  </a:cubicBezTo>
                  <a:cubicBezTo>
                    <a:pt x="1110" y="1"/>
                    <a:pt x="1467" y="287"/>
                    <a:pt x="1503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0"/>
            <p:cNvSpPr/>
            <p:nvPr/>
          </p:nvSpPr>
          <p:spPr>
            <a:xfrm>
              <a:off x="6586450" y="3371600"/>
              <a:ext cx="39375" cy="39375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645" y="36"/>
                  </a:moveTo>
                  <a:cubicBezTo>
                    <a:pt x="1253" y="0"/>
                    <a:pt x="1575" y="680"/>
                    <a:pt x="1217" y="1109"/>
                  </a:cubicBezTo>
                  <a:cubicBezTo>
                    <a:pt x="824" y="1575"/>
                    <a:pt x="108" y="1324"/>
                    <a:pt x="36" y="752"/>
                  </a:cubicBezTo>
                  <a:cubicBezTo>
                    <a:pt x="1" y="394"/>
                    <a:pt x="287" y="36"/>
                    <a:pt x="645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40"/>
          <p:cNvGrpSpPr/>
          <p:nvPr/>
        </p:nvGrpSpPr>
        <p:grpSpPr>
          <a:xfrm>
            <a:off x="8669995" y="4715775"/>
            <a:ext cx="330075" cy="331875"/>
            <a:chOff x="552250" y="2081050"/>
            <a:chExt cx="330075" cy="331875"/>
          </a:xfrm>
        </p:grpSpPr>
        <p:sp>
          <p:nvSpPr>
            <p:cNvPr id="1076" name="Google Shape;1076;p40"/>
            <p:cNvSpPr/>
            <p:nvPr/>
          </p:nvSpPr>
          <p:spPr>
            <a:xfrm>
              <a:off x="585350" y="21186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7" name="Google Shape;1077;p40"/>
            <p:cNvSpPr/>
            <p:nvPr/>
          </p:nvSpPr>
          <p:spPr>
            <a:xfrm>
              <a:off x="552250" y="20810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D3F00F-3526-2496-2A69-3969ACF22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54" y="77974"/>
            <a:ext cx="3619969" cy="531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75DF62-AD80-DD0B-AD3F-52547C3A0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452" y="964915"/>
            <a:ext cx="8703095" cy="3202254"/>
          </a:xfrm>
          <a:prstGeom prst="rect">
            <a:avLst/>
          </a:prstGeom>
        </p:spPr>
      </p:pic>
      <p:pic>
        <p:nvPicPr>
          <p:cNvPr id="7" name="sb smart 4 cd 1 (40)">
            <a:hlinkClick r:id="" action="ppaction://media"/>
            <a:extLst>
              <a:ext uri="{FF2B5EF4-FFF2-40B4-BE49-F238E27FC236}">
                <a16:creationId xmlns:a16="http://schemas.microsoft.com/office/drawing/2014/main" id="{8BAD986E-3402-B59A-6B92-73D5EC1E0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786" y="171811"/>
            <a:ext cx="499672" cy="499672"/>
          </a:xfrm>
          <a:prstGeom prst="rect">
            <a:avLst/>
          </a:prstGeom>
        </p:spPr>
      </p:pic>
      <p:pic>
        <p:nvPicPr>
          <p:cNvPr id="8" name="sb smart 4 cd 1 (40)">
            <a:hlinkClick r:id="" action="ppaction://media"/>
            <a:extLst>
              <a:ext uri="{FF2B5EF4-FFF2-40B4-BE49-F238E27FC236}">
                <a16:creationId xmlns:a16="http://schemas.microsoft.com/office/drawing/2014/main" id="{7A24BF6C-F1EA-2839-C7AC-B40848BEA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22" end="1500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629" y="1559537"/>
            <a:ext cx="499672" cy="499672"/>
          </a:xfrm>
          <a:prstGeom prst="rect">
            <a:avLst/>
          </a:prstGeom>
        </p:spPr>
      </p:pic>
      <p:pic>
        <p:nvPicPr>
          <p:cNvPr id="9" name="sb smart 4 cd 1 (40)">
            <a:hlinkClick r:id="" action="ppaction://media"/>
            <a:extLst>
              <a:ext uri="{FF2B5EF4-FFF2-40B4-BE49-F238E27FC236}">
                <a16:creationId xmlns:a16="http://schemas.microsoft.com/office/drawing/2014/main" id="{703E8A0E-247C-4F47-5337-F09E8C67F2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899" end="1269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8678" y="1800489"/>
            <a:ext cx="499672" cy="499672"/>
          </a:xfrm>
          <a:prstGeom prst="rect">
            <a:avLst/>
          </a:prstGeom>
        </p:spPr>
      </p:pic>
      <p:pic>
        <p:nvPicPr>
          <p:cNvPr id="10" name="sb smart 4 cd 1 (40)">
            <a:hlinkClick r:id="" action="ppaction://media"/>
            <a:extLst>
              <a:ext uri="{FF2B5EF4-FFF2-40B4-BE49-F238E27FC236}">
                <a16:creationId xmlns:a16="http://schemas.microsoft.com/office/drawing/2014/main" id="{6079E17D-CF44-87FD-9863-27E0D2119F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272" end="962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629" y="2190653"/>
            <a:ext cx="499672" cy="499672"/>
          </a:xfrm>
          <a:prstGeom prst="rect">
            <a:avLst/>
          </a:prstGeom>
        </p:spPr>
      </p:pic>
      <p:pic>
        <p:nvPicPr>
          <p:cNvPr id="11" name="sb smart 4 cd 1 (40)">
            <a:hlinkClick r:id="" action="ppaction://media"/>
            <a:extLst>
              <a:ext uri="{FF2B5EF4-FFF2-40B4-BE49-F238E27FC236}">
                <a16:creationId xmlns:a16="http://schemas.microsoft.com/office/drawing/2014/main" id="{D9019A2F-D4B6-3209-B317-D58B41F6B2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591" end="4331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1707" y="2929075"/>
            <a:ext cx="499672" cy="499672"/>
          </a:xfrm>
          <a:prstGeom prst="rect">
            <a:avLst/>
          </a:prstGeom>
        </p:spPr>
      </p:pic>
      <p:pic>
        <p:nvPicPr>
          <p:cNvPr id="12" name="sb smart 4 cd 1 (40)">
            <a:hlinkClick r:id="" action="ppaction://media"/>
            <a:extLst>
              <a:ext uri="{FF2B5EF4-FFF2-40B4-BE49-F238E27FC236}">
                <a16:creationId xmlns:a16="http://schemas.microsoft.com/office/drawing/2014/main" id="{59F98948-56D7-3312-8104-409C86570A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52" end="7389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0552" y="2441140"/>
            <a:ext cx="499672" cy="499672"/>
          </a:xfrm>
          <a:prstGeom prst="rect">
            <a:avLst/>
          </a:prstGeom>
        </p:spPr>
      </p:pic>
      <p:pic>
        <p:nvPicPr>
          <p:cNvPr id="13" name="sb smart 4 cd 1 (40)">
            <a:hlinkClick r:id="" action="ppaction://media"/>
            <a:extLst>
              <a:ext uri="{FF2B5EF4-FFF2-40B4-BE49-F238E27FC236}">
                <a16:creationId xmlns:a16="http://schemas.microsoft.com/office/drawing/2014/main" id="{0D4D53BD-D01F-FE8D-5A56-2BD4B6F78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658" end="2222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0926" y="3135680"/>
            <a:ext cx="499672" cy="49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457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50"/>
          <p:cNvSpPr txBox="1">
            <a:spLocks noGrp="1"/>
          </p:cNvSpPr>
          <p:nvPr>
            <p:ph type="title"/>
          </p:nvPr>
        </p:nvSpPr>
        <p:spPr>
          <a:xfrm>
            <a:off x="1966963" y="2035743"/>
            <a:ext cx="5257800" cy="1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1704" name="Google Shape;1704;p50"/>
          <p:cNvSpPr/>
          <p:nvPr/>
        </p:nvSpPr>
        <p:spPr>
          <a:xfrm>
            <a:off x="2589699" y="3223075"/>
            <a:ext cx="3964739" cy="97500"/>
          </a:xfrm>
          <a:custGeom>
            <a:avLst/>
            <a:gdLst/>
            <a:ahLst/>
            <a:cxnLst/>
            <a:rect l="l" t="t" r="r" b="b"/>
            <a:pathLst>
              <a:path w="11128" h="3900" extrusionOk="0">
                <a:moveTo>
                  <a:pt x="9446" y="36"/>
                </a:moveTo>
                <a:cubicBezTo>
                  <a:pt x="8623" y="143"/>
                  <a:pt x="7800" y="250"/>
                  <a:pt x="6977" y="394"/>
                </a:cubicBezTo>
                <a:cubicBezTo>
                  <a:pt x="5331" y="644"/>
                  <a:pt x="3685" y="1038"/>
                  <a:pt x="2075" y="1538"/>
                </a:cubicBezTo>
                <a:cubicBezTo>
                  <a:pt x="1610" y="1646"/>
                  <a:pt x="1181" y="1860"/>
                  <a:pt x="787" y="2111"/>
                </a:cubicBezTo>
                <a:cubicBezTo>
                  <a:pt x="609" y="2290"/>
                  <a:pt x="430" y="2469"/>
                  <a:pt x="322" y="2648"/>
                </a:cubicBezTo>
                <a:cubicBezTo>
                  <a:pt x="0" y="3148"/>
                  <a:pt x="287" y="3792"/>
                  <a:pt x="859" y="3864"/>
                </a:cubicBezTo>
                <a:cubicBezTo>
                  <a:pt x="1181" y="3900"/>
                  <a:pt x="1503" y="3900"/>
                  <a:pt x="1861" y="3864"/>
                </a:cubicBezTo>
                <a:cubicBezTo>
                  <a:pt x="2040" y="3828"/>
                  <a:pt x="2219" y="3792"/>
                  <a:pt x="2397" y="3721"/>
                </a:cubicBezTo>
                <a:cubicBezTo>
                  <a:pt x="4651" y="3113"/>
                  <a:pt x="6905" y="2648"/>
                  <a:pt x="9195" y="2218"/>
                </a:cubicBezTo>
                <a:cubicBezTo>
                  <a:pt x="9446" y="2147"/>
                  <a:pt x="9732" y="2111"/>
                  <a:pt x="9982" y="2004"/>
                </a:cubicBezTo>
                <a:cubicBezTo>
                  <a:pt x="10197" y="1968"/>
                  <a:pt x="10376" y="1860"/>
                  <a:pt x="10591" y="1753"/>
                </a:cubicBezTo>
                <a:cubicBezTo>
                  <a:pt x="11127" y="1395"/>
                  <a:pt x="11091" y="608"/>
                  <a:pt x="10519" y="286"/>
                </a:cubicBezTo>
                <a:cubicBezTo>
                  <a:pt x="10197" y="107"/>
                  <a:pt x="9803" y="0"/>
                  <a:pt x="9446" y="36"/>
                </a:cubicBezTo>
                <a:close/>
              </a:path>
            </a:pathLst>
          </a:custGeom>
          <a:solidFill>
            <a:srgbClr val="2FC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5" name="Google Shape;1705;p50"/>
          <p:cNvGrpSpPr/>
          <p:nvPr/>
        </p:nvGrpSpPr>
        <p:grpSpPr>
          <a:xfrm>
            <a:off x="3538292" y="554292"/>
            <a:ext cx="2067552" cy="1029184"/>
            <a:chOff x="3622600" y="646200"/>
            <a:chExt cx="2277291" cy="1133588"/>
          </a:xfrm>
        </p:grpSpPr>
        <p:sp>
          <p:nvSpPr>
            <p:cNvPr id="1706" name="Google Shape;1706;p50"/>
            <p:cNvSpPr/>
            <p:nvPr/>
          </p:nvSpPr>
          <p:spPr>
            <a:xfrm>
              <a:off x="3634620" y="1354040"/>
              <a:ext cx="748364" cy="408024"/>
            </a:xfrm>
            <a:custGeom>
              <a:avLst/>
              <a:gdLst/>
              <a:ahLst/>
              <a:cxnLst/>
              <a:rect l="l" t="t" r="r" b="b"/>
              <a:pathLst>
                <a:path w="41651" h="22709" extrusionOk="0">
                  <a:moveTo>
                    <a:pt x="24998" y="4507"/>
                  </a:moveTo>
                  <a:cubicBezTo>
                    <a:pt x="24364" y="3345"/>
                    <a:pt x="23519" y="2324"/>
                    <a:pt x="22533" y="1444"/>
                  </a:cubicBezTo>
                  <a:cubicBezTo>
                    <a:pt x="22005" y="986"/>
                    <a:pt x="21406" y="669"/>
                    <a:pt x="20738" y="528"/>
                  </a:cubicBezTo>
                  <a:cubicBezTo>
                    <a:pt x="19681" y="247"/>
                    <a:pt x="18590" y="71"/>
                    <a:pt x="17498" y="36"/>
                  </a:cubicBezTo>
                  <a:cubicBezTo>
                    <a:pt x="16865" y="0"/>
                    <a:pt x="16231" y="106"/>
                    <a:pt x="15633" y="352"/>
                  </a:cubicBezTo>
                  <a:cubicBezTo>
                    <a:pt x="15034" y="634"/>
                    <a:pt x="14400" y="916"/>
                    <a:pt x="13802" y="1233"/>
                  </a:cubicBezTo>
                  <a:cubicBezTo>
                    <a:pt x="13415" y="1479"/>
                    <a:pt x="13062" y="1725"/>
                    <a:pt x="12746" y="1972"/>
                  </a:cubicBezTo>
                  <a:cubicBezTo>
                    <a:pt x="12534" y="2113"/>
                    <a:pt x="12358" y="2324"/>
                    <a:pt x="12288" y="2570"/>
                  </a:cubicBezTo>
                  <a:cubicBezTo>
                    <a:pt x="12182" y="2782"/>
                    <a:pt x="12041" y="2958"/>
                    <a:pt x="11865" y="3134"/>
                  </a:cubicBezTo>
                  <a:cubicBezTo>
                    <a:pt x="11654" y="3063"/>
                    <a:pt x="11443" y="2993"/>
                    <a:pt x="11232" y="2887"/>
                  </a:cubicBezTo>
                  <a:cubicBezTo>
                    <a:pt x="10281" y="2430"/>
                    <a:pt x="9225" y="2254"/>
                    <a:pt x="8169" y="2394"/>
                  </a:cubicBezTo>
                  <a:cubicBezTo>
                    <a:pt x="7429" y="2500"/>
                    <a:pt x="6760" y="2852"/>
                    <a:pt x="6232" y="3380"/>
                  </a:cubicBezTo>
                  <a:cubicBezTo>
                    <a:pt x="5563" y="4084"/>
                    <a:pt x="5035" y="4964"/>
                    <a:pt x="4789" y="5950"/>
                  </a:cubicBezTo>
                  <a:cubicBezTo>
                    <a:pt x="4613" y="6619"/>
                    <a:pt x="4683" y="7359"/>
                    <a:pt x="4965" y="8027"/>
                  </a:cubicBezTo>
                  <a:cubicBezTo>
                    <a:pt x="5071" y="8203"/>
                    <a:pt x="5176" y="8415"/>
                    <a:pt x="5352" y="8556"/>
                  </a:cubicBezTo>
                  <a:cubicBezTo>
                    <a:pt x="5493" y="8732"/>
                    <a:pt x="5669" y="8872"/>
                    <a:pt x="5810" y="9048"/>
                  </a:cubicBezTo>
                  <a:cubicBezTo>
                    <a:pt x="5951" y="9189"/>
                    <a:pt x="5986" y="9401"/>
                    <a:pt x="5845" y="9541"/>
                  </a:cubicBezTo>
                  <a:cubicBezTo>
                    <a:pt x="5775" y="9647"/>
                    <a:pt x="5634" y="9717"/>
                    <a:pt x="5493" y="9753"/>
                  </a:cubicBezTo>
                  <a:cubicBezTo>
                    <a:pt x="5317" y="9753"/>
                    <a:pt x="5141" y="9717"/>
                    <a:pt x="4965" y="9682"/>
                  </a:cubicBezTo>
                  <a:cubicBezTo>
                    <a:pt x="4155" y="9541"/>
                    <a:pt x="3345" y="9753"/>
                    <a:pt x="2747" y="10281"/>
                  </a:cubicBezTo>
                  <a:cubicBezTo>
                    <a:pt x="2219" y="10633"/>
                    <a:pt x="1761" y="11126"/>
                    <a:pt x="1409" y="11689"/>
                  </a:cubicBezTo>
                  <a:cubicBezTo>
                    <a:pt x="1198" y="12041"/>
                    <a:pt x="987" y="12393"/>
                    <a:pt x="740" y="12710"/>
                  </a:cubicBezTo>
                  <a:cubicBezTo>
                    <a:pt x="1" y="13766"/>
                    <a:pt x="71" y="15843"/>
                    <a:pt x="846" y="16829"/>
                  </a:cubicBezTo>
                  <a:cubicBezTo>
                    <a:pt x="1303" y="17533"/>
                    <a:pt x="1902" y="18132"/>
                    <a:pt x="2606" y="18589"/>
                  </a:cubicBezTo>
                  <a:cubicBezTo>
                    <a:pt x="3029" y="18871"/>
                    <a:pt x="3486" y="19188"/>
                    <a:pt x="3909" y="19470"/>
                  </a:cubicBezTo>
                  <a:cubicBezTo>
                    <a:pt x="4930" y="20068"/>
                    <a:pt x="6021" y="20491"/>
                    <a:pt x="7183" y="20667"/>
                  </a:cubicBezTo>
                  <a:cubicBezTo>
                    <a:pt x="8345" y="20807"/>
                    <a:pt x="9507" y="20772"/>
                    <a:pt x="10668" y="20526"/>
                  </a:cubicBezTo>
                  <a:cubicBezTo>
                    <a:pt x="11232" y="20420"/>
                    <a:pt x="11795" y="20315"/>
                    <a:pt x="12394" y="20209"/>
                  </a:cubicBezTo>
                  <a:cubicBezTo>
                    <a:pt x="12746" y="20139"/>
                    <a:pt x="13062" y="20033"/>
                    <a:pt x="13379" y="19822"/>
                  </a:cubicBezTo>
                  <a:cubicBezTo>
                    <a:pt x="13872" y="19540"/>
                    <a:pt x="14436" y="19223"/>
                    <a:pt x="14964" y="18942"/>
                  </a:cubicBezTo>
                  <a:cubicBezTo>
                    <a:pt x="15104" y="18871"/>
                    <a:pt x="15245" y="18801"/>
                    <a:pt x="15386" y="18765"/>
                  </a:cubicBezTo>
                  <a:cubicBezTo>
                    <a:pt x="15703" y="18660"/>
                    <a:pt x="15914" y="18730"/>
                    <a:pt x="16055" y="19047"/>
                  </a:cubicBezTo>
                  <a:cubicBezTo>
                    <a:pt x="16301" y="19505"/>
                    <a:pt x="16618" y="19927"/>
                    <a:pt x="16935" y="20279"/>
                  </a:cubicBezTo>
                  <a:cubicBezTo>
                    <a:pt x="17569" y="21019"/>
                    <a:pt x="18379" y="21582"/>
                    <a:pt x="19294" y="21934"/>
                  </a:cubicBezTo>
                  <a:cubicBezTo>
                    <a:pt x="20561" y="22427"/>
                    <a:pt x="20702" y="22709"/>
                    <a:pt x="22498" y="22251"/>
                  </a:cubicBezTo>
                  <a:cubicBezTo>
                    <a:pt x="22850" y="22181"/>
                    <a:pt x="23202" y="22145"/>
                    <a:pt x="23554" y="22040"/>
                  </a:cubicBezTo>
                  <a:cubicBezTo>
                    <a:pt x="23941" y="21969"/>
                    <a:pt x="24293" y="21864"/>
                    <a:pt x="24645" y="21688"/>
                  </a:cubicBezTo>
                  <a:cubicBezTo>
                    <a:pt x="25314" y="21336"/>
                    <a:pt x="25948" y="20948"/>
                    <a:pt x="26582" y="20526"/>
                  </a:cubicBezTo>
                  <a:cubicBezTo>
                    <a:pt x="26934" y="20315"/>
                    <a:pt x="27216" y="19998"/>
                    <a:pt x="27392" y="19610"/>
                  </a:cubicBezTo>
                  <a:cubicBezTo>
                    <a:pt x="27708" y="18906"/>
                    <a:pt x="28237" y="18730"/>
                    <a:pt x="29011" y="19223"/>
                  </a:cubicBezTo>
                  <a:cubicBezTo>
                    <a:pt x="29328" y="19399"/>
                    <a:pt x="29645" y="19610"/>
                    <a:pt x="29997" y="19786"/>
                  </a:cubicBezTo>
                  <a:cubicBezTo>
                    <a:pt x="30419" y="20033"/>
                    <a:pt x="30877" y="20279"/>
                    <a:pt x="31335" y="20491"/>
                  </a:cubicBezTo>
                  <a:cubicBezTo>
                    <a:pt x="33095" y="21265"/>
                    <a:pt x="35067" y="21336"/>
                    <a:pt x="36827" y="20631"/>
                  </a:cubicBezTo>
                  <a:cubicBezTo>
                    <a:pt x="37883" y="20244"/>
                    <a:pt x="38869" y="19716"/>
                    <a:pt x="39749" y="19047"/>
                  </a:cubicBezTo>
                  <a:cubicBezTo>
                    <a:pt x="40524" y="18519"/>
                    <a:pt x="41052" y="17744"/>
                    <a:pt x="41263" y="16829"/>
                  </a:cubicBezTo>
                  <a:cubicBezTo>
                    <a:pt x="41298" y="16547"/>
                    <a:pt x="41474" y="16266"/>
                    <a:pt x="41545" y="15949"/>
                  </a:cubicBezTo>
                  <a:cubicBezTo>
                    <a:pt x="41650" y="15386"/>
                    <a:pt x="41615" y="14787"/>
                    <a:pt x="41474" y="14189"/>
                  </a:cubicBezTo>
                  <a:cubicBezTo>
                    <a:pt x="41333" y="13168"/>
                    <a:pt x="40981" y="12182"/>
                    <a:pt x="40453" y="11266"/>
                  </a:cubicBezTo>
                  <a:cubicBezTo>
                    <a:pt x="39960" y="10386"/>
                    <a:pt x="39186" y="9647"/>
                    <a:pt x="38270" y="9189"/>
                  </a:cubicBezTo>
                  <a:cubicBezTo>
                    <a:pt x="37390" y="8696"/>
                    <a:pt x="36404" y="8450"/>
                    <a:pt x="35383" y="8415"/>
                  </a:cubicBezTo>
                  <a:cubicBezTo>
                    <a:pt x="35137" y="8450"/>
                    <a:pt x="34891" y="8485"/>
                    <a:pt x="34644" y="8520"/>
                  </a:cubicBezTo>
                  <a:cubicBezTo>
                    <a:pt x="34151" y="8626"/>
                    <a:pt x="33940" y="8556"/>
                    <a:pt x="33764" y="8133"/>
                  </a:cubicBezTo>
                  <a:cubicBezTo>
                    <a:pt x="33517" y="7464"/>
                    <a:pt x="32989" y="6971"/>
                    <a:pt x="32673" y="6302"/>
                  </a:cubicBezTo>
                  <a:cubicBezTo>
                    <a:pt x="32567" y="6126"/>
                    <a:pt x="32391" y="5950"/>
                    <a:pt x="32180" y="5845"/>
                  </a:cubicBezTo>
                  <a:cubicBezTo>
                    <a:pt x="31053" y="5035"/>
                    <a:pt x="29750" y="4436"/>
                    <a:pt x="28413" y="4084"/>
                  </a:cubicBezTo>
                  <a:cubicBezTo>
                    <a:pt x="27392" y="3803"/>
                    <a:pt x="26300" y="3908"/>
                    <a:pt x="25350" y="4331"/>
                  </a:cubicBezTo>
                  <a:cubicBezTo>
                    <a:pt x="25244" y="4401"/>
                    <a:pt x="25138" y="4472"/>
                    <a:pt x="24998" y="45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0"/>
            <p:cNvSpPr/>
            <p:nvPr/>
          </p:nvSpPr>
          <p:spPr>
            <a:xfrm>
              <a:off x="3980011" y="667060"/>
              <a:ext cx="1581463" cy="699026"/>
            </a:xfrm>
            <a:custGeom>
              <a:avLst/>
              <a:gdLst/>
              <a:ahLst/>
              <a:cxnLst/>
              <a:rect l="l" t="t" r="r" b="b"/>
              <a:pathLst>
                <a:path w="88018" h="38905" extrusionOk="0">
                  <a:moveTo>
                    <a:pt x="86222" y="38904"/>
                  </a:moveTo>
                  <a:lnTo>
                    <a:pt x="87911" y="37918"/>
                  </a:lnTo>
                  <a:cubicBezTo>
                    <a:pt x="88017" y="37707"/>
                    <a:pt x="87982" y="37461"/>
                    <a:pt x="87876" y="37250"/>
                  </a:cubicBezTo>
                  <a:lnTo>
                    <a:pt x="86398" y="33588"/>
                  </a:lnTo>
                  <a:cubicBezTo>
                    <a:pt x="85482" y="31300"/>
                    <a:pt x="84426" y="29082"/>
                    <a:pt x="83264" y="26899"/>
                  </a:cubicBezTo>
                  <a:cubicBezTo>
                    <a:pt x="81891" y="24329"/>
                    <a:pt x="80236" y="21899"/>
                    <a:pt x="78370" y="19681"/>
                  </a:cubicBezTo>
                  <a:cubicBezTo>
                    <a:pt x="76997" y="18027"/>
                    <a:pt x="75624" y="16337"/>
                    <a:pt x="74251" y="14717"/>
                  </a:cubicBezTo>
                  <a:cubicBezTo>
                    <a:pt x="73829" y="14189"/>
                    <a:pt x="73371" y="13696"/>
                    <a:pt x="72913" y="13239"/>
                  </a:cubicBezTo>
                  <a:cubicBezTo>
                    <a:pt x="71822" y="12182"/>
                    <a:pt x="70695" y="11161"/>
                    <a:pt x="69604" y="10105"/>
                  </a:cubicBezTo>
                  <a:cubicBezTo>
                    <a:pt x="69182" y="9753"/>
                    <a:pt x="68759" y="9471"/>
                    <a:pt x="68337" y="9119"/>
                  </a:cubicBezTo>
                  <a:cubicBezTo>
                    <a:pt x="67703" y="8591"/>
                    <a:pt x="67034" y="8063"/>
                    <a:pt x="66400" y="7535"/>
                  </a:cubicBezTo>
                  <a:cubicBezTo>
                    <a:pt x="65414" y="6585"/>
                    <a:pt x="64358" y="5775"/>
                    <a:pt x="63196" y="5106"/>
                  </a:cubicBezTo>
                  <a:cubicBezTo>
                    <a:pt x="61647" y="4226"/>
                    <a:pt x="60063" y="3416"/>
                    <a:pt x="58444" y="2712"/>
                  </a:cubicBezTo>
                  <a:cubicBezTo>
                    <a:pt x="57986" y="2536"/>
                    <a:pt x="57493" y="2360"/>
                    <a:pt x="57000" y="2219"/>
                  </a:cubicBezTo>
                  <a:cubicBezTo>
                    <a:pt x="55416" y="1761"/>
                    <a:pt x="53832" y="1339"/>
                    <a:pt x="52212" y="951"/>
                  </a:cubicBezTo>
                  <a:cubicBezTo>
                    <a:pt x="50733" y="635"/>
                    <a:pt x="49184" y="353"/>
                    <a:pt x="47670" y="142"/>
                  </a:cubicBezTo>
                  <a:cubicBezTo>
                    <a:pt x="46332" y="1"/>
                    <a:pt x="44959" y="1"/>
                    <a:pt x="43622" y="142"/>
                  </a:cubicBezTo>
                  <a:cubicBezTo>
                    <a:pt x="42284" y="283"/>
                    <a:pt x="40911" y="423"/>
                    <a:pt x="39538" y="564"/>
                  </a:cubicBezTo>
                  <a:cubicBezTo>
                    <a:pt x="35066" y="916"/>
                    <a:pt x="30666" y="2113"/>
                    <a:pt x="26617" y="4085"/>
                  </a:cubicBezTo>
                  <a:cubicBezTo>
                    <a:pt x="24645" y="5106"/>
                    <a:pt x="22779" y="6268"/>
                    <a:pt x="21019" y="7606"/>
                  </a:cubicBezTo>
                  <a:cubicBezTo>
                    <a:pt x="18907" y="9155"/>
                    <a:pt x="16935" y="10880"/>
                    <a:pt x="15175" y="12781"/>
                  </a:cubicBezTo>
                  <a:cubicBezTo>
                    <a:pt x="14294" y="13767"/>
                    <a:pt x="13414" y="14752"/>
                    <a:pt x="12534" y="15738"/>
                  </a:cubicBezTo>
                  <a:cubicBezTo>
                    <a:pt x="10316" y="18273"/>
                    <a:pt x="8274" y="20914"/>
                    <a:pt x="6373" y="23660"/>
                  </a:cubicBezTo>
                  <a:cubicBezTo>
                    <a:pt x="5458" y="24962"/>
                    <a:pt x="4648" y="26335"/>
                    <a:pt x="3944" y="27709"/>
                  </a:cubicBezTo>
                  <a:cubicBezTo>
                    <a:pt x="2606" y="30279"/>
                    <a:pt x="1444" y="32884"/>
                    <a:pt x="494" y="35595"/>
                  </a:cubicBezTo>
                  <a:cubicBezTo>
                    <a:pt x="282" y="36123"/>
                    <a:pt x="141" y="36651"/>
                    <a:pt x="1" y="37179"/>
                  </a:cubicBezTo>
                  <a:lnTo>
                    <a:pt x="1972" y="37742"/>
                  </a:lnTo>
                  <a:cubicBezTo>
                    <a:pt x="2078" y="37637"/>
                    <a:pt x="2148" y="37496"/>
                    <a:pt x="2254" y="37355"/>
                  </a:cubicBezTo>
                  <a:cubicBezTo>
                    <a:pt x="3627" y="34539"/>
                    <a:pt x="5317" y="31898"/>
                    <a:pt x="7288" y="29469"/>
                  </a:cubicBezTo>
                  <a:cubicBezTo>
                    <a:pt x="8767" y="27533"/>
                    <a:pt x="10351" y="25702"/>
                    <a:pt x="12041" y="23941"/>
                  </a:cubicBezTo>
                  <a:cubicBezTo>
                    <a:pt x="14717" y="21195"/>
                    <a:pt x="17710" y="18731"/>
                    <a:pt x="20913" y="16618"/>
                  </a:cubicBezTo>
                  <a:cubicBezTo>
                    <a:pt x="24012" y="14541"/>
                    <a:pt x="27286" y="12746"/>
                    <a:pt x="30736" y="11161"/>
                  </a:cubicBezTo>
                  <a:cubicBezTo>
                    <a:pt x="33799" y="9753"/>
                    <a:pt x="37003" y="8697"/>
                    <a:pt x="40277" y="7922"/>
                  </a:cubicBezTo>
                  <a:cubicBezTo>
                    <a:pt x="42002" y="7570"/>
                    <a:pt x="43727" y="7324"/>
                    <a:pt x="45488" y="7218"/>
                  </a:cubicBezTo>
                  <a:cubicBezTo>
                    <a:pt x="46086" y="7183"/>
                    <a:pt x="46685" y="7148"/>
                    <a:pt x="47318" y="7148"/>
                  </a:cubicBezTo>
                  <a:cubicBezTo>
                    <a:pt x="50804" y="7077"/>
                    <a:pt x="54254" y="7535"/>
                    <a:pt x="57599" y="8521"/>
                  </a:cubicBezTo>
                  <a:cubicBezTo>
                    <a:pt x="59042" y="8943"/>
                    <a:pt x="60450" y="9436"/>
                    <a:pt x="61823" y="10000"/>
                  </a:cubicBezTo>
                  <a:cubicBezTo>
                    <a:pt x="62563" y="10281"/>
                    <a:pt x="63267" y="10633"/>
                    <a:pt x="63901" y="11091"/>
                  </a:cubicBezTo>
                  <a:cubicBezTo>
                    <a:pt x="64499" y="11513"/>
                    <a:pt x="65133" y="11901"/>
                    <a:pt x="65767" y="12253"/>
                  </a:cubicBezTo>
                  <a:cubicBezTo>
                    <a:pt x="66823" y="12816"/>
                    <a:pt x="67773" y="13485"/>
                    <a:pt x="68653" y="14224"/>
                  </a:cubicBezTo>
                  <a:cubicBezTo>
                    <a:pt x="71435" y="16372"/>
                    <a:pt x="73899" y="18942"/>
                    <a:pt x="75941" y="21794"/>
                  </a:cubicBezTo>
                  <a:cubicBezTo>
                    <a:pt x="77455" y="23941"/>
                    <a:pt x="78969" y="26054"/>
                    <a:pt x="80483" y="28166"/>
                  </a:cubicBezTo>
                  <a:cubicBezTo>
                    <a:pt x="81328" y="29398"/>
                    <a:pt x="82032" y="30666"/>
                    <a:pt x="82666" y="32004"/>
                  </a:cubicBezTo>
                  <a:cubicBezTo>
                    <a:pt x="83299" y="33342"/>
                    <a:pt x="83933" y="34715"/>
                    <a:pt x="84637" y="36017"/>
                  </a:cubicBezTo>
                  <a:cubicBezTo>
                    <a:pt x="85130" y="37003"/>
                    <a:pt x="85693" y="37954"/>
                    <a:pt x="86222" y="389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0"/>
            <p:cNvSpPr/>
            <p:nvPr/>
          </p:nvSpPr>
          <p:spPr>
            <a:xfrm>
              <a:off x="5201518" y="1354040"/>
              <a:ext cx="678776" cy="390308"/>
            </a:xfrm>
            <a:custGeom>
              <a:avLst/>
              <a:gdLst/>
              <a:ahLst/>
              <a:cxnLst/>
              <a:rect l="l" t="t" r="r" b="b"/>
              <a:pathLst>
                <a:path w="37778" h="21723" extrusionOk="0">
                  <a:moveTo>
                    <a:pt x="28624" y="3204"/>
                  </a:moveTo>
                  <a:cubicBezTo>
                    <a:pt x="28060" y="2430"/>
                    <a:pt x="27321" y="1796"/>
                    <a:pt x="26441" y="1373"/>
                  </a:cubicBezTo>
                  <a:cubicBezTo>
                    <a:pt x="25666" y="916"/>
                    <a:pt x="24856" y="599"/>
                    <a:pt x="23976" y="388"/>
                  </a:cubicBezTo>
                  <a:cubicBezTo>
                    <a:pt x="22462" y="0"/>
                    <a:pt x="20843" y="247"/>
                    <a:pt x="19505" y="1057"/>
                  </a:cubicBezTo>
                  <a:cubicBezTo>
                    <a:pt x="19047" y="1303"/>
                    <a:pt x="18660" y="1725"/>
                    <a:pt x="18449" y="2218"/>
                  </a:cubicBezTo>
                  <a:cubicBezTo>
                    <a:pt x="18343" y="2535"/>
                    <a:pt x="18273" y="2852"/>
                    <a:pt x="18308" y="3169"/>
                  </a:cubicBezTo>
                  <a:cubicBezTo>
                    <a:pt x="18343" y="3662"/>
                    <a:pt x="17780" y="3979"/>
                    <a:pt x="17428" y="3627"/>
                  </a:cubicBezTo>
                  <a:cubicBezTo>
                    <a:pt x="17005" y="3380"/>
                    <a:pt x="16653" y="3099"/>
                    <a:pt x="16266" y="2817"/>
                  </a:cubicBezTo>
                  <a:cubicBezTo>
                    <a:pt x="15245" y="2078"/>
                    <a:pt x="14048" y="1690"/>
                    <a:pt x="12816" y="1725"/>
                  </a:cubicBezTo>
                  <a:cubicBezTo>
                    <a:pt x="11689" y="1655"/>
                    <a:pt x="10527" y="1866"/>
                    <a:pt x="9506" y="2394"/>
                  </a:cubicBezTo>
                  <a:cubicBezTo>
                    <a:pt x="9084" y="2641"/>
                    <a:pt x="8697" y="2922"/>
                    <a:pt x="8309" y="3204"/>
                  </a:cubicBezTo>
                  <a:cubicBezTo>
                    <a:pt x="7394" y="3979"/>
                    <a:pt x="6549" y="4894"/>
                    <a:pt x="5845" y="5880"/>
                  </a:cubicBezTo>
                  <a:cubicBezTo>
                    <a:pt x="5458" y="6408"/>
                    <a:pt x="5141" y="7006"/>
                    <a:pt x="4929" y="7640"/>
                  </a:cubicBezTo>
                  <a:cubicBezTo>
                    <a:pt x="4894" y="7887"/>
                    <a:pt x="4683" y="8027"/>
                    <a:pt x="4437" y="8027"/>
                  </a:cubicBezTo>
                  <a:cubicBezTo>
                    <a:pt x="4085" y="8027"/>
                    <a:pt x="3732" y="8063"/>
                    <a:pt x="3380" y="8098"/>
                  </a:cubicBezTo>
                  <a:cubicBezTo>
                    <a:pt x="2641" y="8133"/>
                    <a:pt x="1937" y="8520"/>
                    <a:pt x="1514" y="9119"/>
                  </a:cubicBezTo>
                  <a:cubicBezTo>
                    <a:pt x="775" y="10034"/>
                    <a:pt x="317" y="11161"/>
                    <a:pt x="212" y="12323"/>
                  </a:cubicBezTo>
                  <a:cubicBezTo>
                    <a:pt x="1" y="13696"/>
                    <a:pt x="353" y="15069"/>
                    <a:pt x="1092" y="16231"/>
                  </a:cubicBezTo>
                  <a:cubicBezTo>
                    <a:pt x="1655" y="17181"/>
                    <a:pt x="2641" y="17780"/>
                    <a:pt x="3732" y="17850"/>
                  </a:cubicBezTo>
                  <a:cubicBezTo>
                    <a:pt x="4437" y="17921"/>
                    <a:pt x="5106" y="17885"/>
                    <a:pt x="5810" y="17780"/>
                  </a:cubicBezTo>
                  <a:cubicBezTo>
                    <a:pt x="7359" y="17498"/>
                    <a:pt x="8943" y="17216"/>
                    <a:pt x="10386" y="16477"/>
                  </a:cubicBezTo>
                  <a:cubicBezTo>
                    <a:pt x="10457" y="16407"/>
                    <a:pt x="10563" y="16371"/>
                    <a:pt x="10668" y="16336"/>
                  </a:cubicBezTo>
                  <a:cubicBezTo>
                    <a:pt x="11302" y="16125"/>
                    <a:pt x="11619" y="16336"/>
                    <a:pt x="11865" y="16759"/>
                  </a:cubicBezTo>
                  <a:cubicBezTo>
                    <a:pt x="12288" y="17533"/>
                    <a:pt x="12816" y="18202"/>
                    <a:pt x="13449" y="18801"/>
                  </a:cubicBezTo>
                  <a:cubicBezTo>
                    <a:pt x="14823" y="20209"/>
                    <a:pt x="16618" y="21124"/>
                    <a:pt x="18590" y="21441"/>
                  </a:cubicBezTo>
                  <a:cubicBezTo>
                    <a:pt x="18942" y="21512"/>
                    <a:pt x="19329" y="21547"/>
                    <a:pt x="19716" y="21617"/>
                  </a:cubicBezTo>
                  <a:cubicBezTo>
                    <a:pt x="21089" y="21723"/>
                    <a:pt x="22462" y="21371"/>
                    <a:pt x="23589" y="20561"/>
                  </a:cubicBezTo>
                  <a:cubicBezTo>
                    <a:pt x="24751" y="19786"/>
                    <a:pt x="25807" y="18906"/>
                    <a:pt x="26828" y="17921"/>
                  </a:cubicBezTo>
                  <a:cubicBezTo>
                    <a:pt x="27180" y="17533"/>
                    <a:pt x="27638" y="17181"/>
                    <a:pt x="28095" y="16900"/>
                  </a:cubicBezTo>
                  <a:cubicBezTo>
                    <a:pt x="28412" y="17111"/>
                    <a:pt x="28800" y="17181"/>
                    <a:pt x="29152" y="17146"/>
                  </a:cubicBezTo>
                  <a:cubicBezTo>
                    <a:pt x="31686" y="17111"/>
                    <a:pt x="34116" y="16301"/>
                    <a:pt x="36123" y="14822"/>
                  </a:cubicBezTo>
                  <a:cubicBezTo>
                    <a:pt x="36580" y="14541"/>
                    <a:pt x="36932" y="14153"/>
                    <a:pt x="37214" y="13696"/>
                  </a:cubicBezTo>
                  <a:cubicBezTo>
                    <a:pt x="37496" y="13273"/>
                    <a:pt x="37636" y="12816"/>
                    <a:pt x="37672" y="12323"/>
                  </a:cubicBezTo>
                  <a:cubicBezTo>
                    <a:pt x="37777" y="10140"/>
                    <a:pt x="37073" y="8027"/>
                    <a:pt x="35665" y="6338"/>
                  </a:cubicBezTo>
                  <a:cubicBezTo>
                    <a:pt x="34644" y="5105"/>
                    <a:pt x="33236" y="4225"/>
                    <a:pt x="31722" y="3767"/>
                  </a:cubicBezTo>
                  <a:cubicBezTo>
                    <a:pt x="30947" y="3556"/>
                    <a:pt x="30137" y="3556"/>
                    <a:pt x="29398" y="3803"/>
                  </a:cubicBezTo>
                  <a:cubicBezTo>
                    <a:pt x="29222" y="3873"/>
                    <a:pt x="29046" y="3943"/>
                    <a:pt x="28870" y="3979"/>
                  </a:cubicBezTo>
                  <a:cubicBezTo>
                    <a:pt x="28659" y="4014"/>
                    <a:pt x="28518" y="3838"/>
                    <a:pt x="28553" y="3591"/>
                  </a:cubicBezTo>
                  <a:cubicBezTo>
                    <a:pt x="28553" y="3451"/>
                    <a:pt x="28588" y="3345"/>
                    <a:pt x="28624" y="320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0"/>
            <p:cNvSpPr/>
            <p:nvPr/>
          </p:nvSpPr>
          <p:spPr>
            <a:xfrm>
              <a:off x="4029350" y="811302"/>
              <a:ext cx="1486577" cy="581338"/>
            </a:xfrm>
            <a:custGeom>
              <a:avLst/>
              <a:gdLst/>
              <a:ahLst/>
              <a:cxnLst/>
              <a:rect l="l" t="t" r="r" b="b"/>
              <a:pathLst>
                <a:path w="82737" h="32355" extrusionOk="0">
                  <a:moveTo>
                    <a:pt x="1" y="30067"/>
                  </a:moveTo>
                  <a:cubicBezTo>
                    <a:pt x="423" y="30348"/>
                    <a:pt x="846" y="30595"/>
                    <a:pt x="1198" y="30911"/>
                  </a:cubicBezTo>
                  <a:cubicBezTo>
                    <a:pt x="1585" y="31193"/>
                    <a:pt x="1937" y="31545"/>
                    <a:pt x="2324" y="31897"/>
                  </a:cubicBezTo>
                  <a:cubicBezTo>
                    <a:pt x="2430" y="31721"/>
                    <a:pt x="2536" y="31545"/>
                    <a:pt x="2606" y="31334"/>
                  </a:cubicBezTo>
                  <a:cubicBezTo>
                    <a:pt x="3381" y="29327"/>
                    <a:pt x="4683" y="27602"/>
                    <a:pt x="6021" y="25947"/>
                  </a:cubicBezTo>
                  <a:cubicBezTo>
                    <a:pt x="7112" y="24645"/>
                    <a:pt x="8274" y="23342"/>
                    <a:pt x="9471" y="22110"/>
                  </a:cubicBezTo>
                  <a:cubicBezTo>
                    <a:pt x="11548" y="19962"/>
                    <a:pt x="13907" y="18061"/>
                    <a:pt x="16442" y="16442"/>
                  </a:cubicBezTo>
                  <a:cubicBezTo>
                    <a:pt x="18590" y="15033"/>
                    <a:pt x="20773" y="13625"/>
                    <a:pt x="22955" y="12252"/>
                  </a:cubicBezTo>
                  <a:cubicBezTo>
                    <a:pt x="24962" y="10984"/>
                    <a:pt x="27075" y="9964"/>
                    <a:pt x="29328" y="9224"/>
                  </a:cubicBezTo>
                  <a:cubicBezTo>
                    <a:pt x="30490" y="8872"/>
                    <a:pt x="31581" y="8414"/>
                    <a:pt x="32743" y="8062"/>
                  </a:cubicBezTo>
                  <a:cubicBezTo>
                    <a:pt x="34081" y="7675"/>
                    <a:pt x="35489" y="7429"/>
                    <a:pt x="36932" y="7323"/>
                  </a:cubicBezTo>
                  <a:cubicBezTo>
                    <a:pt x="39010" y="7077"/>
                    <a:pt x="41122" y="6971"/>
                    <a:pt x="43234" y="7006"/>
                  </a:cubicBezTo>
                  <a:cubicBezTo>
                    <a:pt x="44502" y="7077"/>
                    <a:pt x="45769" y="7147"/>
                    <a:pt x="47037" y="7182"/>
                  </a:cubicBezTo>
                  <a:cubicBezTo>
                    <a:pt x="47565" y="7217"/>
                    <a:pt x="48093" y="7253"/>
                    <a:pt x="48621" y="7288"/>
                  </a:cubicBezTo>
                  <a:cubicBezTo>
                    <a:pt x="50452" y="7358"/>
                    <a:pt x="52247" y="7534"/>
                    <a:pt x="54078" y="7816"/>
                  </a:cubicBezTo>
                  <a:cubicBezTo>
                    <a:pt x="55275" y="7957"/>
                    <a:pt x="56472" y="8309"/>
                    <a:pt x="57599" y="8766"/>
                  </a:cubicBezTo>
                  <a:cubicBezTo>
                    <a:pt x="58937" y="9330"/>
                    <a:pt x="60310" y="9893"/>
                    <a:pt x="61647" y="10492"/>
                  </a:cubicBezTo>
                  <a:cubicBezTo>
                    <a:pt x="63267" y="11301"/>
                    <a:pt x="64781" y="12322"/>
                    <a:pt x="66084" y="13555"/>
                  </a:cubicBezTo>
                  <a:cubicBezTo>
                    <a:pt x="67210" y="14505"/>
                    <a:pt x="68302" y="15491"/>
                    <a:pt x="69393" y="16477"/>
                  </a:cubicBezTo>
                  <a:cubicBezTo>
                    <a:pt x="71259" y="18202"/>
                    <a:pt x="72984" y="20068"/>
                    <a:pt x="74533" y="22075"/>
                  </a:cubicBezTo>
                  <a:cubicBezTo>
                    <a:pt x="76293" y="24257"/>
                    <a:pt x="77913" y="26511"/>
                    <a:pt x="79427" y="28869"/>
                  </a:cubicBezTo>
                  <a:cubicBezTo>
                    <a:pt x="79638" y="29186"/>
                    <a:pt x="79814" y="29574"/>
                    <a:pt x="79990" y="29926"/>
                  </a:cubicBezTo>
                  <a:cubicBezTo>
                    <a:pt x="80237" y="30383"/>
                    <a:pt x="80483" y="30806"/>
                    <a:pt x="80729" y="31264"/>
                  </a:cubicBezTo>
                  <a:cubicBezTo>
                    <a:pt x="80800" y="31334"/>
                    <a:pt x="80870" y="31404"/>
                    <a:pt x="80941" y="31475"/>
                  </a:cubicBezTo>
                  <a:cubicBezTo>
                    <a:pt x="81469" y="31756"/>
                    <a:pt x="81997" y="32073"/>
                    <a:pt x="82525" y="32355"/>
                  </a:cubicBezTo>
                  <a:cubicBezTo>
                    <a:pt x="82666" y="32285"/>
                    <a:pt x="82736" y="32108"/>
                    <a:pt x="82666" y="31968"/>
                  </a:cubicBezTo>
                  <a:cubicBezTo>
                    <a:pt x="82384" y="31228"/>
                    <a:pt x="82067" y="30489"/>
                    <a:pt x="81715" y="29785"/>
                  </a:cubicBezTo>
                  <a:cubicBezTo>
                    <a:pt x="80765" y="28201"/>
                    <a:pt x="79955" y="26546"/>
                    <a:pt x="79145" y="24856"/>
                  </a:cubicBezTo>
                  <a:cubicBezTo>
                    <a:pt x="78371" y="23131"/>
                    <a:pt x="77420" y="21476"/>
                    <a:pt x="76329" y="19927"/>
                  </a:cubicBezTo>
                  <a:cubicBezTo>
                    <a:pt x="74991" y="18061"/>
                    <a:pt x="73688" y="16195"/>
                    <a:pt x="72315" y="14329"/>
                  </a:cubicBezTo>
                  <a:cubicBezTo>
                    <a:pt x="71294" y="12850"/>
                    <a:pt x="70132" y="11442"/>
                    <a:pt x="68865" y="10104"/>
                  </a:cubicBezTo>
                  <a:cubicBezTo>
                    <a:pt x="67421" y="8626"/>
                    <a:pt x="65872" y="7288"/>
                    <a:pt x="64253" y="6020"/>
                  </a:cubicBezTo>
                  <a:cubicBezTo>
                    <a:pt x="63267" y="5281"/>
                    <a:pt x="62176" y="4612"/>
                    <a:pt x="61084" y="4084"/>
                  </a:cubicBezTo>
                  <a:cubicBezTo>
                    <a:pt x="60732" y="3943"/>
                    <a:pt x="60380" y="3767"/>
                    <a:pt x="60063" y="3556"/>
                  </a:cubicBezTo>
                  <a:cubicBezTo>
                    <a:pt x="59429" y="3133"/>
                    <a:pt x="58725" y="2817"/>
                    <a:pt x="58021" y="2535"/>
                  </a:cubicBezTo>
                  <a:cubicBezTo>
                    <a:pt x="55698" y="1690"/>
                    <a:pt x="53304" y="1021"/>
                    <a:pt x="50874" y="563"/>
                  </a:cubicBezTo>
                  <a:cubicBezTo>
                    <a:pt x="48445" y="141"/>
                    <a:pt x="45945" y="0"/>
                    <a:pt x="43516" y="141"/>
                  </a:cubicBezTo>
                  <a:cubicBezTo>
                    <a:pt x="40418" y="246"/>
                    <a:pt x="37390" y="810"/>
                    <a:pt x="34468" y="1760"/>
                  </a:cubicBezTo>
                  <a:cubicBezTo>
                    <a:pt x="30666" y="2922"/>
                    <a:pt x="27039" y="4506"/>
                    <a:pt x="23589" y="6478"/>
                  </a:cubicBezTo>
                  <a:cubicBezTo>
                    <a:pt x="21582" y="7569"/>
                    <a:pt x="19611" y="8731"/>
                    <a:pt x="17745" y="10034"/>
                  </a:cubicBezTo>
                  <a:cubicBezTo>
                    <a:pt x="13626" y="12850"/>
                    <a:pt x="9929" y="16230"/>
                    <a:pt x="6725" y="20068"/>
                  </a:cubicBezTo>
                  <a:cubicBezTo>
                    <a:pt x="4648" y="22532"/>
                    <a:pt x="2747" y="25208"/>
                    <a:pt x="1092" y="27989"/>
                  </a:cubicBezTo>
                  <a:cubicBezTo>
                    <a:pt x="705" y="28658"/>
                    <a:pt x="353" y="29362"/>
                    <a:pt x="1" y="300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0"/>
            <p:cNvSpPr/>
            <p:nvPr/>
          </p:nvSpPr>
          <p:spPr>
            <a:xfrm>
              <a:off x="4080593" y="955525"/>
              <a:ext cx="1375232" cy="459267"/>
            </a:xfrm>
            <a:custGeom>
              <a:avLst/>
              <a:gdLst/>
              <a:ahLst/>
              <a:cxnLst/>
              <a:rect l="l" t="t" r="r" b="b"/>
              <a:pathLst>
                <a:path w="76540" h="25561" extrusionOk="0">
                  <a:moveTo>
                    <a:pt x="0" y="24645"/>
                  </a:moveTo>
                  <a:lnTo>
                    <a:pt x="458" y="25243"/>
                  </a:lnTo>
                  <a:lnTo>
                    <a:pt x="669" y="25560"/>
                  </a:lnTo>
                  <a:lnTo>
                    <a:pt x="2078" y="25279"/>
                  </a:lnTo>
                  <a:cubicBezTo>
                    <a:pt x="2254" y="24997"/>
                    <a:pt x="2465" y="24750"/>
                    <a:pt x="2641" y="24469"/>
                  </a:cubicBezTo>
                  <a:cubicBezTo>
                    <a:pt x="2887" y="24011"/>
                    <a:pt x="3239" y="23589"/>
                    <a:pt x="3627" y="23237"/>
                  </a:cubicBezTo>
                  <a:cubicBezTo>
                    <a:pt x="5176" y="21652"/>
                    <a:pt x="6760" y="20103"/>
                    <a:pt x="8309" y="18554"/>
                  </a:cubicBezTo>
                  <a:cubicBezTo>
                    <a:pt x="9225" y="17639"/>
                    <a:pt x="10175" y="16759"/>
                    <a:pt x="11196" y="15949"/>
                  </a:cubicBezTo>
                  <a:cubicBezTo>
                    <a:pt x="12323" y="15069"/>
                    <a:pt x="13449" y="14188"/>
                    <a:pt x="14541" y="13308"/>
                  </a:cubicBezTo>
                  <a:cubicBezTo>
                    <a:pt x="15386" y="12569"/>
                    <a:pt x="16336" y="11970"/>
                    <a:pt x="17357" y="11478"/>
                  </a:cubicBezTo>
                  <a:cubicBezTo>
                    <a:pt x="18836" y="10738"/>
                    <a:pt x="20350" y="9999"/>
                    <a:pt x="21899" y="9330"/>
                  </a:cubicBezTo>
                  <a:cubicBezTo>
                    <a:pt x="23342" y="8661"/>
                    <a:pt x="24856" y="8133"/>
                    <a:pt x="26405" y="7746"/>
                  </a:cubicBezTo>
                  <a:cubicBezTo>
                    <a:pt x="27884" y="7323"/>
                    <a:pt x="29363" y="6830"/>
                    <a:pt x="30877" y="6513"/>
                  </a:cubicBezTo>
                  <a:cubicBezTo>
                    <a:pt x="31862" y="6337"/>
                    <a:pt x="32848" y="6091"/>
                    <a:pt x="33869" y="5880"/>
                  </a:cubicBezTo>
                  <a:cubicBezTo>
                    <a:pt x="34644" y="5739"/>
                    <a:pt x="35454" y="5633"/>
                    <a:pt x="36263" y="5563"/>
                  </a:cubicBezTo>
                  <a:cubicBezTo>
                    <a:pt x="38481" y="5422"/>
                    <a:pt x="40664" y="5316"/>
                    <a:pt x="42882" y="5387"/>
                  </a:cubicBezTo>
                  <a:cubicBezTo>
                    <a:pt x="44678" y="5422"/>
                    <a:pt x="46508" y="5633"/>
                    <a:pt x="48304" y="6020"/>
                  </a:cubicBezTo>
                  <a:cubicBezTo>
                    <a:pt x="48726" y="6126"/>
                    <a:pt x="49149" y="6232"/>
                    <a:pt x="49571" y="6302"/>
                  </a:cubicBezTo>
                  <a:cubicBezTo>
                    <a:pt x="50029" y="6373"/>
                    <a:pt x="50487" y="6513"/>
                    <a:pt x="50944" y="6725"/>
                  </a:cubicBezTo>
                  <a:cubicBezTo>
                    <a:pt x="51261" y="6901"/>
                    <a:pt x="51578" y="6971"/>
                    <a:pt x="51930" y="7041"/>
                  </a:cubicBezTo>
                  <a:cubicBezTo>
                    <a:pt x="54148" y="7464"/>
                    <a:pt x="56261" y="8238"/>
                    <a:pt x="58232" y="9295"/>
                  </a:cubicBezTo>
                  <a:cubicBezTo>
                    <a:pt x="58795" y="9576"/>
                    <a:pt x="59359" y="9858"/>
                    <a:pt x="59922" y="10140"/>
                  </a:cubicBezTo>
                  <a:cubicBezTo>
                    <a:pt x="61506" y="10914"/>
                    <a:pt x="63020" y="11794"/>
                    <a:pt x="64464" y="12780"/>
                  </a:cubicBezTo>
                  <a:cubicBezTo>
                    <a:pt x="64957" y="13097"/>
                    <a:pt x="65450" y="13484"/>
                    <a:pt x="65942" y="13801"/>
                  </a:cubicBezTo>
                  <a:cubicBezTo>
                    <a:pt x="66928" y="14540"/>
                    <a:pt x="67844" y="15385"/>
                    <a:pt x="68689" y="16301"/>
                  </a:cubicBezTo>
                  <a:cubicBezTo>
                    <a:pt x="69780" y="17392"/>
                    <a:pt x="70907" y="18519"/>
                    <a:pt x="71963" y="19610"/>
                  </a:cubicBezTo>
                  <a:cubicBezTo>
                    <a:pt x="72420" y="20033"/>
                    <a:pt x="72843" y="20526"/>
                    <a:pt x="73301" y="20983"/>
                  </a:cubicBezTo>
                  <a:cubicBezTo>
                    <a:pt x="73829" y="21582"/>
                    <a:pt x="74357" y="22180"/>
                    <a:pt x="74920" y="22849"/>
                  </a:cubicBezTo>
                  <a:cubicBezTo>
                    <a:pt x="75483" y="22920"/>
                    <a:pt x="76011" y="22920"/>
                    <a:pt x="76540" y="22920"/>
                  </a:cubicBezTo>
                  <a:cubicBezTo>
                    <a:pt x="76469" y="22603"/>
                    <a:pt x="76328" y="22321"/>
                    <a:pt x="76117" y="22075"/>
                  </a:cubicBezTo>
                  <a:cubicBezTo>
                    <a:pt x="74709" y="19962"/>
                    <a:pt x="73301" y="17850"/>
                    <a:pt x="71752" y="15843"/>
                  </a:cubicBezTo>
                  <a:cubicBezTo>
                    <a:pt x="69674" y="13062"/>
                    <a:pt x="67315" y="10527"/>
                    <a:pt x="64745" y="8203"/>
                  </a:cubicBezTo>
                  <a:cubicBezTo>
                    <a:pt x="63795" y="7429"/>
                    <a:pt x="62915" y="6584"/>
                    <a:pt x="61999" y="5774"/>
                  </a:cubicBezTo>
                  <a:cubicBezTo>
                    <a:pt x="60837" y="4718"/>
                    <a:pt x="59535" y="3838"/>
                    <a:pt x="58091" y="3134"/>
                  </a:cubicBezTo>
                  <a:cubicBezTo>
                    <a:pt x="57000" y="2605"/>
                    <a:pt x="55873" y="2148"/>
                    <a:pt x="54782" y="1655"/>
                  </a:cubicBezTo>
                  <a:cubicBezTo>
                    <a:pt x="53937" y="1303"/>
                    <a:pt x="53092" y="1056"/>
                    <a:pt x="52212" y="951"/>
                  </a:cubicBezTo>
                  <a:cubicBezTo>
                    <a:pt x="50733" y="775"/>
                    <a:pt x="49290" y="528"/>
                    <a:pt x="47846" y="387"/>
                  </a:cubicBezTo>
                  <a:cubicBezTo>
                    <a:pt x="46755" y="282"/>
                    <a:pt x="45699" y="247"/>
                    <a:pt x="44642" y="211"/>
                  </a:cubicBezTo>
                  <a:cubicBezTo>
                    <a:pt x="42847" y="141"/>
                    <a:pt x="41051" y="0"/>
                    <a:pt x="39256" y="35"/>
                  </a:cubicBezTo>
                  <a:cubicBezTo>
                    <a:pt x="37319" y="35"/>
                    <a:pt x="35454" y="211"/>
                    <a:pt x="33552" y="423"/>
                  </a:cubicBezTo>
                  <a:cubicBezTo>
                    <a:pt x="32355" y="528"/>
                    <a:pt x="31194" y="775"/>
                    <a:pt x="30032" y="1092"/>
                  </a:cubicBezTo>
                  <a:cubicBezTo>
                    <a:pt x="29398" y="1268"/>
                    <a:pt x="28764" y="1479"/>
                    <a:pt x="28166" y="1725"/>
                  </a:cubicBezTo>
                  <a:cubicBezTo>
                    <a:pt x="26828" y="2183"/>
                    <a:pt x="25525" y="2605"/>
                    <a:pt x="24223" y="3169"/>
                  </a:cubicBezTo>
                  <a:cubicBezTo>
                    <a:pt x="22850" y="3802"/>
                    <a:pt x="21512" y="4542"/>
                    <a:pt x="20244" y="5387"/>
                  </a:cubicBezTo>
                  <a:cubicBezTo>
                    <a:pt x="17850" y="6901"/>
                    <a:pt x="15491" y="8379"/>
                    <a:pt x="13133" y="9964"/>
                  </a:cubicBezTo>
                  <a:cubicBezTo>
                    <a:pt x="10703" y="11654"/>
                    <a:pt x="8415" y="13590"/>
                    <a:pt x="6408" y="15773"/>
                  </a:cubicBezTo>
                  <a:cubicBezTo>
                    <a:pt x="4260" y="18061"/>
                    <a:pt x="2359" y="20526"/>
                    <a:pt x="740" y="23201"/>
                  </a:cubicBezTo>
                  <a:cubicBezTo>
                    <a:pt x="493" y="23659"/>
                    <a:pt x="247" y="24152"/>
                    <a:pt x="0" y="246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0"/>
            <p:cNvSpPr/>
            <p:nvPr/>
          </p:nvSpPr>
          <p:spPr>
            <a:xfrm>
              <a:off x="4134999" y="1071270"/>
              <a:ext cx="1265164" cy="350474"/>
            </a:xfrm>
            <a:custGeom>
              <a:avLst/>
              <a:gdLst/>
              <a:ahLst/>
              <a:cxnLst/>
              <a:rect l="l" t="t" r="r" b="b"/>
              <a:pathLst>
                <a:path w="70414" h="19506" extrusionOk="0">
                  <a:moveTo>
                    <a:pt x="68336" y="17217"/>
                  </a:moveTo>
                  <a:lnTo>
                    <a:pt x="70413" y="16478"/>
                  </a:lnTo>
                  <a:cubicBezTo>
                    <a:pt x="70378" y="16407"/>
                    <a:pt x="70343" y="16337"/>
                    <a:pt x="70308" y="16302"/>
                  </a:cubicBezTo>
                  <a:cubicBezTo>
                    <a:pt x="69428" y="15351"/>
                    <a:pt x="68653" y="14365"/>
                    <a:pt x="67738" y="13485"/>
                  </a:cubicBezTo>
                  <a:cubicBezTo>
                    <a:pt x="66717" y="12570"/>
                    <a:pt x="65766" y="11584"/>
                    <a:pt x="64851" y="10563"/>
                  </a:cubicBezTo>
                  <a:cubicBezTo>
                    <a:pt x="63583" y="9225"/>
                    <a:pt x="62175" y="8028"/>
                    <a:pt x="60661" y="7042"/>
                  </a:cubicBezTo>
                  <a:cubicBezTo>
                    <a:pt x="59605" y="6373"/>
                    <a:pt x="58549" y="5704"/>
                    <a:pt x="57493" y="5071"/>
                  </a:cubicBezTo>
                  <a:cubicBezTo>
                    <a:pt x="56788" y="4683"/>
                    <a:pt x="56084" y="4331"/>
                    <a:pt x="55380" y="4050"/>
                  </a:cubicBezTo>
                  <a:cubicBezTo>
                    <a:pt x="53972" y="3486"/>
                    <a:pt x="52599" y="2923"/>
                    <a:pt x="51191" y="2395"/>
                  </a:cubicBezTo>
                  <a:cubicBezTo>
                    <a:pt x="49677" y="1796"/>
                    <a:pt x="48092" y="1339"/>
                    <a:pt x="46473" y="1022"/>
                  </a:cubicBezTo>
                  <a:cubicBezTo>
                    <a:pt x="45522" y="846"/>
                    <a:pt x="44572" y="599"/>
                    <a:pt x="43621" y="423"/>
                  </a:cubicBezTo>
                  <a:cubicBezTo>
                    <a:pt x="41966" y="142"/>
                    <a:pt x="40241" y="1"/>
                    <a:pt x="38551" y="71"/>
                  </a:cubicBezTo>
                  <a:cubicBezTo>
                    <a:pt x="36862" y="107"/>
                    <a:pt x="35136" y="177"/>
                    <a:pt x="33447" y="247"/>
                  </a:cubicBezTo>
                  <a:cubicBezTo>
                    <a:pt x="32249" y="283"/>
                    <a:pt x="31088" y="459"/>
                    <a:pt x="29926" y="740"/>
                  </a:cubicBezTo>
                  <a:cubicBezTo>
                    <a:pt x="29327" y="881"/>
                    <a:pt x="28694" y="1022"/>
                    <a:pt x="28060" y="1128"/>
                  </a:cubicBezTo>
                  <a:cubicBezTo>
                    <a:pt x="25631" y="1691"/>
                    <a:pt x="23201" y="2395"/>
                    <a:pt x="20843" y="3205"/>
                  </a:cubicBezTo>
                  <a:cubicBezTo>
                    <a:pt x="19927" y="3522"/>
                    <a:pt x="19012" y="3874"/>
                    <a:pt x="18132" y="4296"/>
                  </a:cubicBezTo>
                  <a:cubicBezTo>
                    <a:pt x="16794" y="4930"/>
                    <a:pt x="15491" y="5564"/>
                    <a:pt x="14188" y="6197"/>
                  </a:cubicBezTo>
                  <a:cubicBezTo>
                    <a:pt x="13696" y="6444"/>
                    <a:pt x="13238" y="6725"/>
                    <a:pt x="12815" y="7077"/>
                  </a:cubicBezTo>
                  <a:cubicBezTo>
                    <a:pt x="11266" y="8275"/>
                    <a:pt x="9752" y="9472"/>
                    <a:pt x="8239" y="10704"/>
                  </a:cubicBezTo>
                  <a:cubicBezTo>
                    <a:pt x="7042" y="11690"/>
                    <a:pt x="5915" y="12746"/>
                    <a:pt x="4859" y="13908"/>
                  </a:cubicBezTo>
                  <a:cubicBezTo>
                    <a:pt x="4753" y="13978"/>
                    <a:pt x="4683" y="14084"/>
                    <a:pt x="4577" y="14154"/>
                  </a:cubicBezTo>
                  <a:cubicBezTo>
                    <a:pt x="3274" y="15421"/>
                    <a:pt x="1937" y="16689"/>
                    <a:pt x="634" y="17956"/>
                  </a:cubicBezTo>
                  <a:cubicBezTo>
                    <a:pt x="352" y="18168"/>
                    <a:pt x="141" y="18449"/>
                    <a:pt x="0" y="18766"/>
                  </a:cubicBezTo>
                  <a:lnTo>
                    <a:pt x="2606" y="19505"/>
                  </a:lnTo>
                  <a:cubicBezTo>
                    <a:pt x="2711" y="19435"/>
                    <a:pt x="2817" y="19365"/>
                    <a:pt x="2887" y="19294"/>
                  </a:cubicBezTo>
                  <a:cubicBezTo>
                    <a:pt x="4542" y="17851"/>
                    <a:pt x="6267" y="16513"/>
                    <a:pt x="8098" y="15351"/>
                  </a:cubicBezTo>
                  <a:cubicBezTo>
                    <a:pt x="10105" y="14048"/>
                    <a:pt x="12217" y="12922"/>
                    <a:pt x="14400" y="11971"/>
                  </a:cubicBezTo>
                  <a:cubicBezTo>
                    <a:pt x="16618" y="10915"/>
                    <a:pt x="18871" y="9929"/>
                    <a:pt x="21195" y="9084"/>
                  </a:cubicBezTo>
                  <a:cubicBezTo>
                    <a:pt x="21406" y="9014"/>
                    <a:pt x="21617" y="8908"/>
                    <a:pt x="21828" y="8803"/>
                  </a:cubicBezTo>
                  <a:cubicBezTo>
                    <a:pt x="24011" y="7676"/>
                    <a:pt x="26300" y="6796"/>
                    <a:pt x="28729" y="6268"/>
                  </a:cubicBezTo>
                  <a:cubicBezTo>
                    <a:pt x="30313" y="5880"/>
                    <a:pt x="31933" y="5599"/>
                    <a:pt x="33587" y="5458"/>
                  </a:cubicBezTo>
                  <a:cubicBezTo>
                    <a:pt x="35348" y="5317"/>
                    <a:pt x="37073" y="5141"/>
                    <a:pt x="38833" y="5036"/>
                  </a:cubicBezTo>
                  <a:cubicBezTo>
                    <a:pt x="39854" y="4965"/>
                    <a:pt x="40910" y="4965"/>
                    <a:pt x="41931" y="5036"/>
                  </a:cubicBezTo>
                  <a:cubicBezTo>
                    <a:pt x="43093" y="5071"/>
                    <a:pt x="44255" y="5247"/>
                    <a:pt x="45417" y="5388"/>
                  </a:cubicBezTo>
                  <a:cubicBezTo>
                    <a:pt x="46367" y="5493"/>
                    <a:pt x="47283" y="5669"/>
                    <a:pt x="48198" y="5810"/>
                  </a:cubicBezTo>
                  <a:cubicBezTo>
                    <a:pt x="50346" y="6233"/>
                    <a:pt x="52458" y="6831"/>
                    <a:pt x="54500" y="7570"/>
                  </a:cubicBezTo>
                  <a:cubicBezTo>
                    <a:pt x="55662" y="7993"/>
                    <a:pt x="56788" y="8591"/>
                    <a:pt x="57809" y="9296"/>
                  </a:cubicBezTo>
                  <a:cubicBezTo>
                    <a:pt x="60274" y="10985"/>
                    <a:pt x="62738" y="12675"/>
                    <a:pt x="65132" y="14506"/>
                  </a:cubicBezTo>
                  <a:cubicBezTo>
                    <a:pt x="66013" y="15210"/>
                    <a:pt x="66822" y="15950"/>
                    <a:pt x="67667" y="16654"/>
                  </a:cubicBezTo>
                  <a:cubicBezTo>
                    <a:pt x="67914" y="16830"/>
                    <a:pt x="68125" y="17041"/>
                    <a:pt x="68336" y="17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0"/>
            <p:cNvSpPr/>
            <p:nvPr/>
          </p:nvSpPr>
          <p:spPr>
            <a:xfrm>
              <a:off x="4198245" y="1179452"/>
              <a:ext cx="1144979" cy="270752"/>
            </a:xfrm>
            <a:custGeom>
              <a:avLst/>
              <a:gdLst/>
              <a:ahLst/>
              <a:cxnLst/>
              <a:rect l="l" t="t" r="r" b="b"/>
              <a:pathLst>
                <a:path w="63725" h="15069" extrusionOk="0">
                  <a:moveTo>
                    <a:pt x="61401" y="14329"/>
                  </a:moveTo>
                  <a:lnTo>
                    <a:pt x="63725" y="11900"/>
                  </a:lnTo>
                  <a:cubicBezTo>
                    <a:pt x="63725" y="11759"/>
                    <a:pt x="63584" y="11689"/>
                    <a:pt x="63478" y="11583"/>
                  </a:cubicBezTo>
                  <a:cubicBezTo>
                    <a:pt x="61718" y="9999"/>
                    <a:pt x="59852" y="8556"/>
                    <a:pt x="57916" y="7218"/>
                  </a:cubicBezTo>
                  <a:cubicBezTo>
                    <a:pt x="56578" y="6302"/>
                    <a:pt x="55275" y="5387"/>
                    <a:pt x="53973" y="4472"/>
                  </a:cubicBezTo>
                  <a:cubicBezTo>
                    <a:pt x="52670" y="3556"/>
                    <a:pt x="51262" y="2852"/>
                    <a:pt x="49748" y="2394"/>
                  </a:cubicBezTo>
                  <a:cubicBezTo>
                    <a:pt x="48551" y="2007"/>
                    <a:pt x="47354" y="1620"/>
                    <a:pt x="46122" y="1338"/>
                  </a:cubicBezTo>
                  <a:cubicBezTo>
                    <a:pt x="44678" y="1021"/>
                    <a:pt x="43235" y="775"/>
                    <a:pt x="41791" y="528"/>
                  </a:cubicBezTo>
                  <a:cubicBezTo>
                    <a:pt x="39608" y="141"/>
                    <a:pt x="37390" y="0"/>
                    <a:pt x="35172" y="141"/>
                  </a:cubicBezTo>
                  <a:cubicBezTo>
                    <a:pt x="33588" y="212"/>
                    <a:pt x="32004" y="388"/>
                    <a:pt x="30384" y="528"/>
                  </a:cubicBezTo>
                  <a:cubicBezTo>
                    <a:pt x="28061" y="740"/>
                    <a:pt x="25772" y="1162"/>
                    <a:pt x="23519" y="1796"/>
                  </a:cubicBezTo>
                  <a:cubicBezTo>
                    <a:pt x="22181" y="2183"/>
                    <a:pt x="20878" y="2676"/>
                    <a:pt x="19611" y="3204"/>
                  </a:cubicBezTo>
                  <a:cubicBezTo>
                    <a:pt x="16970" y="4225"/>
                    <a:pt x="14365" y="5281"/>
                    <a:pt x="11830" y="6478"/>
                  </a:cubicBezTo>
                  <a:cubicBezTo>
                    <a:pt x="10316" y="7182"/>
                    <a:pt x="8838" y="7922"/>
                    <a:pt x="7394" y="8696"/>
                  </a:cubicBezTo>
                  <a:cubicBezTo>
                    <a:pt x="5247" y="9858"/>
                    <a:pt x="3205" y="11231"/>
                    <a:pt x="1339" y="12780"/>
                  </a:cubicBezTo>
                  <a:cubicBezTo>
                    <a:pt x="881" y="13132"/>
                    <a:pt x="494" y="13484"/>
                    <a:pt x="1" y="13872"/>
                  </a:cubicBezTo>
                  <a:cubicBezTo>
                    <a:pt x="247" y="14224"/>
                    <a:pt x="635" y="14259"/>
                    <a:pt x="881" y="14470"/>
                  </a:cubicBezTo>
                  <a:cubicBezTo>
                    <a:pt x="1163" y="14681"/>
                    <a:pt x="1480" y="14858"/>
                    <a:pt x="1761" y="15069"/>
                  </a:cubicBezTo>
                  <a:cubicBezTo>
                    <a:pt x="2888" y="14576"/>
                    <a:pt x="3979" y="14118"/>
                    <a:pt x="5071" y="13590"/>
                  </a:cubicBezTo>
                  <a:cubicBezTo>
                    <a:pt x="8767" y="11865"/>
                    <a:pt x="12499" y="10210"/>
                    <a:pt x="16337" y="8872"/>
                  </a:cubicBezTo>
                  <a:cubicBezTo>
                    <a:pt x="19048" y="7922"/>
                    <a:pt x="21794" y="7077"/>
                    <a:pt x="24540" y="6267"/>
                  </a:cubicBezTo>
                  <a:cubicBezTo>
                    <a:pt x="27110" y="5493"/>
                    <a:pt x="29750" y="4964"/>
                    <a:pt x="32426" y="4683"/>
                  </a:cubicBezTo>
                  <a:cubicBezTo>
                    <a:pt x="34715" y="4436"/>
                    <a:pt x="37003" y="4436"/>
                    <a:pt x="39256" y="4753"/>
                  </a:cubicBezTo>
                  <a:cubicBezTo>
                    <a:pt x="42390" y="5140"/>
                    <a:pt x="45453" y="5915"/>
                    <a:pt x="48375" y="7077"/>
                  </a:cubicBezTo>
                  <a:cubicBezTo>
                    <a:pt x="49537" y="7535"/>
                    <a:pt x="50734" y="7992"/>
                    <a:pt x="51931" y="8450"/>
                  </a:cubicBezTo>
                  <a:cubicBezTo>
                    <a:pt x="53374" y="9048"/>
                    <a:pt x="54712" y="9788"/>
                    <a:pt x="56015" y="10633"/>
                  </a:cubicBezTo>
                  <a:cubicBezTo>
                    <a:pt x="57247" y="11442"/>
                    <a:pt x="58479" y="12252"/>
                    <a:pt x="59676" y="13097"/>
                  </a:cubicBezTo>
                  <a:cubicBezTo>
                    <a:pt x="60310" y="13484"/>
                    <a:pt x="60838" y="13907"/>
                    <a:pt x="61401" y="143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0"/>
            <p:cNvSpPr/>
            <p:nvPr/>
          </p:nvSpPr>
          <p:spPr>
            <a:xfrm>
              <a:off x="3622600" y="646200"/>
              <a:ext cx="2277291" cy="1133588"/>
            </a:xfrm>
            <a:custGeom>
              <a:avLst/>
              <a:gdLst/>
              <a:ahLst/>
              <a:cxnLst/>
              <a:rect l="l" t="t" r="r" b="b"/>
              <a:pathLst>
                <a:path w="126745" h="63091" extrusionOk="0">
                  <a:moveTo>
                    <a:pt x="19857" y="35348"/>
                  </a:moveTo>
                  <a:cubicBezTo>
                    <a:pt x="20456" y="33763"/>
                    <a:pt x="21125" y="32214"/>
                    <a:pt x="21829" y="30665"/>
                  </a:cubicBezTo>
                  <a:cubicBezTo>
                    <a:pt x="22709" y="28694"/>
                    <a:pt x="23765" y="26757"/>
                    <a:pt x="24962" y="24962"/>
                  </a:cubicBezTo>
                  <a:cubicBezTo>
                    <a:pt x="25737" y="23835"/>
                    <a:pt x="26511" y="22744"/>
                    <a:pt x="27286" y="21652"/>
                  </a:cubicBezTo>
                  <a:cubicBezTo>
                    <a:pt x="29398" y="18730"/>
                    <a:pt x="31722" y="15949"/>
                    <a:pt x="34186" y="13308"/>
                  </a:cubicBezTo>
                  <a:cubicBezTo>
                    <a:pt x="36123" y="11266"/>
                    <a:pt x="38235" y="9365"/>
                    <a:pt x="40524" y="7746"/>
                  </a:cubicBezTo>
                  <a:cubicBezTo>
                    <a:pt x="42566" y="6196"/>
                    <a:pt x="44748" y="4894"/>
                    <a:pt x="47037" y="3838"/>
                  </a:cubicBezTo>
                  <a:cubicBezTo>
                    <a:pt x="50663" y="2183"/>
                    <a:pt x="54571" y="1162"/>
                    <a:pt x="58549" y="810"/>
                  </a:cubicBezTo>
                  <a:cubicBezTo>
                    <a:pt x="60134" y="634"/>
                    <a:pt x="61718" y="493"/>
                    <a:pt x="63302" y="317"/>
                  </a:cubicBezTo>
                  <a:cubicBezTo>
                    <a:pt x="65732" y="0"/>
                    <a:pt x="68196" y="141"/>
                    <a:pt x="70555" y="739"/>
                  </a:cubicBezTo>
                  <a:cubicBezTo>
                    <a:pt x="71928" y="1091"/>
                    <a:pt x="73301" y="1444"/>
                    <a:pt x="74674" y="1760"/>
                  </a:cubicBezTo>
                  <a:cubicBezTo>
                    <a:pt x="76012" y="2077"/>
                    <a:pt x="77315" y="2500"/>
                    <a:pt x="78582" y="2993"/>
                  </a:cubicBezTo>
                  <a:cubicBezTo>
                    <a:pt x="80272" y="3662"/>
                    <a:pt x="81891" y="4436"/>
                    <a:pt x="83441" y="5351"/>
                  </a:cubicBezTo>
                  <a:cubicBezTo>
                    <a:pt x="84708" y="6056"/>
                    <a:pt x="85870" y="6936"/>
                    <a:pt x="86926" y="7922"/>
                  </a:cubicBezTo>
                  <a:cubicBezTo>
                    <a:pt x="87489" y="8414"/>
                    <a:pt x="88088" y="8872"/>
                    <a:pt x="88686" y="9330"/>
                  </a:cubicBezTo>
                  <a:cubicBezTo>
                    <a:pt x="89179" y="9752"/>
                    <a:pt x="89707" y="10104"/>
                    <a:pt x="90165" y="10527"/>
                  </a:cubicBezTo>
                  <a:cubicBezTo>
                    <a:pt x="91292" y="11548"/>
                    <a:pt x="92418" y="12604"/>
                    <a:pt x="93510" y="13660"/>
                  </a:cubicBezTo>
                  <a:cubicBezTo>
                    <a:pt x="94002" y="14118"/>
                    <a:pt x="94460" y="14646"/>
                    <a:pt x="94918" y="15174"/>
                  </a:cubicBezTo>
                  <a:cubicBezTo>
                    <a:pt x="96291" y="16794"/>
                    <a:pt x="97664" y="18448"/>
                    <a:pt x="99037" y="20138"/>
                  </a:cubicBezTo>
                  <a:cubicBezTo>
                    <a:pt x="99706" y="20948"/>
                    <a:pt x="100375" y="21793"/>
                    <a:pt x="101009" y="22638"/>
                  </a:cubicBezTo>
                  <a:cubicBezTo>
                    <a:pt x="103191" y="25701"/>
                    <a:pt x="105022" y="29010"/>
                    <a:pt x="106430" y="32496"/>
                  </a:cubicBezTo>
                  <a:cubicBezTo>
                    <a:pt x="107135" y="34115"/>
                    <a:pt x="107874" y="35735"/>
                    <a:pt x="108402" y="37425"/>
                  </a:cubicBezTo>
                  <a:cubicBezTo>
                    <a:pt x="108543" y="37882"/>
                    <a:pt x="108684" y="38305"/>
                    <a:pt x="108824" y="38763"/>
                  </a:cubicBezTo>
                  <a:cubicBezTo>
                    <a:pt x="109881" y="38587"/>
                    <a:pt x="110937" y="38587"/>
                    <a:pt x="111993" y="38798"/>
                  </a:cubicBezTo>
                  <a:cubicBezTo>
                    <a:pt x="113049" y="39079"/>
                    <a:pt x="114070" y="39502"/>
                    <a:pt x="115021" y="40030"/>
                  </a:cubicBezTo>
                  <a:cubicBezTo>
                    <a:pt x="115971" y="40523"/>
                    <a:pt x="116781" y="41262"/>
                    <a:pt x="117344" y="42142"/>
                  </a:cubicBezTo>
                  <a:lnTo>
                    <a:pt x="117661" y="42107"/>
                  </a:lnTo>
                  <a:cubicBezTo>
                    <a:pt x="118647" y="41931"/>
                    <a:pt x="119668" y="42037"/>
                    <a:pt x="120583" y="42389"/>
                  </a:cubicBezTo>
                  <a:cubicBezTo>
                    <a:pt x="121323" y="42671"/>
                    <a:pt x="122027" y="43058"/>
                    <a:pt x="122661" y="43480"/>
                  </a:cubicBezTo>
                  <a:cubicBezTo>
                    <a:pt x="123646" y="44149"/>
                    <a:pt x="124527" y="45029"/>
                    <a:pt x="125160" y="46015"/>
                  </a:cubicBezTo>
                  <a:cubicBezTo>
                    <a:pt x="126181" y="47599"/>
                    <a:pt x="126709" y="49430"/>
                    <a:pt x="126709" y="51296"/>
                  </a:cubicBezTo>
                  <a:cubicBezTo>
                    <a:pt x="126745" y="52458"/>
                    <a:pt x="126287" y="53585"/>
                    <a:pt x="125512" y="54394"/>
                  </a:cubicBezTo>
                  <a:cubicBezTo>
                    <a:pt x="125231" y="54676"/>
                    <a:pt x="124914" y="54958"/>
                    <a:pt x="124597" y="55204"/>
                  </a:cubicBezTo>
                  <a:cubicBezTo>
                    <a:pt x="123083" y="56260"/>
                    <a:pt x="121393" y="57035"/>
                    <a:pt x="119598" y="57387"/>
                  </a:cubicBezTo>
                  <a:cubicBezTo>
                    <a:pt x="118506" y="57669"/>
                    <a:pt x="117380" y="57669"/>
                    <a:pt x="116288" y="57457"/>
                  </a:cubicBezTo>
                  <a:lnTo>
                    <a:pt x="115690" y="57317"/>
                  </a:lnTo>
                  <a:lnTo>
                    <a:pt x="115443" y="57633"/>
                  </a:lnTo>
                  <a:cubicBezTo>
                    <a:pt x="114528" y="58866"/>
                    <a:pt x="113401" y="59957"/>
                    <a:pt x="112099" y="60802"/>
                  </a:cubicBezTo>
                  <a:cubicBezTo>
                    <a:pt x="110550" y="61858"/>
                    <a:pt x="108648" y="62281"/>
                    <a:pt x="106818" y="61964"/>
                  </a:cubicBezTo>
                  <a:cubicBezTo>
                    <a:pt x="103473" y="61436"/>
                    <a:pt x="100833" y="59851"/>
                    <a:pt x="99072" y="56894"/>
                  </a:cubicBezTo>
                  <a:cubicBezTo>
                    <a:pt x="98967" y="56788"/>
                    <a:pt x="98896" y="56683"/>
                    <a:pt x="98791" y="56577"/>
                  </a:cubicBezTo>
                  <a:cubicBezTo>
                    <a:pt x="98474" y="56718"/>
                    <a:pt x="98227" y="56859"/>
                    <a:pt x="97981" y="56964"/>
                  </a:cubicBezTo>
                  <a:cubicBezTo>
                    <a:pt x="95939" y="57915"/>
                    <a:pt x="93721" y="58338"/>
                    <a:pt x="91468" y="58232"/>
                  </a:cubicBezTo>
                  <a:cubicBezTo>
                    <a:pt x="90376" y="58161"/>
                    <a:pt x="89355" y="57669"/>
                    <a:pt x="88616" y="56824"/>
                  </a:cubicBezTo>
                  <a:cubicBezTo>
                    <a:pt x="87982" y="56155"/>
                    <a:pt x="87489" y="55310"/>
                    <a:pt x="87243" y="54394"/>
                  </a:cubicBezTo>
                  <a:cubicBezTo>
                    <a:pt x="86750" y="52669"/>
                    <a:pt x="86961" y="50803"/>
                    <a:pt x="87806" y="49219"/>
                  </a:cubicBezTo>
                  <a:cubicBezTo>
                    <a:pt x="88053" y="48691"/>
                    <a:pt x="88369" y="48198"/>
                    <a:pt x="88757" y="47776"/>
                  </a:cubicBezTo>
                  <a:cubicBezTo>
                    <a:pt x="89426" y="46966"/>
                    <a:pt x="90482" y="46578"/>
                    <a:pt x="91503" y="46755"/>
                  </a:cubicBezTo>
                  <a:cubicBezTo>
                    <a:pt x="91679" y="46790"/>
                    <a:pt x="91890" y="46790"/>
                    <a:pt x="92101" y="46825"/>
                  </a:cubicBezTo>
                  <a:lnTo>
                    <a:pt x="92735" y="45065"/>
                  </a:lnTo>
                  <a:cubicBezTo>
                    <a:pt x="92207" y="44572"/>
                    <a:pt x="91644" y="44114"/>
                    <a:pt x="91045" y="43727"/>
                  </a:cubicBezTo>
                  <a:cubicBezTo>
                    <a:pt x="89883" y="42917"/>
                    <a:pt x="88686" y="42142"/>
                    <a:pt x="87524" y="41333"/>
                  </a:cubicBezTo>
                  <a:cubicBezTo>
                    <a:pt x="85905" y="40241"/>
                    <a:pt x="84180" y="39326"/>
                    <a:pt x="82349" y="38622"/>
                  </a:cubicBezTo>
                  <a:cubicBezTo>
                    <a:pt x="81575" y="38340"/>
                    <a:pt x="80800" y="38023"/>
                    <a:pt x="80025" y="37706"/>
                  </a:cubicBezTo>
                  <a:cubicBezTo>
                    <a:pt x="77279" y="36615"/>
                    <a:pt x="74428" y="35840"/>
                    <a:pt x="71505" y="35453"/>
                  </a:cubicBezTo>
                  <a:cubicBezTo>
                    <a:pt x="68935" y="35101"/>
                    <a:pt x="66330" y="35066"/>
                    <a:pt x="63760" y="35418"/>
                  </a:cubicBezTo>
                  <a:cubicBezTo>
                    <a:pt x="61331" y="35735"/>
                    <a:pt x="58902" y="36228"/>
                    <a:pt x="56543" y="36897"/>
                  </a:cubicBezTo>
                  <a:cubicBezTo>
                    <a:pt x="55557" y="37178"/>
                    <a:pt x="54571" y="37495"/>
                    <a:pt x="53585" y="37812"/>
                  </a:cubicBezTo>
                  <a:cubicBezTo>
                    <a:pt x="51860" y="38340"/>
                    <a:pt x="50170" y="38833"/>
                    <a:pt x="48516" y="39432"/>
                  </a:cubicBezTo>
                  <a:cubicBezTo>
                    <a:pt x="44713" y="40805"/>
                    <a:pt x="41052" y="42389"/>
                    <a:pt x="37426" y="44079"/>
                  </a:cubicBezTo>
                  <a:cubicBezTo>
                    <a:pt x="36686" y="44466"/>
                    <a:pt x="35947" y="44748"/>
                    <a:pt x="35137" y="44924"/>
                  </a:cubicBezTo>
                  <a:cubicBezTo>
                    <a:pt x="34891" y="44959"/>
                    <a:pt x="34609" y="45065"/>
                    <a:pt x="34433" y="45276"/>
                  </a:cubicBezTo>
                  <a:lnTo>
                    <a:pt x="35313" y="46966"/>
                  </a:lnTo>
                  <a:lnTo>
                    <a:pt x="36017" y="46966"/>
                  </a:lnTo>
                  <a:cubicBezTo>
                    <a:pt x="36510" y="46931"/>
                    <a:pt x="37003" y="46966"/>
                    <a:pt x="37461" y="47107"/>
                  </a:cubicBezTo>
                  <a:cubicBezTo>
                    <a:pt x="39151" y="47529"/>
                    <a:pt x="40629" y="48304"/>
                    <a:pt x="41686" y="49782"/>
                  </a:cubicBezTo>
                  <a:cubicBezTo>
                    <a:pt x="42706" y="51226"/>
                    <a:pt x="43270" y="52986"/>
                    <a:pt x="43270" y="54746"/>
                  </a:cubicBezTo>
                  <a:cubicBezTo>
                    <a:pt x="43305" y="55169"/>
                    <a:pt x="43199" y="55556"/>
                    <a:pt x="43023" y="55943"/>
                  </a:cubicBezTo>
                  <a:cubicBezTo>
                    <a:pt x="42918" y="56155"/>
                    <a:pt x="42847" y="56366"/>
                    <a:pt x="42777" y="56577"/>
                  </a:cubicBezTo>
                  <a:cubicBezTo>
                    <a:pt x="42566" y="57528"/>
                    <a:pt x="42002" y="58373"/>
                    <a:pt x="41263" y="58971"/>
                  </a:cubicBezTo>
                  <a:cubicBezTo>
                    <a:pt x="40665" y="59429"/>
                    <a:pt x="40031" y="59851"/>
                    <a:pt x="39362" y="60203"/>
                  </a:cubicBezTo>
                  <a:cubicBezTo>
                    <a:pt x="37602" y="61154"/>
                    <a:pt x="35595" y="61541"/>
                    <a:pt x="33623" y="61365"/>
                  </a:cubicBezTo>
                  <a:cubicBezTo>
                    <a:pt x="33342" y="61365"/>
                    <a:pt x="33060" y="61295"/>
                    <a:pt x="32813" y="61224"/>
                  </a:cubicBezTo>
                  <a:cubicBezTo>
                    <a:pt x="31511" y="60943"/>
                    <a:pt x="30314" y="60344"/>
                    <a:pt x="29293" y="59499"/>
                  </a:cubicBezTo>
                  <a:cubicBezTo>
                    <a:pt x="29187" y="59429"/>
                    <a:pt x="29117" y="59359"/>
                    <a:pt x="29011" y="59323"/>
                  </a:cubicBezTo>
                  <a:cubicBezTo>
                    <a:pt x="28941" y="59464"/>
                    <a:pt x="28835" y="59570"/>
                    <a:pt x="28765" y="59711"/>
                  </a:cubicBezTo>
                  <a:cubicBezTo>
                    <a:pt x="28448" y="60168"/>
                    <a:pt x="28096" y="60591"/>
                    <a:pt x="27638" y="60943"/>
                  </a:cubicBezTo>
                  <a:cubicBezTo>
                    <a:pt x="25772" y="62316"/>
                    <a:pt x="23765" y="63090"/>
                    <a:pt x="21407" y="62914"/>
                  </a:cubicBezTo>
                  <a:cubicBezTo>
                    <a:pt x="20773" y="62914"/>
                    <a:pt x="20139" y="62738"/>
                    <a:pt x="19576" y="62492"/>
                  </a:cubicBezTo>
                  <a:cubicBezTo>
                    <a:pt x="18872" y="62140"/>
                    <a:pt x="18238" y="61717"/>
                    <a:pt x="17710" y="61154"/>
                  </a:cubicBezTo>
                  <a:cubicBezTo>
                    <a:pt x="17252" y="60696"/>
                    <a:pt x="16830" y="60168"/>
                    <a:pt x="16372" y="59675"/>
                  </a:cubicBezTo>
                  <a:cubicBezTo>
                    <a:pt x="16302" y="59570"/>
                    <a:pt x="16196" y="59499"/>
                    <a:pt x="16055" y="59394"/>
                  </a:cubicBezTo>
                  <a:cubicBezTo>
                    <a:pt x="14647" y="60203"/>
                    <a:pt x="13098" y="60767"/>
                    <a:pt x="11478" y="61013"/>
                  </a:cubicBezTo>
                  <a:cubicBezTo>
                    <a:pt x="9929" y="61330"/>
                    <a:pt x="8345" y="61295"/>
                    <a:pt x="6796" y="60908"/>
                  </a:cubicBezTo>
                  <a:cubicBezTo>
                    <a:pt x="5211" y="60485"/>
                    <a:pt x="3768" y="59746"/>
                    <a:pt x="2430" y="58760"/>
                  </a:cubicBezTo>
                  <a:cubicBezTo>
                    <a:pt x="1374" y="57950"/>
                    <a:pt x="564" y="56824"/>
                    <a:pt x="142" y="55521"/>
                  </a:cubicBezTo>
                  <a:cubicBezTo>
                    <a:pt x="71" y="55239"/>
                    <a:pt x="1" y="54958"/>
                    <a:pt x="1" y="54641"/>
                  </a:cubicBezTo>
                  <a:cubicBezTo>
                    <a:pt x="1" y="54078"/>
                    <a:pt x="1" y="53514"/>
                    <a:pt x="36" y="52951"/>
                  </a:cubicBezTo>
                  <a:cubicBezTo>
                    <a:pt x="36" y="52493"/>
                    <a:pt x="177" y="52071"/>
                    <a:pt x="423" y="51683"/>
                  </a:cubicBezTo>
                  <a:cubicBezTo>
                    <a:pt x="705" y="51226"/>
                    <a:pt x="987" y="50768"/>
                    <a:pt x="1304" y="50346"/>
                  </a:cubicBezTo>
                  <a:cubicBezTo>
                    <a:pt x="2184" y="49184"/>
                    <a:pt x="3205" y="48233"/>
                    <a:pt x="4789" y="48057"/>
                  </a:cubicBezTo>
                  <a:cubicBezTo>
                    <a:pt x="4754" y="47952"/>
                    <a:pt x="4719" y="47811"/>
                    <a:pt x="4683" y="47705"/>
                  </a:cubicBezTo>
                  <a:cubicBezTo>
                    <a:pt x="4507" y="47388"/>
                    <a:pt x="4437" y="47036"/>
                    <a:pt x="4437" y="46649"/>
                  </a:cubicBezTo>
                  <a:cubicBezTo>
                    <a:pt x="4437" y="46262"/>
                    <a:pt x="4437" y="45839"/>
                    <a:pt x="4472" y="45452"/>
                  </a:cubicBezTo>
                  <a:cubicBezTo>
                    <a:pt x="4472" y="44924"/>
                    <a:pt x="4613" y="44396"/>
                    <a:pt x="4859" y="43903"/>
                  </a:cubicBezTo>
                  <a:cubicBezTo>
                    <a:pt x="5176" y="43410"/>
                    <a:pt x="5458" y="42917"/>
                    <a:pt x="5810" y="42424"/>
                  </a:cubicBezTo>
                  <a:cubicBezTo>
                    <a:pt x="5951" y="42178"/>
                    <a:pt x="6197" y="41966"/>
                    <a:pt x="6444" y="41826"/>
                  </a:cubicBezTo>
                  <a:cubicBezTo>
                    <a:pt x="7359" y="41297"/>
                    <a:pt x="8345" y="40945"/>
                    <a:pt x="9366" y="40769"/>
                  </a:cubicBezTo>
                  <a:cubicBezTo>
                    <a:pt x="10211" y="40593"/>
                    <a:pt x="11056" y="40769"/>
                    <a:pt x="11760" y="41227"/>
                  </a:cubicBezTo>
                  <a:cubicBezTo>
                    <a:pt x="11901" y="41333"/>
                    <a:pt x="12042" y="41438"/>
                    <a:pt x="12182" y="41509"/>
                  </a:cubicBezTo>
                  <a:cubicBezTo>
                    <a:pt x="12570" y="41121"/>
                    <a:pt x="12922" y="40769"/>
                    <a:pt x="13239" y="40382"/>
                  </a:cubicBezTo>
                  <a:cubicBezTo>
                    <a:pt x="13872" y="39678"/>
                    <a:pt x="14717" y="39185"/>
                    <a:pt x="15597" y="38939"/>
                  </a:cubicBezTo>
                  <a:cubicBezTo>
                    <a:pt x="16478" y="38657"/>
                    <a:pt x="17393" y="38516"/>
                    <a:pt x="18308" y="38446"/>
                  </a:cubicBezTo>
                  <a:cubicBezTo>
                    <a:pt x="18520" y="38446"/>
                    <a:pt x="18696" y="38411"/>
                    <a:pt x="18907" y="38411"/>
                  </a:cubicBezTo>
                  <a:cubicBezTo>
                    <a:pt x="19224" y="37354"/>
                    <a:pt x="19470" y="36333"/>
                    <a:pt x="19857" y="35348"/>
                  </a:cubicBezTo>
                  <a:close/>
                  <a:moveTo>
                    <a:pt x="23202" y="40840"/>
                  </a:moveTo>
                  <a:cubicBezTo>
                    <a:pt x="22674" y="40382"/>
                    <a:pt x="22075" y="40065"/>
                    <a:pt x="21407" y="39924"/>
                  </a:cubicBezTo>
                  <a:cubicBezTo>
                    <a:pt x="20350" y="39643"/>
                    <a:pt x="19259" y="39467"/>
                    <a:pt x="18167" y="39432"/>
                  </a:cubicBezTo>
                  <a:cubicBezTo>
                    <a:pt x="17534" y="39396"/>
                    <a:pt x="16900" y="39502"/>
                    <a:pt x="16302" y="39784"/>
                  </a:cubicBezTo>
                  <a:cubicBezTo>
                    <a:pt x="15703" y="40065"/>
                    <a:pt x="15069" y="40312"/>
                    <a:pt x="14471" y="40664"/>
                  </a:cubicBezTo>
                  <a:cubicBezTo>
                    <a:pt x="14084" y="40875"/>
                    <a:pt x="13731" y="41121"/>
                    <a:pt x="13379" y="41368"/>
                  </a:cubicBezTo>
                  <a:cubicBezTo>
                    <a:pt x="13203" y="41544"/>
                    <a:pt x="13027" y="41720"/>
                    <a:pt x="12957" y="41966"/>
                  </a:cubicBezTo>
                  <a:cubicBezTo>
                    <a:pt x="12851" y="42178"/>
                    <a:pt x="12710" y="42354"/>
                    <a:pt x="12534" y="42530"/>
                  </a:cubicBezTo>
                  <a:cubicBezTo>
                    <a:pt x="12323" y="42459"/>
                    <a:pt x="12112" y="42389"/>
                    <a:pt x="11901" y="42283"/>
                  </a:cubicBezTo>
                  <a:cubicBezTo>
                    <a:pt x="10950" y="41826"/>
                    <a:pt x="9894" y="41685"/>
                    <a:pt x="8838" y="41790"/>
                  </a:cubicBezTo>
                  <a:cubicBezTo>
                    <a:pt x="8098" y="41896"/>
                    <a:pt x="7429" y="42248"/>
                    <a:pt x="6901" y="42776"/>
                  </a:cubicBezTo>
                  <a:cubicBezTo>
                    <a:pt x="6232" y="43480"/>
                    <a:pt x="5704" y="44360"/>
                    <a:pt x="5458" y="45346"/>
                  </a:cubicBezTo>
                  <a:cubicBezTo>
                    <a:pt x="5282" y="46015"/>
                    <a:pt x="5352" y="46755"/>
                    <a:pt x="5634" y="47423"/>
                  </a:cubicBezTo>
                  <a:cubicBezTo>
                    <a:pt x="5740" y="47635"/>
                    <a:pt x="5845" y="47811"/>
                    <a:pt x="6021" y="47952"/>
                  </a:cubicBezTo>
                  <a:cubicBezTo>
                    <a:pt x="6162" y="48128"/>
                    <a:pt x="6338" y="48268"/>
                    <a:pt x="6479" y="48444"/>
                  </a:cubicBezTo>
                  <a:cubicBezTo>
                    <a:pt x="6620" y="48585"/>
                    <a:pt x="6655" y="48797"/>
                    <a:pt x="6514" y="48937"/>
                  </a:cubicBezTo>
                  <a:cubicBezTo>
                    <a:pt x="6444" y="49043"/>
                    <a:pt x="6303" y="49113"/>
                    <a:pt x="6162" y="49149"/>
                  </a:cubicBezTo>
                  <a:cubicBezTo>
                    <a:pt x="5986" y="49149"/>
                    <a:pt x="5810" y="49113"/>
                    <a:pt x="5634" y="49078"/>
                  </a:cubicBezTo>
                  <a:cubicBezTo>
                    <a:pt x="4824" y="48937"/>
                    <a:pt x="4014" y="49149"/>
                    <a:pt x="3416" y="49677"/>
                  </a:cubicBezTo>
                  <a:cubicBezTo>
                    <a:pt x="2888" y="50029"/>
                    <a:pt x="2430" y="50522"/>
                    <a:pt x="2078" y="51120"/>
                  </a:cubicBezTo>
                  <a:cubicBezTo>
                    <a:pt x="1867" y="51472"/>
                    <a:pt x="1656" y="51789"/>
                    <a:pt x="1409" y="52141"/>
                  </a:cubicBezTo>
                  <a:cubicBezTo>
                    <a:pt x="670" y="53197"/>
                    <a:pt x="740" y="55239"/>
                    <a:pt x="1515" y="56225"/>
                  </a:cubicBezTo>
                  <a:cubicBezTo>
                    <a:pt x="1972" y="56929"/>
                    <a:pt x="2571" y="57528"/>
                    <a:pt x="3275" y="57985"/>
                  </a:cubicBezTo>
                  <a:cubicBezTo>
                    <a:pt x="3698" y="58267"/>
                    <a:pt x="4155" y="58584"/>
                    <a:pt x="4578" y="58866"/>
                  </a:cubicBezTo>
                  <a:cubicBezTo>
                    <a:pt x="5599" y="59464"/>
                    <a:pt x="6690" y="59887"/>
                    <a:pt x="7852" y="60063"/>
                  </a:cubicBezTo>
                  <a:cubicBezTo>
                    <a:pt x="9014" y="60203"/>
                    <a:pt x="10176" y="60168"/>
                    <a:pt x="11337" y="59922"/>
                  </a:cubicBezTo>
                  <a:cubicBezTo>
                    <a:pt x="11901" y="59816"/>
                    <a:pt x="12464" y="59711"/>
                    <a:pt x="13063" y="59605"/>
                  </a:cubicBezTo>
                  <a:cubicBezTo>
                    <a:pt x="13415" y="59535"/>
                    <a:pt x="13731" y="59429"/>
                    <a:pt x="14048" y="59218"/>
                  </a:cubicBezTo>
                  <a:cubicBezTo>
                    <a:pt x="14541" y="58936"/>
                    <a:pt x="15105" y="58654"/>
                    <a:pt x="15633" y="58338"/>
                  </a:cubicBezTo>
                  <a:cubicBezTo>
                    <a:pt x="15773" y="58267"/>
                    <a:pt x="15914" y="58232"/>
                    <a:pt x="16055" y="58161"/>
                  </a:cubicBezTo>
                  <a:cubicBezTo>
                    <a:pt x="16372" y="58091"/>
                    <a:pt x="16583" y="58126"/>
                    <a:pt x="16724" y="58478"/>
                  </a:cubicBezTo>
                  <a:cubicBezTo>
                    <a:pt x="16970" y="58901"/>
                    <a:pt x="17287" y="59323"/>
                    <a:pt x="17604" y="59675"/>
                  </a:cubicBezTo>
                  <a:cubicBezTo>
                    <a:pt x="18238" y="60415"/>
                    <a:pt x="19048" y="60978"/>
                    <a:pt x="19963" y="61330"/>
                  </a:cubicBezTo>
                  <a:cubicBezTo>
                    <a:pt x="21230" y="61858"/>
                    <a:pt x="21371" y="62105"/>
                    <a:pt x="23167" y="61647"/>
                  </a:cubicBezTo>
                  <a:cubicBezTo>
                    <a:pt x="23519" y="61577"/>
                    <a:pt x="23871" y="61541"/>
                    <a:pt x="24223" y="61436"/>
                  </a:cubicBezTo>
                  <a:cubicBezTo>
                    <a:pt x="24610" y="61365"/>
                    <a:pt x="24962" y="61260"/>
                    <a:pt x="25314" y="61084"/>
                  </a:cubicBezTo>
                  <a:cubicBezTo>
                    <a:pt x="25983" y="60732"/>
                    <a:pt x="26617" y="60344"/>
                    <a:pt x="27251" y="59922"/>
                  </a:cubicBezTo>
                  <a:cubicBezTo>
                    <a:pt x="27603" y="59711"/>
                    <a:pt x="27885" y="59394"/>
                    <a:pt x="28061" y="59006"/>
                  </a:cubicBezTo>
                  <a:cubicBezTo>
                    <a:pt x="28377" y="58302"/>
                    <a:pt x="28906" y="58126"/>
                    <a:pt x="29680" y="58619"/>
                  </a:cubicBezTo>
                  <a:cubicBezTo>
                    <a:pt x="29997" y="58830"/>
                    <a:pt x="30314" y="59006"/>
                    <a:pt x="30666" y="59182"/>
                  </a:cubicBezTo>
                  <a:cubicBezTo>
                    <a:pt x="31088" y="59429"/>
                    <a:pt x="31546" y="59675"/>
                    <a:pt x="32004" y="59887"/>
                  </a:cubicBezTo>
                  <a:cubicBezTo>
                    <a:pt x="33764" y="60661"/>
                    <a:pt x="35736" y="60732"/>
                    <a:pt x="37496" y="60027"/>
                  </a:cubicBezTo>
                  <a:cubicBezTo>
                    <a:pt x="38552" y="59640"/>
                    <a:pt x="39538" y="59112"/>
                    <a:pt x="40418" y="58443"/>
                  </a:cubicBezTo>
                  <a:cubicBezTo>
                    <a:pt x="41193" y="57915"/>
                    <a:pt x="41721" y="57140"/>
                    <a:pt x="41932" y="56225"/>
                  </a:cubicBezTo>
                  <a:cubicBezTo>
                    <a:pt x="41967" y="55943"/>
                    <a:pt x="42143" y="55662"/>
                    <a:pt x="42214" y="55345"/>
                  </a:cubicBezTo>
                  <a:cubicBezTo>
                    <a:pt x="42319" y="54782"/>
                    <a:pt x="42284" y="54183"/>
                    <a:pt x="42143" y="53585"/>
                  </a:cubicBezTo>
                  <a:cubicBezTo>
                    <a:pt x="42002" y="52564"/>
                    <a:pt x="41650" y="51578"/>
                    <a:pt x="41122" y="50662"/>
                  </a:cubicBezTo>
                  <a:cubicBezTo>
                    <a:pt x="40629" y="49782"/>
                    <a:pt x="39855" y="49078"/>
                    <a:pt x="38939" y="48620"/>
                  </a:cubicBezTo>
                  <a:cubicBezTo>
                    <a:pt x="38059" y="48092"/>
                    <a:pt x="37073" y="47846"/>
                    <a:pt x="36052" y="47846"/>
                  </a:cubicBezTo>
                  <a:cubicBezTo>
                    <a:pt x="35806" y="47846"/>
                    <a:pt x="35560" y="47881"/>
                    <a:pt x="35313" y="47916"/>
                  </a:cubicBezTo>
                  <a:cubicBezTo>
                    <a:pt x="34820" y="48022"/>
                    <a:pt x="34609" y="47952"/>
                    <a:pt x="34433" y="47529"/>
                  </a:cubicBezTo>
                  <a:cubicBezTo>
                    <a:pt x="34186" y="46860"/>
                    <a:pt x="33658" y="46367"/>
                    <a:pt x="33342" y="45734"/>
                  </a:cubicBezTo>
                  <a:cubicBezTo>
                    <a:pt x="33236" y="45522"/>
                    <a:pt x="33060" y="45381"/>
                    <a:pt x="32849" y="45241"/>
                  </a:cubicBezTo>
                  <a:cubicBezTo>
                    <a:pt x="31722" y="44431"/>
                    <a:pt x="30419" y="43832"/>
                    <a:pt x="29082" y="43480"/>
                  </a:cubicBezTo>
                  <a:cubicBezTo>
                    <a:pt x="28061" y="43199"/>
                    <a:pt x="26969" y="43304"/>
                    <a:pt x="26019" y="43762"/>
                  </a:cubicBezTo>
                  <a:cubicBezTo>
                    <a:pt x="25913" y="43797"/>
                    <a:pt x="25772" y="43832"/>
                    <a:pt x="25667" y="43868"/>
                  </a:cubicBezTo>
                  <a:cubicBezTo>
                    <a:pt x="25033" y="42741"/>
                    <a:pt x="24188" y="41720"/>
                    <a:pt x="23202" y="40840"/>
                  </a:cubicBezTo>
                  <a:close/>
                  <a:moveTo>
                    <a:pt x="107803" y="39079"/>
                  </a:moveTo>
                  <a:cubicBezTo>
                    <a:pt x="107909" y="38868"/>
                    <a:pt x="107874" y="38622"/>
                    <a:pt x="107768" y="38411"/>
                  </a:cubicBezTo>
                  <a:lnTo>
                    <a:pt x="106290" y="34749"/>
                  </a:lnTo>
                  <a:cubicBezTo>
                    <a:pt x="105374" y="32461"/>
                    <a:pt x="104318" y="30243"/>
                    <a:pt x="103156" y="28060"/>
                  </a:cubicBezTo>
                  <a:cubicBezTo>
                    <a:pt x="101783" y="25490"/>
                    <a:pt x="100128" y="23060"/>
                    <a:pt x="98262" y="20842"/>
                  </a:cubicBezTo>
                  <a:cubicBezTo>
                    <a:pt x="96889" y="19188"/>
                    <a:pt x="95516" y="17498"/>
                    <a:pt x="94143" y="15843"/>
                  </a:cubicBezTo>
                  <a:cubicBezTo>
                    <a:pt x="93721" y="15350"/>
                    <a:pt x="93263" y="14857"/>
                    <a:pt x="92805" y="14400"/>
                  </a:cubicBezTo>
                  <a:cubicBezTo>
                    <a:pt x="91714" y="13343"/>
                    <a:pt x="90587" y="12287"/>
                    <a:pt x="89496" y="11266"/>
                  </a:cubicBezTo>
                  <a:cubicBezTo>
                    <a:pt x="89074" y="10914"/>
                    <a:pt x="88651" y="10632"/>
                    <a:pt x="88229" y="10280"/>
                  </a:cubicBezTo>
                  <a:cubicBezTo>
                    <a:pt x="87595" y="9752"/>
                    <a:pt x="86926" y="9224"/>
                    <a:pt x="86292" y="8696"/>
                  </a:cubicBezTo>
                  <a:cubicBezTo>
                    <a:pt x="85306" y="7746"/>
                    <a:pt x="84250" y="6936"/>
                    <a:pt x="83088" y="6267"/>
                  </a:cubicBezTo>
                  <a:cubicBezTo>
                    <a:pt x="81539" y="5387"/>
                    <a:pt x="79955" y="4577"/>
                    <a:pt x="78336" y="3873"/>
                  </a:cubicBezTo>
                  <a:cubicBezTo>
                    <a:pt x="77878" y="3662"/>
                    <a:pt x="77385" y="3521"/>
                    <a:pt x="76892" y="3380"/>
                  </a:cubicBezTo>
                  <a:cubicBezTo>
                    <a:pt x="75308" y="2922"/>
                    <a:pt x="73724" y="2500"/>
                    <a:pt x="72104" y="2112"/>
                  </a:cubicBezTo>
                  <a:cubicBezTo>
                    <a:pt x="70625" y="1796"/>
                    <a:pt x="69076" y="1514"/>
                    <a:pt x="67562" y="1303"/>
                  </a:cubicBezTo>
                  <a:cubicBezTo>
                    <a:pt x="66224" y="1162"/>
                    <a:pt x="64851" y="1162"/>
                    <a:pt x="63514" y="1303"/>
                  </a:cubicBezTo>
                  <a:cubicBezTo>
                    <a:pt x="62176" y="1444"/>
                    <a:pt x="60803" y="1584"/>
                    <a:pt x="59430" y="1725"/>
                  </a:cubicBezTo>
                  <a:cubicBezTo>
                    <a:pt x="54958" y="2077"/>
                    <a:pt x="50558" y="3274"/>
                    <a:pt x="46509" y="5246"/>
                  </a:cubicBezTo>
                  <a:cubicBezTo>
                    <a:pt x="44537" y="6232"/>
                    <a:pt x="42671" y="7429"/>
                    <a:pt x="40911" y="8767"/>
                  </a:cubicBezTo>
                  <a:cubicBezTo>
                    <a:pt x="38799" y="10316"/>
                    <a:pt x="36827" y="12041"/>
                    <a:pt x="35067" y="13942"/>
                  </a:cubicBezTo>
                  <a:cubicBezTo>
                    <a:pt x="34186" y="14928"/>
                    <a:pt x="33306" y="15913"/>
                    <a:pt x="32426" y="16899"/>
                  </a:cubicBezTo>
                  <a:cubicBezTo>
                    <a:pt x="30208" y="19434"/>
                    <a:pt x="28166" y="22075"/>
                    <a:pt x="26265" y="24821"/>
                  </a:cubicBezTo>
                  <a:cubicBezTo>
                    <a:pt x="25350" y="26123"/>
                    <a:pt x="24540" y="27461"/>
                    <a:pt x="23836" y="28870"/>
                  </a:cubicBezTo>
                  <a:cubicBezTo>
                    <a:pt x="22498" y="31404"/>
                    <a:pt x="21336" y="34045"/>
                    <a:pt x="20386" y="36756"/>
                  </a:cubicBezTo>
                  <a:cubicBezTo>
                    <a:pt x="20174" y="37249"/>
                    <a:pt x="20033" y="37812"/>
                    <a:pt x="19893" y="38340"/>
                  </a:cubicBezTo>
                  <a:lnTo>
                    <a:pt x="21864" y="38903"/>
                  </a:lnTo>
                  <a:cubicBezTo>
                    <a:pt x="21970" y="38798"/>
                    <a:pt x="22040" y="38657"/>
                    <a:pt x="22146" y="38516"/>
                  </a:cubicBezTo>
                  <a:cubicBezTo>
                    <a:pt x="23519" y="35700"/>
                    <a:pt x="25209" y="33059"/>
                    <a:pt x="27180" y="30630"/>
                  </a:cubicBezTo>
                  <a:cubicBezTo>
                    <a:pt x="28659" y="28694"/>
                    <a:pt x="30243" y="26863"/>
                    <a:pt x="31933" y="25102"/>
                  </a:cubicBezTo>
                  <a:cubicBezTo>
                    <a:pt x="34609" y="22356"/>
                    <a:pt x="37602" y="19892"/>
                    <a:pt x="40805" y="17779"/>
                  </a:cubicBezTo>
                  <a:cubicBezTo>
                    <a:pt x="43904" y="15702"/>
                    <a:pt x="47178" y="13872"/>
                    <a:pt x="50628" y="12322"/>
                  </a:cubicBezTo>
                  <a:cubicBezTo>
                    <a:pt x="53691" y="10914"/>
                    <a:pt x="56895" y="9858"/>
                    <a:pt x="60169" y="9083"/>
                  </a:cubicBezTo>
                  <a:cubicBezTo>
                    <a:pt x="61894" y="8731"/>
                    <a:pt x="63619" y="8485"/>
                    <a:pt x="65380" y="8379"/>
                  </a:cubicBezTo>
                  <a:cubicBezTo>
                    <a:pt x="65978" y="8344"/>
                    <a:pt x="66577" y="8309"/>
                    <a:pt x="67210" y="8309"/>
                  </a:cubicBezTo>
                  <a:cubicBezTo>
                    <a:pt x="70696" y="8238"/>
                    <a:pt x="74146" y="8696"/>
                    <a:pt x="77491" y="9682"/>
                  </a:cubicBezTo>
                  <a:cubicBezTo>
                    <a:pt x="78934" y="10104"/>
                    <a:pt x="80342" y="10597"/>
                    <a:pt x="81715" y="11161"/>
                  </a:cubicBezTo>
                  <a:cubicBezTo>
                    <a:pt x="82455" y="11442"/>
                    <a:pt x="83159" y="11794"/>
                    <a:pt x="83793" y="12252"/>
                  </a:cubicBezTo>
                  <a:cubicBezTo>
                    <a:pt x="84391" y="12674"/>
                    <a:pt x="85025" y="13062"/>
                    <a:pt x="85659" y="13414"/>
                  </a:cubicBezTo>
                  <a:cubicBezTo>
                    <a:pt x="86715" y="13977"/>
                    <a:pt x="87665" y="14646"/>
                    <a:pt x="88545" y="15385"/>
                  </a:cubicBezTo>
                  <a:cubicBezTo>
                    <a:pt x="91327" y="17533"/>
                    <a:pt x="93791" y="20103"/>
                    <a:pt x="95833" y="22955"/>
                  </a:cubicBezTo>
                  <a:cubicBezTo>
                    <a:pt x="97347" y="25102"/>
                    <a:pt x="98861" y="27215"/>
                    <a:pt x="100375" y="29327"/>
                  </a:cubicBezTo>
                  <a:cubicBezTo>
                    <a:pt x="101220" y="30559"/>
                    <a:pt x="101924" y="31827"/>
                    <a:pt x="102558" y="33165"/>
                  </a:cubicBezTo>
                  <a:cubicBezTo>
                    <a:pt x="103191" y="34503"/>
                    <a:pt x="103825" y="35876"/>
                    <a:pt x="104529" y="37178"/>
                  </a:cubicBezTo>
                  <a:cubicBezTo>
                    <a:pt x="105022" y="38164"/>
                    <a:pt x="105550" y="39115"/>
                    <a:pt x="106078" y="40065"/>
                  </a:cubicBezTo>
                  <a:close/>
                  <a:moveTo>
                    <a:pt x="114352" y="40769"/>
                  </a:moveTo>
                  <a:cubicBezTo>
                    <a:pt x="113542" y="40312"/>
                    <a:pt x="112732" y="39995"/>
                    <a:pt x="111852" y="39784"/>
                  </a:cubicBezTo>
                  <a:cubicBezTo>
                    <a:pt x="110338" y="39396"/>
                    <a:pt x="108719" y="39643"/>
                    <a:pt x="107381" y="40453"/>
                  </a:cubicBezTo>
                  <a:cubicBezTo>
                    <a:pt x="106923" y="40699"/>
                    <a:pt x="106536" y="41121"/>
                    <a:pt x="106325" y="41614"/>
                  </a:cubicBezTo>
                  <a:cubicBezTo>
                    <a:pt x="106219" y="41931"/>
                    <a:pt x="106149" y="42248"/>
                    <a:pt x="106184" y="42565"/>
                  </a:cubicBezTo>
                  <a:cubicBezTo>
                    <a:pt x="106219" y="43058"/>
                    <a:pt x="105656" y="43375"/>
                    <a:pt x="105304" y="43023"/>
                  </a:cubicBezTo>
                  <a:cubicBezTo>
                    <a:pt x="104881" y="42776"/>
                    <a:pt x="104529" y="42495"/>
                    <a:pt x="104142" y="42213"/>
                  </a:cubicBezTo>
                  <a:cubicBezTo>
                    <a:pt x="103121" y="41474"/>
                    <a:pt x="101924" y="41086"/>
                    <a:pt x="100692" y="41121"/>
                  </a:cubicBezTo>
                  <a:cubicBezTo>
                    <a:pt x="99565" y="41051"/>
                    <a:pt x="98403" y="41262"/>
                    <a:pt x="97382" y="41790"/>
                  </a:cubicBezTo>
                  <a:cubicBezTo>
                    <a:pt x="96960" y="42037"/>
                    <a:pt x="96573" y="42318"/>
                    <a:pt x="96185" y="42600"/>
                  </a:cubicBezTo>
                  <a:cubicBezTo>
                    <a:pt x="95270" y="43375"/>
                    <a:pt x="94425" y="44290"/>
                    <a:pt x="93721" y="45276"/>
                  </a:cubicBezTo>
                  <a:cubicBezTo>
                    <a:pt x="93334" y="45804"/>
                    <a:pt x="93017" y="46402"/>
                    <a:pt x="92805" y="47036"/>
                  </a:cubicBezTo>
                  <a:cubicBezTo>
                    <a:pt x="92770" y="47283"/>
                    <a:pt x="92559" y="47423"/>
                    <a:pt x="92313" y="47423"/>
                  </a:cubicBezTo>
                  <a:cubicBezTo>
                    <a:pt x="91961" y="47423"/>
                    <a:pt x="91608" y="47459"/>
                    <a:pt x="91256" y="47494"/>
                  </a:cubicBezTo>
                  <a:cubicBezTo>
                    <a:pt x="90517" y="47529"/>
                    <a:pt x="89813" y="47916"/>
                    <a:pt x="89390" y="48515"/>
                  </a:cubicBezTo>
                  <a:cubicBezTo>
                    <a:pt x="88651" y="49430"/>
                    <a:pt x="88193" y="50557"/>
                    <a:pt x="88088" y="51719"/>
                  </a:cubicBezTo>
                  <a:cubicBezTo>
                    <a:pt x="87877" y="53092"/>
                    <a:pt x="88229" y="54465"/>
                    <a:pt x="88968" y="55627"/>
                  </a:cubicBezTo>
                  <a:cubicBezTo>
                    <a:pt x="89531" y="56577"/>
                    <a:pt x="90517" y="57176"/>
                    <a:pt x="91608" y="57246"/>
                  </a:cubicBezTo>
                  <a:cubicBezTo>
                    <a:pt x="92313" y="57317"/>
                    <a:pt x="92982" y="57281"/>
                    <a:pt x="93686" y="57176"/>
                  </a:cubicBezTo>
                  <a:cubicBezTo>
                    <a:pt x="95235" y="56894"/>
                    <a:pt x="96819" y="56612"/>
                    <a:pt x="98262" y="55873"/>
                  </a:cubicBezTo>
                  <a:cubicBezTo>
                    <a:pt x="98333" y="55803"/>
                    <a:pt x="98439" y="55767"/>
                    <a:pt x="98544" y="55732"/>
                  </a:cubicBezTo>
                  <a:cubicBezTo>
                    <a:pt x="99178" y="55521"/>
                    <a:pt x="99495" y="55732"/>
                    <a:pt x="99741" y="56155"/>
                  </a:cubicBezTo>
                  <a:cubicBezTo>
                    <a:pt x="100164" y="56929"/>
                    <a:pt x="100692" y="57598"/>
                    <a:pt x="101325" y="58197"/>
                  </a:cubicBezTo>
                  <a:cubicBezTo>
                    <a:pt x="102699" y="59605"/>
                    <a:pt x="104494" y="60520"/>
                    <a:pt x="106466" y="60837"/>
                  </a:cubicBezTo>
                  <a:cubicBezTo>
                    <a:pt x="106818" y="60908"/>
                    <a:pt x="107205" y="60943"/>
                    <a:pt x="107592" y="61013"/>
                  </a:cubicBezTo>
                  <a:cubicBezTo>
                    <a:pt x="108965" y="61119"/>
                    <a:pt x="110338" y="60767"/>
                    <a:pt x="111465" y="59957"/>
                  </a:cubicBezTo>
                  <a:cubicBezTo>
                    <a:pt x="112627" y="59182"/>
                    <a:pt x="113683" y="58302"/>
                    <a:pt x="114704" y="57317"/>
                  </a:cubicBezTo>
                  <a:cubicBezTo>
                    <a:pt x="115056" y="56929"/>
                    <a:pt x="115514" y="56577"/>
                    <a:pt x="115971" y="56296"/>
                  </a:cubicBezTo>
                  <a:cubicBezTo>
                    <a:pt x="116288" y="56507"/>
                    <a:pt x="116676" y="56577"/>
                    <a:pt x="117028" y="56542"/>
                  </a:cubicBezTo>
                  <a:cubicBezTo>
                    <a:pt x="119562" y="56507"/>
                    <a:pt x="121992" y="55697"/>
                    <a:pt x="123999" y="54218"/>
                  </a:cubicBezTo>
                  <a:cubicBezTo>
                    <a:pt x="124456" y="53937"/>
                    <a:pt x="124808" y="53549"/>
                    <a:pt x="125090" y="53092"/>
                  </a:cubicBezTo>
                  <a:cubicBezTo>
                    <a:pt x="125372" y="52669"/>
                    <a:pt x="125512" y="52212"/>
                    <a:pt x="125548" y="51719"/>
                  </a:cubicBezTo>
                  <a:cubicBezTo>
                    <a:pt x="125653" y="49536"/>
                    <a:pt x="124949" y="47423"/>
                    <a:pt x="123541" y="45734"/>
                  </a:cubicBezTo>
                  <a:cubicBezTo>
                    <a:pt x="122520" y="44501"/>
                    <a:pt x="121112" y="43621"/>
                    <a:pt x="119598" y="43163"/>
                  </a:cubicBezTo>
                  <a:cubicBezTo>
                    <a:pt x="118823" y="42952"/>
                    <a:pt x="118013" y="42952"/>
                    <a:pt x="117274" y="43199"/>
                  </a:cubicBezTo>
                  <a:cubicBezTo>
                    <a:pt x="117098" y="43269"/>
                    <a:pt x="116922" y="43339"/>
                    <a:pt x="116746" y="43375"/>
                  </a:cubicBezTo>
                  <a:cubicBezTo>
                    <a:pt x="116535" y="43410"/>
                    <a:pt x="116394" y="43234"/>
                    <a:pt x="116429" y="42987"/>
                  </a:cubicBezTo>
                  <a:cubicBezTo>
                    <a:pt x="116429" y="42882"/>
                    <a:pt x="116464" y="42776"/>
                    <a:pt x="116500" y="42671"/>
                  </a:cubicBezTo>
                  <a:cubicBezTo>
                    <a:pt x="115971" y="41861"/>
                    <a:pt x="115197" y="41192"/>
                    <a:pt x="114317" y="40769"/>
                  </a:cubicBezTo>
                  <a:close/>
                  <a:moveTo>
                    <a:pt x="23871" y="40100"/>
                  </a:moveTo>
                  <a:cubicBezTo>
                    <a:pt x="24223" y="40382"/>
                    <a:pt x="24575" y="40734"/>
                    <a:pt x="24962" y="41086"/>
                  </a:cubicBezTo>
                  <a:cubicBezTo>
                    <a:pt x="25068" y="40910"/>
                    <a:pt x="25174" y="40734"/>
                    <a:pt x="25279" y="40523"/>
                  </a:cubicBezTo>
                  <a:cubicBezTo>
                    <a:pt x="26019" y="38516"/>
                    <a:pt x="27321" y="36791"/>
                    <a:pt x="28659" y="35136"/>
                  </a:cubicBezTo>
                  <a:cubicBezTo>
                    <a:pt x="29750" y="33834"/>
                    <a:pt x="30912" y="32531"/>
                    <a:pt x="32109" y="31299"/>
                  </a:cubicBezTo>
                  <a:cubicBezTo>
                    <a:pt x="34222" y="29151"/>
                    <a:pt x="36545" y="27250"/>
                    <a:pt x="39080" y="25631"/>
                  </a:cubicBezTo>
                  <a:cubicBezTo>
                    <a:pt x="41228" y="24222"/>
                    <a:pt x="43411" y="22849"/>
                    <a:pt x="45593" y="21441"/>
                  </a:cubicBezTo>
                  <a:cubicBezTo>
                    <a:pt x="47600" y="20173"/>
                    <a:pt x="49748" y="19153"/>
                    <a:pt x="51966" y="18413"/>
                  </a:cubicBezTo>
                  <a:cubicBezTo>
                    <a:pt x="53128" y="18061"/>
                    <a:pt x="54219" y="17639"/>
                    <a:pt x="55381" y="17251"/>
                  </a:cubicBezTo>
                  <a:cubicBezTo>
                    <a:pt x="56754" y="16899"/>
                    <a:pt x="58127" y="16618"/>
                    <a:pt x="59570" y="16512"/>
                  </a:cubicBezTo>
                  <a:cubicBezTo>
                    <a:pt x="61648" y="16266"/>
                    <a:pt x="63760" y="16160"/>
                    <a:pt x="65872" y="16195"/>
                  </a:cubicBezTo>
                  <a:cubicBezTo>
                    <a:pt x="67140" y="16266"/>
                    <a:pt x="68407" y="16336"/>
                    <a:pt x="69675" y="16371"/>
                  </a:cubicBezTo>
                  <a:cubicBezTo>
                    <a:pt x="70203" y="16406"/>
                    <a:pt x="70731" y="16442"/>
                    <a:pt x="71259" y="16477"/>
                  </a:cubicBezTo>
                  <a:cubicBezTo>
                    <a:pt x="73090" y="16547"/>
                    <a:pt x="74921" y="16723"/>
                    <a:pt x="76716" y="17005"/>
                  </a:cubicBezTo>
                  <a:cubicBezTo>
                    <a:pt x="77913" y="17181"/>
                    <a:pt x="79110" y="17498"/>
                    <a:pt x="80237" y="17955"/>
                  </a:cubicBezTo>
                  <a:cubicBezTo>
                    <a:pt x="81575" y="18519"/>
                    <a:pt x="82948" y="19082"/>
                    <a:pt x="84285" y="19681"/>
                  </a:cubicBezTo>
                  <a:cubicBezTo>
                    <a:pt x="85905" y="20490"/>
                    <a:pt x="87419" y="21511"/>
                    <a:pt x="88722" y="22744"/>
                  </a:cubicBezTo>
                  <a:cubicBezTo>
                    <a:pt x="89848" y="23694"/>
                    <a:pt x="90940" y="24680"/>
                    <a:pt x="92031" y="25666"/>
                  </a:cubicBezTo>
                  <a:cubicBezTo>
                    <a:pt x="93897" y="27391"/>
                    <a:pt x="95622" y="29257"/>
                    <a:pt x="97171" y="31264"/>
                  </a:cubicBezTo>
                  <a:cubicBezTo>
                    <a:pt x="98931" y="33446"/>
                    <a:pt x="100551" y="35700"/>
                    <a:pt x="102065" y="38058"/>
                  </a:cubicBezTo>
                  <a:cubicBezTo>
                    <a:pt x="102276" y="38375"/>
                    <a:pt x="102452" y="38763"/>
                    <a:pt x="102628" y="39115"/>
                  </a:cubicBezTo>
                  <a:cubicBezTo>
                    <a:pt x="102875" y="39572"/>
                    <a:pt x="103121" y="39995"/>
                    <a:pt x="103367" y="40453"/>
                  </a:cubicBezTo>
                  <a:cubicBezTo>
                    <a:pt x="103438" y="40523"/>
                    <a:pt x="103508" y="40593"/>
                    <a:pt x="103579" y="40664"/>
                  </a:cubicBezTo>
                  <a:cubicBezTo>
                    <a:pt x="104107" y="40945"/>
                    <a:pt x="104635" y="41262"/>
                    <a:pt x="105163" y="41544"/>
                  </a:cubicBezTo>
                  <a:cubicBezTo>
                    <a:pt x="105304" y="41474"/>
                    <a:pt x="105374" y="41297"/>
                    <a:pt x="105304" y="41157"/>
                  </a:cubicBezTo>
                  <a:cubicBezTo>
                    <a:pt x="105022" y="40417"/>
                    <a:pt x="104705" y="39678"/>
                    <a:pt x="104353" y="38974"/>
                  </a:cubicBezTo>
                  <a:cubicBezTo>
                    <a:pt x="103403" y="37390"/>
                    <a:pt x="102593" y="35735"/>
                    <a:pt x="101783" y="34045"/>
                  </a:cubicBezTo>
                  <a:cubicBezTo>
                    <a:pt x="101009" y="32320"/>
                    <a:pt x="100058" y="30665"/>
                    <a:pt x="98967" y="29116"/>
                  </a:cubicBezTo>
                  <a:cubicBezTo>
                    <a:pt x="97629" y="27250"/>
                    <a:pt x="96326" y="25384"/>
                    <a:pt x="94953" y="23518"/>
                  </a:cubicBezTo>
                  <a:cubicBezTo>
                    <a:pt x="93932" y="22039"/>
                    <a:pt x="92770" y="20631"/>
                    <a:pt x="91503" y="19293"/>
                  </a:cubicBezTo>
                  <a:cubicBezTo>
                    <a:pt x="90059" y="17815"/>
                    <a:pt x="88510" y="16477"/>
                    <a:pt x="86891" y="15209"/>
                  </a:cubicBezTo>
                  <a:cubicBezTo>
                    <a:pt x="85905" y="14470"/>
                    <a:pt x="84814" y="13801"/>
                    <a:pt x="83722" y="13273"/>
                  </a:cubicBezTo>
                  <a:cubicBezTo>
                    <a:pt x="83370" y="13132"/>
                    <a:pt x="83018" y="12956"/>
                    <a:pt x="82701" y="12745"/>
                  </a:cubicBezTo>
                  <a:cubicBezTo>
                    <a:pt x="82067" y="12322"/>
                    <a:pt x="81363" y="12006"/>
                    <a:pt x="80659" y="11724"/>
                  </a:cubicBezTo>
                  <a:cubicBezTo>
                    <a:pt x="78336" y="10879"/>
                    <a:pt x="75942" y="10210"/>
                    <a:pt x="73512" y="9752"/>
                  </a:cubicBezTo>
                  <a:cubicBezTo>
                    <a:pt x="71083" y="9330"/>
                    <a:pt x="68583" y="9189"/>
                    <a:pt x="66154" y="9330"/>
                  </a:cubicBezTo>
                  <a:cubicBezTo>
                    <a:pt x="63056" y="9435"/>
                    <a:pt x="60028" y="9999"/>
                    <a:pt x="57106" y="10949"/>
                  </a:cubicBezTo>
                  <a:cubicBezTo>
                    <a:pt x="53304" y="12111"/>
                    <a:pt x="49677" y="13695"/>
                    <a:pt x="46227" y="15667"/>
                  </a:cubicBezTo>
                  <a:cubicBezTo>
                    <a:pt x="44220" y="16758"/>
                    <a:pt x="42249" y="17920"/>
                    <a:pt x="40383" y="19223"/>
                  </a:cubicBezTo>
                  <a:cubicBezTo>
                    <a:pt x="36264" y="22039"/>
                    <a:pt x="32567" y="25419"/>
                    <a:pt x="29363" y="29257"/>
                  </a:cubicBezTo>
                  <a:cubicBezTo>
                    <a:pt x="27286" y="31721"/>
                    <a:pt x="25385" y="34397"/>
                    <a:pt x="23730" y="37178"/>
                  </a:cubicBezTo>
                  <a:cubicBezTo>
                    <a:pt x="23308" y="37847"/>
                    <a:pt x="22956" y="38551"/>
                    <a:pt x="22604" y="39256"/>
                  </a:cubicBezTo>
                  <a:cubicBezTo>
                    <a:pt x="23061" y="39537"/>
                    <a:pt x="23484" y="39784"/>
                    <a:pt x="23836" y="40100"/>
                  </a:cubicBezTo>
                  <a:close/>
                  <a:moveTo>
                    <a:pt x="25948" y="42459"/>
                  </a:moveTo>
                  <a:lnTo>
                    <a:pt x="26195" y="42776"/>
                  </a:lnTo>
                  <a:lnTo>
                    <a:pt x="27603" y="42495"/>
                  </a:lnTo>
                  <a:cubicBezTo>
                    <a:pt x="27779" y="42213"/>
                    <a:pt x="27990" y="41966"/>
                    <a:pt x="28131" y="41685"/>
                  </a:cubicBezTo>
                  <a:cubicBezTo>
                    <a:pt x="28413" y="41227"/>
                    <a:pt x="28765" y="40805"/>
                    <a:pt x="29152" y="40417"/>
                  </a:cubicBezTo>
                  <a:cubicBezTo>
                    <a:pt x="30701" y="38868"/>
                    <a:pt x="32250" y="37319"/>
                    <a:pt x="33799" y="35770"/>
                  </a:cubicBezTo>
                  <a:cubicBezTo>
                    <a:pt x="34715" y="34855"/>
                    <a:pt x="35700" y="33975"/>
                    <a:pt x="36721" y="33165"/>
                  </a:cubicBezTo>
                  <a:cubicBezTo>
                    <a:pt x="37813" y="32285"/>
                    <a:pt x="38939" y="31404"/>
                    <a:pt x="40031" y="30489"/>
                  </a:cubicBezTo>
                  <a:cubicBezTo>
                    <a:pt x="40911" y="29785"/>
                    <a:pt x="41826" y="29186"/>
                    <a:pt x="42847" y="28694"/>
                  </a:cubicBezTo>
                  <a:cubicBezTo>
                    <a:pt x="44326" y="27954"/>
                    <a:pt x="45840" y="27215"/>
                    <a:pt x="47389" y="26546"/>
                  </a:cubicBezTo>
                  <a:cubicBezTo>
                    <a:pt x="48832" y="25877"/>
                    <a:pt x="50346" y="25349"/>
                    <a:pt x="51895" y="24962"/>
                  </a:cubicBezTo>
                  <a:cubicBezTo>
                    <a:pt x="53374" y="24539"/>
                    <a:pt x="54853" y="24046"/>
                    <a:pt x="56367" y="23729"/>
                  </a:cubicBezTo>
                  <a:cubicBezTo>
                    <a:pt x="57352" y="23553"/>
                    <a:pt x="58338" y="23307"/>
                    <a:pt x="59359" y="23096"/>
                  </a:cubicBezTo>
                  <a:cubicBezTo>
                    <a:pt x="60134" y="22955"/>
                    <a:pt x="60944" y="22849"/>
                    <a:pt x="61753" y="22779"/>
                  </a:cubicBezTo>
                  <a:cubicBezTo>
                    <a:pt x="63971" y="22638"/>
                    <a:pt x="66154" y="22532"/>
                    <a:pt x="68372" y="22603"/>
                  </a:cubicBezTo>
                  <a:cubicBezTo>
                    <a:pt x="70168" y="22638"/>
                    <a:pt x="71998" y="22849"/>
                    <a:pt x="73794" y="23236"/>
                  </a:cubicBezTo>
                  <a:cubicBezTo>
                    <a:pt x="74216" y="23342"/>
                    <a:pt x="74639" y="23448"/>
                    <a:pt x="75061" y="23518"/>
                  </a:cubicBezTo>
                  <a:cubicBezTo>
                    <a:pt x="75519" y="23589"/>
                    <a:pt x="75977" y="23729"/>
                    <a:pt x="76434" y="23941"/>
                  </a:cubicBezTo>
                  <a:cubicBezTo>
                    <a:pt x="76751" y="24117"/>
                    <a:pt x="77068" y="24187"/>
                    <a:pt x="77420" y="24257"/>
                  </a:cubicBezTo>
                  <a:cubicBezTo>
                    <a:pt x="79638" y="24680"/>
                    <a:pt x="81751" y="25454"/>
                    <a:pt x="83722" y="26511"/>
                  </a:cubicBezTo>
                  <a:cubicBezTo>
                    <a:pt x="84285" y="26792"/>
                    <a:pt x="84849" y="27074"/>
                    <a:pt x="85412" y="27356"/>
                  </a:cubicBezTo>
                  <a:cubicBezTo>
                    <a:pt x="86996" y="28130"/>
                    <a:pt x="88510" y="29010"/>
                    <a:pt x="89954" y="29996"/>
                  </a:cubicBezTo>
                  <a:cubicBezTo>
                    <a:pt x="90447" y="30313"/>
                    <a:pt x="90940" y="30700"/>
                    <a:pt x="91432" y="31017"/>
                  </a:cubicBezTo>
                  <a:cubicBezTo>
                    <a:pt x="92418" y="31756"/>
                    <a:pt x="93334" y="32601"/>
                    <a:pt x="94179" y="33517"/>
                  </a:cubicBezTo>
                  <a:cubicBezTo>
                    <a:pt x="95270" y="34608"/>
                    <a:pt x="96397" y="35735"/>
                    <a:pt x="97453" y="36826"/>
                  </a:cubicBezTo>
                  <a:cubicBezTo>
                    <a:pt x="97910" y="37249"/>
                    <a:pt x="98333" y="37742"/>
                    <a:pt x="98791" y="38199"/>
                  </a:cubicBezTo>
                  <a:cubicBezTo>
                    <a:pt x="99319" y="38798"/>
                    <a:pt x="99847" y="39396"/>
                    <a:pt x="100410" y="40065"/>
                  </a:cubicBezTo>
                  <a:cubicBezTo>
                    <a:pt x="100973" y="40136"/>
                    <a:pt x="101501" y="40136"/>
                    <a:pt x="102030" y="40136"/>
                  </a:cubicBezTo>
                  <a:cubicBezTo>
                    <a:pt x="101959" y="39819"/>
                    <a:pt x="101818" y="39537"/>
                    <a:pt x="101607" y="39291"/>
                  </a:cubicBezTo>
                  <a:cubicBezTo>
                    <a:pt x="100199" y="37178"/>
                    <a:pt x="98791" y="35066"/>
                    <a:pt x="97242" y="33059"/>
                  </a:cubicBezTo>
                  <a:cubicBezTo>
                    <a:pt x="95164" y="30278"/>
                    <a:pt x="92805" y="27743"/>
                    <a:pt x="90235" y="25419"/>
                  </a:cubicBezTo>
                  <a:cubicBezTo>
                    <a:pt x="89285" y="24645"/>
                    <a:pt x="88405" y="23800"/>
                    <a:pt x="87489" y="22990"/>
                  </a:cubicBezTo>
                  <a:cubicBezTo>
                    <a:pt x="86327" y="21934"/>
                    <a:pt x="85025" y="21054"/>
                    <a:pt x="83581" y="20350"/>
                  </a:cubicBezTo>
                  <a:cubicBezTo>
                    <a:pt x="82490" y="19821"/>
                    <a:pt x="81363" y="19364"/>
                    <a:pt x="80272" y="18871"/>
                  </a:cubicBezTo>
                  <a:cubicBezTo>
                    <a:pt x="79427" y="18519"/>
                    <a:pt x="78582" y="18272"/>
                    <a:pt x="77702" y="18167"/>
                  </a:cubicBezTo>
                  <a:cubicBezTo>
                    <a:pt x="76223" y="17991"/>
                    <a:pt x="74780" y="17744"/>
                    <a:pt x="73336" y="17603"/>
                  </a:cubicBezTo>
                  <a:cubicBezTo>
                    <a:pt x="72245" y="17498"/>
                    <a:pt x="71189" y="17463"/>
                    <a:pt x="70132" y="17427"/>
                  </a:cubicBezTo>
                  <a:cubicBezTo>
                    <a:pt x="68337" y="17357"/>
                    <a:pt x="66541" y="17216"/>
                    <a:pt x="64746" y="17251"/>
                  </a:cubicBezTo>
                  <a:cubicBezTo>
                    <a:pt x="62809" y="17251"/>
                    <a:pt x="60944" y="17427"/>
                    <a:pt x="59042" y="17639"/>
                  </a:cubicBezTo>
                  <a:cubicBezTo>
                    <a:pt x="57845" y="17744"/>
                    <a:pt x="56684" y="17991"/>
                    <a:pt x="55522" y="18308"/>
                  </a:cubicBezTo>
                  <a:cubicBezTo>
                    <a:pt x="54888" y="18484"/>
                    <a:pt x="54254" y="18695"/>
                    <a:pt x="53656" y="18941"/>
                  </a:cubicBezTo>
                  <a:cubicBezTo>
                    <a:pt x="52318" y="19399"/>
                    <a:pt x="51015" y="19821"/>
                    <a:pt x="49713" y="20385"/>
                  </a:cubicBezTo>
                  <a:cubicBezTo>
                    <a:pt x="48340" y="21018"/>
                    <a:pt x="47002" y="21758"/>
                    <a:pt x="45734" y="22603"/>
                  </a:cubicBezTo>
                  <a:cubicBezTo>
                    <a:pt x="43340" y="24117"/>
                    <a:pt x="40981" y="25595"/>
                    <a:pt x="38623" y="27180"/>
                  </a:cubicBezTo>
                  <a:cubicBezTo>
                    <a:pt x="36193" y="28870"/>
                    <a:pt x="33905" y="30806"/>
                    <a:pt x="31898" y="32989"/>
                  </a:cubicBezTo>
                  <a:cubicBezTo>
                    <a:pt x="29750" y="35277"/>
                    <a:pt x="27849" y="37742"/>
                    <a:pt x="26230" y="40417"/>
                  </a:cubicBezTo>
                  <a:cubicBezTo>
                    <a:pt x="25948" y="40840"/>
                    <a:pt x="25737" y="41333"/>
                    <a:pt x="25490" y="41826"/>
                  </a:cubicBezTo>
                  <a:close/>
                  <a:moveTo>
                    <a:pt x="98931" y="40136"/>
                  </a:moveTo>
                  <a:cubicBezTo>
                    <a:pt x="98896" y="40065"/>
                    <a:pt x="98861" y="39995"/>
                    <a:pt x="98826" y="39924"/>
                  </a:cubicBezTo>
                  <a:cubicBezTo>
                    <a:pt x="97946" y="39009"/>
                    <a:pt x="97171" y="38023"/>
                    <a:pt x="96256" y="37143"/>
                  </a:cubicBezTo>
                  <a:cubicBezTo>
                    <a:pt x="95235" y="36228"/>
                    <a:pt x="94284" y="35242"/>
                    <a:pt x="93369" y="34221"/>
                  </a:cubicBezTo>
                  <a:cubicBezTo>
                    <a:pt x="92101" y="32883"/>
                    <a:pt x="90728" y="31686"/>
                    <a:pt x="89179" y="30700"/>
                  </a:cubicBezTo>
                  <a:cubicBezTo>
                    <a:pt x="88123" y="30031"/>
                    <a:pt x="87102" y="29362"/>
                    <a:pt x="86011" y="28729"/>
                  </a:cubicBezTo>
                  <a:cubicBezTo>
                    <a:pt x="85342" y="28341"/>
                    <a:pt x="84602" y="27989"/>
                    <a:pt x="83898" y="27708"/>
                  </a:cubicBezTo>
                  <a:cubicBezTo>
                    <a:pt x="82490" y="27144"/>
                    <a:pt x="81117" y="26581"/>
                    <a:pt x="79709" y="26053"/>
                  </a:cubicBezTo>
                  <a:cubicBezTo>
                    <a:pt x="78195" y="25419"/>
                    <a:pt x="76610" y="24962"/>
                    <a:pt x="74991" y="24680"/>
                  </a:cubicBezTo>
                  <a:cubicBezTo>
                    <a:pt x="74040" y="24504"/>
                    <a:pt x="73090" y="24257"/>
                    <a:pt x="72139" y="24081"/>
                  </a:cubicBezTo>
                  <a:cubicBezTo>
                    <a:pt x="70484" y="23800"/>
                    <a:pt x="68759" y="23659"/>
                    <a:pt x="67069" y="23729"/>
                  </a:cubicBezTo>
                  <a:cubicBezTo>
                    <a:pt x="65380" y="23765"/>
                    <a:pt x="63690" y="23835"/>
                    <a:pt x="61965" y="23870"/>
                  </a:cubicBezTo>
                  <a:cubicBezTo>
                    <a:pt x="60803" y="23941"/>
                    <a:pt x="59606" y="24117"/>
                    <a:pt x="58444" y="24398"/>
                  </a:cubicBezTo>
                  <a:cubicBezTo>
                    <a:pt x="57845" y="24539"/>
                    <a:pt x="57212" y="24645"/>
                    <a:pt x="56578" y="24786"/>
                  </a:cubicBezTo>
                  <a:cubicBezTo>
                    <a:pt x="54149" y="25349"/>
                    <a:pt x="51719" y="26018"/>
                    <a:pt x="49361" y="26863"/>
                  </a:cubicBezTo>
                  <a:cubicBezTo>
                    <a:pt x="48445" y="27180"/>
                    <a:pt x="47530" y="27532"/>
                    <a:pt x="46650" y="27954"/>
                  </a:cubicBezTo>
                  <a:cubicBezTo>
                    <a:pt x="45312" y="28588"/>
                    <a:pt x="44009" y="29222"/>
                    <a:pt x="42706" y="29855"/>
                  </a:cubicBezTo>
                  <a:cubicBezTo>
                    <a:pt x="42214" y="30102"/>
                    <a:pt x="41756" y="30383"/>
                    <a:pt x="41333" y="30735"/>
                  </a:cubicBezTo>
                  <a:cubicBezTo>
                    <a:pt x="39784" y="31933"/>
                    <a:pt x="38270" y="33130"/>
                    <a:pt x="36757" y="34362"/>
                  </a:cubicBezTo>
                  <a:cubicBezTo>
                    <a:pt x="35560" y="35348"/>
                    <a:pt x="34433" y="36404"/>
                    <a:pt x="33377" y="37566"/>
                  </a:cubicBezTo>
                  <a:cubicBezTo>
                    <a:pt x="33271" y="37636"/>
                    <a:pt x="33201" y="37742"/>
                    <a:pt x="33095" y="37812"/>
                  </a:cubicBezTo>
                  <a:cubicBezTo>
                    <a:pt x="31792" y="39079"/>
                    <a:pt x="30455" y="40347"/>
                    <a:pt x="29152" y="41614"/>
                  </a:cubicBezTo>
                  <a:cubicBezTo>
                    <a:pt x="28870" y="41826"/>
                    <a:pt x="28659" y="42107"/>
                    <a:pt x="28518" y="42424"/>
                  </a:cubicBezTo>
                  <a:lnTo>
                    <a:pt x="31124" y="43163"/>
                  </a:lnTo>
                  <a:cubicBezTo>
                    <a:pt x="31229" y="43093"/>
                    <a:pt x="31335" y="43023"/>
                    <a:pt x="31405" y="42952"/>
                  </a:cubicBezTo>
                  <a:cubicBezTo>
                    <a:pt x="33060" y="41509"/>
                    <a:pt x="34785" y="40171"/>
                    <a:pt x="36616" y="39009"/>
                  </a:cubicBezTo>
                  <a:cubicBezTo>
                    <a:pt x="38623" y="37706"/>
                    <a:pt x="40735" y="36580"/>
                    <a:pt x="42918" y="35629"/>
                  </a:cubicBezTo>
                  <a:cubicBezTo>
                    <a:pt x="45136" y="34573"/>
                    <a:pt x="47389" y="33587"/>
                    <a:pt x="49713" y="32742"/>
                  </a:cubicBezTo>
                  <a:cubicBezTo>
                    <a:pt x="49924" y="32672"/>
                    <a:pt x="50135" y="32566"/>
                    <a:pt x="50346" y="32461"/>
                  </a:cubicBezTo>
                  <a:cubicBezTo>
                    <a:pt x="52529" y="31334"/>
                    <a:pt x="54818" y="30454"/>
                    <a:pt x="57247" y="29926"/>
                  </a:cubicBezTo>
                  <a:cubicBezTo>
                    <a:pt x="58831" y="29538"/>
                    <a:pt x="60451" y="29257"/>
                    <a:pt x="62105" y="29116"/>
                  </a:cubicBezTo>
                  <a:cubicBezTo>
                    <a:pt x="63866" y="28975"/>
                    <a:pt x="65591" y="28799"/>
                    <a:pt x="67351" y="28694"/>
                  </a:cubicBezTo>
                  <a:cubicBezTo>
                    <a:pt x="68372" y="28623"/>
                    <a:pt x="69428" y="28623"/>
                    <a:pt x="70449" y="28694"/>
                  </a:cubicBezTo>
                  <a:cubicBezTo>
                    <a:pt x="71611" y="28729"/>
                    <a:pt x="72773" y="28905"/>
                    <a:pt x="73935" y="29046"/>
                  </a:cubicBezTo>
                  <a:cubicBezTo>
                    <a:pt x="74885" y="29151"/>
                    <a:pt x="75801" y="29327"/>
                    <a:pt x="76716" y="29468"/>
                  </a:cubicBezTo>
                  <a:cubicBezTo>
                    <a:pt x="78864" y="29891"/>
                    <a:pt x="80976" y="30489"/>
                    <a:pt x="83018" y="31228"/>
                  </a:cubicBezTo>
                  <a:cubicBezTo>
                    <a:pt x="84180" y="31651"/>
                    <a:pt x="85306" y="32249"/>
                    <a:pt x="86327" y="32954"/>
                  </a:cubicBezTo>
                  <a:cubicBezTo>
                    <a:pt x="88792" y="34643"/>
                    <a:pt x="91256" y="36333"/>
                    <a:pt x="93650" y="38164"/>
                  </a:cubicBezTo>
                  <a:cubicBezTo>
                    <a:pt x="94531" y="38868"/>
                    <a:pt x="95340" y="39608"/>
                    <a:pt x="96185" y="40312"/>
                  </a:cubicBezTo>
                  <a:cubicBezTo>
                    <a:pt x="96432" y="40523"/>
                    <a:pt x="96643" y="40699"/>
                    <a:pt x="96854" y="40875"/>
                  </a:cubicBezTo>
                  <a:close/>
                  <a:moveTo>
                    <a:pt x="95763" y="41579"/>
                  </a:moveTo>
                  <a:cubicBezTo>
                    <a:pt x="95763" y="41438"/>
                    <a:pt x="95622" y="41368"/>
                    <a:pt x="95516" y="41262"/>
                  </a:cubicBezTo>
                  <a:cubicBezTo>
                    <a:pt x="93756" y="39678"/>
                    <a:pt x="91890" y="38235"/>
                    <a:pt x="89954" y="36897"/>
                  </a:cubicBezTo>
                  <a:cubicBezTo>
                    <a:pt x="88616" y="35981"/>
                    <a:pt x="87313" y="35066"/>
                    <a:pt x="86011" y="34151"/>
                  </a:cubicBezTo>
                  <a:cubicBezTo>
                    <a:pt x="84743" y="33235"/>
                    <a:pt x="83300" y="32531"/>
                    <a:pt x="81821" y="32073"/>
                  </a:cubicBezTo>
                  <a:cubicBezTo>
                    <a:pt x="80589" y="31686"/>
                    <a:pt x="79392" y="31299"/>
                    <a:pt x="78160" y="31017"/>
                  </a:cubicBezTo>
                  <a:cubicBezTo>
                    <a:pt x="76716" y="30665"/>
                    <a:pt x="75273" y="30454"/>
                    <a:pt x="73829" y="30207"/>
                  </a:cubicBezTo>
                  <a:cubicBezTo>
                    <a:pt x="71646" y="29820"/>
                    <a:pt x="69428" y="29679"/>
                    <a:pt x="67210" y="29820"/>
                  </a:cubicBezTo>
                  <a:cubicBezTo>
                    <a:pt x="65626" y="29891"/>
                    <a:pt x="64042" y="30067"/>
                    <a:pt x="62422" y="30207"/>
                  </a:cubicBezTo>
                  <a:cubicBezTo>
                    <a:pt x="60099" y="30419"/>
                    <a:pt x="57810" y="30841"/>
                    <a:pt x="55557" y="31440"/>
                  </a:cubicBezTo>
                  <a:cubicBezTo>
                    <a:pt x="54219" y="31862"/>
                    <a:pt x="52916" y="32320"/>
                    <a:pt x="51649" y="32883"/>
                  </a:cubicBezTo>
                  <a:cubicBezTo>
                    <a:pt x="49008" y="33904"/>
                    <a:pt x="46403" y="34960"/>
                    <a:pt x="43868" y="36157"/>
                  </a:cubicBezTo>
                  <a:cubicBezTo>
                    <a:pt x="42354" y="36861"/>
                    <a:pt x="40876" y="37601"/>
                    <a:pt x="39432" y="38375"/>
                  </a:cubicBezTo>
                  <a:cubicBezTo>
                    <a:pt x="37285" y="39537"/>
                    <a:pt x="35243" y="40910"/>
                    <a:pt x="33377" y="42459"/>
                  </a:cubicBezTo>
                  <a:cubicBezTo>
                    <a:pt x="32954" y="42811"/>
                    <a:pt x="32532" y="43163"/>
                    <a:pt x="32074" y="43551"/>
                  </a:cubicBezTo>
                  <a:cubicBezTo>
                    <a:pt x="32285" y="43903"/>
                    <a:pt x="32673" y="43938"/>
                    <a:pt x="32954" y="44149"/>
                  </a:cubicBezTo>
                  <a:cubicBezTo>
                    <a:pt x="33201" y="44360"/>
                    <a:pt x="33518" y="44537"/>
                    <a:pt x="33834" y="44748"/>
                  </a:cubicBezTo>
                  <a:cubicBezTo>
                    <a:pt x="34926" y="44255"/>
                    <a:pt x="36017" y="43762"/>
                    <a:pt x="37109" y="43269"/>
                  </a:cubicBezTo>
                  <a:cubicBezTo>
                    <a:pt x="40805" y="41544"/>
                    <a:pt x="44537" y="39889"/>
                    <a:pt x="48375" y="38551"/>
                  </a:cubicBezTo>
                  <a:cubicBezTo>
                    <a:pt x="51086" y="37601"/>
                    <a:pt x="53832" y="36756"/>
                    <a:pt x="56578" y="35946"/>
                  </a:cubicBezTo>
                  <a:cubicBezTo>
                    <a:pt x="59148" y="35172"/>
                    <a:pt x="61788" y="34643"/>
                    <a:pt x="64464" y="34362"/>
                  </a:cubicBezTo>
                  <a:cubicBezTo>
                    <a:pt x="66753" y="34115"/>
                    <a:pt x="69041" y="34115"/>
                    <a:pt x="71294" y="34397"/>
                  </a:cubicBezTo>
                  <a:cubicBezTo>
                    <a:pt x="74428" y="34819"/>
                    <a:pt x="77491" y="35594"/>
                    <a:pt x="80413" y="36756"/>
                  </a:cubicBezTo>
                  <a:cubicBezTo>
                    <a:pt x="81610" y="37214"/>
                    <a:pt x="82772" y="37671"/>
                    <a:pt x="83969" y="38129"/>
                  </a:cubicBezTo>
                  <a:cubicBezTo>
                    <a:pt x="85412" y="38727"/>
                    <a:pt x="86785" y="39432"/>
                    <a:pt x="88053" y="40312"/>
                  </a:cubicBezTo>
                  <a:cubicBezTo>
                    <a:pt x="89285" y="41121"/>
                    <a:pt x="90517" y="41931"/>
                    <a:pt x="91714" y="42776"/>
                  </a:cubicBezTo>
                  <a:cubicBezTo>
                    <a:pt x="92277" y="43163"/>
                    <a:pt x="92805" y="43586"/>
                    <a:pt x="93369" y="4400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4" name="Google Shape;1714;p50"/>
          <p:cNvGrpSpPr/>
          <p:nvPr/>
        </p:nvGrpSpPr>
        <p:grpSpPr>
          <a:xfrm>
            <a:off x="4320200" y="4349829"/>
            <a:ext cx="503600" cy="371225"/>
            <a:chOff x="8261775" y="1880050"/>
            <a:chExt cx="503600" cy="371225"/>
          </a:xfrm>
        </p:grpSpPr>
        <p:sp>
          <p:nvSpPr>
            <p:cNvPr id="1715" name="Google Shape;1715;p50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0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7" name="Google Shape;1717;p50"/>
          <p:cNvGrpSpPr/>
          <p:nvPr/>
        </p:nvGrpSpPr>
        <p:grpSpPr>
          <a:xfrm>
            <a:off x="6365751" y="424350"/>
            <a:ext cx="2217424" cy="4103300"/>
            <a:chOff x="6365751" y="424350"/>
            <a:chExt cx="2217424" cy="4103300"/>
          </a:xfrm>
        </p:grpSpPr>
        <p:grpSp>
          <p:nvGrpSpPr>
            <p:cNvPr id="1718" name="Google Shape;1718;p50"/>
            <p:cNvGrpSpPr/>
            <p:nvPr/>
          </p:nvGrpSpPr>
          <p:grpSpPr>
            <a:xfrm>
              <a:off x="7453609" y="424350"/>
              <a:ext cx="1033100" cy="1029175"/>
              <a:chOff x="7479588" y="424350"/>
              <a:chExt cx="1033100" cy="1029175"/>
            </a:xfrm>
          </p:grpSpPr>
          <p:sp>
            <p:nvSpPr>
              <p:cNvPr id="1719" name="Google Shape;1719;p50"/>
              <p:cNvSpPr/>
              <p:nvPr/>
            </p:nvSpPr>
            <p:spPr>
              <a:xfrm flipH="1">
                <a:off x="7730913" y="691975"/>
                <a:ext cx="528650" cy="5241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20964" extrusionOk="0">
                    <a:moveTo>
                      <a:pt x="11197" y="0"/>
                    </a:moveTo>
                    <a:cubicBezTo>
                      <a:pt x="10229" y="0"/>
                      <a:pt x="9260" y="147"/>
                      <a:pt x="8301" y="372"/>
                    </a:cubicBezTo>
                    <a:cubicBezTo>
                      <a:pt x="6369" y="802"/>
                      <a:pt x="4616" y="1804"/>
                      <a:pt x="3328" y="3270"/>
                    </a:cubicBezTo>
                    <a:cubicBezTo>
                      <a:pt x="2791" y="3879"/>
                      <a:pt x="2291" y="4487"/>
                      <a:pt x="1790" y="5131"/>
                    </a:cubicBezTo>
                    <a:cubicBezTo>
                      <a:pt x="1718" y="5202"/>
                      <a:pt x="1647" y="5310"/>
                      <a:pt x="1611" y="5417"/>
                    </a:cubicBezTo>
                    <a:cubicBezTo>
                      <a:pt x="1146" y="6419"/>
                      <a:pt x="716" y="7492"/>
                      <a:pt x="430" y="8566"/>
                    </a:cubicBezTo>
                    <a:cubicBezTo>
                      <a:pt x="1" y="10211"/>
                      <a:pt x="1" y="11893"/>
                      <a:pt x="466" y="13503"/>
                    </a:cubicBezTo>
                    <a:cubicBezTo>
                      <a:pt x="1003" y="15256"/>
                      <a:pt x="1897" y="16902"/>
                      <a:pt x="3113" y="18333"/>
                    </a:cubicBezTo>
                    <a:cubicBezTo>
                      <a:pt x="3507" y="18834"/>
                      <a:pt x="3972" y="19263"/>
                      <a:pt x="4473" y="19657"/>
                    </a:cubicBezTo>
                    <a:cubicBezTo>
                      <a:pt x="5511" y="20372"/>
                      <a:pt x="6727" y="20837"/>
                      <a:pt x="7979" y="20945"/>
                    </a:cubicBezTo>
                    <a:cubicBezTo>
                      <a:pt x="8195" y="20957"/>
                      <a:pt x="8410" y="20963"/>
                      <a:pt x="8626" y="20963"/>
                    </a:cubicBezTo>
                    <a:cubicBezTo>
                      <a:pt x="10268" y="20963"/>
                      <a:pt x="11895" y="20603"/>
                      <a:pt x="13382" y="19907"/>
                    </a:cubicBezTo>
                    <a:cubicBezTo>
                      <a:pt x="15421" y="19013"/>
                      <a:pt x="17246" y="17760"/>
                      <a:pt x="18820" y="16150"/>
                    </a:cubicBezTo>
                    <a:cubicBezTo>
                      <a:pt x="19678" y="15327"/>
                      <a:pt x="20322" y="14290"/>
                      <a:pt x="20680" y="13181"/>
                    </a:cubicBezTo>
                    <a:cubicBezTo>
                      <a:pt x="21002" y="12179"/>
                      <a:pt x="21145" y="11177"/>
                      <a:pt x="21074" y="10140"/>
                    </a:cubicBezTo>
                    <a:cubicBezTo>
                      <a:pt x="21110" y="9174"/>
                      <a:pt x="21038" y="8208"/>
                      <a:pt x="20823" y="7278"/>
                    </a:cubicBezTo>
                    <a:cubicBezTo>
                      <a:pt x="20537" y="6025"/>
                      <a:pt x="19929" y="4845"/>
                      <a:pt x="19070" y="3879"/>
                    </a:cubicBezTo>
                    <a:cubicBezTo>
                      <a:pt x="17639" y="2269"/>
                      <a:pt x="15814" y="1088"/>
                      <a:pt x="13811" y="408"/>
                    </a:cubicBezTo>
                    <a:cubicBezTo>
                      <a:pt x="12945" y="120"/>
                      <a:pt x="12072" y="0"/>
                      <a:pt x="11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0"/>
              <p:cNvSpPr/>
              <p:nvPr/>
            </p:nvSpPr>
            <p:spPr>
              <a:xfrm flipH="1">
                <a:off x="8070813" y="991975"/>
                <a:ext cx="957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3274" extrusionOk="0">
                    <a:moveTo>
                      <a:pt x="2183" y="0"/>
                    </a:moveTo>
                    <a:cubicBezTo>
                      <a:pt x="716" y="0"/>
                      <a:pt x="1" y="1753"/>
                      <a:pt x="1002" y="2791"/>
                    </a:cubicBezTo>
                    <a:cubicBezTo>
                      <a:pt x="1337" y="3125"/>
                      <a:pt x="1745" y="3274"/>
                      <a:pt x="2147" y="3274"/>
                    </a:cubicBezTo>
                    <a:cubicBezTo>
                      <a:pt x="2991" y="3274"/>
                      <a:pt x="3805" y="2616"/>
                      <a:pt x="3829" y="1646"/>
                    </a:cubicBezTo>
                    <a:cubicBezTo>
                      <a:pt x="3793" y="716"/>
                      <a:pt x="3078" y="0"/>
                      <a:pt x="2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0"/>
              <p:cNvSpPr/>
              <p:nvPr/>
            </p:nvSpPr>
            <p:spPr>
              <a:xfrm flipH="1">
                <a:off x="7744338" y="842600"/>
                <a:ext cx="10735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681" extrusionOk="0">
                    <a:moveTo>
                      <a:pt x="2469" y="0"/>
                    </a:moveTo>
                    <a:cubicBezTo>
                      <a:pt x="823" y="0"/>
                      <a:pt x="0" y="1968"/>
                      <a:pt x="1145" y="3149"/>
                    </a:cubicBezTo>
                    <a:cubicBezTo>
                      <a:pt x="1524" y="3516"/>
                      <a:pt x="1984" y="3681"/>
                      <a:pt x="2434" y="3681"/>
                    </a:cubicBezTo>
                    <a:cubicBezTo>
                      <a:pt x="3386" y="3681"/>
                      <a:pt x="4294" y="2943"/>
                      <a:pt x="4294" y="1825"/>
                    </a:cubicBezTo>
                    <a:cubicBezTo>
                      <a:pt x="4294" y="823"/>
                      <a:pt x="3471" y="0"/>
                      <a:pt x="24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0"/>
              <p:cNvSpPr/>
              <p:nvPr/>
            </p:nvSpPr>
            <p:spPr>
              <a:xfrm flipH="1">
                <a:off x="7980463" y="424350"/>
                <a:ext cx="75150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6118" extrusionOk="0">
                    <a:moveTo>
                      <a:pt x="1042" y="1"/>
                    </a:moveTo>
                    <a:cubicBezTo>
                      <a:pt x="809" y="1"/>
                      <a:pt x="580" y="115"/>
                      <a:pt x="465" y="344"/>
                    </a:cubicBezTo>
                    <a:cubicBezTo>
                      <a:pt x="0" y="1131"/>
                      <a:pt x="286" y="2240"/>
                      <a:pt x="394" y="3099"/>
                    </a:cubicBezTo>
                    <a:cubicBezTo>
                      <a:pt x="465" y="4065"/>
                      <a:pt x="537" y="5174"/>
                      <a:pt x="1288" y="5854"/>
                    </a:cubicBezTo>
                    <a:cubicBezTo>
                      <a:pt x="1460" y="6026"/>
                      <a:pt x="1729" y="6117"/>
                      <a:pt x="1997" y="6117"/>
                    </a:cubicBezTo>
                    <a:cubicBezTo>
                      <a:pt x="2399" y="6117"/>
                      <a:pt x="2798" y="5911"/>
                      <a:pt x="2862" y="5460"/>
                    </a:cubicBezTo>
                    <a:cubicBezTo>
                      <a:pt x="3005" y="4459"/>
                      <a:pt x="2683" y="3457"/>
                      <a:pt x="2540" y="2491"/>
                    </a:cubicBezTo>
                    <a:cubicBezTo>
                      <a:pt x="2397" y="1525"/>
                      <a:pt x="2218" y="416"/>
                      <a:pt x="1217" y="22"/>
                    </a:cubicBezTo>
                    <a:cubicBezTo>
                      <a:pt x="1159" y="8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0"/>
              <p:cNvSpPr/>
              <p:nvPr/>
            </p:nvSpPr>
            <p:spPr>
              <a:xfrm flipH="1">
                <a:off x="8299788" y="644800"/>
                <a:ext cx="147325" cy="102075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083" extrusionOk="0">
                    <a:moveTo>
                      <a:pt x="814" y="0"/>
                    </a:moveTo>
                    <a:cubicBezTo>
                      <a:pt x="422" y="0"/>
                      <a:pt x="1" y="335"/>
                      <a:pt x="25" y="757"/>
                    </a:cubicBezTo>
                    <a:cubicBezTo>
                      <a:pt x="97" y="1937"/>
                      <a:pt x="1134" y="2438"/>
                      <a:pt x="2100" y="2832"/>
                    </a:cubicBezTo>
                    <a:cubicBezTo>
                      <a:pt x="3028" y="3203"/>
                      <a:pt x="4063" y="4082"/>
                      <a:pt x="5136" y="4082"/>
                    </a:cubicBezTo>
                    <a:cubicBezTo>
                      <a:pt x="5304" y="4082"/>
                      <a:pt x="5473" y="4061"/>
                      <a:pt x="5642" y="4013"/>
                    </a:cubicBezTo>
                    <a:cubicBezTo>
                      <a:pt x="5785" y="3977"/>
                      <a:pt x="5893" y="3834"/>
                      <a:pt x="5893" y="3691"/>
                    </a:cubicBezTo>
                    <a:cubicBezTo>
                      <a:pt x="5893" y="2510"/>
                      <a:pt x="4712" y="1723"/>
                      <a:pt x="3746" y="1293"/>
                    </a:cubicBezTo>
                    <a:cubicBezTo>
                      <a:pt x="3353" y="1079"/>
                      <a:pt x="2923" y="936"/>
                      <a:pt x="2458" y="793"/>
                    </a:cubicBezTo>
                    <a:cubicBezTo>
                      <a:pt x="2136" y="649"/>
                      <a:pt x="1492" y="506"/>
                      <a:pt x="1278" y="220"/>
                    </a:cubicBezTo>
                    <a:cubicBezTo>
                      <a:pt x="1157" y="66"/>
                      <a:pt x="988" y="0"/>
                      <a:pt x="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0"/>
              <p:cNvSpPr/>
              <p:nvPr/>
            </p:nvSpPr>
            <p:spPr>
              <a:xfrm flipH="1">
                <a:off x="8356138" y="986600"/>
                <a:ext cx="1565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2364" extrusionOk="0">
                    <a:moveTo>
                      <a:pt x="5117" y="0"/>
                    </a:moveTo>
                    <a:cubicBezTo>
                      <a:pt x="4258" y="0"/>
                      <a:pt x="3400" y="36"/>
                      <a:pt x="2577" y="179"/>
                    </a:cubicBezTo>
                    <a:cubicBezTo>
                      <a:pt x="2219" y="215"/>
                      <a:pt x="1897" y="287"/>
                      <a:pt x="1575" y="430"/>
                    </a:cubicBezTo>
                    <a:cubicBezTo>
                      <a:pt x="1432" y="501"/>
                      <a:pt x="788" y="788"/>
                      <a:pt x="895" y="788"/>
                    </a:cubicBezTo>
                    <a:cubicBezTo>
                      <a:pt x="323" y="788"/>
                      <a:pt x="1" y="1539"/>
                      <a:pt x="430" y="1968"/>
                    </a:cubicBezTo>
                    <a:cubicBezTo>
                      <a:pt x="832" y="2228"/>
                      <a:pt x="1280" y="2363"/>
                      <a:pt x="1734" y="2363"/>
                    </a:cubicBezTo>
                    <a:cubicBezTo>
                      <a:pt x="1968" y="2363"/>
                      <a:pt x="2203" y="2327"/>
                      <a:pt x="2434" y="2254"/>
                    </a:cubicBezTo>
                    <a:cubicBezTo>
                      <a:pt x="3507" y="2004"/>
                      <a:pt x="4580" y="2254"/>
                      <a:pt x="5546" y="1610"/>
                    </a:cubicBezTo>
                    <a:cubicBezTo>
                      <a:pt x="6262" y="1145"/>
                      <a:pt x="5940" y="36"/>
                      <a:pt x="51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0"/>
              <p:cNvSpPr/>
              <p:nvPr/>
            </p:nvSpPr>
            <p:spPr>
              <a:xfrm flipH="1">
                <a:off x="8244313" y="1269825"/>
                <a:ext cx="123975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4044" extrusionOk="0">
                    <a:moveTo>
                      <a:pt x="3642" y="1"/>
                    </a:moveTo>
                    <a:cubicBezTo>
                      <a:pt x="2838" y="1"/>
                      <a:pt x="2153" y="559"/>
                      <a:pt x="1559" y="1086"/>
                    </a:cubicBezTo>
                    <a:cubicBezTo>
                      <a:pt x="879" y="1659"/>
                      <a:pt x="271" y="2195"/>
                      <a:pt x="128" y="3054"/>
                    </a:cubicBezTo>
                    <a:cubicBezTo>
                      <a:pt x="1" y="3563"/>
                      <a:pt x="382" y="4044"/>
                      <a:pt x="896" y="4044"/>
                    </a:cubicBezTo>
                    <a:cubicBezTo>
                      <a:pt x="960" y="4044"/>
                      <a:pt x="1026" y="4036"/>
                      <a:pt x="1094" y="4020"/>
                    </a:cubicBezTo>
                    <a:cubicBezTo>
                      <a:pt x="1845" y="3913"/>
                      <a:pt x="2418" y="3376"/>
                      <a:pt x="3026" y="2875"/>
                    </a:cubicBezTo>
                    <a:cubicBezTo>
                      <a:pt x="3598" y="2374"/>
                      <a:pt x="4278" y="2052"/>
                      <a:pt x="4600" y="1337"/>
                    </a:cubicBezTo>
                    <a:cubicBezTo>
                      <a:pt x="4958" y="764"/>
                      <a:pt x="4529" y="13"/>
                      <a:pt x="3849" y="13"/>
                    </a:cubicBezTo>
                    <a:cubicBezTo>
                      <a:pt x="3779" y="5"/>
                      <a:pt x="3710" y="1"/>
                      <a:pt x="36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0"/>
              <p:cNvSpPr/>
              <p:nvPr/>
            </p:nvSpPr>
            <p:spPr>
              <a:xfrm flipH="1">
                <a:off x="7949163" y="1328650"/>
                <a:ext cx="653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890" extrusionOk="0">
                    <a:moveTo>
                      <a:pt x="1208" y="0"/>
                    </a:moveTo>
                    <a:cubicBezTo>
                      <a:pt x="1029" y="0"/>
                      <a:pt x="851" y="66"/>
                      <a:pt x="716" y="200"/>
                    </a:cubicBezTo>
                    <a:cubicBezTo>
                      <a:pt x="659" y="258"/>
                      <a:pt x="558" y="359"/>
                      <a:pt x="538" y="379"/>
                    </a:cubicBezTo>
                    <a:cubicBezTo>
                      <a:pt x="394" y="594"/>
                      <a:pt x="251" y="808"/>
                      <a:pt x="180" y="1059"/>
                    </a:cubicBezTo>
                    <a:cubicBezTo>
                      <a:pt x="37" y="1524"/>
                      <a:pt x="1" y="1989"/>
                      <a:pt x="72" y="2454"/>
                    </a:cubicBezTo>
                    <a:cubicBezTo>
                      <a:pt x="144" y="3206"/>
                      <a:pt x="37" y="4100"/>
                      <a:pt x="645" y="4637"/>
                    </a:cubicBezTo>
                    <a:cubicBezTo>
                      <a:pt x="816" y="4808"/>
                      <a:pt x="1050" y="4889"/>
                      <a:pt x="1295" y="4889"/>
                    </a:cubicBezTo>
                    <a:cubicBezTo>
                      <a:pt x="1461" y="4889"/>
                      <a:pt x="1631" y="4852"/>
                      <a:pt x="1790" y="4780"/>
                    </a:cubicBezTo>
                    <a:cubicBezTo>
                      <a:pt x="2613" y="4386"/>
                      <a:pt x="2541" y="3384"/>
                      <a:pt x="2505" y="2633"/>
                    </a:cubicBezTo>
                    <a:cubicBezTo>
                      <a:pt x="2470" y="2132"/>
                      <a:pt x="2434" y="1667"/>
                      <a:pt x="2326" y="1202"/>
                    </a:cubicBezTo>
                    <a:cubicBezTo>
                      <a:pt x="2291" y="987"/>
                      <a:pt x="2183" y="773"/>
                      <a:pt x="2076" y="594"/>
                    </a:cubicBezTo>
                    <a:cubicBezTo>
                      <a:pt x="2050" y="542"/>
                      <a:pt x="1729" y="159"/>
                      <a:pt x="1709" y="159"/>
                    </a:cubicBezTo>
                    <a:cubicBezTo>
                      <a:pt x="1704" y="159"/>
                      <a:pt x="1719" y="183"/>
                      <a:pt x="1762" y="245"/>
                    </a:cubicBezTo>
                    <a:lnTo>
                      <a:pt x="1762" y="245"/>
                    </a:lnTo>
                    <a:cubicBezTo>
                      <a:pt x="1614" y="83"/>
                      <a:pt x="1410" y="0"/>
                      <a:pt x="1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0"/>
              <p:cNvSpPr/>
              <p:nvPr/>
            </p:nvSpPr>
            <p:spPr>
              <a:xfrm flipH="1">
                <a:off x="7564563" y="1172950"/>
                <a:ext cx="113600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665" extrusionOk="0">
                    <a:moveTo>
                      <a:pt x="908" y="1"/>
                    </a:moveTo>
                    <a:cubicBezTo>
                      <a:pt x="441" y="1"/>
                      <a:pt x="28" y="349"/>
                      <a:pt x="0" y="847"/>
                    </a:cubicBezTo>
                    <a:cubicBezTo>
                      <a:pt x="72" y="1884"/>
                      <a:pt x="608" y="2493"/>
                      <a:pt x="1360" y="3137"/>
                    </a:cubicBezTo>
                    <a:cubicBezTo>
                      <a:pt x="1968" y="3673"/>
                      <a:pt x="2576" y="4425"/>
                      <a:pt x="3399" y="4639"/>
                    </a:cubicBezTo>
                    <a:cubicBezTo>
                      <a:pt x="3466" y="4656"/>
                      <a:pt x="3534" y="4664"/>
                      <a:pt x="3601" y="4664"/>
                    </a:cubicBezTo>
                    <a:cubicBezTo>
                      <a:pt x="3965" y="4664"/>
                      <a:pt x="4310" y="4429"/>
                      <a:pt x="4401" y="4067"/>
                    </a:cubicBezTo>
                    <a:cubicBezTo>
                      <a:pt x="4544" y="3065"/>
                      <a:pt x="3972" y="2385"/>
                      <a:pt x="3256" y="1741"/>
                    </a:cubicBezTo>
                    <a:cubicBezTo>
                      <a:pt x="2648" y="1169"/>
                      <a:pt x="2004" y="596"/>
                      <a:pt x="1324" y="96"/>
                    </a:cubicBezTo>
                    <a:cubicBezTo>
                      <a:pt x="1186" y="31"/>
                      <a:pt x="1044" y="1"/>
                      <a:pt x="9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0"/>
              <p:cNvSpPr/>
              <p:nvPr/>
            </p:nvSpPr>
            <p:spPr>
              <a:xfrm flipH="1">
                <a:off x="7479588" y="819775"/>
                <a:ext cx="12345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2545" extrusionOk="0">
                    <a:moveTo>
                      <a:pt x="3271" y="1"/>
                    </a:moveTo>
                    <a:cubicBezTo>
                      <a:pt x="2375" y="1"/>
                      <a:pt x="1369" y="81"/>
                      <a:pt x="645" y="484"/>
                    </a:cubicBezTo>
                    <a:cubicBezTo>
                      <a:pt x="1" y="878"/>
                      <a:pt x="1" y="1808"/>
                      <a:pt x="645" y="2201"/>
                    </a:cubicBezTo>
                    <a:cubicBezTo>
                      <a:pt x="1057" y="2425"/>
                      <a:pt x="1610" y="2545"/>
                      <a:pt x="2180" y="2545"/>
                    </a:cubicBezTo>
                    <a:cubicBezTo>
                      <a:pt x="3338" y="2545"/>
                      <a:pt x="4567" y="2052"/>
                      <a:pt x="4831" y="949"/>
                    </a:cubicBezTo>
                    <a:cubicBezTo>
                      <a:pt x="4938" y="484"/>
                      <a:pt x="4580" y="55"/>
                      <a:pt x="4115" y="19"/>
                    </a:cubicBezTo>
                    <a:cubicBezTo>
                      <a:pt x="3856" y="10"/>
                      <a:pt x="3569" y="1"/>
                      <a:pt x="3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0"/>
              <p:cNvSpPr/>
              <p:nvPr/>
            </p:nvSpPr>
            <p:spPr>
              <a:xfrm flipH="1">
                <a:off x="7626263" y="597950"/>
                <a:ext cx="100450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3870" extrusionOk="0">
                    <a:moveTo>
                      <a:pt x="3023" y="1"/>
                    </a:moveTo>
                    <a:cubicBezTo>
                      <a:pt x="2450" y="1"/>
                      <a:pt x="1928" y="373"/>
                      <a:pt x="1549" y="806"/>
                    </a:cubicBezTo>
                    <a:cubicBezTo>
                      <a:pt x="1441" y="949"/>
                      <a:pt x="1334" y="1057"/>
                      <a:pt x="1227" y="1200"/>
                    </a:cubicBezTo>
                    <a:cubicBezTo>
                      <a:pt x="1119" y="1307"/>
                      <a:pt x="1048" y="1414"/>
                      <a:pt x="940" y="1522"/>
                    </a:cubicBezTo>
                    <a:lnTo>
                      <a:pt x="905" y="1593"/>
                    </a:lnTo>
                    <a:cubicBezTo>
                      <a:pt x="618" y="1879"/>
                      <a:pt x="404" y="2237"/>
                      <a:pt x="225" y="2631"/>
                    </a:cubicBezTo>
                    <a:cubicBezTo>
                      <a:pt x="0" y="3336"/>
                      <a:pt x="609" y="3869"/>
                      <a:pt x="1228" y="3869"/>
                    </a:cubicBezTo>
                    <a:cubicBezTo>
                      <a:pt x="1299" y="3869"/>
                      <a:pt x="1371" y="3862"/>
                      <a:pt x="1441" y="3847"/>
                    </a:cubicBezTo>
                    <a:cubicBezTo>
                      <a:pt x="2157" y="3740"/>
                      <a:pt x="2658" y="3024"/>
                      <a:pt x="3016" y="2416"/>
                    </a:cubicBezTo>
                    <a:cubicBezTo>
                      <a:pt x="3409" y="1987"/>
                      <a:pt x="3695" y="1486"/>
                      <a:pt x="3910" y="949"/>
                    </a:cubicBezTo>
                    <a:cubicBezTo>
                      <a:pt x="4017" y="627"/>
                      <a:pt x="3874" y="269"/>
                      <a:pt x="3588" y="126"/>
                    </a:cubicBezTo>
                    <a:cubicBezTo>
                      <a:pt x="3397" y="39"/>
                      <a:pt x="3207" y="1"/>
                      <a:pt x="30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 flipH="1">
                <a:off x="7704088" y="669075"/>
                <a:ext cx="583200" cy="577825"/>
              </a:xfrm>
              <a:custGeom>
                <a:avLst/>
                <a:gdLst/>
                <a:ahLst/>
                <a:cxnLst/>
                <a:rect l="l" t="t" r="r" b="b"/>
                <a:pathLst>
                  <a:path w="23328" h="23113" extrusionOk="0">
                    <a:moveTo>
                      <a:pt x="9768" y="23077"/>
                    </a:moveTo>
                    <a:cubicBezTo>
                      <a:pt x="7371" y="23113"/>
                      <a:pt x="5081" y="22111"/>
                      <a:pt x="3543" y="20286"/>
                    </a:cubicBezTo>
                    <a:cubicBezTo>
                      <a:pt x="2076" y="18641"/>
                      <a:pt x="1038" y="16709"/>
                      <a:pt x="430" y="14598"/>
                    </a:cubicBezTo>
                    <a:cubicBezTo>
                      <a:pt x="251" y="13989"/>
                      <a:pt x="180" y="13345"/>
                      <a:pt x="144" y="12701"/>
                    </a:cubicBezTo>
                    <a:cubicBezTo>
                      <a:pt x="1" y="10877"/>
                      <a:pt x="358" y="9016"/>
                      <a:pt x="1217" y="7335"/>
                    </a:cubicBezTo>
                    <a:cubicBezTo>
                      <a:pt x="1718" y="6262"/>
                      <a:pt x="2326" y="5188"/>
                      <a:pt x="3042" y="4222"/>
                    </a:cubicBezTo>
                    <a:cubicBezTo>
                      <a:pt x="3292" y="3829"/>
                      <a:pt x="3650" y="3507"/>
                      <a:pt x="4079" y="3292"/>
                    </a:cubicBezTo>
                    <a:cubicBezTo>
                      <a:pt x="4294" y="3149"/>
                      <a:pt x="4473" y="2970"/>
                      <a:pt x="4652" y="2791"/>
                    </a:cubicBezTo>
                    <a:cubicBezTo>
                      <a:pt x="6262" y="1288"/>
                      <a:pt x="8373" y="358"/>
                      <a:pt x="10591" y="144"/>
                    </a:cubicBezTo>
                    <a:cubicBezTo>
                      <a:pt x="11557" y="0"/>
                      <a:pt x="12559" y="0"/>
                      <a:pt x="13560" y="72"/>
                    </a:cubicBezTo>
                    <a:cubicBezTo>
                      <a:pt x="15099" y="287"/>
                      <a:pt x="16566" y="823"/>
                      <a:pt x="17889" y="1646"/>
                    </a:cubicBezTo>
                    <a:cubicBezTo>
                      <a:pt x="18784" y="2183"/>
                      <a:pt x="19607" y="2827"/>
                      <a:pt x="20358" y="3578"/>
                    </a:cubicBezTo>
                    <a:cubicBezTo>
                      <a:pt x="21968" y="5045"/>
                      <a:pt x="22970" y="7049"/>
                      <a:pt x="23185" y="9231"/>
                    </a:cubicBezTo>
                    <a:cubicBezTo>
                      <a:pt x="23328" y="10376"/>
                      <a:pt x="23328" y="11557"/>
                      <a:pt x="23220" y="12701"/>
                    </a:cubicBezTo>
                    <a:cubicBezTo>
                      <a:pt x="23041" y="14276"/>
                      <a:pt x="22469" y="15778"/>
                      <a:pt x="21467" y="17031"/>
                    </a:cubicBezTo>
                    <a:cubicBezTo>
                      <a:pt x="20787" y="17889"/>
                      <a:pt x="19965" y="18712"/>
                      <a:pt x="19070" y="19392"/>
                    </a:cubicBezTo>
                    <a:cubicBezTo>
                      <a:pt x="17997" y="20251"/>
                      <a:pt x="16816" y="21002"/>
                      <a:pt x="15564" y="21610"/>
                    </a:cubicBezTo>
                    <a:cubicBezTo>
                      <a:pt x="13775" y="22540"/>
                      <a:pt x="11772" y="23041"/>
                      <a:pt x="9768" y="23077"/>
                    </a:cubicBezTo>
                    <a:close/>
                    <a:moveTo>
                      <a:pt x="22183" y="11056"/>
                    </a:moveTo>
                    <a:cubicBezTo>
                      <a:pt x="22219" y="10090"/>
                      <a:pt x="22147" y="9124"/>
                      <a:pt x="21932" y="8194"/>
                    </a:cubicBezTo>
                    <a:cubicBezTo>
                      <a:pt x="21646" y="6941"/>
                      <a:pt x="21038" y="5761"/>
                      <a:pt x="20179" y="4795"/>
                    </a:cubicBezTo>
                    <a:cubicBezTo>
                      <a:pt x="18748" y="3185"/>
                      <a:pt x="16923" y="2004"/>
                      <a:pt x="14920" y="1324"/>
                    </a:cubicBezTo>
                    <a:cubicBezTo>
                      <a:pt x="13095" y="716"/>
                      <a:pt x="11235" y="859"/>
                      <a:pt x="9410" y="1288"/>
                    </a:cubicBezTo>
                    <a:cubicBezTo>
                      <a:pt x="7478" y="1718"/>
                      <a:pt x="5725" y="2720"/>
                      <a:pt x="4437" y="4186"/>
                    </a:cubicBezTo>
                    <a:cubicBezTo>
                      <a:pt x="3900" y="4795"/>
                      <a:pt x="3400" y="5403"/>
                      <a:pt x="2899" y="6047"/>
                    </a:cubicBezTo>
                    <a:cubicBezTo>
                      <a:pt x="2827" y="6118"/>
                      <a:pt x="2756" y="6226"/>
                      <a:pt x="2720" y="6333"/>
                    </a:cubicBezTo>
                    <a:cubicBezTo>
                      <a:pt x="2255" y="7335"/>
                      <a:pt x="1825" y="8408"/>
                      <a:pt x="1539" y="9482"/>
                    </a:cubicBezTo>
                    <a:cubicBezTo>
                      <a:pt x="1110" y="11127"/>
                      <a:pt x="1110" y="12809"/>
                      <a:pt x="1575" y="14419"/>
                    </a:cubicBezTo>
                    <a:cubicBezTo>
                      <a:pt x="2112" y="16172"/>
                      <a:pt x="3006" y="17818"/>
                      <a:pt x="4222" y="19249"/>
                    </a:cubicBezTo>
                    <a:cubicBezTo>
                      <a:pt x="4616" y="19750"/>
                      <a:pt x="5081" y="20179"/>
                      <a:pt x="5582" y="20573"/>
                    </a:cubicBezTo>
                    <a:cubicBezTo>
                      <a:pt x="6620" y="21288"/>
                      <a:pt x="7836" y="21753"/>
                      <a:pt x="9088" y="21861"/>
                    </a:cubicBezTo>
                    <a:cubicBezTo>
                      <a:pt x="10949" y="21968"/>
                      <a:pt x="12809" y="21610"/>
                      <a:pt x="14491" y="20823"/>
                    </a:cubicBezTo>
                    <a:cubicBezTo>
                      <a:pt x="16530" y="19929"/>
                      <a:pt x="18355" y="18676"/>
                      <a:pt x="19929" y="17066"/>
                    </a:cubicBezTo>
                    <a:cubicBezTo>
                      <a:pt x="20787" y="16243"/>
                      <a:pt x="21431" y="15206"/>
                      <a:pt x="21789" y="14097"/>
                    </a:cubicBezTo>
                    <a:cubicBezTo>
                      <a:pt x="22111" y="13095"/>
                      <a:pt x="22254" y="12093"/>
                      <a:pt x="22183" y="110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 flipH="1">
                <a:off x="8255963" y="1259400"/>
                <a:ext cx="115400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3579" extrusionOk="0">
                    <a:moveTo>
                      <a:pt x="4616" y="108"/>
                    </a:moveTo>
                    <a:cubicBezTo>
                      <a:pt x="4616" y="466"/>
                      <a:pt x="4473" y="788"/>
                      <a:pt x="4222" y="1002"/>
                    </a:cubicBezTo>
                    <a:cubicBezTo>
                      <a:pt x="3399" y="1861"/>
                      <a:pt x="2469" y="2648"/>
                      <a:pt x="1432" y="3292"/>
                    </a:cubicBezTo>
                    <a:cubicBezTo>
                      <a:pt x="1253" y="3400"/>
                      <a:pt x="1074" y="3471"/>
                      <a:pt x="895" y="3507"/>
                    </a:cubicBezTo>
                    <a:cubicBezTo>
                      <a:pt x="609" y="3578"/>
                      <a:pt x="287" y="3435"/>
                      <a:pt x="144" y="3149"/>
                    </a:cubicBezTo>
                    <a:cubicBezTo>
                      <a:pt x="1" y="2827"/>
                      <a:pt x="72" y="2469"/>
                      <a:pt x="358" y="2255"/>
                    </a:cubicBezTo>
                    <a:cubicBezTo>
                      <a:pt x="1289" y="1539"/>
                      <a:pt x="2219" y="716"/>
                      <a:pt x="3328" y="215"/>
                    </a:cubicBezTo>
                    <a:cubicBezTo>
                      <a:pt x="3578" y="108"/>
                      <a:pt x="3865" y="36"/>
                      <a:pt x="4115" y="1"/>
                    </a:cubicBezTo>
                    <a:cubicBezTo>
                      <a:pt x="4294" y="1"/>
                      <a:pt x="4437" y="36"/>
                      <a:pt x="4616" y="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 flipH="1">
                <a:off x="7981363" y="425775"/>
                <a:ext cx="48325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5583" extrusionOk="0">
                    <a:moveTo>
                      <a:pt x="1933" y="4115"/>
                    </a:moveTo>
                    <a:cubicBezTo>
                      <a:pt x="1861" y="4402"/>
                      <a:pt x="1825" y="4724"/>
                      <a:pt x="1790" y="5010"/>
                    </a:cubicBezTo>
                    <a:cubicBezTo>
                      <a:pt x="1754" y="5117"/>
                      <a:pt x="1718" y="5224"/>
                      <a:pt x="1646" y="5332"/>
                    </a:cubicBezTo>
                    <a:cubicBezTo>
                      <a:pt x="1539" y="5582"/>
                      <a:pt x="1146" y="5546"/>
                      <a:pt x="1038" y="5296"/>
                    </a:cubicBezTo>
                    <a:cubicBezTo>
                      <a:pt x="859" y="4831"/>
                      <a:pt x="716" y="4366"/>
                      <a:pt x="609" y="3865"/>
                    </a:cubicBezTo>
                    <a:cubicBezTo>
                      <a:pt x="394" y="2899"/>
                      <a:pt x="251" y="1933"/>
                      <a:pt x="72" y="931"/>
                    </a:cubicBezTo>
                    <a:cubicBezTo>
                      <a:pt x="36" y="752"/>
                      <a:pt x="1" y="573"/>
                      <a:pt x="1" y="394"/>
                    </a:cubicBezTo>
                    <a:cubicBezTo>
                      <a:pt x="1" y="216"/>
                      <a:pt x="144" y="37"/>
                      <a:pt x="323" y="37"/>
                    </a:cubicBezTo>
                    <a:cubicBezTo>
                      <a:pt x="430" y="1"/>
                      <a:pt x="573" y="37"/>
                      <a:pt x="680" y="108"/>
                    </a:cubicBezTo>
                    <a:cubicBezTo>
                      <a:pt x="824" y="180"/>
                      <a:pt x="895" y="287"/>
                      <a:pt x="967" y="394"/>
                    </a:cubicBezTo>
                    <a:cubicBezTo>
                      <a:pt x="1146" y="716"/>
                      <a:pt x="1324" y="1074"/>
                      <a:pt x="1468" y="1432"/>
                    </a:cubicBezTo>
                    <a:cubicBezTo>
                      <a:pt x="1718" y="2326"/>
                      <a:pt x="1861" y="3221"/>
                      <a:pt x="1933" y="4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 flipH="1">
                <a:off x="7579763" y="1200375"/>
                <a:ext cx="106450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901" extrusionOk="0">
                    <a:moveTo>
                      <a:pt x="4222" y="3041"/>
                    </a:moveTo>
                    <a:cubicBezTo>
                      <a:pt x="4258" y="3578"/>
                      <a:pt x="3864" y="3900"/>
                      <a:pt x="3471" y="3757"/>
                    </a:cubicBezTo>
                    <a:cubicBezTo>
                      <a:pt x="3292" y="3685"/>
                      <a:pt x="3113" y="3578"/>
                      <a:pt x="2970" y="3471"/>
                    </a:cubicBezTo>
                    <a:cubicBezTo>
                      <a:pt x="2254" y="2827"/>
                      <a:pt x="1539" y="2183"/>
                      <a:pt x="859" y="1539"/>
                    </a:cubicBezTo>
                    <a:cubicBezTo>
                      <a:pt x="537" y="1217"/>
                      <a:pt x="286" y="859"/>
                      <a:pt x="36" y="465"/>
                    </a:cubicBezTo>
                    <a:cubicBezTo>
                      <a:pt x="0" y="358"/>
                      <a:pt x="0" y="215"/>
                      <a:pt x="72" y="108"/>
                    </a:cubicBezTo>
                    <a:cubicBezTo>
                      <a:pt x="179" y="36"/>
                      <a:pt x="322" y="0"/>
                      <a:pt x="430" y="36"/>
                    </a:cubicBezTo>
                    <a:cubicBezTo>
                      <a:pt x="608" y="72"/>
                      <a:pt x="752" y="143"/>
                      <a:pt x="895" y="215"/>
                    </a:cubicBezTo>
                    <a:cubicBezTo>
                      <a:pt x="1718" y="787"/>
                      <a:pt x="2505" y="1360"/>
                      <a:pt x="3328" y="1932"/>
                    </a:cubicBezTo>
                    <a:cubicBezTo>
                      <a:pt x="3578" y="2111"/>
                      <a:pt x="3793" y="2326"/>
                      <a:pt x="3972" y="2576"/>
                    </a:cubicBezTo>
                    <a:cubicBezTo>
                      <a:pt x="4079" y="2719"/>
                      <a:pt x="4150" y="2863"/>
                      <a:pt x="4222" y="30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 flipH="1">
                <a:off x="8315888" y="649400"/>
                <a:ext cx="1145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4580" h="3149" extrusionOk="0">
                    <a:moveTo>
                      <a:pt x="4473" y="3113"/>
                    </a:moveTo>
                    <a:cubicBezTo>
                      <a:pt x="4186" y="3149"/>
                      <a:pt x="3864" y="3149"/>
                      <a:pt x="3578" y="3006"/>
                    </a:cubicBezTo>
                    <a:cubicBezTo>
                      <a:pt x="2576" y="2576"/>
                      <a:pt x="1646" y="2111"/>
                      <a:pt x="716" y="1539"/>
                    </a:cubicBezTo>
                    <a:cubicBezTo>
                      <a:pt x="573" y="1431"/>
                      <a:pt x="430" y="1288"/>
                      <a:pt x="287" y="1145"/>
                    </a:cubicBezTo>
                    <a:cubicBezTo>
                      <a:pt x="36" y="931"/>
                      <a:pt x="0" y="573"/>
                      <a:pt x="215" y="322"/>
                    </a:cubicBezTo>
                    <a:cubicBezTo>
                      <a:pt x="358" y="72"/>
                      <a:pt x="680" y="0"/>
                      <a:pt x="966" y="179"/>
                    </a:cubicBezTo>
                    <a:cubicBezTo>
                      <a:pt x="1897" y="680"/>
                      <a:pt x="2827" y="1217"/>
                      <a:pt x="3757" y="1753"/>
                    </a:cubicBezTo>
                    <a:cubicBezTo>
                      <a:pt x="3972" y="1897"/>
                      <a:pt x="4151" y="2111"/>
                      <a:pt x="4329" y="2326"/>
                    </a:cubicBezTo>
                    <a:cubicBezTo>
                      <a:pt x="4508" y="2541"/>
                      <a:pt x="4580" y="2827"/>
                      <a:pt x="4473" y="3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 flipH="1">
                <a:off x="8379388" y="991075"/>
                <a:ext cx="1252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2076" extrusionOk="0">
                    <a:moveTo>
                      <a:pt x="4044" y="0"/>
                    </a:moveTo>
                    <a:cubicBezTo>
                      <a:pt x="4294" y="36"/>
                      <a:pt x="4509" y="108"/>
                      <a:pt x="4759" y="179"/>
                    </a:cubicBezTo>
                    <a:cubicBezTo>
                      <a:pt x="4938" y="251"/>
                      <a:pt x="5010" y="501"/>
                      <a:pt x="4867" y="680"/>
                    </a:cubicBezTo>
                    <a:cubicBezTo>
                      <a:pt x="4759" y="787"/>
                      <a:pt x="4616" y="895"/>
                      <a:pt x="4473" y="966"/>
                    </a:cubicBezTo>
                    <a:cubicBezTo>
                      <a:pt x="4044" y="1145"/>
                      <a:pt x="3614" y="1324"/>
                      <a:pt x="3149" y="1467"/>
                    </a:cubicBezTo>
                    <a:cubicBezTo>
                      <a:pt x="2505" y="1646"/>
                      <a:pt x="1825" y="1753"/>
                      <a:pt x="1146" y="1932"/>
                    </a:cubicBezTo>
                    <a:cubicBezTo>
                      <a:pt x="1003" y="1968"/>
                      <a:pt x="859" y="2004"/>
                      <a:pt x="752" y="2004"/>
                    </a:cubicBezTo>
                    <a:cubicBezTo>
                      <a:pt x="466" y="2075"/>
                      <a:pt x="180" y="1897"/>
                      <a:pt x="72" y="1646"/>
                    </a:cubicBezTo>
                    <a:cubicBezTo>
                      <a:pt x="1" y="1360"/>
                      <a:pt x="108" y="1074"/>
                      <a:pt x="359" y="931"/>
                    </a:cubicBezTo>
                    <a:cubicBezTo>
                      <a:pt x="645" y="752"/>
                      <a:pt x="967" y="644"/>
                      <a:pt x="1253" y="537"/>
                    </a:cubicBezTo>
                    <a:cubicBezTo>
                      <a:pt x="1897" y="358"/>
                      <a:pt x="2541" y="251"/>
                      <a:pt x="3221" y="108"/>
                    </a:cubicBezTo>
                    <a:cubicBezTo>
                      <a:pt x="3471" y="36"/>
                      <a:pt x="3722" y="36"/>
                      <a:pt x="40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 flipH="1">
                <a:off x="7639688" y="589475"/>
                <a:ext cx="88575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3650" extrusionOk="0">
                    <a:moveTo>
                      <a:pt x="215" y="3614"/>
                    </a:moveTo>
                    <a:cubicBezTo>
                      <a:pt x="36" y="3471"/>
                      <a:pt x="1" y="3220"/>
                      <a:pt x="108" y="3006"/>
                    </a:cubicBezTo>
                    <a:cubicBezTo>
                      <a:pt x="287" y="2576"/>
                      <a:pt x="502" y="2183"/>
                      <a:pt x="788" y="1789"/>
                    </a:cubicBezTo>
                    <a:cubicBezTo>
                      <a:pt x="1253" y="1288"/>
                      <a:pt x="1754" y="823"/>
                      <a:pt x="2255" y="358"/>
                    </a:cubicBezTo>
                    <a:cubicBezTo>
                      <a:pt x="2434" y="251"/>
                      <a:pt x="2577" y="143"/>
                      <a:pt x="2756" y="108"/>
                    </a:cubicBezTo>
                    <a:cubicBezTo>
                      <a:pt x="2970" y="0"/>
                      <a:pt x="3221" y="72"/>
                      <a:pt x="3364" y="251"/>
                    </a:cubicBezTo>
                    <a:cubicBezTo>
                      <a:pt x="3507" y="394"/>
                      <a:pt x="3543" y="608"/>
                      <a:pt x="3471" y="787"/>
                    </a:cubicBezTo>
                    <a:cubicBezTo>
                      <a:pt x="3435" y="966"/>
                      <a:pt x="3364" y="1109"/>
                      <a:pt x="3256" y="1252"/>
                    </a:cubicBezTo>
                    <a:cubicBezTo>
                      <a:pt x="2577" y="2075"/>
                      <a:pt x="1790" y="2791"/>
                      <a:pt x="931" y="3435"/>
                    </a:cubicBezTo>
                    <a:cubicBezTo>
                      <a:pt x="716" y="3578"/>
                      <a:pt x="466" y="3650"/>
                      <a:pt x="215" y="36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 flipH="1">
                <a:off x="7975088" y="1342600"/>
                <a:ext cx="394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4437" extrusionOk="0">
                    <a:moveTo>
                      <a:pt x="1504" y="2898"/>
                    </a:moveTo>
                    <a:cubicBezTo>
                      <a:pt x="1539" y="3148"/>
                      <a:pt x="1539" y="3399"/>
                      <a:pt x="1504" y="3649"/>
                    </a:cubicBezTo>
                    <a:cubicBezTo>
                      <a:pt x="1504" y="3792"/>
                      <a:pt x="1432" y="3936"/>
                      <a:pt x="1360" y="4079"/>
                    </a:cubicBezTo>
                    <a:cubicBezTo>
                      <a:pt x="1146" y="4436"/>
                      <a:pt x="609" y="4436"/>
                      <a:pt x="394" y="4079"/>
                    </a:cubicBezTo>
                    <a:cubicBezTo>
                      <a:pt x="287" y="3936"/>
                      <a:pt x="251" y="3792"/>
                      <a:pt x="216" y="3649"/>
                    </a:cubicBezTo>
                    <a:cubicBezTo>
                      <a:pt x="1" y="2683"/>
                      <a:pt x="37" y="1717"/>
                      <a:pt x="251" y="751"/>
                    </a:cubicBezTo>
                    <a:cubicBezTo>
                      <a:pt x="323" y="537"/>
                      <a:pt x="430" y="358"/>
                      <a:pt x="538" y="179"/>
                    </a:cubicBezTo>
                    <a:cubicBezTo>
                      <a:pt x="645" y="0"/>
                      <a:pt x="895" y="0"/>
                      <a:pt x="1003" y="179"/>
                    </a:cubicBezTo>
                    <a:cubicBezTo>
                      <a:pt x="1110" y="358"/>
                      <a:pt x="1217" y="537"/>
                      <a:pt x="1253" y="751"/>
                    </a:cubicBezTo>
                    <a:cubicBezTo>
                      <a:pt x="1396" y="1467"/>
                      <a:pt x="1468" y="2182"/>
                      <a:pt x="1575" y="28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 flipH="1">
                <a:off x="7492113" y="820225"/>
                <a:ext cx="10287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1969" extrusionOk="0">
                    <a:moveTo>
                      <a:pt x="1" y="1897"/>
                    </a:moveTo>
                    <a:cubicBezTo>
                      <a:pt x="1" y="1539"/>
                      <a:pt x="144" y="1217"/>
                      <a:pt x="430" y="1038"/>
                    </a:cubicBezTo>
                    <a:cubicBezTo>
                      <a:pt x="680" y="860"/>
                      <a:pt x="967" y="681"/>
                      <a:pt x="1289" y="538"/>
                    </a:cubicBezTo>
                    <a:cubicBezTo>
                      <a:pt x="1718" y="359"/>
                      <a:pt x="2219" y="216"/>
                      <a:pt x="2684" y="108"/>
                    </a:cubicBezTo>
                    <a:cubicBezTo>
                      <a:pt x="3006" y="1"/>
                      <a:pt x="3364" y="37"/>
                      <a:pt x="3650" y="144"/>
                    </a:cubicBezTo>
                    <a:cubicBezTo>
                      <a:pt x="3900" y="216"/>
                      <a:pt x="4079" y="430"/>
                      <a:pt x="4115" y="716"/>
                    </a:cubicBezTo>
                    <a:cubicBezTo>
                      <a:pt x="4115" y="967"/>
                      <a:pt x="3972" y="1182"/>
                      <a:pt x="3721" y="1289"/>
                    </a:cubicBezTo>
                    <a:cubicBezTo>
                      <a:pt x="3614" y="1325"/>
                      <a:pt x="3507" y="1360"/>
                      <a:pt x="3399" y="1396"/>
                    </a:cubicBezTo>
                    <a:cubicBezTo>
                      <a:pt x="2934" y="1504"/>
                      <a:pt x="2469" y="1611"/>
                      <a:pt x="1968" y="1754"/>
                    </a:cubicBezTo>
                    <a:cubicBezTo>
                      <a:pt x="1324" y="1933"/>
                      <a:pt x="645" y="1969"/>
                      <a:pt x="1" y="1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 flipH="1">
                <a:off x="7862388" y="958875"/>
                <a:ext cx="161025" cy="11450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4580" extrusionOk="0">
                    <a:moveTo>
                      <a:pt x="3184" y="4508"/>
                    </a:moveTo>
                    <a:cubicBezTo>
                      <a:pt x="2397" y="4544"/>
                      <a:pt x="1610" y="4294"/>
                      <a:pt x="1002" y="3793"/>
                    </a:cubicBezTo>
                    <a:cubicBezTo>
                      <a:pt x="608" y="3542"/>
                      <a:pt x="322" y="3149"/>
                      <a:pt x="107" y="2719"/>
                    </a:cubicBezTo>
                    <a:cubicBezTo>
                      <a:pt x="36" y="2505"/>
                      <a:pt x="0" y="2254"/>
                      <a:pt x="72" y="2004"/>
                    </a:cubicBezTo>
                    <a:cubicBezTo>
                      <a:pt x="179" y="1753"/>
                      <a:pt x="501" y="1682"/>
                      <a:pt x="680" y="1897"/>
                    </a:cubicBezTo>
                    <a:cubicBezTo>
                      <a:pt x="787" y="2040"/>
                      <a:pt x="895" y="2219"/>
                      <a:pt x="1002" y="2362"/>
                    </a:cubicBezTo>
                    <a:cubicBezTo>
                      <a:pt x="1610" y="3185"/>
                      <a:pt x="2648" y="3542"/>
                      <a:pt x="3649" y="3328"/>
                    </a:cubicBezTo>
                    <a:cubicBezTo>
                      <a:pt x="4007" y="3256"/>
                      <a:pt x="4329" y="3077"/>
                      <a:pt x="4544" y="2791"/>
                    </a:cubicBezTo>
                    <a:cubicBezTo>
                      <a:pt x="4937" y="2362"/>
                      <a:pt x="5152" y="1789"/>
                      <a:pt x="5188" y="1217"/>
                    </a:cubicBezTo>
                    <a:cubicBezTo>
                      <a:pt x="5188" y="931"/>
                      <a:pt x="5188" y="644"/>
                      <a:pt x="5259" y="358"/>
                    </a:cubicBezTo>
                    <a:cubicBezTo>
                      <a:pt x="5295" y="108"/>
                      <a:pt x="5617" y="0"/>
                      <a:pt x="5832" y="215"/>
                    </a:cubicBezTo>
                    <a:cubicBezTo>
                      <a:pt x="6082" y="394"/>
                      <a:pt x="6261" y="716"/>
                      <a:pt x="6333" y="1038"/>
                    </a:cubicBezTo>
                    <a:cubicBezTo>
                      <a:pt x="6440" y="1431"/>
                      <a:pt x="6404" y="1861"/>
                      <a:pt x="6297" y="2254"/>
                    </a:cubicBezTo>
                    <a:cubicBezTo>
                      <a:pt x="6047" y="2970"/>
                      <a:pt x="5581" y="3614"/>
                      <a:pt x="4937" y="4079"/>
                    </a:cubicBezTo>
                    <a:cubicBezTo>
                      <a:pt x="4437" y="4437"/>
                      <a:pt x="3793" y="4580"/>
                      <a:pt x="3184" y="4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 flipH="1">
                <a:off x="8064538" y="918625"/>
                <a:ext cx="537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112" extrusionOk="0">
                    <a:moveTo>
                      <a:pt x="931" y="2111"/>
                    </a:moveTo>
                    <a:cubicBezTo>
                      <a:pt x="394" y="2111"/>
                      <a:pt x="1" y="1682"/>
                      <a:pt x="36" y="1145"/>
                    </a:cubicBezTo>
                    <a:cubicBezTo>
                      <a:pt x="36" y="501"/>
                      <a:pt x="573" y="0"/>
                      <a:pt x="1181" y="0"/>
                    </a:cubicBezTo>
                    <a:cubicBezTo>
                      <a:pt x="1718" y="36"/>
                      <a:pt x="2147" y="466"/>
                      <a:pt x="2112" y="966"/>
                    </a:cubicBezTo>
                    <a:cubicBezTo>
                      <a:pt x="2112" y="1610"/>
                      <a:pt x="1575" y="2111"/>
                      <a:pt x="931" y="2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 flipH="1">
                <a:off x="7848988" y="832750"/>
                <a:ext cx="52800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969" extrusionOk="0">
                    <a:moveTo>
                      <a:pt x="1074" y="72"/>
                    </a:moveTo>
                    <a:cubicBezTo>
                      <a:pt x="1468" y="1"/>
                      <a:pt x="1825" y="180"/>
                      <a:pt x="1969" y="537"/>
                    </a:cubicBezTo>
                    <a:cubicBezTo>
                      <a:pt x="2112" y="895"/>
                      <a:pt x="2004" y="1325"/>
                      <a:pt x="1718" y="1575"/>
                    </a:cubicBezTo>
                    <a:cubicBezTo>
                      <a:pt x="1611" y="1682"/>
                      <a:pt x="1503" y="1754"/>
                      <a:pt x="1360" y="1790"/>
                    </a:cubicBezTo>
                    <a:cubicBezTo>
                      <a:pt x="1038" y="1969"/>
                      <a:pt x="645" y="1933"/>
                      <a:pt x="394" y="1682"/>
                    </a:cubicBezTo>
                    <a:cubicBezTo>
                      <a:pt x="108" y="1468"/>
                      <a:pt x="1" y="1074"/>
                      <a:pt x="108" y="716"/>
                    </a:cubicBezTo>
                    <a:cubicBezTo>
                      <a:pt x="216" y="359"/>
                      <a:pt x="502" y="108"/>
                      <a:pt x="895" y="72"/>
                    </a:cubicBezTo>
                    <a:cubicBezTo>
                      <a:pt x="967" y="72"/>
                      <a:pt x="1038" y="72"/>
                      <a:pt x="1074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 flipH="1">
                <a:off x="7796288" y="503850"/>
                <a:ext cx="77775" cy="10022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009" extrusionOk="0">
                    <a:moveTo>
                      <a:pt x="2250" y="1"/>
                    </a:moveTo>
                    <a:cubicBezTo>
                      <a:pt x="2061" y="1"/>
                      <a:pt x="1875" y="92"/>
                      <a:pt x="1754" y="313"/>
                    </a:cubicBezTo>
                    <a:cubicBezTo>
                      <a:pt x="1253" y="1314"/>
                      <a:pt x="1" y="2781"/>
                      <a:pt x="824" y="3890"/>
                    </a:cubicBezTo>
                    <a:cubicBezTo>
                      <a:pt x="866" y="3974"/>
                      <a:pt x="944" y="4009"/>
                      <a:pt x="1024" y="4009"/>
                    </a:cubicBezTo>
                    <a:cubicBezTo>
                      <a:pt x="1080" y="4009"/>
                      <a:pt x="1137" y="3992"/>
                      <a:pt x="1182" y="3962"/>
                    </a:cubicBezTo>
                    <a:cubicBezTo>
                      <a:pt x="1933" y="3103"/>
                      <a:pt x="2362" y="1923"/>
                      <a:pt x="2863" y="957"/>
                    </a:cubicBezTo>
                    <a:cubicBezTo>
                      <a:pt x="3111" y="461"/>
                      <a:pt x="2673" y="1"/>
                      <a:pt x="2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 flipH="1">
                <a:off x="8161138" y="523325"/>
                <a:ext cx="7767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3629" extrusionOk="0">
                    <a:moveTo>
                      <a:pt x="984" y="1"/>
                    </a:moveTo>
                    <a:cubicBezTo>
                      <a:pt x="455" y="1"/>
                      <a:pt x="0" y="685"/>
                      <a:pt x="495" y="1179"/>
                    </a:cubicBezTo>
                    <a:cubicBezTo>
                      <a:pt x="1210" y="2002"/>
                      <a:pt x="1461" y="3254"/>
                      <a:pt x="2641" y="3612"/>
                    </a:cubicBezTo>
                    <a:cubicBezTo>
                      <a:pt x="2674" y="3623"/>
                      <a:pt x="2707" y="3628"/>
                      <a:pt x="2740" y="3628"/>
                    </a:cubicBezTo>
                    <a:cubicBezTo>
                      <a:pt x="2926" y="3628"/>
                      <a:pt x="3106" y="3467"/>
                      <a:pt x="3106" y="3254"/>
                    </a:cubicBezTo>
                    <a:cubicBezTo>
                      <a:pt x="2927" y="2074"/>
                      <a:pt x="2355" y="1000"/>
                      <a:pt x="1461" y="213"/>
                    </a:cubicBezTo>
                    <a:cubicBezTo>
                      <a:pt x="1311" y="64"/>
                      <a:pt x="1144" y="1"/>
                      <a:pt x="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 flipH="1">
                <a:off x="8349863" y="823800"/>
                <a:ext cx="948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1545" extrusionOk="0">
                    <a:moveTo>
                      <a:pt x="788" y="1"/>
                    </a:moveTo>
                    <a:cubicBezTo>
                      <a:pt x="1" y="1"/>
                      <a:pt x="1" y="1182"/>
                      <a:pt x="788" y="1217"/>
                    </a:cubicBezTo>
                    <a:cubicBezTo>
                      <a:pt x="1461" y="1242"/>
                      <a:pt x="2099" y="1545"/>
                      <a:pt x="2751" y="1545"/>
                    </a:cubicBezTo>
                    <a:cubicBezTo>
                      <a:pt x="3035" y="1545"/>
                      <a:pt x="3321" y="1488"/>
                      <a:pt x="3614" y="1325"/>
                    </a:cubicBezTo>
                    <a:cubicBezTo>
                      <a:pt x="3793" y="1217"/>
                      <a:pt x="3793" y="967"/>
                      <a:pt x="3614" y="860"/>
                    </a:cubicBezTo>
                    <a:cubicBezTo>
                      <a:pt x="2756" y="287"/>
                      <a:pt x="1790" y="1"/>
                      <a:pt x="7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 flipH="1">
                <a:off x="8304263" y="1158250"/>
                <a:ext cx="773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02" extrusionOk="0">
                    <a:moveTo>
                      <a:pt x="2472" y="1"/>
                    </a:moveTo>
                    <a:cubicBezTo>
                      <a:pt x="1579" y="1"/>
                      <a:pt x="630" y="827"/>
                      <a:pt x="232" y="1471"/>
                    </a:cubicBezTo>
                    <a:cubicBezTo>
                      <a:pt x="1" y="1875"/>
                      <a:pt x="305" y="2302"/>
                      <a:pt x="695" y="2302"/>
                    </a:cubicBezTo>
                    <a:cubicBezTo>
                      <a:pt x="788" y="2302"/>
                      <a:pt x="886" y="2277"/>
                      <a:pt x="983" y="2222"/>
                    </a:cubicBezTo>
                    <a:cubicBezTo>
                      <a:pt x="1699" y="1793"/>
                      <a:pt x="3022" y="1328"/>
                      <a:pt x="3094" y="362"/>
                    </a:cubicBezTo>
                    <a:cubicBezTo>
                      <a:pt x="3094" y="218"/>
                      <a:pt x="3022" y="111"/>
                      <a:pt x="2915" y="75"/>
                    </a:cubicBezTo>
                    <a:cubicBezTo>
                      <a:pt x="2771" y="24"/>
                      <a:pt x="2622" y="1"/>
                      <a:pt x="24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 flipH="1">
                <a:off x="8132513" y="1357550"/>
                <a:ext cx="5972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3285" extrusionOk="0">
                    <a:moveTo>
                      <a:pt x="2031" y="1"/>
                    </a:moveTo>
                    <a:cubicBezTo>
                      <a:pt x="2008" y="1"/>
                      <a:pt x="1984" y="4"/>
                      <a:pt x="1959" y="10"/>
                    </a:cubicBezTo>
                    <a:cubicBezTo>
                      <a:pt x="957" y="332"/>
                      <a:pt x="850" y="1406"/>
                      <a:pt x="349" y="2193"/>
                    </a:cubicBezTo>
                    <a:cubicBezTo>
                      <a:pt x="1" y="2764"/>
                      <a:pt x="499" y="3284"/>
                      <a:pt x="1004" y="3284"/>
                    </a:cubicBezTo>
                    <a:cubicBezTo>
                      <a:pt x="1226" y="3284"/>
                      <a:pt x="1448" y="3184"/>
                      <a:pt x="1601" y="2944"/>
                    </a:cubicBezTo>
                    <a:cubicBezTo>
                      <a:pt x="2174" y="2121"/>
                      <a:pt x="2388" y="1119"/>
                      <a:pt x="2245" y="153"/>
                    </a:cubicBezTo>
                    <a:cubicBezTo>
                      <a:pt x="2216" y="65"/>
                      <a:pt x="2138" y="1"/>
                      <a:pt x="20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 flipH="1">
                <a:off x="7769513" y="1318050"/>
                <a:ext cx="6340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930" extrusionOk="0">
                    <a:moveTo>
                      <a:pt x="318" y="0"/>
                    </a:moveTo>
                    <a:cubicBezTo>
                      <a:pt x="162" y="0"/>
                      <a:pt x="1" y="141"/>
                      <a:pt x="1" y="302"/>
                    </a:cubicBezTo>
                    <a:cubicBezTo>
                      <a:pt x="1" y="1483"/>
                      <a:pt x="537" y="2520"/>
                      <a:pt x="1146" y="3558"/>
                    </a:cubicBezTo>
                    <a:cubicBezTo>
                      <a:pt x="1258" y="3820"/>
                      <a:pt x="1474" y="3930"/>
                      <a:pt x="1695" y="3930"/>
                    </a:cubicBezTo>
                    <a:cubicBezTo>
                      <a:pt x="2108" y="3930"/>
                      <a:pt x="2536" y="3547"/>
                      <a:pt x="2326" y="3057"/>
                    </a:cubicBezTo>
                    <a:cubicBezTo>
                      <a:pt x="2076" y="1841"/>
                      <a:pt x="1432" y="803"/>
                      <a:pt x="466" y="52"/>
                    </a:cubicBezTo>
                    <a:cubicBezTo>
                      <a:pt x="421" y="16"/>
                      <a:pt x="370" y="0"/>
                      <a:pt x="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 flipH="1">
                <a:off x="7501988" y="1019700"/>
                <a:ext cx="106425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250" extrusionOk="0">
                    <a:moveTo>
                      <a:pt x="466" y="0"/>
                    </a:moveTo>
                    <a:cubicBezTo>
                      <a:pt x="180" y="0"/>
                      <a:pt x="1" y="322"/>
                      <a:pt x="144" y="573"/>
                    </a:cubicBezTo>
                    <a:cubicBezTo>
                      <a:pt x="752" y="1574"/>
                      <a:pt x="2040" y="1968"/>
                      <a:pt x="3114" y="2218"/>
                    </a:cubicBezTo>
                    <a:cubicBezTo>
                      <a:pt x="3187" y="2240"/>
                      <a:pt x="3257" y="2250"/>
                      <a:pt x="3323" y="2250"/>
                    </a:cubicBezTo>
                    <a:cubicBezTo>
                      <a:pt x="4025" y="2250"/>
                      <a:pt x="4256" y="1124"/>
                      <a:pt x="3471" y="895"/>
                    </a:cubicBezTo>
                    <a:cubicBezTo>
                      <a:pt x="2470" y="608"/>
                      <a:pt x="1504" y="0"/>
                      <a:pt x="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 flipH="1">
                <a:off x="7563138" y="720300"/>
                <a:ext cx="81275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456" extrusionOk="0">
                    <a:moveTo>
                      <a:pt x="2694" y="1"/>
                    </a:moveTo>
                    <a:cubicBezTo>
                      <a:pt x="2600" y="1"/>
                      <a:pt x="2500" y="30"/>
                      <a:pt x="2407" y="98"/>
                    </a:cubicBezTo>
                    <a:cubicBezTo>
                      <a:pt x="1799" y="742"/>
                      <a:pt x="690" y="778"/>
                      <a:pt x="189" y="1565"/>
                    </a:cubicBezTo>
                    <a:cubicBezTo>
                      <a:pt x="0" y="1942"/>
                      <a:pt x="280" y="2456"/>
                      <a:pt x="665" y="2456"/>
                    </a:cubicBezTo>
                    <a:cubicBezTo>
                      <a:pt x="719" y="2456"/>
                      <a:pt x="775" y="2446"/>
                      <a:pt x="833" y="2424"/>
                    </a:cubicBezTo>
                    <a:cubicBezTo>
                      <a:pt x="1262" y="2209"/>
                      <a:pt x="1691" y="1994"/>
                      <a:pt x="2049" y="1708"/>
                    </a:cubicBezTo>
                    <a:cubicBezTo>
                      <a:pt x="2514" y="1458"/>
                      <a:pt x="2872" y="1100"/>
                      <a:pt x="3087" y="635"/>
                    </a:cubicBezTo>
                    <a:cubicBezTo>
                      <a:pt x="3250" y="307"/>
                      <a:pt x="2998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50"/>
            <p:cNvGrpSpPr/>
            <p:nvPr/>
          </p:nvGrpSpPr>
          <p:grpSpPr>
            <a:xfrm>
              <a:off x="7790025" y="1709825"/>
              <a:ext cx="503600" cy="371225"/>
              <a:chOff x="8261775" y="1880050"/>
              <a:chExt cx="503600" cy="371225"/>
            </a:xfrm>
          </p:grpSpPr>
          <p:sp>
            <p:nvSpPr>
              <p:cNvPr id="1751" name="Google Shape;1751;p50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3" name="Google Shape;1753;p50"/>
            <p:cNvGrpSpPr/>
            <p:nvPr/>
          </p:nvGrpSpPr>
          <p:grpSpPr>
            <a:xfrm rot="2237976">
              <a:off x="6432554" y="835097"/>
              <a:ext cx="330084" cy="331884"/>
              <a:chOff x="704650" y="2233450"/>
              <a:chExt cx="330075" cy="331875"/>
            </a:xfrm>
          </p:grpSpPr>
          <p:sp>
            <p:nvSpPr>
              <p:cNvPr id="1754" name="Google Shape;1754;p50"/>
              <p:cNvSpPr/>
              <p:nvPr/>
            </p:nvSpPr>
            <p:spPr>
              <a:xfrm>
                <a:off x="737750" y="22710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rgbClr val="FFE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704650" y="22334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6" name="Google Shape;1756;p50"/>
            <p:cNvGrpSpPr/>
            <p:nvPr/>
          </p:nvGrpSpPr>
          <p:grpSpPr>
            <a:xfrm flipH="1">
              <a:off x="7226150" y="2781050"/>
              <a:ext cx="1357025" cy="1746600"/>
              <a:chOff x="770525" y="2781050"/>
              <a:chExt cx="1357025" cy="1746600"/>
            </a:xfrm>
          </p:grpSpPr>
          <p:sp>
            <p:nvSpPr>
              <p:cNvPr id="1757" name="Google Shape;1757;p50"/>
              <p:cNvSpPr/>
              <p:nvPr/>
            </p:nvSpPr>
            <p:spPr>
              <a:xfrm flipH="1">
                <a:off x="1071575" y="3034550"/>
                <a:ext cx="821100" cy="5834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23339" extrusionOk="0">
                    <a:moveTo>
                      <a:pt x="27550" y="6562"/>
                    </a:moveTo>
                    <a:cubicBezTo>
                      <a:pt x="27811" y="6860"/>
                      <a:pt x="28035" y="7159"/>
                      <a:pt x="28258" y="7382"/>
                    </a:cubicBezTo>
                    <a:cubicBezTo>
                      <a:pt x="28557" y="7755"/>
                      <a:pt x="28855" y="8091"/>
                      <a:pt x="29190" y="8426"/>
                    </a:cubicBezTo>
                    <a:cubicBezTo>
                      <a:pt x="29973" y="9246"/>
                      <a:pt x="31092" y="9619"/>
                      <a:pt x="32210" y="9507"/>
                    </a:cubicBezTo>
                    <a:cubicBezTo>
                      <a:pt x="32397" y="9507"/>
                      <a:pt x="32546" y="9470"/>
                      <a:pt x="32769" y="9433"/>
                    </a:cubicBezTo>
                    <a:cubicBezTo>
                      <a:pt x="32807" y="9656"/>
                      <a:pt x="32844" y="9843"/>
                      <a:pt x="32844" y="10029"/>
                    </a:cubicBezTo>
                    <a:cubicBezTo>
                      <a:pt x="32546" y="12229"/>
                      <a:pt x="31726" y="14354"/>
                      <a:pt x="30458" y="16180"/>
                    </a:cubicBezTo>
                    <a:cubicBezTo>
                      <a:pt x="29340" y="17895"/>
                      <a:pt x="27886" y="19386"/>
                      <a:pt x="26208" y="20579"/>
                    </a:cubicBezTo>
                    <a:cubicBezTo>
                      <a:pt x="24605" y="21661"/>
                      <a:pt x="22778" y="22406"/>
                      <a:pt x="20877" y="22779"/>
                    </a:cubicBezTo>
                    <a:cubicBezTo>
                      <a:pt x="18752" y="23189"/>
                      <a:pt x="16590" y="23338"/>
                      <a:pt x="14465" y="23189"/>
                    </a:cubicBezTo>
                    <a:cubicBezTo>
                      <a:pt x="13458" y="23152"/>
                      <a:pt x="12452" y="23077"/>
                      <a:pt x="11445" y="22928"/>
                    </a:cubicBezTo>
                    <a:cubicBezTo>
                      <a:pt x="7904" y="22369"/>
                      <a:pt x="4735" y="20356"/>
                      <a:pt x="2722" y="17336"/>
                    </a:cubicBezTo>
                    <a:cubicBezTo>
                      <a:pt x="1715" y="15770"/>
                      <a:pt x="1007" y="14055"/>
                      <a:pt x="634" y="12229"/>
                    </a:cubicBezTo>
                    <a:cubicBezTo>
                      <a:pt x="336" y="10849"/>
                      <a:pt x="112" y="9395"/>
                      <a:pt x="0" y="7979"/>
                    </a:cubicBezTo>
                    <a:cubicBezTo>
                      <a:pt x="0" y="7830"/>
                      <a:pt x="0" y="7681"/>
                      <a:pt x="0" y="7531"/>
                    </a:cubicBezTo>
                    <a:cubicBezTo>
                      <a:pt x="1454" y="7345"/>
                      <a:pt x="2498" y="6450"/>
                      <a:pt x="3579" y="5593"/>
                    </a:cubicBezTo>
                    <a:cubicBezTo>
                      <a:pt x="4660" y="4735"/>
                      <a:pt x="5630" y="3953"/>
                      <a:pt x="6599" y="3095"/>
                    </a:cubicBezTo>
                    <a:cubicBezTo>
                      <a:pt x="7494" y="2312"/>
                      <a:pt x="8276" y="1418"/>
                      <a:pt x="8873" y="411"/>
                    </a:cubicBezTo>
                    <a:cubicBezTo>
                      <a:pt x="8985" y="262"/>
                      <a:pt x="9097" y="113"/>
                      <a:pt x="9208" y="1"/>
                    </a:cubicBezTo>
                    <a:cubicBezTo>
                      <a:pt x="9469" y="411"/>
                      <a:pt x="9656" y="747"/>
                      <a:pt x="9842" y="1119"/>
                    </a:cubicBezTo>
                    <a:cubicBezTo>
                      <a:pt x="10625" y="2499"/>
                      <a:pt x="11669" y="3692"/>
                      <a:pt x="12899" y="4698"/>
                    </a:cubicBezTo>
                    <a:cubicBezTo>
                      <a:pt x="14838" y="6115"/>
                      <a:pt x="17224" y="6823"/>
                      <a:pt x="19610" y="6637"/>
                    </a:cubicBezTo>
                    <a:lnTo>
                      <a:pt x="19721" y="6637"/>
                    </a:lnTo>
                    <a:cubicBezTo>
                      <a:pt x="21026" y="6488"/>
                      <a:pt x="21474" y="5817"/>
                      <a:pt x="21138" y="4549"/>
                    </a:cubicBezTo>
                    <a:cubicBezTo>
                      <a:pt x="21026" y="4176"/>
                      <a:pt x="20877" y="3803"/>
                      <a:pt x="20728" y="3319"/>
                    </a:cubicBezTo>
                    <a:cubicBezTo>
                      <a:pt x="20989" y="3393"/>
                      <a:pt x="21213" y="3580"/>
                      <a:pt x="21362" y="3803"/>
                    </a:cubicBezTo>
                    <a:cubicBezTo>
                      <a:pt x="22256" y="4773"/>
                      <a:pt x="23338" y="5593"/>
                      <a:pt x="24493" y="6264"/>
                    </a:cubicBezTo>
                    <a:cubicBezTo>
                      <a:pt x="24903" y="6488"/>
                      <a:pt x="25351" y="6711"/>
                      <a:pt x="25798" y="6860"/>
                    </a:cubicBezTo>
                    <a:cubicBezTo>
                      <a:pt x="26506" y="7121"/>
                      <a:pt x="26805" y="7047"/>
                      <a:pt x="27550" y="6562"/>
                    </a:cubicBezTo>
                    <a:close/>
                    <a:moveTo>
                      <a:pt x="15993" y="13869"/>
                    </a:moveTo>
                    <a:lnTo>
                      <a:pt x="13794" y="14055"/>
                    </a:lnTo>
                    <a:cubicBezTo>
                      <a:pt x="13458" y="14055"/>
                      <a:pt x="13123" y="14093"/>
                      <a:pt x="12787" y="14130"/>
                    </a:cubicBezTo>
                    <a:cubicBezTo>
                      <a:pt x="12377" y="14130"/>
                      <a:pt x="12079" y="14466"/>
                      <a:pt x="12116" y="14876"/>
                    </a:cubicBezTo>
                    <a:cubicBezTo>
                      <a:pt x="12079" y="15062"/>
                      <a:pt x="12079" y="15286"/>
                      <a:pt x="12116" y="15472"/>
                    </a:cubicBezTo>
                    <a:cubicBezTo>
                      <a:pt x="12228" y="15957"/>
                      <a:pt x="12340" y="16441"/>
                      <a:pt x="12452" y="16926"/>
                    </a:cubicBezTo>
                    <a:cubicBezTo>
                      <a:pt x="12601" y="17672"/>
                      <a:pt x="13011" y="18343"/>
                      <a:pt x="13570" y="18790"/>
                    </a:cubicBezTo>
                    <a:cubicBezTo>
                      <a:pt x="14390" y="19536"/>
                      <a:pt x="15434" y="19946"/>
                      <a:pt x="16515" y="20020"/>
                    </a:cubicBezTo>
                    <a:cubicBezTo>
                      <a:pt x="18379" y="20132"/>
                      <a:pt x="19647" y="19014"/>
                      <a:pt x="19759" y="17150"/>
                    </a:cubicBezTo>
                    <a:cubicBezTo>
                      <a:pt x="19796" y="16479"/>
                      <a:pt x="19796" y="15808"/>
                      <a:pt x="19833" y="15137"/>
                    </a:cubicBezTo>
                    <a:cubicBezTo>
                      <a:pt x="19871" y="13981"/>
                      <a:pt x="19386" y="13459"/>
                      <a:pt x="18193" y="13608"/>
                    </a:cubicBezTo>
                    <a:cubicBezTo>
                      <a:pt x="17373" y="13720"/>
                      <a:pt x="16590" y="13794"/>
                      <a:pt x="15993" y="13869"/>
                    </a:cubicBezTo>
                    <a:close/>
                    <a:moveTo>
                      <a:pt x="22107" y="10849"/>
                    </a:moveTo>
                    <a:cubicBezTo>
                      <a:pt x="22107" y="11483"/>
                      <a:pt x="22629" y="12042"/>
                      <a:pt x="23300" y="12005"/>
                    </a:cubicBezTo>
                    <a:cubicBezTo>
                      <a:pt x="24120" y="11968"/>
                      <a:pt x="24866" y="11259"/>
                      <a:pt x="24791" y="10551"/>
                    </a:cubicBezTo>
                    <a:cubicBezTo>
                      <a:pt x="24680" y="9768"/>
                      <a:pt x="23971" y="9209"/>
                      <a:pt x="23188" y="9209"/>
                    </a:cubicBezTo>
                    <a:cubicBezTo>
                      <a:pt x="22443" y="9321"/>
                      <a:pt x="22033" y="9917"/>
                      <a:pt x="22107" y="10849"/>
                    </a:cubicBezTo>
                    <a:close/>
                    <a:moveTo>
                      <a:pt x="8314" y="11446"/>
                    </a:moveTo>
                    <a:cubicBezTo>
                      <a:pt x="8985" y="11409"/>
                      <a:pt x="9507" y="10849"/>
                      <a:pt x="9469" y="10178"/>
                    </a:cubicBezTo>
                    <a:cubicBezTo>
                      <a:pt x="9395" y="9395"/>
                      <a:pt x="8798" y="8799"/>
                      <a:pt x="8016" y="8724"/>
                    </a:cubicBezTo>
                    <a:cubicBezTo>
                      <a:pt x="7307" y="8799"/>
                      <a:pt x="6748" y="9433"/>
                      <a:pt x="6785" y="10178"/>
                    </a:cubicBezTo>
                    <a:cubicBezTo>
                      <a:pt x="6860" y="10924"/>
                      <a:pt x="7531" y="11483"/>
                      <a:pt x="8314" y="11446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 flipH="1">
                <a:off x="1068775" y="2802500"/>
                <a:ext cx="823900" cy="452025"/>
              </a:xfrm>
              <a:custGeom>
                <a:avLst/>
                <a:gdLst/>
                <a:ahLst/>
                <a:cxnLst/>
                <a:rect l="l" t="t" r="r" b="b"/>
                <a:pathLst>
                  <a:path w="32956" h="18081" extrusionOk="0">
                    <a:moveTo>
                      <a:pt x="597" y="15881"/>
                    </a:moveTo>
                    <a:lnTo>
                      <a:pt x="75" y="15397"/>
                    </a:lnTo>
                    <a:cubicBezTo>
                      <a:pt x="0" y="15061"/>
                      <a:pt x="38" y="14689"/>
                      <a:pt x="149" y="14390"/>
                    </a:cubicBezTo>
                    <a:cubicBezTo>
                      <a:pt x="709" y="12191"/>
                      <a:pt x="1529" y="10103"/>
                      <a:pt x="2647" y="8127"/>
                    </a:cubicBezTo>
                    <a:cubicBezTo>
                      <a:pt x="3020" y="7456"/>
                      <a:pt x="3505" y="6860"/>
                      <a:pt x="4101" y="6338"/>
                    </a:cubicBezTo>
                    <a:cubicBezTo>
                      <a:pt x="4437" y="6040"/>
                      <a:pt x="4735" y="5667"/>
                      <a:pt x="4996" y="5257"/>
                    </a:cubicBezTo>
                    <a:cubicBezTo>
                      <a:pt x="5741" y="4325"/>
                      <a:pt x="6673" y="3542"/>
                      <a:pt x="7755" y="2983"/>
                    </a:cubicBezTo>
                    <a:cubicBezTo>
                      <a:pt x="10327" y="1417"/>
                      <a:pt x="13197" y="783"/>
                      <a:pt x="16143" y="410"/>
                    </a:cubicBezTo>
                    <a:cubicBezTo>
                      <a:pt x="19386" y="0"/>
                      <a:pt x="22182" y="932"/>
                      <a:pt x="24754" y="2722"/>
                    </a:cubicBezTo>
                    <a:cubicBezTo>
                      <a:pt x="27438" y="4586"/>
                      <a:pt x="29638" y="7083"/>
                      <a:pt x="31129" y="9991"/>
                    </a:cubicBezTo>
                    <a:cubicBezTo>
                      <a:pt x="32136" y="12004"/>
                      <a:pt x="32732" y="14204"/>
                      <a:pt x="32918" y="16478"/>
                    </a:cubicBezTo>
                    <a:cubicBezTo>
                      <a:pt x="32956" y="17000"/>
                      <a:pt x="32583" y="17335"/>
                      <a:pt x="32508" y="17783"/>
                    </a:cubicBezTo>
                    <a:cubicBezTo>
                      <a:pt x="31614" y="18081"/>
                      <a:pt x="30644" y="17857"/>
                      <a:pt x="29973" y="17224"/>
                    </a:cubicBezTo>
                    <a:cubicBezTo>
                      <a:pt x="29563" y="16813"/>
                      <a:pt x="29153" y="16403"/>
                      <a:pt x="28818" y="15993"/>
                    </a:cubicBezTo>
                    <a:cubicBezTo>
                      <a:pt x="28445" y="15546"/>
                      <a:pt x="28109" y="15061"/>
                      <a:pt x="27737" y="14651"/>
                    </a:cubicBezTo>
                    <a:cubicBezTo>
                      <a:pt x="27364" y="14241"/>
                      <a:pt x="26954" y="14316"/>
                      <a:pt x="26730" y="14838"/>
                    </a:cubicBezTo>
                    <a:cubicBezTo>
                      <a:pt x="26655" y="14987"/>
                      <a:pt x="26655" y="15136"/>
                      <a:pt x="26581" y="15360"/>
                    </a:cubicBezTo>
                    <a:cubicBezTo>
                      <a:pt x="26357" y="15322"/>
                      <a:pt x="26134" y="15285"/>
                      <a:pt x="25910" y="15210"/>
                    </a:cubicBezTo>
                    <a:cubicBezTo>
                      <a:pt x="24568" y="14651"/>
                      <a:pt x="23375" y="13831"/>
                      <a:pt x="22368" y="12787"/>
                    </a:cubicBezTo>
                    <a:cubicBezTo>
                      <a:pt x="21772" y="12191"/>
                      <a:pt x="21213" y="11557"/>
                      <a:pt x="20653" y="10923"/>
                    </a:cubicBezTo>
                    <a:cubicBezTo>
                      <a:pt x="20392" y="10662"/>
                      <a:pt x="20131" y="10401"/>
                      <a:pt x="19833" y="10215"/>
                    </a:cubicBezTo>
                    <a:cubicBezTo>
                      <a:pt x="19498" y="9991"/>
                      <a:pt x="19088" y="10252"/>
                      <a:pt x="19125" y="10625"/>
                    </a:cubicBezTo>
                    <a:cubicBezTo>
                      <a:pt x="19125" y="10961"/>
                      <a:pt x="19199" y="11259"/>
                      <a:pt x="19311" y="11594"/>
                    </a:cubicBezTo>
                    <a:cubicBezTo>
                      <a:pt x="19498" y="12116"/>
                      <a:pt x="19759" y="12638"/>
                      <a:pt x="19982" y="13160"/>
                    </a:cubicBezTo>
                    <a:cubicBezTo>
                      <a:pt x="20094" y="13496"/>
                      <a:pt x="20243" y="13868"/>
                      <a:pt x="20318" y="14204"/>
                    </a:cubicBezTo>
                    <a:cubicBezTo>
                      <a:pt x="20430" y="14689"/>
                      <a:pt x="20281" y="14949"/>
                      <a:pt x="19796" y="14987"/>
                    </a:cubicBezTo>
                    <a:cubicBezTo>
                      <a:pt x="19274" y="15061"/>
                      <a:pt x="18752" y="15061"/>
                      <a:pt x="18193" y="15024"/>
                    </a:cubicBezTo>
                    <a:cubicBezTo>
                      <a:pt x="15770" y="14875"/>
                      <a:pt x="13496" y="13682"/>
                      <a:pt x="11930" y="11818"/>
                    </a:cubicBezTo>
                    <a:cubicBezTo>
                      <a:pt x="11259" y="10998"/>
                      <a:pt x="10700" y="10103"/>
                      <a:pt x="10215" y="9208"/>
                    </a:cubicBezTo>
                    <a:cubicBezTo>
                      <a:pt x="9917" y="8798"/>
                      <a:pt x="9805" y="8276"/>
                      <a:pt x="9805" y="7792"/>
                    </a:cubicBezTo>
                    <a:cubicBezTo>
                      <a:pt x="9842" y="7643"/>
                      <a:pt x="9805" y="7494"/>
                      <a:pt x="9768" y="7382"/>
                    </a:cubicBezTo>
                    <a:cubicBezTo>
                      <a:pt x="9768" y="7195"/>
                      <a:pt x="9619" y="7046"/>
                      <a:pt x="9432" y="7046"/>
                    </a:cubicBezTo>
                    <a:cubicBezTo>
                      <a:pt x="9246" y="6972"/>
                      <a:pt x="9022" y="7083"/>
                      <a:pt x="8948" y="7270"/>
                    </a:cubicBezTo>
                    <a:cubicBezTo>
                      <a:pt x="8873" y="7307"/>
                      <a:pt x="8873" y="7382"/>
                      <a:pt x="8836" y="7456"/>
                    </a:cubicBezTo>
                    <a:cubicBezTo>
                      <a:pt x="8649" y="8724"/>
                      <a:pt x="7866" y="9693"/>
                      <a:pt x="7084" y="10662"/>
                    </a:cubicBezTo>
                    <a:cubicBezTo>
                      <a:pt x="6077" y="11706"/>
                      <a:pt x="5033" y="12675"/>
                      <a:pt x="3877" y="13533"/>
                    </a:cubicBezTo>
                    <a:cubicBezTo>
                      <a:pt x="3206" y="14092"/>
                      <a:pt x="2498" y="14614"/>
                      <a:pt x="1790" y="15099"/>
                    </a:cubicBezTo>
                    <a:cubicBezTo>
                      <a:pt x="1454" y="15397"/>
                      <a:pt x="1044" y="15583"/>
                      <a:pt x="597" y="15881"/>
                    </a:cubicBezTo>
                    <a:close/>
                  </a:path>
                </a:pathLst>
              </a:custGeom>
              <a:solidFill>
                <a:srgbClr val="C07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 flipH="1">
                <a:off x="1247725" y="3617050"/>
                <a:ext cx="356975" cy="220925"/>
              </a:xfrm>
              <a:custGeom>
                <a:avLst/>
                <a:gdLst/>
                <a:ahLst/>
                <a:cxnLst/>
                <a:rect l="l" t="t" r="r" b="b"/>
                <a:pathLst>
                  <a:path w="14279" h="8837" extrusionOk="0">
                    <a:moveTo>
                      <a:pt x="10998" y="1"/>
                    </a:moveTo>
                    <a:cubicBezTo>
                      <a:pt x="11110" y="113"/>
                      <a:pt x="11185" y="150"/>
                      <a:pt x="11222" y="262"/>
                    </a:cubicBezTo>
                    <a:cubicBezTo>
                      <a:pt x="12117" y="2685"/>
                      <a:pt x="13272" y="4959"/>
                      <a:pt x="14279" y="7382"/>
                    </a:cubicBezTo>
                    <a:cubicBezTo>
                      <a:pt x="14130" y="7494"/>
                      <a:pt x="13981" y="7569"/>
                      <a:pt x="13832" y="7606"/>
                    </a:cubicBezTo>
                    <a:cubicBezTo>
                      <a:pt x="12751" y="7979"/>
                      <a:pt x="11669" y="8165"/>
                      <a:pt x="10551" y="8277"/>
                    </a:cubicBezTo>
                    <a:cubicBezTo>
                      <a:pt x="8389" y="8463"/>
                      <a:pt x="6189" y="8687"/>
                      <a:pt x="4027" y="8799"/>
                    </a:cubicBezTo>
                    <a:cubicBezTo>
                      <a:pt x="2871" y="8836"/>
                      <a:pt x="1716" y="8724"/>
                      <a:pt x="523" y="8650"/>
                    </a:cubicBezTo>
                    <a:cubicBezTo>
                      <a:pt x="336" y="8612"/>
                      <a:pt x="150" y="8538"/>
                      <a:pt x="1" y="8463"/>
                    </a:cubicBezTo>
                    <a:cubicBezTo>
                      <a:pt x="1" y="8314"/>
                      <a:pt x="1" y="8128"/>
                      <a:pt x="1" y="7979"/>
                    </a:cubicBezTo>
                    <a:cubicBezTo>
                      <a:pt x="225" y="5928"/>
                      <a:pt x="448" y="3878"/>
                      <a:pt x="672" y="1865"/>
                    </a:cubicBezTo>
                    <a:cubicBezTo>
                      <a:pt x="672" y="1716"/>
                      <a:pt x="672" y="1604"/>
                      <a:pt x="709" y="1455"/>
                    </a:cubicBezTo>
                    <a:cubicBezTo>
                      <a:pt x="821" y="709"/>
                      <a:pt x="933" y="635"/>
                      <a:pt x="1865" y="821"/>
                    </a:cubicBezTo>
                    <a:cubicBezTo>
                      <a:pt x="1828" y="1007"/>
                      <a:pt x="1790" y="1194"/>
                      <a:pt x="1753" y="1380"/>
                    </a:cubicBezTo>
                    <a:cubicBezTo>
                      <a:pt x="1604" y="2014"/>
                      <a:pt x="1567" y="2648"/>
                      <a:pt x="1641" y="3281"/>
                    </a:cubicBezTo>
                    <a:cubicBezTo>
                      <a:pt x="1678" y="3431"/>
                      <a:pt x="1678" y="3580"/>
                      <a:pt x="1716" y="3692"/>
                    </a:cubicBezTo>
                    <a:cubicBezTo>
                      <a:pt x="2089" y="5145"/>
                      <a:pt x="3356" y="5145"/>
                      <a:pt x="3990" y="4474"/>
                    </a:cubicBezTo>
                    <a:cubicBezTo>
                      <a:pt x="4325" y="4176"/>
                      <a:pt x="4586" y="3841"/>
                      <a:pt x="4884" y="3505"/>
                    </a:cubicBezTo>
                    <a:cubicBezTo>
                      <a:pt x="5034" y="3319"/>
                      <a:pt x="5145" y="3132"/>
                      <a:pt x="5332" y="2871"/>
                    </a:cubicBezTo>
                    <a:cubicBezTo>
                      <a:pt x="5556" y="3132"/>
                      <a:pt x="5705" y="3319"/>
                      <a:pt x="5891" y="3505"/>
                    </a:cubicBezTo>
                    <a:cubicBezTo>
                      <a:pt x="6189" y="3915"/>
                      <a:pt x="6599" y="4213"/>
                      <a:pt x="7047" y="4437"/>
                    </a:cubicBezTo>
                    <a:cubicBezTo>
                      <a:pt x="7345" y="4586"/>
                      <a:pt x="7680" y="4661"/>
                      <a:pt x="8016" y="4661"/>
                    </a:cubicBezTo>
                    <a:cubicBezTo>
                      <a:pt x="8873" y="4698"/>
                      <a:pt x="9246" y="4363"/>
                      <a:pt x="9395" y="3542"/>
                    </a:cubicBezTo>
                    <a:cubicBezTo>
                      <a:pt x="9470" y="2909"/>
                      <a:pt x="9395" y="2312"/>
                      <a:pt x="9172" y="1753"/>
                    </a:cubicBezTo>
                    <a:cubicBezTo>
                      <a:pt x="9097" y="1380"/>
                      <a:pt x="8948" y="1045"/>
                      <a:pt x="8836" y="672"/>
                    </a:cubicBezTo>
                    <a:cubicBezTo>
                      <a:pt x="9507" y="225"/>
                      <a:pt x="10290" y="262"/>
                      <a:pt x="109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 flipH="1">
                <a:off x="1173150" y="4096100"/>
                <a:ext cx="46790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18716" h="7383" extrusionOk="0">
                    <a:moveTo>
                      <a:pt x="18641" y="6786"/>
                    </a:moveTo>
                    <a:cubicBezTo>
                      <a:pt x="17858" y="6860"/>
                      <a:pt x="17150" y="6935"/>
                      <a:pt x="16441" y="6972"/>
                    </a:cubicBezTo>
                    <a:cubicBezTo>
                      <a:pt x="16069" y="6972"/>
                      <a:pt x="15733" y="6823"/>
                      <a:pt x="15509" y="6487"/>
                    </a:cubicBezTo>
                    <a:cubicBezTo>
                      <a:pt x="15286" y="6152"/>
                      <a:pt x="15062" y="5779"/>
                      <a:pt x="14838" y="5369"/>
                    </a:cubicBezTo>
                    <a:cubicBezTo>
                      <a:pt x="14577" y="4847"/>
                      <a:pt x="14391" y="4288"/>
                      <a:pt x="14130" y="3729"/>
                    </a:cubicBezTo>
                    <a:cubicBezTo>
                      <a:pt x="14018" y="3468"/>
                      <a:pt x="13944" y="3207"/>
                      <a:pt x="13832" y="2983"/>
                    </a:cubicBezTo>
                    <a:cubicBezTo>
                      <a:pt x="13645" y="2536"/>
                      <a:pt x="13198" y="2312"/>
                      <a:pt x="12751" y="2387"/>
                    </a:cubicBezTo>
                    <a:cubicBezTo>
                      <a:pt x="12080" y="2461"/>
                      <a:pt x="11371" y="2498"/>
                      <a:pt x="10663" y="2573"/>
                    </a:cubicBezTo>
                    <a:cubicBezTo>
                      <a:pt x="9768" y="2685"/>
                      <a:pt x="8874" y="2759"/>
                      <a:pt x="7942" y="2834"/>
                    </a:cubicBezTo>
                    <a:cubicBezTo>
                      <a:pt x="7420" y="2871"/>
                      <a:pt x="6898" y="2909"/>
                      <a:pt x="6338" y="2946"/>
                    </a:cubicBezTo>
                    <a:cubicBezTo>
                      <a:pt x="5891" y="2946"/>
                      <a:pt x="5481" y="3244"/>
                      <a:pt x="5369" y="3691"/>
                    </a:cubicBezTo>
                    <a:cubicBezTo>
                      <a:pt x="5146" y="4400"/>
                      <a:pt x="4847" y="5145"/>
                      <a:pt x="4624" y="5854"/>
                    </a:cubicBezTo>
                    <a:cubicBezTo>
                      <a:pt x="4139" y="7382"/>
                      <a:pt x="4102" y="7121"/>
                      <a:pt x="2797" y="7233"/>
                    </a:cubicBezTo>
                    <a:cubicBezTo>
                      <a:pt x="1828" y="7270"/>
                      <a:pt x="896" y="7084"/>
                      <a:pt x="1" y="6711"/>
                    </a:cubicBezTo>
                    <a:lnTo>
                      <a:pt x="1082" y="1380"/>
                    </a:lnTo>
                    <a:lnTo>
                      <a:pt x="2946" y="1380"/>
                    </a:lnTo>
                    <a:cubicBezTo>
                      <a:pt x="5407" y="1417"/>
                      <a:pt x="7867" y="1231"/>
                      <a:pt x="10290" y="858"/>
                    </a:cubicBezTo>
                    <a:cubicBezTo>
                      <a:pt x="10961" y="746"/>
                      <a:pt x="11670" y="672"/>
                      <a:pt x="12378" y="597"/>
                    </a:cubicBezTo>
                    <a:cubicBezTo>
                      <a:pt x="13794" y="411"/>
                      <a:pt x="15174" y="262"/>
                      <a:pt x="16590" y="75"/>
                    </a:cubicBezTo>
                    <a:cubicBezTo>
                      <a:pt x="17336" y="1"/>
                      <a:pt x="17485" y="38"/>
                      <a:pt x="17709" y="821"/>
                    </a:cubicBezTo>
                    <a:cubicBezTo>
                      <a:pt x="17895" y="1380"/>
                      <a:pt x="18082" y="1939"/>
                      <a:pt x="18193" y="2498"/>
                    </a:cubicBezTo>
                    <a:cubicBezTo>
                      <a:pt x="18492" y="3654"/>
                      <a:pt x="18678" y="4847"/>
                      <a:pt x="18715" y="6077"/>
                    </a:cubicBezTo>
                    <a:cubicBezTo>
                      <a:pt x="18678" y="6264"/>
                      <a:pt x="18678" y="6487"/>
                      <a:pt x="18641" y="67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 flipH="1">
                <a:off x="1182475" y="3979600"/>
                <a:ext cx="448300" cy="129575"/>
              </a:xfrm>
              <a:custGeom>
                <a:avLst/>
                <a:gdLst/>
                <a:ahLst/>
                <a:cxnLst/>
                <a:rect l="l" t="t" r="r" b="b"/>
                <a:pathLst>
                  <a:path w="17932" h="5183" extrusionOk="0">
                    <a:moveTo>
                      <a:pt x="17633" y="1"/>
                    </a:moveTo>
                    <a:cubicBezTo>
                      <a:pt x="17894" y="933"/>
                      <a:pt x="17932" y="1939"/>
                      <a:pt x="17782" y="2909"/>
                    </a:cubicBezTo>
                    <a:cubicBezTo>
                      <a:pt x="17708" y="3281"/>
                      <a:pt x="17410" y="3580"/>
                      <a:pt x="17037" y="3654"/>
                    </a:cubicBezTo>
                    <a:cubicBezTo>
                      <a:pt x="16515" y="3766"/>
                      <a:pt x="15993" y="3878"/>
                      <a:pt x="15471" y="3952"/>
                    </a:cubicBezTo>
                    <a:cubicBezTo>
                      <a:pt x="13794" y="4176"/>
                      <a:pt x="12079" y="4362"/>
                      <a:pt x="10401" y="4549"/>
                    </a:cubicBezTo>
                    <a:cubicBezTo>
                      <a:pt x="8835" y="4735"/>
                      <a:pt x="7270" y="4959"/>
                      <a:pt x="5704" y="5071"/>
                    </a:cubicBezTo>
                    <a:cubicBezTo>
                      <a:pt x="4287" y="5183"/>
                      <a:pt x="2908" y="5145"/>
                      <a:pt x="1491" y="5108"/>
                    </a:cubicBezTo>
                    <a:cubicBezTo>
                      <a:pt x="559" y="5108"/>
                      <a:pt x="410" y="4959"/>
                      <a:pt x="224" y="4027"/>
                    </a:cubicBezTo>
                    <a:cubicBezTo>
                      <a:pt x="112" y="3654"/>
                      <a:pt x="75" y="3319"/>
                      <a:pt x="37" y="2946"/>
                    </a:cubicBezTo>
                    <a:cubicBezTo>
                      <a:pt x="0" y="2573"/>
                      <a:pt x="37" y="2200"/>
                      <a:pt x="37" y="1790"/>
                    </a:cubicBezTo>
                    <a:cubicBezTo>
                      <a:pt x="149" y="1753"/>
                      <a:pt x="298" y="1716"/>
                      <a:pt x="410" y="1716"/>
                    </a:cubicBezTo>
                    <a:cubicBezTo>
                      <a:pt x="1827" y="1865"/>
                      <a:pt x="3206" y="1902"/>
                      <a:pt x="4623" y="1790"/>
                    </a:cubicBezTo>
                    <a:cubicBezTo>
                      <a:pt x="5443" y="1753"/>
                      <a:pt x="6300" y="1753"/>
                      <a:pt x="7120" y="1716"/>
                    </a:cubicBezTo>
                    <a:cubicBezTo>
                      <a:pt x="9208" y="1641"/>
                      <a:pt x="11259" y="1380"/>
                      <a:pt x="13309" y="895"/>
                    </a:cubicBezTo>
                    <a:cubicBezTo>
                      <a:pt x="14726" y="560"/>
                      <a:pt x="16179" y="299"/>
                      <a:pt x="176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 flipH="1">
                <a:off x="1192725" y="3899450"/>
                <a:ext cx="4352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17411" h="4176" extrusionOk="0">
                    <a:moveTo>
                      <a:pt x="38" y="3915"/>
                    </a:moveTo>
                    <a:cubicBezTo>
                      <a:pt x="1" y="3095"/>
                      <a:pt x="75" y="2275"/>
                      <a:pt x="262" y="1455"/>
                    </a:cubicBezTo>
                    <a:cubicBezTo>
                      <a:pt x="523" y="1305"/>
                      <a:pt x="821" y="1305"/>
                      <a:pt x="1119" y="1455"/>
                    </a:cubicBezTo>
                    <a:cubicBezTo>
                      <a:pt x="1977" y="1678"/>
                      <a:pt x="2909" y="1716"/>
                      <a:pt x="3803" y="1641"/>
                    </a:cubicBezTo>
                    <a:cubicBezTo>
                      <a:pt x="4885" y="1566"/>
                      <a:pt x="5966" y="1455"/>
                      <a:pt x="7009" y="1380"/>
                    </a:cubicBezTo>
                    <a:cubicBezTo>
                      <a:pt x="8575" y="1268"/>
                      <a:pt x="10104" y="1194"/>
                      <a:pt x="11632" y="1119"/>
                    </a:cubicBezTo>
                    <a:cubicBezTo>
                      <a:pt x="12452" y="1044"/>
                      <a:pt x="13235" y="895"/>
                      <a:pt x="14018" y="634"/>
                    </a:cubicBezTo>
                    <a:cubicBezTo>
                      <a:pt x="14913" y="336"/>
                      <a:pt x="15807" y="112"/>
                      <a:pt x="16777" y="1"/>
                    </a:cubicBezTo>
                    <a:cubicBezTo>
                      <a:pt x="17075" y="299"/>
                      <a:pt x="17075" y="672"/>
                      <a:pt x="17187" y="1007"/>
                    </a:cubicBezTo>
                    <a:cubicBezTo>
                      <a:pt x="17261" y="1380"/>
                      <a:pt x="17336" y="1753"/>
                      <a:pt x="17411" y="2126"/>
                    </a:cubicBezTo>
                    <a:cubicBezTo>
                      <a:pt x="17224" y="2275"/>
                      <a:pt x="17000" y="2349"/>
                      <a:pt x="16777" y="2461"/>
                    </a:cubicBezTo>
                    <a:cubicBezTo>
                      <a:pt x="16180" y="2573"/>
                      <a:pt x="15621" y="2722"/>
                      <a:pt x="14987" y="2834"/>
                    </a:cubicBezTo>
                    <a:cubicBezTo>
                      <a:pt x="13012" y="3207"/>
                      <a:pt x="11110" y="3803"/>
                      <a:pt x="9060" y="3878"/>
                    </a:cubicBezTo>
                    <a:cubicBezTo>
                      <a:pt x="7047" y="3990"/>
                      <a:pt x="5034" y="4101"/>
                      <a:pt x="3021" y="4176"/>
                    </a:cubicBezTo>
                    <a:cubicBezTo>
                      <a:pt x="2163" y="4176"/>
                      <a:pt x="1343" y="4101"/>
                      <a:pt x="485" y="4064"/>
                    </a:cubicBezTo>
                    <a:cubicBezTo>
                      <a:pt x="336" y="4027"/>
                      <a:pt x="187" y="3990"/>
                      <a:pt x="38" y="3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 flipH="1">
                <a:off x="1216025" y="3825825"/>
                <a:ext cx="4007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16031" h="3804" extrusionOk="0">
                    <a:moveTo>
                      <a:pt x="15210" y="1"/>
                    </a:moveTo>
                    <a:cubicBezTo>
                      <a:pt x="15546" y="597"/>
                      <a:pt x="15844" y="1268"/>
                      <a:pt x="16031" y="1939"/>
                    </a:cubicBezTo>
                    <a:cubicBezTo>
                      <a:pt x="15807" y="2051"/>
                      <a:pt x="15583" y="2125"/>
                      <a:pt x="15359" y="2200"/>
                    </a:cubicBezTo>
                    <a:cubicBezTo>
                      <a:pt x="14502" y="2461"/>
                      <a:pt x="13645" y="2685"/>
                      <a:pt x="12750" y="2946"/>
                    </a:cubicBezTo>
                    <a:cubicBezTo>
                      <a:pt x="12414" y="3020"/>
                      <a:pt x="12042" y="3095"/>
                      <a:pt x="11669" y="3132"/>
                    </a:cubicBezTo>
                    <a:cubicBezTo>
                      <a:pt x="8836" y="3356"/>
                      <a:pt x="5965" y="3542"/>
                      <a:pt x="3132" y="3729"/>
                    </a:cubicBezTo>
                    <a:cubicBezTo>
                      <a:pt x="2088" y="3803"/>
                      <a:pt x="1044" y="3654"/>
                      <a:pt x="75" y="3318"/>
                    </a:cubicBezTo>
                    <a:cubicBezTo>
                      <a:pt x="0" y="2610"/>
                      <a:pt x="75" y="1865"/>
                      <a:pt x="373" y="1156"/>
                    </a:cubicBezTo>
                    <a:cubicBezTo>
                      <a:pt x="1193" y="1193"/>
                      <a:pt x="2013" y="1268"/>
                      <a:pt x="2871" y="1305"/>
                    </a:cubicBezTo>
                    <a:cubicBezTo>
                      <a:pt x="4250" y="1380"/>
                      <a:pt x="5667" y="1305"/>
                      <a:pt x="7083" y="1156"/>
                    </a:cubicBezTo>
                    <a:cubicBezTo>
                      <a:pt x="8500" y="1044"/>
                      <a:pt x="9954" y="895"/>
                      <a:pt x="11408" y="746"/>
                    </a:cubicBezTo>
                    <a:cubicBezTo>
                      <a:pt x="12452" y="672"/>
                      <a:pt x="13533" y="448"/>
                      <a:pt x="14539" y="112"/>
                    </a:cubicBezTo>
                    <a:cubicBezTo>
                      <a:pt x="14763" y="75"/>
                      <a:pt x="14987" y="1"/>
                      <a:pt x="152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 flipH="1">
                <a:off x="1925275" y="3497775"/>
                <a:ext cx="176175" cy="180825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7233" extrusionOk="0">
                    <a:moveTo>
                      <a:pt x="2648" y="7232"/>
                    </a:moveTo>
                    <a:cubicBezTo>
                      <a:pt x="2685" y="7046"/>
                      <a:pt x="2759" y="6822"/>
                      <a:pt x="2871" y="6636"/>
                    </a:cubicBezTo>
                    <a:cubicBezTo>
                      <a:pt x="3020" y="6412"/>
                      <a:pt x="3281" y="6263"/>
                      <a:pt x="3430" y="6039"/>
                    </a:cubicBezTo>
                    <a:cubicBezTo>
                      <a:pt x="3505" y="5965"/>
                      <a:pt x="3505" y="5816"/>
                      <a:pt x="3468" y="5704"/>
                    </a:cubicBezTo>
                    <a:cubicBezTo>
                      <a:pt x="3393" y="5555"/>
                      <a:pt x="3244" y="5480"/>
                      <a:pt x="3095" y="5443"/>
                    </a:cubicBezTo>
                    <a:cubicBezTo>
                      <a:pt x="2946" y="5443"/>
                      <a:pt x="2759" y="5480"/>
                      <a:pt x="2648" y="5555"/>
                    </a:cubicBezTo>
                    <a:cubicBezTo>
                      <a:pt x="2424" y="5629"/>
                      <a:pt x="2200" y="5741"/>
                      <a:pt x="1977" y="5816"/>
                    </a:cubicBezTo>
                    <a:cubicBezTo>
                      <a:pt x="1716" y="5890"/>
                      <a:pt x="1455" y="5890"/>
                      <a:pt x="1194" y="5890"/>
                    </a:cubicBezTo>
                    <a:cubicBezTo>
                      <a:pt x="709" y="5816"/>
                      <a:pt x="634" y="5182"/>
                      <a:pt x="1082" y="4996"/>
                    </a:cubicBezTo>
                    <a:cubicBezTo>
                      <a:pt x="1194" y="4958"/>
                      <a:pt x="1343" y="4958"/>
                      <a:pt x="1455" y="4921"/>
                    </a:cubicBezTo>
                    <a:cubicBezTo>
                      <a:pt x="1753" y="4809"/>
                      <a:pt x="1902" y="4585"/>
                      <a:pt x="1827" y="4362"/>
                    </a:cubicBezTo>
                    <a:cubicBezTo>
                      <a:pt x="1753" y="4138"/>
                      <a:pt x="1529" y="3989"/>
                      <a:pt x="1305" y="3989"/>
                    </a:cubicBezTo>
                    <a:cubicBezTo>
                      <a:pt x="1119" y="4026"/>
                      <a:pt x="970" y="4026"/>
                      <a:pt x="784" y="3989"/>
                    </a:cubicBezTo>
                    <a:cubicBezTo>
                      <a:pt x="634" y="3952"/>
                      <a:pt x="448" y="3914"/>
                      <a:pt x="336" y="3803"/>
                    </a:cubicBezTo>
                    <a:cubicBezTo>
                      <a:pt x="150" y="3691"/>
                      <a:pt x="1" y="3504"/>
                      <a:pt x="113" y="3281"/>
                    </a:cubicBezTo>
                    <a:cubicBezTo>
                      <a:pt x="187" y="3132"/>
                      <a:pt x="299" y="3020"/>
                      <a:pt x="448" y="2982"/>
                    </a:cubicBezTo>
                    <a:cubicBezTo>
                      <a:pt x="709" y="2908"/>
                      <a:pt x="970" y="2871"/>
                      <a:pt x="1231" y="2833"/>
                    </a:cubicBezTo>
                    <a:cubicBezTo>
                      <a:pt x="1455" y="2833"/>
                      <a:pt x="1716" y="2871"/>
                      <a:pt x="1939" y="2908"/>
                    </a:cubicBezTo>
                    <a:cubicBezTo>
                      <a:pt x="2163" y="2908"/>
                      <a:pt x="2387" y="2908"/>
                      <a:pt x="2536" y="2610"/>
                    </a:cubicBezTo>
                    <a:cubicBezTo>
                      <a:pt x="2573" y="2423"/>
                      <a:pt x="2536" y="2200"/>
                      <a:pt x="2387" y="2088"/>
                    </a:cubicBezTo>
                    <a:cubicBezTo>
                      <a:pt x="2237" y="1939"/>
                      <a:pt x="2088" y="1789"/>
                      <a:pt x="1977" y="1603"/>
                    </a:cubicBezTo>
                    <a:cubicBezTo>
                      <a:pt x="1716" y="1268"/>
                      <a:pt x="1641" y="783"/>
                      <a:pt x="1827" y="373"/>
                    </a:cubicBezTo>
                    <a:cubicBezTo>
                      <a:pt x="2163" y="336"/>
                      <a:pt x="2498" y="447"/>
                      <a:pt x="2759" y="671"/>
                    </a:cubicBezTo>
                    <a:cubicBezTo>
                      <a:pt x="3207" y="969"/>
                      <a:pt x="3617" y="1305"/>
                      <a:pt x="4064" y="1603"/>
                    </a:cubicBezTo>
                    <a:cubicBezTo>
                      <a:pt x="4288" y="1752"/>
                      <a:pt x="4549" y="1827"/>
                      <a:pt x="4810" y="1901"/>
                    </a:cubicBezTo>
                    <a:cubicBezTo>
                      <a:pt x="5183" y="1939"/>
                      <a:pt x="5332" y="1789"/>
                      <a:pt x="5444" y="1417"/>
                    </a:cubicBezTo>
                    <a:cubicBezTo>
                      <a:pt x="5630" y="559"/>
                      <a:pt x="5705" y="447"/>
                      <a:pt x="6450" y="0"/>
                    </a:cubicBezTo>
                    <a:cubicBezTo>
                      <a:pt x="6562" y="186"/>
                      <a:pt x="6674" y="373"/>
                      <a:pt x="6748" y="597"/>
                    </a:cubicBezTo>
                    <a:cubicBezTo>
                      <a:pt x="7047" y="1752"/>
                      <a:pt x="6711" y="2945"/>
                      <a:pt x="5928" y="3840"/>
                    </a:cubicBezTo>
                    <a:cubicBezTo>
                      <a:pt x="5593" y="4138"/>
                      <a:pt x="5444" y="4548"/>
                      <a:pt x="5406" y="4996"/>
                    </a:cubicBezTo>
                    <a:cubicBezTo>
                      <a:pt x="5444" y="5629"/>
                      <a:pt x="5033" y="6263"/>
                      <a:pt x="4474" y="6524"/>
                    </a:cubicBezTo>
                    <a:cubicBezTo>
                      <a:pt x="4064" y="6748"/>
                      <a:pt x="3691" y="6934"/>
                      <a:pt x="3281" y="7120"/>
                    </a:cubicBezTo>
                    <a:cubicBezTo>
                      <a:pt x="3095" y="7195"/>
                      <a:pt x="2871" y="7232"/>
                      <a:pt x="2648" y="7232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 flipH="1">
                <a:off x="1880550" y="3206975"/>
                <a:ext cx="97875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8352" extrusionOk="0">
                    <a:moveTo>
                      <a:pt x="3915" y="8314"/>
                    </a:moveTo>
                    <a:cubicBezTo>
                      <a:pt x="3803" y="8351"/>
                      <a:pt x="3654" y="8351"/>
                      <a:pt x="3505" y="8314"/>
                    </a:cubicBezTo>
                    <a:cubicBezTo>
                      <a:pt x="3319" y="8277"/>
                      <a:pt x="3169" y="8165"/>
                      <a:pt x="2983" y="8090"/>
                    </a:cubicBezTo>
                    <a:cubicBezTo>
                      <a:pt x="1044" y="6711"/>
                      <a:pt x="1" y="4362"/>
                      <a:pt x="336" y="2014"/>
                    </a:cubicBezTo>
                    <a:cubicBezTo>
                      <a:pt x="373" y="1417"/>
                      <a:pt x="597" y="821"/>
                      <a:pt x="1044" y="374"/>
                    </a:cubicBezTo>
                    <a:cubicBezTo>
                      <a:pt x="1343" y="1"/>
                      <a:pt x="1976" y="38"/>
                      <a:pt x="2237" y="485"/>
                    </a:cubicBezTo>
                    <a:cubicBezTo>
                      <a:pt x="2349" y="672"/>
                      <a:pt x="2461" y="858"/>
                      <a:pt x="2498" y="1119"/>
                    </a:cubicBezTo>
                    <a:cubicBezTo>
                      <a:pt x="2610" y="1455"/>
                      <a:pt x="2610" y="1827"/>
                      <a:pt x="2685" y="2200"/>
                    </a:cubicBezTo>
                    <a:cubicBezTo>
                      <a:pt x="2834" y="3132"/>
                      <a:pt x="2908" y="4064"/>
                      <a:pt x="3132" y="4996"/>
                    </a:cubicBezTo>
                    <a:cubicBezTo>
                      <a:pt x="3356" y="6077"/>
                      <a:pt x="3617" y="7158"/>
                      <a:pt x="3915" y="8314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 flipH="1">
                <a:off x="795700" y="3365425"/>
                <a:ext cx="1407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5928" extrusionOk="0">
                    <a:moveTo>
                      <a:pt x="5630" y="3393"/>
                    </a:moveTo>
                    <a:cubicBezTo>
                      <a:pt x="5555" y="3505"/>
                      <a:pt x="5443" y="3616"/>
                      <a:pt x="5331" y="3728"/>
                    </a:cubicBezTo>
                    <a:cubicBezTo>
                      <a:pt x="5182" y="3840"/>
                      <a:pt x="5033" y="3915"/>
                      <a:pt x="4884" y="3989"/>
                    </a:cubicBezTo>
                    <a:cubicBezTo>
                      <a:pt x="4288" y="4325"/>
                      <a:pt x="4288" y="4548"/>
                      <a:pt x="4884" y="4996"/>
                    </a:cubicBezTo>
                    <a:cubicBezTo>
                      <a:pt x="4996" y="5070"/>
                      <a:pt x="5071" y="5145"/>
                      <a:pt x="5182" y="5219"/>
                    </a:cubicBezTo>
                    <a:cubicBezTo>
                      <a:pt x="5220" y="5331"/>
                      <a:pt x="5257" y="5406"/>
                      <a:pt x="5294" y="5518"/>
                    </a:cubicBezTo>
                    <a:cubicBezTo>
                      <a:pt x="4847" y="5891"/>
                      <a:pt x="4250" y="5928"/>
                      <a:pt x="3766" y="5630"/>
                    </a:cubicBezTo>
                    <a:cubicBezTo>
                      <a:pt x="3207" y="5369"/>
                      <a:pt x="2685" y="4996"/>
                      <a:pt x="2200" y="4586"/>
                    </a:cubicBezTo>
                    <a:cubicBezTo>
                      <a:pt x="1902" y="4250"/>
                      <a:pt x="1492" y="4064"/>
                      <a:pt x="1044" y="4064"/>
                    </a:cubicBezTo>
                    <a:cubicBezTo>
                      <a:pt x="373" y="2908"/>
                      <a:pt x="0" y="1603"/>
                      <a:pt x="0" y="261"/>
                    </a:cubicBezTo>
                    <a:cubicBezTo>
                      <a:pt x="187" y="149"/>
                      <a:pt x="411" y="261"/>
                      <a:pt x="485" y="448"/>
                    </a:cubicBezTo>
                    <a:cubicBezTo>
                      <a:pt x="746" y="895"/>
                      <a:pt x="932" y="1342"/>
                      <a:pt x="1193" y="1790"/>
                    </a:cubicBezTo>
                    <a:cubicBezTo>
                      <a:pt x="1305" y="1902"/>
                      <a:pt x="1454" y="2013"/>
                      <a:pt x="1604" y="2013"/>
                    </a:cubicBezTo>
                    <a:cubicBezTo>
                      <a:pt x="1827" y="2051"/>
                      <a:pt x="2014" y="1902"/>
                      <a:pt x="2051" y="1715"/>
                    </a:cubicBezTo>
                    <a:cubicBezTo>
                      <a:pt x="2125" y="1529"/>
                      <a:pt x="2125" y="1380"/>
                      <a:pt x="2163" y="1231"/>
                    </a:cubicBezTo>
                    <a:cubicBezTo>
                      <a:pt x="2237" y="932"/>
                      <a:pt x="2312" y="634"/>
                      <a:pt x="2424" y="373"/>
                    </a:cubicBezTo>
                    <a:cubicBezTo>
                      <a:pt x="2498" y="224"/>
                      <a:pt x="2610" y="112"/>
                      <a:pt x="2722" y="0"/>
                    </a:cubicBezTo>
                    <a:cubicBezTo>
                      <a:pt x="2983" y="149"/>
                      <a:pt x="3132" y="410"/>
                      <a:pt x="3095" y="709"/>
                    </a:cubicBezTo>
                    <a:cubicBezTo>
                      <a:pt x="3095" y="932"/>
                      <a:pt x="3057" y="1193"/>
                      <a:pt x="3020" y="1417"/>
                    </a:cubicBezTo>
                    <a:cubicBezTo>
                      <a:pt x="3020" y="1790"/>
                      <a:pt x="3095" y="2013"/>
                      <a:pt x="3318" y="2088"/>
                    </a:cubicBezTo>
                    <a:cubicBezTo>
                      <a:pt x="3617" y="2200"/>
                      <a:pt x="3803" y="1976"/>
                      <a:pt x="3989" y="1752"/>
                    </a:cubicBezTo>
                    <a:cubicBezTo>
                      <a:pt x="4139" y="1529"/>
                      <a:pt x="4325" y="1268"/>
                      <a:pt x="4549" y="1044"/>
                    </a:cubicBezTo>
                    <a:cubicBezTo>
                      <a:pt x="4735" y="895"/>
                      <a:pt x="4921" y="783"/>
                      <a:pt x="5108" y="709"/>
                    </a:cubicBezTo>
                    <a:cubicBezTo>
                      <a:pt x="5145" y="895"/>
                      <a:pt x="5145" y="1081"/>
                      <a:pt x="5108" y="1268"/>
                    </a:cubicBezTo>
                    <a:cubicBezTo>
                      <a:pt x="4921" y="1603"/>
                      <a:pt x="4698" y="1939"/>
                      <a:pt x="4474" y="2274"/>
                    </a:cubicBezTo>
                    <a:cubicBezTo>
                      <a:pt x="4399" y="2423"/>
                      <a:pt x="4250" y="2535"/>
                      <a:pt x="4176" y="2684"/>
                    </a:cubicBezTo>
                    <a:cubicBezTo>
                      <a:pt x="4027" y="2945"/>
                      <a:pt x="4176" y="3244"/>
                      <a:pt x="4474" y="3281"/>
                    </a:cubicBezTo>
                    <a:cubicBezTo>
                      <a:pt x="4735" y="3281"/>
                      <a:pt x="4996" y="3244"/>
                      <a:pt x="5294" y="3244"/>
                    </a:cubicBezTo>
                    <a:cubicBezTo>
                      <a:pt x="5369" y="3206"/>
                      <a:pt x="5481" y="3318"/>
                      <a:pt x="5630" y="3393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 flipH="1">
                <a:off x="997950" y="3228425"/>
                <a:ext cx="83900" cy="17057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6823" extrusionOk="0">
                    <a:moveTo>
                      <a:pt x="1" y="6822"/>
                    </a:moveTo>
                    <a:cubicBezTo>
                      <a:pt x="113" y="6487"/>
                      <a:pt x="150" y="6300"/>
                      <a:pt x="262" y="6151"/>
                    </a:cubicBezTo>
                    <a:cubicBezTo>
                      <a:pt x="821" y="4884"/>
                      <a:pt x="1156" y="3542"/>
                      <a:pt x="1306" y="2162"/>
                    </a:cubicBezTo>
                    <a:cubicBezTo>
                      <a:pt x="1306" y="1901"/>
                      <a:pt x="1343" y="1640"/>
                      <a:pt x="1417" y="1380"/>
                    </a:cubicBezTo>
                    <a:cubicBezTo>
                      <a:pt x="1455" y="1156"/>
                      <a:pt x="1567" y="932"/>
                      <a:pt x="1678" y="746"/>
                    </a:cubicBezTo>
                    <a:cubicBezTo>
                      <a:pt x="2126" y="0"/>
                      <a:pt x="2610" y="37"/>
                      <a:pt x="2983" y="820"/>
                    </a:cubicBezTo>
                    <a:cubicBezTo>
                      <a:pt x="3244" y="1380"/>
                      <a:pt x="3356" y="1976"/>
                      <a:pt x="3319" y="2572"/>
                    </a:cubicBezTo>
                    <a:cubicBezTo>
                      <a:pt x="3207" y="3467"/>
                      <a:pt x="2871" y="4287"/>
                      <a:pt x="2312" y="4958"/>
                    </a:cubicBezTo>
                    <a:cubicBezTo>
                      <a:pt x="1716" y="5816"/>
                      <a:pt x="933" y="6450"/>
                      <a:pt x="1" y="6822"/>
                    </a:cubicBezTo>
                    <a:close/>
                  </a:path>
                </a:pathLst>
              </a:custGeom>
              <a:solidFill>
                <a:srgbClr val="E3B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 flipH="1">
                <a:off x="985825" y="4290900"/>
                <a:ext cx="64325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593" extrusionOk="0">
                    <a:moveTo>
                      <a:pt x="1342" y="0"/>
                    </a:moveTo>
                    <a:cubicBezTo>
                      <a:pt x="1492" y="224"/>
                      <a:pt x="1678" y="448"/>
                      <a:pt x="1827" y="708"/>
                    </a:cubicBezTo>
                    <a:cubicBezTo>
                      <a:pt x="2386" y="1790"/>
                      <a:pt x="2573" y="3020"/>
                      <a:pt x="2349" y="4213"/>
                    </a:cubicBezTo>
                    <a:cubicBezTo>
                      <a:pt x="2312" y="4548"/>
                      <a:pt x="2163" y="4847"/>
                      <a:pt x="1939" y="5108"/>
                    </a:cubicBezTo>
                    <a:cubicBezTo>
                      <a:pt x="1603" y="5592"/>
                      <a:pt x="895" y="5518"/>
                      <a:pt x="634" y="4996"/>
                    </a:cubicBezTo>
                    <a:cubicBezTo>
                      <a:pt x="522" y="4809"/>
                      <a:pt x="448" y="4623"/>
                      <a:pt x="410" y="4436"/>
                    </a:cubicBezTo>
                    <a:cubicBezTo>
                      <a:pt x="112" y="3504"/>
                      <a:pt x="0" y="2535"/>
                      <a:pt x="75" y="1566"/>
                    </a:cubicBezTo>
                    <a:cubicBezTo>
                      <a:pt x="112" y="820"/>
                      <a:pt x="597" y="336"/>
                      <a:pt x="13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 flipH="1">
                <a:off x="1409875" y="4373850"/>
                <a:ext cx="643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332" extrusionOk="0">
                    <a:moveTo>
                      <a:pt x="261" y="186"/>
                    </a:moveTo>
                    <a:cubicBezTo>
                      <a:pt x="596" y="0"/>
                      <a:pt x="1044" y="112"/>
                      <a:pt x="1268" y="447"/>
                    </a:cubicBezTo>
                    <a:cubicBezTo>
                      <a:pt x="1566" y="932"/>
                      <a:pt x="1864" y="1342"/>
                      <a:pt x="2125" y="1790"/>
                    </a:cubicBezTo>
                    <a:cubicBezTo>
                      <a:pt x="2498" y="2461"/>
                      <a:pt x="2572" y="3281"/>
                      <a:pt x="2349" y="4026"/>
                    </a:cubicBezTo>
                    <a:cubicBezTo>
                      <a:pt x="2274" y="4325"/>
                      <a:pt x="2125" y="4586"/>
                      <a:pt x="1939" y="4809"/>
                    </a:cubicBezTo>
                    <a:cubicBezTo>
                      <a:pt x="1491" y="5331"/>
                      <a:pt x="634" y="5219"/>
                      <a:pt x="336" y="4586"/>
                    </a:cubicBezTo>
                    <a:cubicBezTo>
                      <a:pt x="298" y="4436"/>
                      <a:pt x="224" y="4287"/>
                      <a:pt x="224" y="4101"/>
                    </a:cubicBezTo>
                    <a:cubicBezTo>
                      <a:pt x="0" y="2945"/>
                      <a:pt x="0" y="1715"/>
                      <a:pt x="149" y="522"/>
                    </a:cubicBezTo>
                    <a:cubicBezTo>
                      <a:pt x="149" y="410"/>
                      <a:pt x="186" y="298"/>
                      <a:pt x="261" y="18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 flipH="1">
                <a:off x="1391250" y="3633825"/>
                <a:ext cx="736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245" extrusionOk="0">
                    <a:moveTo>
                      <a:pt x="1" y="150"/>
                    </a:moveTo>
                    <a:lnTo>
                      <a:pt x="2163" y="1"/>
                    </a:lnTo>
                    <a:cubicBezTo>
                      <a:pt x="2648" y="746"/>
                      <a:pt x="2909" y="1641"/>
                      <a:pt x="2946" y="2536"/>
                    </a:cubicBezTo>
                    <a:cubicBezTo>
                      <a:pt x="2909" y="3021"/>
                      <a:pt x="2648" y="3244"/>
                      <a:pt x="2200" y="3095"/>
                    </a:cubicBezTo>
                    <a:cubicBezTo>
                      <a:pt x="1865" y="2946"/>
                      <a:pt x="1567" y="2760"/>
                      <a:pt x="1268" y="2573"/>
                    </a:cubicBezTo>
                    <a:cubicBezTo>
                      <a:pt x="560" y="1939"/>
                      <a:pt x="113" y="1082"/>
                      <a:pt x="1" y="1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 flipH="1">
                <a:off x="1483500" y="3636625"/>
                <a:ext cx="6340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319" extrusionOk="0">
                    <a:moveTo>
                      <a:pt x="709" y="1"/>
                    </a:moveTo>
                    <a:lnTo>
                      <a:pt x="2200" y="75"/>
                    </a:lnTo>
                    <a:cubicBezTo>
                      <a:pt x="2461" y="411"/>
                      <a:pt x="2535" y="895"/>
                      <a:pt x="2312" y="1306"/>
                    </a:cubicBezTo>
                    <a:cubicBezTo>
                      <a:pt x="2051" y="1977"/>
                      <a:pt x="1641" y="2536"/>
                      <a:pt x="1119" y="3020"/>
                    </a:cubicBezTo>
                    <a:cubicBezTo>
                      <a:pt x="746" y="3319"/>
                      <a:pt x="373" y="3244"/>
                      <a:pt x="261" y="2759"/>
                    </a:cubicBezTo>
                    <a:cubicBezTo>
                      <a:pt x="0" y="1827"/>
                      <a:pt x="149" y="82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 flipH="1">
                <a:off x="1419200" y="3396175"/>
                <a:ext cx="14915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5071" extrusionOk="0">
                    <a:moveTo>
                      <a:pt x="5779" y="1"/>
                    </a:moveTo>
                    <a:cubicBezTo>
                      <a:pt x="4027" y="75"/>
                      <a:pt x="2275" y="411"/>
                      <a:pt x="523" y="485"/>
                    </a:cubicBezTo>
                    <a:cubicBezTo>
                      <a:pt x="374" y="522"/>
                      <a:pt x="224" y="560"/>
                      <a:pt x="75" y="634"/>
                    </a:cubicBezTo>
                    <a:cubicBezTo>
                      <a:pt x="38" y="746"/>
                      <a:pt x="1" y="821"/>
                      <a:pt x="1" y="858"/>
                    </a:cubicBezTo>
                    <a:cubicBezTo>
                      <a:pt x="75" y="1305"/>
                      <a:pt x="187" y="1715"/>
                      <a:pt x="262" y="2163"/>
                    </a:cubicBezTo>
                    <a:cubicBezTo>
                      <a:pt x="597" y="3878"/>
                      <a:pt x="2909" y="5071"/>
                      <a:pt x="4661" y="4474"/>
                    </a:cubicBezTo>
                    <a:cubicBezTo>
                      <a:pt x="5332" y="4325"/>
                      <a:pt x="5816" y="3729"/>
                      <a:pt x="5854" y="3020"/>
                    </a:cubicBezTo>
                    <a:cubicBezTo>
                      <a:pt x="5891" y="2125"/>
                      <a:pt x="5928" y="1231"/>
                      <a:pt x="5966" y="299"/>
                    </a:cubicBezTo>
                    <a:cubicBezTo>
                      <a:pt x="5928" y="224"/>
                      <a:pt x="5854" y="150"/>
                      <a:pt x="57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 flipH="1">
                <a:off x="1698800" y="3295525"/>
                <a:ext cx="166850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6599" extrusionOk="0">
                    <a:moveTo>
                      <a:pt x="5779" y="1566"/>
                    </a:moveTo>
                    <a:cubicBezTo>
                      <a:pt x="4996" y="336"/>
                      <a:pt x="3356" y="0"/>
                      <a:pt x="2125" y="820"/>
                    </a:cubicBezTo>
                    <a:cubicBezTo>
                      <a:pt x="1529" y="1081"/>
                      <a:pt x="1082" y="1529"/>
                      <a:pt x="746" y="2125"/>
                    </a:cubicBezTo>
                    <a:cubicBezTo>
                      <a:pt x="0" y="3467"/>
                      <a:pt x="858" y="5219"/>
                      <a:pt x="2088" y="5928"/>
                    </a:cubicBezTo>
                    <a:cubicBezTo>
                      <a:pt x="3244" y="6599"/>
                      <a:pt x="4884" y="6524"/>
                      <a:pt x="5779" y="5443"/>
                    </a:cubicBezTo>
                    <a:cubicBezTo>
                      <a:pt x="6674" y="4325"/>
                      <a:pt x="6674" y="2722"/>
                      <a:pt x="5779" y="1566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 flipH="1">
                <a:off x="1120950" y="3302975"/>
                <a:ext cx="16965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6786" h="5966" extrusionOk="0">
                    <a:moveTo>
                      <a:pt x="5741" y="1343"/>
                    </a:moveTo>
                    <a:cubicBezTo>
                      <a:pt x="5219" y="299"/>
                      <a:pt x="3877" y="1"/>
                      <a:pt x="2759" y="262"/>
                    </a:cubicBezTo>
                    <a:cubicBezTo>
                      <a:pt x="1529" y="522"/>
                      <a:pt x="522" y="1492"/>
                      <a:pt x="261" y="2722"/>
                    </a:cubicBezTo>
                    <a:cubicBezTo>
                      <a:pt x="0" y="4511"/>
                      <a:pt x="1305" y="5853"/>
                      <a:pt x="3020" y="5928"/>
                    </a:cubicBezTo>
                    <a:cubicBezTo>
                      <a:pt x="4213" y="5965"/>
                      <a:pt x="5816" y="5108"/>
                      <a:pt x="6338" y="4027"/>
                    </a:cubicBezTo>
                    <a:cubicBezTo>
                      <a:pt x="6785" y="3095"/>
                      <a:pt x="6561" y="1976"/>
                      <a:pt x="5741" y="1343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 flipH="1">
                <a:off x="770525" y="2781050"/>
                <a:ext cx="1357025" cy="1746600"/>
              </a:xfrm>
              <a:custGeom>
                <a:avLst/>
                <a:gdLst/>
                <a:ahLst/>
                <a:cxnLst/>
                <a:rect l="l" t="t" r="r" b="b"/>
                <a:pathLst>
                  <a:path w="54281" h="69864" extrusionOk="0">
                    <a:moveTo>
                      <a:pt x="43208" y="17448"/>
                    </a:moveTo>
                    <a:lnTo>
                      <a:pt x="43730" y="17299"/>
                    </a:lnTo>
                    <a:cubicBezTo>
                      <a:pt x="44289" y="17038"/>
                      <a:pt x="44923" y="17224"/>
                      <a:pt x="45221" y="17746"/>
                    </a:cubicBezTo>
                    <a:cubicBezTo>
                      <a:pt x="45408" y="17970"/>
                      <a:pt x="45557" y="18231"/>
                      <a:pt x="45706" y="18529"/>
                    </a:cubicBezTo>
                    <a:cubicBezTo>
                      <a:pt x="46265" y="19871"/>
                      <a:pt x="46153" y="21362"/>
                      <a:pt x="45408" y="22592"/>
                    </a:cubicBezTo>
                    <a:cubicBezTo>
                      <a:pt x="44476" y="24307"/>
                      <a:pt x="42910" y="25575"/>
                      <a:pt x="41046" y="26171"/>
                    </a:cubicBezTo>
                    <a:cubicBezTo>
                      <a:pt x="40151" y="27588"/>
                      <a:pt x="39070" y="28893"/>
                      <a:pt x="37877" y="30048"/>
                    </a:cubicBezTo>
                    <a:cubicBezTo>
                      <a:pt x="36647" y="31167"/>
                      <a:pt x="35268" y="32099"/>
                      <a:pt x="33739" y="32807"/>
                    </a:cubicBezTo>
                    <a:cubicBezTo>
                      <a:pt x="33851" y="32956"/>
                      <a:pt x="33963" y="33105"/>
                      <a:pt x="34112" y="33217"/>
                    </a:cubicBezTo>
                    <a:cubicBezTo>
                      <a:pt x="36572" y="35342"/>
                      <a:pt x="39294" y="35715"/>
                      <a:pt x="42239" y="34410"/>
                    </a:cubicBezTo>
                    <a:cubicBezTo>
                      <a:pt x="44550" y="33366"/>
                      <a:pt x="46526" y="31651"/>
                      <a:pt x="47868" y="29526"/>
                    </a:cubicBezTo>
                    <a:cubicBezTo>
                      <a:pt x="48055" y="29191"/>
                      <a:pt x="48241" y="28893"/>
                      <a:pt x="48390" y="28557"/>
                    </a:cubicBezTo>
                    <a:cubicBezTo>
                      <a:pt x="47533" y="27364"/>
                      <a:pt x="47011" y="25948"/>
                      <a:pt x="46862" y="24494"/>
                    </a:cubicBezTo>
                    <a:cubicBezTo>
                      <a:pt x="46787" y="24084"/>
                      <a:pt x="46787" y="23636"/>
                      <a:pt x="46862" y="23226"/>
                    </a:cubicBezTo>
                    <a:cubicBezTo>
                      <a:pt x="46936" y="22592"/>
                      <a:pt x="47644" y="22257"/>
                      <a:pt x="48166" y="22630"/>
                    </a:cubicBezTo>
                    <a:cubicBezTo>
                      <a:pt x="48465" y="22891"/>
                      <a:pt x="48763" y="23152"/>
                      <a:pt x="49061" y="23450"/>
                    </a:cubicBezTo>
                    <a:cubicBezTo>
                      <a:pt x="49322" y="23450"/>
                      <a:pt x="49285" y="23189"/>
                      <a:pt x="49434" y="23077"/>
                    </a:cubicBezTo>
                    <a:cubicBezTo>
                      <a:pt x="49546" y="22928"/>
                      <a:pt x="49620" y="22779"/>
                      <a:pt x="49732" y="22667"/>
                    </a:cubicBezTo>
                    <a:cubicBezTo>
                      <a:pt x="50142" y="22257"/>
                      <a:pt x="50813" y="22294"/>
                      <a:pt x="51149" y="22779"/>
                    </a:cubicBezTo>
                    <a:cubicBezTo>
                      <a:pt x="51298" y="23040"/>
                      <a:pt x="51447" y="23301"/>
                      <a:pt x="51596" y="23562"/>
                    </a:cubicBezTo>
                    <a:cubicBezTo>
                      <a:pt x="51820" y="23487"/>
                      <a:pt x="52006" y="23375"/>
                      <a:pt x="52230" y="23301"/>
                    </a:cubicBezTo>
                    <a:cubicBezTo>
                      <a:pt x="53162" y="22965"/>
                      <a:pt x="53870" y="23562"/>
                      <a:pt x="53647" y="24568"/>
                    </a:cubicBezTo>
                    <a:cubicBezTo>
                      <a:pt x="53535" y="24941"/>
                      <a:pt x="53423" y="25277"/>
                      <a:pt x="53274" y="25649"/>
                    </a:cubicBezTo>
                    <a:cubicBezTo>
                      <a:pt x="53460" y="25761"/>
                      <a:pt x="53647" y="25873"/>
                      <a:pt x="53796" y="26022"/>
                    </a:cubicBezTo>
                    <a:cubicBezTo>
                      <a:pt x="54206" y="26320"/>
                      <a:pt x="54280" y="26880"/>
                      <a:pt x="54019" y="27290"/>
                    </a:cubicBezTo>
                    <a:cubicBezTo>
                      <a:pt x="53833" y="27513"/>
                      <a:pt x="53684" y="27737"/>
                      <a:pt x="53497" y="27961"/>
                    </a:cubicBezTo>
                    <a:cubicBezTo>
                      <a:pt x="53572" y="28110"/>
                      <a:pt x="53647" y="28259"/>
                      <a:pt x="53721" y="28408"/>
                    </a:cubicBezTo>
                    <a:cubicBezTo>
                      <a:pt x="54019" y="28893"/>
                      <a:pt x="53796" y="29564"/>
                      <a:pt x="53236" y="29787"/>
                    </a:cubicBezTo>
                    <a:cubicBezTo>
                      <a:pt x="52640" y="30123"/>
                      <a:pt x="51932" y="30160"/>
                      <a:pt x="51298" y="29899"/>
                    </a:cubicBezTo>
                    <a:cubicBezTo>
                      <a:pt x="50813" y="29713"/>
                      <a:pt x="50366" y="29452"/>
                      <a:pt x="49956" y="29191"/>
                    </a:cubicBezTo>
                    <a:cubicBezTo>
                      <a:pt x="49769" y="29079"/>
                      <a:pt x="49583" y="28930"/>
                      <a:pt x="49322" y="28744"/>
                    </a:cubicBezTo>
                    <a:cubicBezTo>
                      <a:pt x="49210" y="28893"/>
                      <a:pt x="49098" y="29079"/>
                      <a:pt x="48987" y="29228"/>
                    </a:cubicBezTo>
                    <a:cubicBezTo>
                      <a:pt x="47533" y="31912"/>
                      <a:pt x="45221" y="34000"/>
                      <a:pt x="42425" y="35230"/>
                    </a:cubicBezTo>
                    <a:cubicBezTo>
                      <a:pt x="39704" y="36535"/>
                      <a:pt x="36535" y="36237"/>
                      <a:pt x="34149" y="34447"/>
                    </a:cubicBezTo>
                    <a:cubicBezTo>
                      <a:pt x="33888" y="34261"/>
                      <a:pt x="33665" y="34075"/>
                      <a:pt x="33441" y="33925"/>
                    </a:cubicBezTo>
                    <a:cubicBezTo>
                      <a:pt x="33180" y="34075"/>
                      <a:pt x="33292" y="34261"/>
                      <a:pt x="33329" y="34373"/>
                    </a:cubicBezTo>
                    <a:cubicBezTo>
                      <a:pt x="33515" y="34895"/>
                      <a:pt x="33739" y="35379"/>
                      <a:pt x="33963" y="35864"/>
                    </a:cubicBezTo>
                    <a:cubicBezTo>
                      <a:pt x="34969" y="38175"/>
                      <a:pt x="36013" y="40449"/>
                      <a:pt x="37057" y="42761"/>
                    </a:cubicBezTo>
                    <a:cubicBezTo>
                      <a:pt x="37840" y="44588"/>
                      <a:pt x="38362" y="46489"/>
                      <a:pt x="38585" y="48465"/>
                    </a:cubicBezTo>
                    <a:cubicBezTo>
                      <a:pt x="38623" y="49210"/>
                      <a:pt x="38623" y="49956"/>
                      <a:pt x="38585" y="50664"/>
                    </a:cubicBezTo>
                    <a:cubicBezTo>
                      <a:pt x="38585" y="51298"/>
                      <a:pt x="38250" y="51894"/>
                      <a:pt x="37765" y="52267"/>
                    </a:cubicBezTo>
                    <a:cubicBezTo>
                      <a:pt x="38064" y="53535"/>
                      <a:pt x="38436" y="54728"/>
                      <a:pt x="38697" y="55921"/>
                    </a:cubicBezTo>
                    <a:cubicBezTo>
                      <a:pt x="38884" y="56964"/>
                      <a:pt x="38921" y="58046"/>
                      <a:pt x="39033" y="59127"/>
                    </a:cubicBezTo>
                    <a:cubicBezTo>
                      <a:pt x="39033" y="59276"/>
                      <a:pt x="38996" y="59388"/>
                      <a:pt x="38958" y="59537"/>
                    </a:cubicBezTo>
                    <a:cubicBezTo>
                      <a:pt x="38921" y="59910"/>
                      <a:pt x="38623" y="60208"/>
                      <a:pt x="38250" y="60282"/>
                    </a:cubicBezTo>
                    <a:lnTo>
                      <a:pt x="37393" y="60431"/>
                    </a:lnTo>
                    <a:cubicBezTo>
                      <a:pt x="37393" y="60618"/>
                      <a:pt x="37430" y="60804"/>
                      <a:pt x="37467" y="61028"/>
                    </a:cubicBezTo>
                    <a:cubicBezTo>
                      <a:pt x="37653" y="61550"/>
                      <a:pt x="37914" y="62072"/>
                      <a:pt x="38175" y="62556"/>
                    </a:cubicBezTo>
                    <a:cubicBezTo>
                      <a:pt x="38846" y="63563"/>
                      <a:pt x="39741" y="63675"/>
                      <a:pt x="40673" y="62929"/>
                    </a:cubicBezTo>
                    <a:cubicBezTo>
                      <a:pt x="40934" y="62668"/>
                      <a:pt x="41195" y="62407"/>
                      <a:pt x="41456" y="62146"/>
                    </a:cubicBezTo>
                    <a:cubicBezTo>
                      <a:pt x="41903" y="61587"/>
                      <a:pt x="42425" y="61028"/>
                      <a:pt x="42835" y="60431"/>
                    </a:cubicBezTo>
                    <a:cubicBezTo>
                      <a:pt x="43134" y="60059"/>
                      <a:pt x="43506" y="59760"/>
                      <a:pt x="43916" y="59537"/>
                    </a:cubicBezTo>
                    <a:cubicBezTo>
                      <a:pt x="44215" y="59350"/>
                      <a:pt x="44588" y="59388"/>
                      <a:pt x="44848" y="59611"/>
                    </a:cubicBezTo>
                    <a:cubicBezTo>
                      <a:pt x="45035" y="59760"/>
                      <a:pt x="45184" y="59947"/>
                      <a:pt x="45333" y="60133"/>
                    </a:cubicBezTo>
                    <a:cubicBezTo>
                      <a:pt x="46265" y="61513"/>
                      <a:pt x="46601" y="63190"/>
                      <a:pt x="46302" y="64830"/>
                    </a:cubicBezTo>
                    <a:cubicBezTo>
                      <a:pt x="46228" y="65278"/>
                      <a:pt x="46041" y="65688"/>
                      <a:pt x="45780" y="66023"/>
                    </a:cubicBezTo>
                    <a:cubicBezTo>
                      <a:pt x="44998" y="67067"/>
                      <a:pt x="43395" y="66918"/>
                      <a:pt x="42873" y="65725"/>
                    </a:cubicBezTo>
                    <a:cubicBezTo>
                      <a:pt x="42612" y="65203"/>
                      <a:pt x="42425" y="64607"/>
                      <a:pt x="42388" y="64010"/>
                    </a:cubicBezTo>
                    <a:cubicBezTo>
                      <a:pt x="42351" y="63563"/>
                      <a:pt x="42313" y="63153"/>
                      <a:pt x="42202" y="62743"/>
                    </a:cubicBezTo>
                    <a:cubicBezTo>
                      <a:pt x="41941" y="62966"/>
                      <a:pt x="41792" y="63116"/>
                      <a:pt x="41605" y="63265"/>
                    </a:cubicBezTo>
                    <a:cubicBezTo>
                      <a:pt x="41270" y="63563"/>
                      <a:pt x="40860" y="63824"/>
                      <a:pt x="40487" y="64085"/>
                    </a:cubicBezTo>
                    <a:cubicBezTo>
                      <a:pt x="39741" y="64458"/>
                      <a:pt x="38846" y="64383"/>
                      <a:pt x="38213" y="63861"/>
                    </a:cubicBezTo>
                    <a:cubicBezTo>
                      <a:pt x="37691" y="63488"/>
                      <a:pt x="37318" y="63004"/>
                      <a:pt x="37094" y="62482"/>
                    </a:cubicBezTo>
                    <a:cubicBezTo>
                      <a:pt x="36833" y="61848"/>
                      <a:pt x="36610" y="61214"/>
                      <a:pt x="36349" y="60543"/>
                    </a:cubicBezTo>
                    <a:cubicBezTo>
                      <a:pt x="36162" y="60543"/>
                      <a:pt x="35864" y="60469"/>
                      <a:pt x="35640" y="60469"/>
                    </a:cubicBezTo>
                    <a:cubicBezTo>
                      <a:pt x="35118" y="60431"/>
                      <a:pt x="34634" y="60171"/>
                      <a:pt x="34336" y="59760"/>
                    </a:cubicBezTo>
                    <a:cubicBezTo>
                      <a:pt x="34000" y="59350"/>
                      <a:pt x="33739" y="58866"/>
                      <a:pt x="33478" y="58418"/>
                    </a:cubicBezTo>
                    <a:cubicBezTo>
                      <a:pt x="33217" y="57822"/>
                      <a:pt x="32994" y="57225"/>
                      <a:pt x="32733" y="56666"/>
                    </a:cubicBezTo>
                    <a:cubicBezTo>
                      <a:pt x="32621" y="56405"/>
                      <a:pt x="32509" y="56182"/>
                      <a:pt x="32360" y="55921"/>
                    </a:cubicBezTo>
                    <a:cubicBezTo>
                      <a:pt x="31726" y="55846"/>
                      <a:pt x="31092" y="55921"/>
                      <a:pt x="30458" y="56032"/>
                    </a:cubicBezTo>
                    <a:cubicBezTo>
                      <a:pt x="29526" y="56219"/>
                      <a:pt x="28594" y="56331"/>
                      <a:pt x="27662" y="56368"/>
                    </a:cubicBezTo>
                    <a:lnTo>
                      <a:pt x="25761" y="56480"/>
                    </a:lnTo>
                    <a:cubicBezTo>
                      <a:pt x="25388" y="57225"/>
                      <a:pt x="25090" y="58008"/>
                      <a:pt x="24867" y="58791"/>
                    </a:cubicBezTo>
                    <a:cubicBezTo>
                      <a:pt x="24755" y="59127"/>
                      <a:pt x="24643" y="59462"/>
                      <a:pt x="24494" y="59798"/>
                    </a:cubicBezTo>
                    <a:cubicBezTo>
                      <a:pt x="24270" y="60320"/>
                      <a:pt x="23785" y="60655"/>
                      <a:pt x="23226" y="60655"/>
                    </a:cubicBezTo>
                    <a:cubicBezTo>
                      <a:pt x="22518" y="60655"/>
                      <a:pt x="21810" y="60655"/>
                      <a:pt x="21101" y="60692"/>
                    </a:cubicBezTo>
                    <a:lnTo>
                      <a:pt x="20617" y="60692"/>
                    </a:lnTo>
                    <a:cubicBezTo>
                      <a:pt x="20542" y="60879"/>
                      <a:pt x="20467" y="61102"/>
                      <a:pt x="20393" y="61326"/>
                    </a:cubicBezTo>
                    <a:cubicBezTo>
                      <a:pt x="20244" y="62146"/>
                      <a:pt x="20095" y="62966"/>
                      <a:pt x="20057" y="63824"/>
                    </a:cubicBezTo>
                    <a:cubicBezTo>
                      <a:pt x="19946" y="65203"/>
                      <a:pt x="20691" y="65613"/>
                      <a:pt x="21921" y="65390"/>
                    </a:cubicBezTo>
                    <a:cubicBezTo>
                      <a:pt x="22145" y="65352"/>
                      <a:pt x="22331" y="65278"/>
                      <a:pt x="22518" y="65203"/>
                    </a:cubicBezTo>
                    <a:cubicBezTo>
                      <a:pt x="23599" y="64719"/>
                      <a:pt x="24643" y="64085"/>
                      <a:pt x="25575" y="63302"/>
                    </a:cubicBezTo>
                    <a:cubicBezTo>
                      <a:pt x="26246" y="62743"/>
                      <a:pt x="27252" y="62780"/>
                      <a:pt x="27849" y="63414"/>
                    </a:cubicBezTo>
                    <a:cubicBezTo>
                      <a:pt x="28445" y="64048"/>
                      <a:pt x="28930" y="64793"/>
                      <a:pt x="29228" y="65613"/>
                    </a:cubicBezTo>
                    <a:cubicBezTo>
                      <a:pt x="29638" y="66694"/>
                      <a:pt x="29489" y="67925"/>
                      <a:pt x="28855" y="68894"/>
                    </a:cubicBezTo>
                    <a:cubicBezTo>
                      <a:pt x="28557" y="69379"/>
                      <a:pt x="28035" y="69714"/>
                      <a:pt x="27476" y="69751"/>
                    </a:cubicBezTo>
                    <a:cubicBezTo>
                      <a:pt x="26656" y="69863"/>
                      <a:pt x="25910" y="69379"/>
                      <a:pt x="25649" y="68596"/>
                    </a:cubicBezTo>
                    <a:cubicBezTo>
                      <a:pt x="25463" y="68074"/>
                      <a:pt x="25351" y="67515"/>
                      <a:pt x="25314" y="66955"/>
                    </a:cubicBezTo>
                    <a:cubicBezTo>
                      <a:pt x="25239" y="66284"/>
                      <a:pt x="25277" y="65613"/>
                      <a:pt x="25239" y="64868"/>
                    </a:cubicBezTo>
                    <a:cubicBezTo>
                      <a:pt x="25053" y="64905"/>
                      <a:pt x="24867" y="64942"/>
                      <a:pt x="24680" y="65017"/>
                    </a:cubicBezTo>
                    <a:cubicBezTo>
                      <a:pt x="24084" y="65352"/>
                      <a:pt x="23524" y="65688"/>
                      <a:pt x="22928" y="65949"/>
                    </a:cubicBezTo>
                    <a:cubicBezTo>
                      <a:pt x="22406" y="66210"/>
                      <a:pt x="21810" y="66322"/>
                      <a:pt x="21250" y="66322"/>
                    </a:cubicBezTo>
                    <a:cubicBezTo>
                      <a:pt x="20132" y="66322"/>
                      <a:pt x="19237" y="65464"/>
                      <a:pt x="19200" y="64346"/>
                    </a:cubicBezTo>
                    <a:cubicBezTo>
                      <a:pt x="19163" y="63377"/>
                      <a:pt x="19237" y="62407"/>
                      <a:pt x="19461" y="61475"/>
                    </a:cubicBezTo>
                    <a:cubicBezTo>
                      <a:pt x="19535" y="61140"/>
                      <a:pt x="19610" y="60804"/>
                      <a:pt x="19685" y="60469"/>
                    </a:cubicBezTo>
                    <a:cubicBezTo>
                      <a:pt x="19535" y="60394"/>
                      <a:pt x="19424" y="60320"/>
                      <a:pt x="19312" y="60282"/>
                    </a:cubicBezTo>
                    <a:cubicBezTo>
                      <a:pt x="18641" y="59984"/>
                      <a:pt x="18529" y="59835"/>
                      <a:pt x="18566" y="59164"/>
                    </a:cubicBezTo>
                    <a:cubicBezTo>
                      <a:pt x="18641" y="58791"/>
                      <a:pt x="18678" y="58418"/>
                      <a:pt x="18790" y="58046"/>
                    </a:cubicBezTo>
                    <a:cubicBezTo>
                      <a:pt x="19014" y="56890"/>
                      <a:pt x="19237" y="55697"/>
                      <a:pt x="19498" y="54504"/>
                    </a:cubicBezTo>
                    <a:cubicBezTo>
                      <a:pt x="19535" y="54206"/>
                      <a:pt x="19647" y="53945"/>
                      <a:pt x="19759" y="53572"/>
                    </a:cubicBezTo>
                    <a:cubicBezTo>
                      <a:pt x="19014" y="52342"/>
                      <a:pt x="18902" y="50888"/>
                      <a:pt x="19014" y="49397"/>
                    </a:cubicBezTo>
                    <a:cubicBezTo>
                      <a:pt x="19125" y="46750"/>
                      <a:pt x="19610" y="44177"/>
                      <a:pt x="19946" y="41605"/>
                    </a:cubicBezTo>
                    <a:cubicBezTo>
                      <a:pt x="20207" y="39704"/>
                      <a:pt x="20430" y="37803"/>
                      <a:pt x="20617" y="35901"/>
                    </a:cubicBezTo>
                    <a:cubicBezTo>
                      <a:pt x="20654" y="35640"/>
                      <a:pt x="20654" y="35379"/>
                      <a:pt x="20617" y="35118"/>
                    </a:cubicBezTo>
                    <a:cubicBezTo>
                      <a:pt x="19834" y="35715"/>
                      <a:pt x="19014" y="36274"/>
                      <a:pt x="18119" y="36684"/>
                    </a:cubicBezTo>
                    <a:cubicBezTo>
                      <a:pt x="17187" y="37057"/>
                      <a:pt x="16255" y="37281"/>
                      <a:pt x="15323" y="37430"/>
                    </a:cubicBezTo>
                    <a:cubicBezTo>
                      <a:pt x="14391" y="37579"/>
                      <a:pt x="13422" y="37579"/>
                      <a:pt x="12527" y="37393"/>
                    </a:cubicBezTo>
                    <a:cubicBezTo>
                      <a:pt x="11558" y="37206"/>
                      <a:pt x="10626" y="36908"/>
                      <a:pt x="9731" y="36498"/>
                    </a:cubicBezTo>
                    <a:cubicBezTo>
                      <a:pt x="8873" y="36050"/>
                      <a:pt x="8053" y="35566"/>
                      <a:pt x="7121" y="35007"/>
                    </a:cubicBezTo>
                    <a:cubicBezTo>
                      <a:pt x="7047" y="35081"/>
                      <a:pt x="6935" y="35193"/>
                      <a:pt x="6786" y="35342"/>
                    </a:cubicBezTo>
                    <a:cubicBezTo>
                      <a:pt x="6152" y="35901"/>
                      <a:pt x="5369" y="36386"/>
                      <a:pt x="4586" y="36684"/>
                    </a:cubicBezTo>
                    <a:cubicBezTo>
                      <a:pt x="4400" y="36721"/>
                      <a:pt x="4251" y="36759"/>
                      <a:pt x="4064" y="36759"/>
                    </a:cubicBezTo>
                    <a:cubicBezTo>
                      <a:pt x="3207" y="36833"/>
                      <a:pt x="2946" y="36647"/>
                      <a:pt x="2797" y="35752"/>
                    </a:cubicBezTo>
                    <a:cubicBezTo>
                      <a:pt x="2797" y="35715"/>
                      <a:pt x="2760" y="35640"/>
                      <a:pt x="2722" y="35529"/>
                    </a:cubicBezTo>
                    <a:cubicBezTo>
                      <a:pt x="2573" y="35529"/>
                      <a:pt x="2349" y="35491"/>
                      <a:pt x="2163" y="35454"/>
                    </a:cubicBezTo>
                    <a:cubicBezTo>
                      <a:pt x="1157" y="35268"/>
                      <a:pt x="784" y="34708"/>
                      <a:pt x="933" y="33665"/>
                    </a:cubicBezTo>
                    <a:cubicBezTo>
                      <a:pt x="933" y="33590"/>
                      <a:pt x="970" y="33478"/>
                      <a:pt x="970" y="33366"/>
                    </a:cubicBezTo>
                    <a:cubicBezTo>
                      <a:pt x="784" y="33180"/>
                      <a:pt x="635" y="32956"/>
                      <a:pt x="448" y="32770"/>
                    </a:cubicBezTo>
                    <a:cubicBezTo>
                      <a:pt x="1" y="32211"/>
                      <a:pt x="187" y="31353"/>
                      <a:pt x="784" y="31018"/>
                    </a:cubicBezTo>
                    <a:cubicBezTo>
                      <a:pt x="1194" y="30794"/>
                      <a:pt x="1604" y="30608"/>
                      <a:pt x="2051" y="30496"/>
                    </a:cubicBezTo>
                    <a:cubicBezTo>
                      <a:pt x="2126" y="30272"/>
                      <a:pt x="1977" y="30011"/>
                      <a:pt x="1939" y="29787"/>
                    </a:cubicBezTo>
                    <a:cubicBezTo>
                      <a:pt x="1753" y="29266"/>
                      <a:pt x="1902" y="28706"/>
                      <a:pt x="2312" y="28296"/>
                    </a:cubicBezTo>
                    <a:cubicBezTo>
                      <a:pt x="2760" y="27923"/>
                      <a:pt x="3319" y="28110"/>
                      <a:pt x="3841" y="28334"/>
                    </a:cubicBezTo>
                    <a:cubicBezTo>
                      <a:pt x="4139" y="28483"/>
                      <a:pt x="4400" y="28669"/>
                      <a:pt x="4698" y="28855"/>
                    </a:cubicBezTo>
                    <a:cubicBezTo>
                      <a:pt x="4959" y="29042"/>
                      <a:pt x="5257" y="29228"/>
                      <a:pt x="5556" y="29452"/>
                    </a:cubicBezTo>
                    <a:lnTo>
                      <a:pt x="5928" y="29005"/>
                    </a:lnTo>
                    <a:cubicBezTo>
                      <a:pt x="6077" y="28744"/>
                      <a:pt x="6264" y="28483"/>
                      <a:pt x="6450" y="28259"/>
                    </a:cubicBezTo>
                    <a:cubicBezTo>
                      <a:pt x="7308" y="27364"/>
                      <a:pt x="8240" y="27551"/>
                      <a:pt x="8575" y="28744"/>
                    </a:cubicBezTo>
                    <a:cubicBezTo>
                      <a:pt x="8985" y="29937"/>
                      <a:pt x="8836" y="31241"/>
                      <a:pt x="8202" y="32360"/>
                    </a:cubicBezTo>
                    <a:cubicBezTo>
                      <a:pt x="8091" y="32546"/>
                      <a:pt x="7979" y="32733"/>
                      <a:pt x="7830" y="32919"/>
                    </a:cubicBezTo>
                    <a:cubicBezTo>
                      <a:pt x="7569" y="33217"/>
                      <a:pt x="7494" y="33627"/>
                      <a:pt x="7531" y="34000"/>
                    </a:cubicBezTo>
                    <a:cubicBezTo>
                      <a:pt x="8016" y="34522"/>
                      <a:pt x="8575" y="34932"/>
                      <a:pt x="9209" y="35268"/>
                    </a:cubicBezTo>
                    <a:cubicBezTo>
                      <a:pt x="10029" y="35715"/>
                      <a:pt x="10961" y="36088"/>
                      <a:pt x="11893" y="36349"/>
                    </a:cubicBezTo>
                    <a:cubicBezTo>
                      <a:pt x="14242" y="36945"/>
                      <a:pt x="16702" y="36572"/>
                      <a:pt x="18790" y="35342"/>
                    </a:cubicBezTo>
                    <a:cubicBezTo>
                      <a:pt x="19386" y="35044"/>
                      <a:pt x="19908" y="34559"/>
                      <a:pt x="20244" y="33963"/>
                    </a:cubicBezTo>
                    <a:cubicBezTo>
                      <a:pt x="20057" y="33888"/>
                      <a:pt x="19908" y="33814"/>
                      <a:pt x="19796" y="33739"/>
                    </a:cubicBezTo>
                    <a:cubicBezTo>
                      <a:pt x="19163" y="33553"/>
                      <a:pt x="18566" y="33366"/>
                      <a:pt x="17970" y="33143"/>
                    </a:cubicBezTo>
                    <a:cubicBezTo>
                      <a:pt x="15435" y="32248"/>
                      <a:pt x="13272" y="30608"/>
                      <a:pt x="11744" y="28408"/>
                    </a:cubicBezTo>
                    <a:cubicBezTo>
                      <a:pt x="11446" y="28035"/>
                      <a:pt x="11185" y="27625"/>
                      <a:pt x="10961" y="27215"/>
                    </a:cubicBezTo>
                    <a:cubicBezTo>
                      <a:pt x="10775" y="26842"/>
                      <a:pt x="10402" y="26544"/>
                      <a:pt x="9992" y="26470"/>
                    </a:cubicBezTo>
                    <a:cubicBezTo>
                      <a:pt x="9097" y="26283"/>
                      <a:pt x="8314" y="25873"/>
                      <a:pt x="7718" y="25202"/>
                    </a:cubicBezTo>
                    <a:cubicBezTo>
                      <a:pt x="5966" y="23636"/>
                      <a:pt x="5108" y="21250"/>
                      <a:pt x="5444" y="18939"/>
                    </a:cubicBezTo>
                    <a:cubicBezTo>
                      <a:pt x="5518" y="18305"/>
                      <a:pt x="5742" y="17671"/>
                      <a:pt x="6115" y="17150"/>
                    </a:cubicBezTo>
                    <a:cubicBezTo>
                      <a:pt x="6525" y="16479"/>
                      <a:pt x="7270" y="16143"/>
                      <a:pt x="8016" y="16329"/>
                    </a:cubicBezTo>
                    <a:cubicBezTo>
                      <a:pt x="8165" y="16329"/>
                      <a:pt x="8277" y="16329"/>
                      <a:pt x="8426" y="16367"/>
                    </a:cubicBezTo>
                    <a:cubicBezTo>
                      <a:pt x="8612" y="15621"/>
                      <a:pt x="8762" y="14875"/>
                      <a:pt x="8948" y="14204"/>
                    </a:cubicBezTo>
                    <a:cubicBezTo>
                      <a:pt x="9433" y="12415"/>
                      <a:pt x="10141" y="10663"/>
                      <a:pt x="11036" y="9060"/>
                    </a:cubicBezTo>
                    <a:cubicBezTo>
                      <a:pt x="12229" y="6823"/>
                      <a:pt x="13944" y="4922"/>
                      <a:pt x="16031" y="3468"/>
                    </a:cubicBezTo>
                    <a:cubicBezTo>
                      <a:pt x="17709" y="2349"/>
                      <a:pt x="19573" y="1529"/>
                      <a:pt x="21549" y="1045"/>
                    </a:cubicBezTo>
                    <a:cubicBezTo>
                      <a:pt x="22891" y="709"/>
                      <a:pt x="24307" y="485"/>
                      <a:pt x="25687" y="336"/>
                    </a:cubicBezTo>
                    <a:cubicBezTo>
                      <a:pt x="28371" y="1"/>
                      <a:pt x="31130" y="597"/>
                      <a:pt x="33404" y="2051"/>
                    </a:cubicBezTo>
                    <a:cubicBezTo>
                      <a:pt x="37877" y="4698"/>
                      <a:pt x="41009" y="8463"/>
                      <a:pt x="42537" y="13496"/>
                    </a:cubicBezTo>
                    <a:cubicBezTo>
                      <a:pt x="42761" y="14391"/>
                      <a:pt x="42947" y="15286"/>
                      <a:pt x="43059" y="16180"/>
                    </a:cubicBezTo>
                    <a:cubicBezTo>
                      <a:pt x="43134" y="16590"/>
                      <a:pt x="43134" y="16963"/>
                      <a:pt x="43208" y="17448"/>
                    </a:cubicBezTo>
                    <a:close/>
                    <a:moveTo>
                      <a:pt x="36982" y="16702"/>
                    </a:moveTo>
                    <a:cubicBezTo>
                      <a:pt x="36200" y="17150"/>
                      <a:pt x="35901" y="17261"/>
                      <a:pt x="35230" y="17000"/>
                    </a:cubicBezTo>
                    <a:cubicBezTo>
                      <a:pt x="34783" y="16814"/>
                      <a:pt x="34373" y="16628"/>
                      <a:pt x="33963" y="16404"/>
                    </a:cubicBezTo>
                    <a:cubicBezTo>
                      <a:pt x="32770" y="15733"/>
                      <a:pt x="31689" y="14913"/>
                      <a:pt x="30757" y="13943"/>
                    </a:cubicBezTo>
                    <a:cubicBezTo>
                      <a:pt x="30608" y="13683"/>
                      <a:pt x="30384" y="13533"/>
                      <a:pt x="30123" y="13459"/>
                    </a:cubicBezTo>
                    <a:cubicBezTo>
                      <a:pt x="30309" y="13943"/>
                      <a:pt x="30458" y="14316"/>
                      <a:pt x="30533" y="14689"/>
                    </a:cubicBezTo>
                    <a:cubicBezTo>
                      <a:pt x="30906" y="15957"/>
                      <a:pt x="30458" y="16628"/>
                      <a:pt x="29154" y="16777"/>
                    </a:cubicBezTo>
                    <a:lnTo>
                      <a:pt x="29042" y="16777"/>
                    </a:lnTo>
                    <a:cubicBezTo>
                      <a:pt x="26656" y="16963"/>
                      <a:pt x="24270" y="16255"/>
                      <a:pt x="22331" y="14801"/>
                    </a:cubicBezTo>
                    <a:cubicBezTo>
                      <a:pt x="21101" y="13832"/>
                      <a:pt x="20057" y="12601"/>
                      <a:pt x="19275" y="11222"/>
                    </a:cubicBezTo>
                    <a:cubicBezTo>
                      <a:pt x="19088" y="10887"/>
                      <a:pt x="18864" y="10551"/>
                      <a:pt x="18641" y="10141"/>
                    </a:cubicBezTo>
                    <a:cubicBezTo>
                      <a:pt x="18529" y="10253"/>
                      <a:pt x="18417" y="10402"/>
                      <a:pt x="18305" y="10551"/>
                    </a:cubicBezTo>
                    <a:cubicBezTo>
                      <a:pt x="17671" y="11558"/>
                      <a:pt x="16926" y="12452"/>
                      <a:pt x="16031" y="13235"/>
                    </a:cubicBezTo>
                    <a:cubicBezTo>
                      <a:pt x="15025" y="14093"/>
                      <a:pt x="14018" y="14913"/>
                      <a:pt x="13012" y="15733"/>
                    </a:cubicBezTo>
                    <a:cubicBezTo>
                      <a:pt x="11930" y="16590"/>
                      <a:pt x="10887" y="17485"/>
                      <a:pt x="9433" y="17634"/>
                    </a:cubicBezTo>
                    <a:cubicBezTo>
                      <a:pt x="9433" y="17783"/>
                      <a:pt x="9433" y="17970"/>
                      <a:pt x="9433" y="18119"/>
                    </a:cubicBezTo>
                    <a:cubicBezTo>
                      <a:pt x="9544" y="19535"/>
                      <a:pt x="9768" y="20989"/>
                      <a:pt x="10066" y="22406"/>
                    </a:cubicBezTo>
                    <a:cubicBezTo>
                      <a:pt x="10402" y="24195"/>
                      <a:pt x="11110" y="25948"/>
                      <a:pt x="12154" y="27476"/>
                    </a:cubicBezTo>
                    <a:cubicBezTo>
                      <a:pt x="14130" y="30496"/>
                      <a:pt x="17299" y="32509"/>
                      <a:pt x="20878" y="33068"/>
                    </a:cubicBezTo>
                    <a:cubicBezTo>
                      <a:pt x="21884" y="33217"/>
                      <a:pt x="22891" y="33292"/>
                      <a:pt x="23897" y="33329"/>
                    </a:cubicBezTo>
                    <a:cubicBezTo>
                      <a:pt x="26022" y="33478"/>
                      <a:pt x="28184" y="33329"/>
                      <a:pt x="30272" y="32919"/>
                    </a:cubicBezTo>
                    <a:cubicBezTo>
                      <a:pt x="32211" y="32546"/>
                      <a:pt x="34000" y="31801"/>
                      <a:pt x="35603" y="30719"/>
                    </a:cubicBezTo>
                    <a:cubicBezTo>
                      <a:pt x="37281" y="29526"/>
                      <a:pt x="38735" y="27998"/>
                      <a:pt x="39853" y="26283"/>
                    </a:cubicBezTo>
                    <a:cubicBezTo>
                      <a:pt x="41121" y="24494"/>
                      <a:pt x="41941" y="22369"/>
                      <a:pt x="42239" y="20169"/>
                    </a:cubicBezTo>
                    <a:cubicBezTo>
                      <a:pt x="42239" y="19983"/>
                      <a:pt x="42202" y="19759"/>
                      <a:pt x="42202" y="19573"/>
                    </a:cubicBezTo>
                    <a:cubicBezTo>
                      <a:pt x="41941" y="19573"/>
                      <a:pt x="41792" y="19610"/>
                      <a:pt x="41605" y="19610"/>
                    </a:cubicBezTo>
                    <a:cubicBezTo>
                      <a:pt x="40487" y="19759"/>
                      <a:pt x="39368" y="19349"/>
                      <a:pt x="38585" y="18566"/>
                    </a:cubicBezTo>
                    <a:cubicBezTo>
                      <a:pt x="38250" y="18231"/>
                      <a:pt x="37952" y="17895"/>
                      <a:pt x="37653" y="17522"/>
                    </a:cubicBezTo>
                    <a:cubicBezTo>
                      <a:pt x="37430" y="17299"/>
                      <a:pt x="37206" y="17000"/>
                      <a:pt x="36945" y="16702"/>
                    </a:cubicBezTo>
                    <a:close/>
                    <a:moveTo>
                      <a:pt x="9992" y="16702"/>
                    </a:moveTo>
                    <a:cubicBezTo>
                      <a:pt x="10476" y="16441"/>
                      <a:pt x="10849" y="16218"/>
                      <a:pt x="11185" y="15994"/>
                    </a:cubicBezTo>
                    <a:cubicBezTo>
                      <a:pt x="11893" y="15472"/>
                      <a:pt x="12601" y="14950"/>
                      <a:pt x="13272" y="14428"/>
                    </a:cubicBezTo>
                    <a:cubicBezTo>
                      <a:pt x="14428" y="13533"/>
                      <a:pt x="15509" y="12564"/>
                      <a:pt x="16479" y="11520"/>
                    </a:cubicBezTo>
                    <a:cubicBezTo>
                      <a:pt x="17299" y="10588"/>
                      <a:pt x="18082" y="9582"/>
                      <a:pt x="18268" y="8314"/>
                    </a:cubicBezTo>
                    <a:cubicBezTo>
                      <a:pt x="18268" y="8240"/>
                      <a:pt x="18305" y="8165"/>
                      <a:pt x="18343" y="8128"/>
                    </a:cubicBezTo>
                    <a:cubicBezTo>
                      <a:pt x="18454" y="7941"/>
                      <a:pt x="18678" y="7830"/>
                      <a:pt x="18864" y="7904"/>
                    </a:cubicBezTo>
                    <a:cubicBezTo>
                      <a:pt x="19051" y="7904"/>
                      <a:pt x="19163" y="8053"/>
                      <a:pt x="19200" y="8240"/>
                    </a:cubicBezTo>
                    <a:cubicBezTo>
                      <a:pt x="19237" y="8352"/>
                      <a:pt x="19237" y="8501"/>
                      <a:pt x="19237" y="8612"/>
                    </a:cubicBezTo>
                    <a:cubicBezTo>
                      <a:pt x="19200" y="9134"/>
                      <a:pt x="19349" y="9656"/>
                      <a:pt x="19647" y="10066"/>
                    </a:cubicBezTo>
                    <a:cubicBezTo>
                      <a:pt x="20132" y="10961"/>
                      <a:pt x="20691" y="11856"/>
                      <a:pt x="21362" y="12676"/>
                    </a:cubicBezTo>
                    <a:cubicBezTo>
                      <a:pt x="22928" y="14540"/>
                      <a:pt x="25165" y="15733"/>
                      <a:pt x="27625" y="15882"/>
                    </a:cubicBezTo>
                    <a:cubicBezTo>
                      <a:pt x="28147" y="15919"/>
                      <a:pt x="28706" y="15919"/>
                      <a:pt x="29228" y="15845"/>
                    </a:cubicBezTo>
                    <a:cubicBezTo>
                      <a:pt x="29713" y="15807"/>
                      <a:pt x="29862" y="15547"/>
                      <a:pt x="29750" y="15062"/>
                    </a:cubicBezTo>
                    <a:cubicBezTo>
                      <a:pt x="29676" y="14726"/>
                      <a:pt x="29526" y="14354"/>
                      <a:pt x="29415" y="14018"/>
                    </a:cubicBezTo>
                    <a:cubicBezTo>
                      <a:pt x="29191" y="13496"/>
                      <a:pt x="28930" y="12974"/>
                      <a:pt x="28744" y="12452"/>
                    </a:cubicBezTo>
                    <a:cubicBezTo>
                      <a:pt x="28632" y="12117"/>
                      <a:pt x="28557" y="11819"/>
                      <a:pt x="28557" y="11483"/>
                    </a:cubicBezTo>
                    <a:cubicBezTo>
                      <a:pt x="28520" y="11110"/>
                      <a:pt x="28930" y="10849"/>
                      <a:pt x="29266" y="11073"/>
                    </a:cubicBezTo>
                    <a:cubicBezTo>
                      <a:pt x="29564" y="11297"/>
                      <a:pt x="29825" y="11520"/>
                      <a:pt x="30086" y="11819"/>
                    </a:cubicBezTo>
                    <a:cubicBezTo>
                      <a:pt x="30645" y="12415"/>
                      <a:pt x="31167" y="13049"/>
                      <a:pt x="31801" y="13683"/>
                    </a:cubicBezTo>
                    <a:cubicBezTo>
                      <a:pt x="32770" y="14689"/>
                      <a:pt x="33963" y="15509"/>
                      <a:pt x="35305" y="16106"/>
                    </a:cubicBezTo>
                    <a:cubicBezTo>
                      <a:pt x="35491" y="16143"/>
                      <a:pt x="35715" y="16218"/>
                      <a:pt x="35976" y="16218"/>
                    </a:cubicBezTo>
                    <a:cubicBezTo>
                      <a:pt x="36013" y="15994"/>
                      <a:pt x="36050" y="15845"/>
                      <a:pt x="36125" y="15696"/>
                    </a:cubicBezTo>
                    <a:cubicBezTo>
                      <a:pt x="36311" y="15174"/>
                      <a:pt x="36759" y="15099"/>
                      <a:pt x="37132" y="15509"/>
                    </a:cubicBezTo>
                    <a:cubicBezTo>
                      <a:pt x="37504" y="15919"/>
                      <a:pt x="37840" y="16404"/>
                      <a:pt x="38175" y="16851"/>
                    </a:cubicBezTo>
                    <a:cubicBezTo>
                      <a:pt x="38548" y="17261"/>
                      <a:pt x="38958" y="17671"/>
                      <a:pt x="39368" y="18082"/>
                    </a:cubicBezTo>
                    <a:cubicBezTo>
                      <a:pt x="40039" y="18715"/>
                      <a:pt x="41009" y="18939"/>
                      <a:pt x="41866" y="18641"/>
                    </a:cubicBezTo>
                    <a:cubicBezTo>
                      <a:pt x="41978" y="18156"/>
                      <a:pt x="42351" y="17858"/>
                      <a:pt x="42313" y="17336"/>
                    </a:cubicBezTo>
                    <a:cubicBezTo>
                      <a:pt x="42127" y="15062"/>
                      <a:pt x="41493" y="12900"/>
                      <a:pt x="40524" y="10849"/>
                    </a:cubicBezTo>
                    <a:cubicBezTo>
                      <a:pt x="39033" y="7941"/>
                      <a:pt x="36871" y="5444"/>
                      <a:pt x="34186" y="3580"/>
                    </a:cubicBezTo>
                    <a:cubicBezTo>
                      <a:pt x="31577" y="1790"/>
                      <a:pt x="28781" y="821"/>
                      <a:pt x="25538" y="1268"/>
                    </a:cubicBezTo>
                    <a:cubicBezTo>
                      <a:pt x="22592" y="1641"/>
                      <a:pt x="19722" y="2275"/>
                      <a:pt x="17150" y="3841"/>
                    </a:cubicBezTo>
                    <a:cubicBezTo>
                      <a:pt x="16068" y="4400"/>
                      <a:pt x="15136" y="5183"/>
                      <a:pt x="14391" y="6152"/>
                    </a:cubicBezTo>
                    <a:cubicBezTo>
                      <a:pt x="14167" y="6525"/>
                      <a:pt x="13869" y="6898"/>
                      <a:pt x="13496" y="7196"/>
                    </a:cubicBezTo>
                    <a:cubicBezTo>
                      <a:pt x="12937" y="7718"/>
                      <a:pt x="12415" y="8314"/>
                      <a:pt x="12080" y="8985"/>
                    </a:cubicBezTo>
                    <a:cubicBezTo>
                      <a:pt x="10961" y="10961"/>
                      <a:pt x="10104" y="13049"/>
                      <a:pt x="9544" y="15248"/>
                    </a:cubicBezTo>
                    <a:cubicBezTo>
                      <a:pt x="9433" y="15547"/>
                      <a:pt x="9433" y="15919"/>
                      <a:pt x="9507" y="16255"/>
                    </a:cubicBezTo>
                    <a:close/>
                    <a:moveTo>
                      <a:pt x="31912" y="33441"/>
                    </a:moveTo>
                    <a:cubicBezTo>
                      <a:pt x="31204" y="33702"/>
                      <a:pt x="30421" y="33627"/>
                      <a:pt x="29713" y="34075"/>
                    </a:cubicBezTo>
                    <a:cubicBezTo>
                      <a:pt x="29862" y="34447"/>
                      <a:pt x="29974" y="34820"/>
                      <a:pt x="30086" y="35156"/>
                    </a:cubicBezTo>
                    <a:cubicBezTo>
                      <a:pt x="30272" y="35715"/>
                      <a:pt x="30347" y="36349"/>
                      <a:pt x="30272" y="36945"/>
                    </a:cubicBezTo>
                    <a:cubicBezTo>
                      <a:pt x="30160" y="37765"/>
                      <a:pt x="29750" y="38138"/>
                      <a:pt x="28893" y="38101"/>
                    </a:cubicBezTo>
                    <a:cubicBezTo>
                      <a:pt x="28557" y="38064"/>
                      <a:pt x="28259" y="37989"/>
                      <a:pt x="27961" y="37840"/>
                    </a:cubicBezTo>
                    <a:cubicBezTo>
                      <a:pt x="27476" y="37653"/>
                      <a:pt x="27066" y="37318"/>
                      <a:pt x="26768" y="36908"/>
                    </a:cubicBezTo>
                    <a:cubicBezTo>
                      <a:pt x="26581" y="36721"/>
                      <a:pt x="26432" y="36535"/>
                      <a:pt x="26209" y="36274"/>
                    </a:cubicBezTo>
                    <a:cubicBezTo>
                      <a:pt x="26022" y="36535"/>
                      <a:pt x="25910" y="36759"/>
                      <a:pt x="25761" y="36908"/>
                    </a:cubicBezTo>
                    <a:cubicBezTo>
                      <a:pt x="25463" y="37243"/>
                      <a:pt x="25202" y="37579"/>
                      <a:pt x="24904" y="37877"/>
                    </a:cubicBezTo>
                    <a:cubicBezTo>
                      <a:pt x="24233" y="38548"/>
                      <a:pt x="22965" y="38548"/>
                      <a:pt x="22592" y="37132"/>
                    </a:cubicBezTo>
                    <a:cubicBezTo>
                      <a:pt x="22555" y="36982"/>
                      <a:pt x="22555" y="36833"/>
                      <a:pt x="22555" y="36721"/>
                    </a:cubicBezTo>
                    <a:cubicBezTo>
                      <a:pt x="22443" y="36088"/>
                      <a:pt x="22481" y="35417"/>
                      <a:pt x="22630" y="34820"/>
                    </a:cubicBezTo>
                    <a:cubicBezTo>
                      <a:pt x="22667" y="34634"/>
                      <a:pt x="22704" y="34447"/>
                      <a:pt x="22742" y="34261"/>
                    </a:cubicBezTo>
                    <a:cubicBezTo>
                      <a:pt x="21810" y="34075"/>
                      <a:pt x="21698" y="34112"/>
                      <a:pt x="21586" y="34895"/>
                    </a:cubicBezTo>
                    <a:cubicBezTo>
                      <a:pt x="21586" y="35007"/>
                      <a:pt x="21586" y="35156"/>
                      <a:pt x="21549" y="35268"/>
                    </a:cubicBezTo>
                    <a:lnTo>
                      <a:pt x="20878" y="41381"/>
                    </a:lnTo>
                    <a:cubicBezTo>
                      <a:pt x="20878" y="41531"/>
                      <a:pt x="20878" y="41717"/>
                      <a:pt x="20878" y="41903"/>
                    </a:cubicBezTo>
                    <a:cubicBezTo>
                      <a:pt x="21064" y="41978"/>
                      <a:pt x="21213" y="42015"/>
                      <a:pt x="21399" y="42052"/>
                    </a:cubicBezTo>
                    <a:cubicBezTo>
                      <a:pt x="22555" y="42127"/>
                      <a:pt x="23711" y="42239"/>
                      <a:pt x="24904" y="42202"/>
                    </a:cubicBezTo>
                    <a:cubicBezTo>
                      <a:pt x="27103" y="42090"/>
                      <a:pt x="29266" y="41903"/>
                      <a:pt x="31428" y="41680"/>
                    </a:cubicBezTo>
                    <a:cubicBezTo>
                      <a:pt x="32546" y="41605"/>
                      <a:pt x="33627" y="41381"/>
                      <a:pt x="34708" y="41046"/>
                    </a:cubicBezTo>
                    <a:cubicBezTo>
                      <a:pt x="34857" y="40971"/>
                      <a:pt x="35007" y="40897"/>
                      <a:pt x="35156" y="40822"/>
                    </a:cubicBezTo>
                    <a:cubicBezTo>
                      <a:pt x="34149" y="38399"/>
                      <a:pt x="32994" y="36088"/>
                      <a:pt x="32099" y="33665"/>
                    </a:cubicBezTo>
                    <a:cubicBezTo>
                      <a:pt x="32099" y="33590"/>
                      <a:pt x="32024" y="33553"/>
                      <a:pt x="31912" y="33441"/>
                    </a:cubicBezTo>
                    <a:close/>
                    <a:moveTo>
                      <a:pt x="38101" y="59388"/>
                    </a:moveTo>
                    <a:cubicBezTo>
                      <a:pt x="38101" y="59052"/>
                      <a:pt x="38138" y="58866"/>
                      <a:pt x="38138" y="58679"/>
                    </a:cubicBezTo>
                    <a:cubicBezTo>
                      <a:pt x="38101" y="57449"/>
                      <a:pt x="37914" y="56256"/>
                      <a:pt x="37616" y="55100"/>
                    </a:cubicBezTo>
                    <a:cubicBezTo>
                      <a:pt x="37504" y="54541"/>
                      <a:pt x="37318" y="53982"/>
                      <a:pt x="37169" y="53460"/>
                    </a:cubicBezTo>
                    <a:cubicBezTo>
                      <a:pt x="36908" y="52677"/>
                      <a:pt x="36759" y="52603"/>
                      <a:pt x="36013" y="52715"/>
                    </a:cubicBezTo>
                    <a:cubicBezTo>
                      <a:pt x="34597" y="52901"/>
                      <a:pt x="33217" y="53050"/>
                      <a:pt x="31801" y="53199"/>
                    </a:cubicBezTo>
                    <a:cubicBezTo>
                      <a:pt x="31130" y="53274"/>
                      <a:pt x="30421" y="53348"/>
                      <a:pt x="29713" y="53460"/>
                    </a:cubicBezTo>
                    <a:cubicBezTo>
                      <a:pt x="27290" y="53870"/>
                      <a:pt x="24829" y="54057"/>
                      <a:pt x="22406" y="54019"/>
                    </a:cubicBezTo>
                    <a:lnTo>
                      <a:pt x="20542" y="54019"/>
                    </a:lnTo>
                    <a:lnTo>
                      <a:pt x="19461" y="59313"/>
                    </a:lnTo>
                    <a:cubicBezTo>
                      <a:pt x="20318" y="59686"/>
                      <a:pt x="21288" y="59872"/>
                      <a:pt x="22257" y="59835"/>
                    </a:cubicBezTo>
                    <a:cubicBezTo>
                      <a:pt x="23562" y="59723"/>
                      <a:pt x="23599" y="59984"/>
                      <a:pt x="24084" y="58456"/>
                    </a:cubicBezTo>
                    <a:cubicBezTo>
                      <a:pt x="24307" y="57710"/>
                      <a:pt x="24606" y="57002"/>
                      <a:pt x="24829" y="56293"/>
                    </a:cubicBezTo>
                    <a:cubicBezTo>
                      <a:pt x="24941" y="55846"/>
                      <a:pt x="25351" y="55548"/>
                      <a:pt x="25798" y="55548"/>
                    </a:cubicBezTo>
                    <a:cubicBezTo>
                      <a:pt x="26320" y="55511"/>
                      <a:pt x="26880" y="55473"/>
                      <a:pt x="27402" y="55436"/>
                    </a:cubicBezTo>
                    <a:cubicBezTo>
                      <a:pt x="28296" y="55361"/>
                      <a:pt x="29191" y="55250"/>
                      <a:pt x="30123" y="55175"/>
                    </a:cubicBezTo>
                    <a:cubicBezTo>
                      <a:pt x="30794" y="55138"/>
                      <a:pt x="31502" y="55063"/>
                      <a:pt x="32211" y="54989"/>
                    </a:cubicBezTo>
                    <a:cubicBezTo>
                      <a:pt x="32658" y="54914"/>
                      <a:pt x="33105" y="55138"/>
                      <a:pt x="33254" y="55585"/>
                    </a:cubicBezTo>
                    <a:cubicBezTo>
                      <a:pt x="33366" y="55809"/>
                      <a:pt x="33478" y="56070"/>
                      <a:pt x="33590" y="56331"/>
                    </a:cubicBezTo>
                    <a:cubicBezTo>
                      <a:pt x="33814" y="56890"/>
                      <a:pt x="34037" y="57449"/>
                      <a:pt x="34298" y="57971"/>
                    </a:cubicBezTo>
                    <a:cubicBezTo>
                      <a:pt x="34485" y="58381"/>
                      <a:pt x="34708" y="58754"/>
                      <a:pt x="34969" y="59089"/>
                    </a:cubicBezTo>
                    <a:cubicBezTo>
                      <a:pt x="35156" y="59425"/>
                      <a:pt x="35529" y="59574"/>
                      <a:pt x="35901" y="59574"/>
                    </a:cubicBezTo>
                    <a:cubicBezTo>
                      <a:pt x="36610" y="59537"/>
                      <a:pt x="37318" y="59462"/>
                      <a:pt x="38101" y="59388"/>
                    </a:cubicBezTo>
                    <a:close/>
                    <a:moveTo>
                      <a:pt x="37504" y="47943"/>
                    </a:moveTo>
                    <a:cubicBezTo>
                      <a:pt x="36050" y="48241"/>
                      <a:pt x="34597" y="48502"/>
                      <a:pt x="33180" y="48837"/>
                    </a:cubicBezTo>
                    <a:cubicBezTo>
                      <a:pt x="31167" y="49285"/>
                      <a:pt x="29079" y="49583"/>
                      <a:pt x="27029" y="49658"/>
                    </a:cubicBezTo>
                    <a:cubicBezTo>
                      <a:pt x="26171" y="49695"/>
                      <a:pt x="25351" y="49695"/>
                      <a:pt x="24494" y="49732"/>
                    </a:cubicBezTo>
                    <a:cubicBezTo>
                      <a:pt x="23114" y="49844"/>
                      <a:pt x="21698" y="49807"/>
                      <a:pt x="20318" y="49658"/>
                    </a:cubicBezTo>
                    <a:cubicBezTo>
                      <a:pt x="20169" y="49658"/>
                      <a:pt x="20057" y="49695"/>
                      <a:pt x="19908" y="49732"/>
                    </a:cubicBezTo>
                    <a:cubicBezTo>
                      <a:pt x="19908" y="50142"/>
                      <a:pt x="19908" y="50515"/>
                      <a:pt x="19908" y="50888"/>
                    </a:cubicBezTo>
                    <a:cubicBezTo>
                      <a:pt x="19946" y="51223"/>
                      <a:pt x="20020" y="51596"/>
                      <a:pt x="20095" y="51969"/>
                    </a:cubicBezTo>
                    <a:cubicBezTo>
                      <a:pt x="20281" y="52901"/>
                      <a:pt x="20430" y="53050"/>
                      <a:pt x="21362" y="53050"/>
                    </a:cubicBezTo>
                    <a:cubicBezTo>
                      <a:pt x="22742" y="53087"/>
                      <a:pt x="24158" y="53125"/>
                      <a:pt x="25575" y="53013"/>
                    </a:cubicBezTo>
                    <a:cubicBezTo>
                      <a:pt x="27141" y="52901"/>
                      <a:pt x="28706" y="52677"/>
                      <a:pt x="30272" y="52491"/>
                    </a:cubicBezTo>
                    <a:cubicBezTo>
                      <a:pt x="31950" y="52304"/>
                      <a:pt x="33665" y="52118"/>
                      <a:pt x="35379" y="51894"/>
                    </a:cubicBezTo>
                    <a:cubicBezTo>
                      <a:pt x="35901" y="51820"/>
                      <a:pt x="36423" y="51708"/>
                      <a:pt x="36945" y="51596"/>
                    </a:cubicBezTo>
                    <a:cubicBezTo>
                      <a:pt x="37318" y="51522"/>
                      <a:pt x="37616" y="51223"/>
                      <a:pt x="37691" y="50851"/>
                    </a:cubicBezTo>
                    <a:cubicBezTo>
                      <a:pt x="37840" y="49881"/>
                      <a:pt x="37765" y="48875"/>
                      <a:pt x="37504" y="47943"/>
                    </a:cubicBezTo>
                    <a:close/>
                    <a:moveTo>
                      <a:pt x="20020" y="48651"/>
                    </a:moveTo>
                    <a:cubicBezTo>
                      <a:pt x="20169" y="48726"/>
                      <a:pt x="20318" y="48763"/>
                      <a:pt x="20505" y="48800"/>
                    </a:cubicBezTo>
                    <a:cubicBezTo>
                      <a:pt x="21325" y="48837"/>
                      <a:pt x="22182" y="48912"/>
                      <a:pt x="23003" y="48875"/>
                    </a:cubicBezTo>
                    <a:cubicBezTo>
                      <a:pt x="25016" y="48837"/>
                      <a:pt x="27029" y="48688"/>
                      <a:pt x="29042" y="48614"/>
                    </a:cubicBezTo>
                    <a:cubicBezTo>
                      <a:pt x="31092" y="48539"/>
                      <a:pt x="33031" y="47905"/>
                      <a:pt x="35007" y="47533"/>
                    </a:cubicBezTo>
                    <a:cubicBezTo>
                      <a:pt x="35603" y="47421"/>
                      <a:pt x="36200" y="47309"/>
                      <a:pt x="36759" y="47160"/>
                    </a:cubicBezTo>
                    <a:cubicBezTo>
                      <a:pt x="36982" y="47085"/>
                      <a:pt x="37206" y="46973"/>
                      <a:pt x="37393" y="46862"/>
                    </a:cubicBezTo>
                    <a:cubicBezTo>
                      <a:pt x="37355" y="46489"/>
                      <a:pt x="37243" y="46116"/>
                      <a:pt x="37169" y="45743"/>
                    </a:cubicBezTo>
                    <a:cubicBezTo>
                      <a:pt x="37057" y="45408"/>
                      <a:pt x="37057" y="44998"/>
                      <a:pt x="36759" y="44737"/>
                    </a:cubicBezTo>
                    <a:cubicBezTo>
                      <a:pt x="35827" y="44848"/>
                      <a:pt x="34895" y="45035"/>
                      <a:pt x="34000" y="45370"/>
                    </a:cubicBezTo>
                    <a:cubicBezTo>
                      <a:pt x="33217" y="45631"/>
                      <a:pt x="32434" y="45780"/>
                      <a:pt x="31651" y="45818"/>
                    </a:cubicBezTo>
                    <a:cubicBezTo>
                      <a:pt x="30086" y="45930"/>
                      <a:pt x="28557" y="46004"/>
                      <a:pt x="26991" y="46116"/>
                    </a:cubicBezTo>
                    <a:cubicBezTo>
                      <a:pt x="25948" y="46191"/>
                      <a:pt x="24867" y="46265"/>
                      <a:pt x="23785" y="46377"/>
                    </a:cubicBezTo>
                    <a:cubicBezTo>
                      <a:pt x="22891" y="46452"/>
                      <a:pt x="21959" y="46377"/>
                      <a:pt x="21101" y="46191"/>
                    </a:cubicBezTo>
                    <a:cubicBezTo>
                      <a:pt x="20840" y="46041"/>
                      <a:pt x="20505" y="46041"/>
                      <a:pt x="20244" y="46191"/>
                    </a:cubicBezTo>
                    <a:cubicBezTo>
                      <a:pt x="20057" y="47011"/>
                      <a:pt x="19983" y="47831"/>
                      <a:pt x="20020" y="48651"/>
                    </a:cubicBezTo>
                    <a:close/>
                    <a:moveTo>
                      <a:pt x="35640" y="41754"/>
                    </a:moveTo>
                    <a:cubicBezTo>
                      <a:pt x="35417" y="41792"/>
                      <a:pt x="35193" y="41829"/>
                      <a:pt x="34969" y="41903"/>
                    </a:cubicBezTo>
                    <a:cubicBezTo>
                      <a:pt x="33926" y="42202"/>
                      <a:pt x="32882" y="42425"/>
                      <a:pt x="31801" y="42537"/>
                    </a:cubicBezTo>
                    <a:cubicBezTo>
                      <a:pt x="30384" y="42649"/>
                      <a:pt x="28930" y="42798"/>
                      <a:pt x="27513" y="42947"/>
                    </a:cubicBezTo>
                    <a:cubicBezTo>
                      <a:pt x="26097" y="43096"/>
                      <a:pt x="24680" y="43134"/>
                      <a:pt x="23301" y="43096"/>
                    </a:cubicBezTo>
                    <a:cubicBezTo>
                      <a:pt x="22443" y="43022"/>
                      <a:pt x="21623" y="42984"/>
                      <a:pt x="20803" y="42947"/>
                    </a:cubicBezTo>
                    <a:cubicBezTo>
                      <a:pt x="20505" y="43618"/>
                      <a:pt x="20430" y="44364"/>
                      <a:pt x="20505" y="45109"/>
                    </a:cubicBezTo>
                    <a:cubicBezTo>
                      <a:pt x="21474" y="45408"/>
                      <a:pt x="22518" y="45557"/>
                      <a:pt x="23562" y="45520"/>
                    </a:cubicBezTo>
                    <a:cubicBezTo>
                      <a:pt x="26395" y="45296"/>
                      <a:pt x="29266" y="45109"/>
                      <a:pt x="32099" y="44886"/>
                    </a:cubicBezTo>
                    <a:cubicBezTo>
                      <a:pt x="32472" y="44848"/>
                      <a:pt x="32807" y="44811"/>
                      <a:pt x="33180" y="44699"/>
                    </a:cubicBezTo>
                    <a:cubicBezTo>
                      <a:pt x="34075" y="44476"/>
                      <a:pt x="34932" y="44252"/>
                      <a:pt x="35789" y="43991"/>
                    </a:cubicBezTo>
                    <a:cubicBezTo>
                      <a:pt x="36013" y="43916"/>
                      <a:pt x="36237" y="43805"/>
                      <a:pt x="36461" y="43693"/>
                    </a:cubicBezTo>
                    <a:cubicBezTo>
                      <a:pt x="36274" y="43022"/>
                      <a:pt x="35976" y="42388"/>
                      <a:pt x="35640" y="41792"/>
                    </a:cubicBezTo>
                    <a:close/>
                    <a:moveTo>
                      <a:pt x="3692" y="35901"/>
                    </a:moveTo>
                    <a:cubicBezTo>
                      <a:pt x="3915" y="35901"/>
                      <a:pt x="4139" y="35864"/>
                      <a:pt x="4363" y="35789"/>
                    </a:cubicBezTo>
                    <a:cubicBezTo>
                      <a:pt x="4773" y="35603"/>
                      <a:pt x="5145" y="35417"/>
                      <a:pt x="5518" y="35193"/>
                    </a:cubicBezTo>
                    <a:cubicBezTo>
                      <a:pt x="6115" y="34895"/>
                      <a:pt x="6488" y="34298"/>
                      <a:pt x="6488" y="33665"/>
                    </a:cubicBezTo>
                    <a:cubicBezTo>
                      <a:pt x="6488" y="33217"/>
                      <a:pt x="6674" y="32807"/>
                      <a:pt x="6972" y="32509"/>
                    </a:cubicBezTo>
                    <a:cubicBezTo>
                      <a:pt x="7792" y="31614"/>
                      <a:pt x="8091" y="30384"/>
                      <a:pt x="7792" y="29266"/>
                    </a:cubicBezTo>
                    <a:cubicBezTo>
                      <a:pt x="7718" y="29042"/>
                      <a:pt x="7643" y="28818"/>
                      <a:pt x="7531" y="28632"/>
                    </a:cubicBezTo>
                    <a:cubicBezTo>
                      <a:pt x="6786" y="29116"/>
                      <a:pt x="6711" y="29228"/>
                      <a:pt x="6488" y="30086"/>
                    </a:cubicBezTo>
                    <a:cubicBezTo>
                      <a:pt x="6413" y="30458"/>
                      <a:pt x="6264" y="30608"/>
                      <a:pt x="5891" y="30533"/>
                    </a:cubicBezTo>
                    <a:cubicBezTo>
                      <a:pt x="5630" y="30496"/>
                      <a:pt x="5369" y="30421"/>
                      <a:pt x="5145" y="30272"/>
                    </a:cubicBezTo>
                    <a:cubicBezTo>
                      <a:pt x="4661" y="29974"/>
                      <a:pt x="4251" y="29676"/>
                      <a:pt x="3803" y="29340"/>
                    </a:cubicBezTo>
                    <a:cubicBezTo>
                      <a:pt x="3580" y="29116"/>
                      <a:pt x="3207" y="29005"/>
                      <a:pt x="2871" y="29042"/>
                    </a:cubicBezTo>
                    <a:cubicBezTo>
                      <a:pt x="2722" y="29452"/>
                      <a:pt x="2797" y="29937"/>
                      <a:pt x="3058" y="30272"/>
                    </a:cubicBezTo>
                    <a:cubicBezTo>
                      <a:pt x="3170" y="30421"/>
                      <a:pt x="3319" y="30608"/>
                      <a:pt x="3431" y="30757"/>
                    </a:cubicBezTo>
                    <a:cubicBezTo>
                      <a:pt x="3580" y="30869"/>
                      <a:pt x="3654" y="31092"/>
                      <a:pt x="3580" y="31279"/>
                    </a:cubicBezTo>
                    <a:cubicBezTo>
                      <a:pt x="3468" y="31540"/>
                      <a:pt x="3244" y="31577"/>
                      <a:pt x="3021" y="31540"/>
                    </a:cubicBezTo>
                    <a:cubicBezTo>
                      <a:pt x="2760" y="31540"/>
                      <a:pt x="2536" y="31502"/>
                      <a:pt x="2312" y="31502"/>
                    </a:cubicBezTo>
                    <a:cubicBezTo>
                      <a:pt x="2014" y="31502"/>
                      <a:pt x="1753" y="31540"/>
                      <a:pt x="1529" y="31614"/>
                    </a:cubicBezTo>
                    <a:cubicBezTo>
                      <a:pt x="1343" y="31689"/>
                      <a:pt x="1231" y="31801"/>
                      <a:pt x="1157" y="31950"/>
                    </a:cubicBezTo>
                    <a:cubicBezTo>
                      <a:pt x="1082" y="32173"/>
                      <a:pt x="1231" y="32360"/>
                      <a:pt x="1380" y="32472"/>
                    </a:cubicBezTo>
                    <a:cubicBezTo>
                      <a:pt x="1529" y="32546"/>
                      <a:pt x="1678" y="32621"/>
                      <a:pt x="1865" y="32658"/>
                    </a:cubicBezTo>
                    <a:cubicBezTo>
                      <a:pt x="2014" y="32695"/>
                      <a:pt x="2200" y="32695"/>
                      <a:pt x="2349" y="32658"/>
                    </a:cubicBezTo>
                    <a:cubicBezTo>
                      <a:pt x="2610" y="32658"/>
                      <a:pt x="2834" y="32807"/>
                      <a:pt x="2909" y="33031"/>
                    </a:cubicBezTo>
                    <a:cubicBezTo>
                      <a:pt x="2946" y="33254"/>
                      <a:pt x="2797" y="33441"/>
                      <a:pt x="2536" y="33553"/>
                    </a:cubicBezTo>
                    <a:cubicBezTo>
                      <a:pt x="2424" y="33627"/>
                      <a:pt x="2275" y="33627"/>
                      <a:pt x="2163" y="33665"/>
                    </a:cubicBezTo>
                    <a:cubicBezTo>
                      <a:pt x="1716" y="33851"/>
                      <a:pt x="1790" y="34485"/>
                      <a:pt x="2275" y="34559"/>
                    </a:cubicBezTo>
                    <a:cubicBezTo>
                      <a:pt x="2536" y="34559"/>
                      <a:pt x="2797" y="34559"/>
                      <a:pt x="3058" y="34485"/>
                    </a:cubicBezTo>
                    <a:cubicBezTo>
                      <a:pt x="3281" y="34410"/>
                      <a:pt x="3468" y="34298"/>
                      <a:pt x="3692" y="34224"/>
                    </a:cubicBezTo>
                    <a:cubicBezTo>
                      <a:pt x="3841" y="34149"/>
                      <a:pt x="3990" y="34112"/>
                      <a:pt x="4176" y="34112"/>
                    </a:cubicBezTo>
                    <a:cubicBezTo>
                      <a:pt x="4325" y="34149"/>
                      <a:pt x="4474" y="34224"/>
                      <a:pt x="4549" y="34336"/>
                    </a:cubicBezTo>
                    <a:cubicBezTo>
                      <a:pt x="4586" y="34485"/>
                      <a:pt x="4586" y="34597"/>
                      <a:pt x="4512" y="34708"/>
                    </a:cubicBezTo>
                    <a:cubicBezTo>
                      <a:pt x="4325" y="34932"/>
                      <a:pt x="4102" y="35081"/>
                      <a:pt x="3953" y="35305"/>
                    </a:cubicBezTo>
                    <a:cubicBezTo>
                      <a:pt x="3841" y="35491"/>
                      <a:pt x="3729" y="35678"/>
                      <a:pt x="3692" y="35901"/>
                    </a:cubicBezTo>
                    <a:close/>
                    <a:moveTo>
                      <a:pt x="9880" y="25351"/>
                    </a:moveTo>
                    <a:cubicBezTo>
                      <a:pt x="9582" y="24158"/>
                      <a:pt x="9321" y="23114"/>
                      <a:pt x="9097" y="22033"/>
                    </a:cubicBezTo>
                    <a:cubicBezTo>
                      <a:pt x="8911" y="21101"/>
                      <a:pt x="8799" y="20169"/>
                      <a:pt x="8650" y="19237"/>
                    </a:cubicBezTo>
                    <a:cubicBezTo>
                      <a:pt x="8575" y="18864"/>
                      <a:pt x="8575" y="18492"/>
                      <a:pt x="8463" y="18119"/>
                    </a:cubicBezTo>
                    <a:cubicBezTo>
                      <a:pt x="8426" y="17895"/>
                      <a:pt x="8314" y="17709"/>
                      <a:pt x="8202" y="17522"/>
                    </a:cubicBezTo>
                    <a:cubicBezTo>
                      <a:pt x="7941" y="17075"/>
                      <a:pt x="7308" y="17000"/>
                      <a:pt x="7009" y="17411"/>
                    </a:cubicBezTo>
                    <a:cubicBezTo>
                      <a:pt x="6562" y="17858"/>
                      <a:pt x="6338" y="18454"/>
                      <a:pt x="6301" y="19051"/>
                    </a:cubicBezTo>
                    <a:cubicBezTo>
                      <a:pt x="5966" y="21399"/>
                      <a:pt x="7009" y="23748"/>
                      <a:pt x="8948" y="25127"/>
                    </a:cubicBezTo>
                    <a:cubicBezTo>
                      <a:pt x="9134" y="25239"/>
                      <a:pt x="9284" y="25314"/>
                      <a:pt x="9470" y="25388"/>
                    </a:cubicBezTo>
                    <a:cubicBezTo>
                      <a:pt x="9619" y="25426"/>
                      <a:pt x="9768" y="25388"/>
                      <a:pt x="9880" y="25351"/>
                    </a:cubicBezTo>
                    <a:close/>
                    <a:moveTo>
                      <a:pt x="53274" y="26768"/>
                    </a:moveTo>
                    <a:cubicBezTo>
                      <a:pt x="53125" y="26693"/>
                      <a:pt x="53013" y="26581"/>
                      <a:pt x="52901" y="26581"/>
                    </a:cubicBezTo>
                    <a:cubicBezTo>
                      <a:pt x="52640" y="26581"/>
                      <a:pt x="52379" y="26656"/>
                      <a:pt x="52081" y="26619"/>
                    </a:cubicBezTo>
                    <a:cubicBezTo>
                      <a:pt x="51820" y="26619"/>
                      <a:pt x="51633" y="26283"/>
                      <a:pt x="51783" y="26022"/>
                    </a:cubicBezTo>
                    <a:cubicBezTo>
                      <a:pt x="51857" y="25910"/>
                      <a:pt x="52006" y="25798"/>
                      <a:pt x="52081" y="25649"/>
                    </a:cubicBezTo>
                    <a:cubicBezTo>
                      <a:pt x="52304" y="25314"/>
                      <a:pt x="52528" y="24978"/>
                      <a:pt x="52715" y="24606"/>
                    </a:cubicBezTo>
                    <a:cubicBezTo>
                      <a:pt x="52752" y="24419"/>
                      <a:pt x="52752" y="24233"/>
                      <a:pt x="52752" y="24046"/>
                    </a:cubicBezTo>
                    <a:cubicBezTo>
                      <a:pt x="52528" y="24158"/>
                      <a:pt x="52342" y="24270"/>
                      <a:pt x="52155" y="24419"/>
                    </a:cubicBezTo>
                    <a:cubicBezTo>
                      <a:pt x="51969" y="24643"/>
                      <a:pt x="51783" y="24866"/>
                      <a:pt x="51596" y="25127"/>
                    </a:cubicBezTo>
                    <a:cubicBezTo>
                      <a:pt x="51447" y="25314"/>
                      <a:pt x="51261" y="25538"/>
                      <a:pt x="50925" y="25426"/>
                    </a:cubicBezTo>
                    <a:cubicBezTo>
                      <a:pt x="50701" y="25388"/>
                      <a:pt x="50627" y="25127"/>
                      <a:pt x="50664" y="24755"/>
                    </a:cubicBezTo>
                    <a:cubicBezTo>
                      <a:pt x="50701" y="24531"/>
                      <a:pt x="50701" y="24307"/>
                      <a:pt x="50701" y="24046"/>
                    </a:cubicBezTo>
                    <a:cubicBezTo>
                      <a:pt x="50739" y="23748"/>
                      <a:pt x="50590" y="23487"/>
                      <a:pt x="50329" y="23338"/>
                    </a:cubicBezTo>
                    <a:cubicBezTo>
                      <a:pt x="50217" y="23450"/>
                      <a:pt x="50142" y="23562"/>
                      <a:pt x="50068" y="23711"/>
                    </a:cubicBezTo>
                    <a:cubicBezTo>
                      <a:pt x="49956" y="24009"/>
                      <a:pt x="49881" y="24270"/>
                      <a:pt x="49807" y="24568"/>
                    </a:cubicBezTo>
                    <a:cubicBezTo>
                      <a:pt x="49769" y="24755"/>
                      <a:pt x="49732" y="24904"/>
                      <a:pt x="49695" y="25053"/>
                    </a:cubicBezTo>
                    <a:cubicBezTo>
                      <a:pt x="49658" y="25277"/>
                      <a:pt x="49434" y="25388"/>
                      <a:pt x="49210" y="25388"/>
                    </a:cubicBezTo>
                    <a:cubicBezTo>
                      <a:pt x="49061" y="25351"/>
                      <a:pt x="48912" y="25239"/>
                      <a:pt x="48800" y="25127"/>
                    </a:cubicBezTo>
                    <a:cubicBezTo>
                      <a:pt x="48539" y="24717"/>
                      <a:pt x="48353" y="24233"/>
                      <a:pt x="48092" y="23785"/>
                    </a:cubicBezTo>
                    <a:cubicBezTo>
                      <a:pt x="48055" y="23599"/>
                      <a:pt x="47831" y="23524"/>
                      <a:pt x="47644" y="23599"/>
                    </a:cubicBezTo>
                    <a:cubicBezTo>
                      <a:pt x="47644" y="24941"/>
                      <a:pt x="47980" y="26246"/>
                      <a:pt x="48651" y="27402"/>
                    </a:cubicBezTo>
                    <a:cubicBezTo>
                      <a:pt x="49098" y="27402"/>
                      <a:pt x="49508" y="27588"/>
                      <a:pt x="49807" y="27923"/>
                    </a:cubicBezTo>
                    <a:cubicBezTo>
                      <a:pt x="50291" y="28334"/>
                      <a:pt x="50813" y="28706"/>
                      <a:pt x="51410" y="29005"/>
                    </a:cubicBezTo>
                    <a:cubicBezTo>
                      <a:pt x="51857" y="29303"/>
                      <a:pt x="52491" y="29228"/>
                      <a:pt x="52901" y="28855"/>
                    </a:cubicBezTo>
                    <a:cubicBezTo>
                      <a:pt x="52901" y="28781"/>
                      <a:pt x="52864" y="28669"/>
                      <a:pt x="52789" y="28594"/>
                    </a:cubicBezTo>
                    <a:cubicBezTo>
                      <a:pt x="52715" y="28483"/>
                      <a:pt x="52640" y="28445"/>
                      <a:pt x="52528" y="28371"/>
                    </a:cubicBezTo>
                    <a:cubicBezTo>
                      <a:pt x="51969" y="27923"/>
                      <a:pt x="51969" y="27700"/>
                      <a:pt x="52565" y="27364"/>
                    </a:cubicBezTo>
                    <a:cubicBezTo>
                      <a:pt x="52715" y="27290"/>
                      <a:pt x="52864" y="27215"/>
                      <a:pt x="53013" y="27141"/>
                    </a:cubicBezTo>
                    <a:cubicBezTo>
                      <a:pt x="53087" y="27029"/>
                      <a:pt x="53199" y="26880"/>
                      <a:pt x="53274" y="26768"/>
                    </a:cubicBezTo>
                    <a:close/>
                    <a:moveTo>
                      <a:pt x="41829" y="24717"/>
                    </a:moveTo>
                    <a:cubicBezTo>
                      <a:pt x="42761" y="24345"/>
                      <a:pt x="43544" y="23711"/>
                      <a:pt x="44140" y="22853"/>
                    </a:cubicBezTo>
                    <a:cubicBezTo>
                      <a:pt x="44699" y="22182"/>
                      <a:pt x="45035" y="21362"/>
                      <a:pt x="45147" y="20467"/>
                    </a:cubicBezTo>
                    <a:cubicBezTo>
                      <a:pt x="45184" y="19871"/>
                      <a:pt x="45072" y="19275"/>
                      <a:pt x="44811" y="18715"/>
                    </a:cubicBezTo>
                    <a:cubicBezTo>
                      <a:pt x="44438" y="17932"/>
                      <a:pt x="43991" y="17895"/>
                      <a:pt x="43506" y="18641"/>
                    </a:cubicBezTo>
                    <a:cubicBezTo>
                      <a:pt x="43395" y="18827"/>
                      <a:pt x="43283" y="19051"/>
                      <a:pt x="43245" y="19275"/>
                    </a:cubicBezTo>
                    <a:cubicBezTo>
                      <a:pt x="43171" y="19535"/>
                      <a:pt x="43134" y="19796"/>
                      <a:pt x="43134" y="20057"/>
                    </a:cubicBezTo>
                    <a:cubicBezTo>
                      <a:pt x="42984" y="21437"/>
                      <a:pt x="42649" y="22779"/>
                      <a:pt x="42090" y="24046"/>
                    </a:cubicBezTo>
                    <a:cubicBezTo>
                      <a:pt x="42015" y="24195"/>
                      <a:pt x="41941" y="24419"/>
                      <a:pt x="41829" y="24717"/>
                    </a:cubicBezTo>
                    <a:close/>
                    <a:moveTo>
                      <a:pt x="44438" y="60394"/>
                    </a:moveTo>
                    <a:cubicBezTo>
                      <a:pt x="43693" y="60730"/>
                      <a:pt x="43208" y="61214"/>
                      <a:pt x="43171" y="61960"/>
                    </a:cubicBezTo>
                    <a:cubicBezTo>
                      <a:pt x="43096" y="62929"/>
                      <a:pt x="43208" y="63898"/>
                      <a:pt x="43469" y="64830"/>
                    </a:cubicBezTo>
                    <a:cubicBezTo>
                      <a:pt x="43544" y="65017"/>
                      <a:pt x="43618" y="65203"/>
                      <a:pt x="43730" y="65390"/>
                    </a:cubicBezTo>
                    <a:cubicBezTo>
                      <a:pt x="43954" y="65912"/>
                      <a:pt x="44699" y="65986"/>
                      <a:pt x="45035" y="65502"/>
                    </a:cubicBezTo>
                    <a:cubicBezTo>
                      <a:pt x="45259" y="65241"/>
                      <a:pt x="45408" y="64942"/>
                      <a:pt x="45445" y="64607"/>
                    </a:cubicBezTo>
                    <a:cubicBezTo>
                      <a:pt x="45669" y="63414"/>
                      <a:pt x="45482" y="62184"/>
                      <a:pt x="44923" y="61102"/>
                    </a:cubicBezTo>
                    <a:cubicBezTo>
                      <a:pt x="44774" y="60879"/>
                      <a:pt x="44625" y="60618"/>
                      <a:pt x="44438" y="60394"/>
                    </a:cubicBezTo>
                    <a:close/>
                    <a:moveTo>
                      <a:pt x="26395" y="63898"/>
                    </a:moveTo>
                    <a:cubicBezTo>
                      <a:pt x="26320" y="64010"/>
                      <a:pt x="26283" y="64122"/>
                      <a:pt x="26246" y="64234"/>
                    </a:cubicBezTo>
                    <a:cubicBezTo>
                      <a:pt x="26097" y="65427"/>
                      <a:pt x="26134" y="66620"/>
                      <a:pt x="26320" y="67813"/>
                    </a:cubicBezTo>
                    <a:cubicBezTo>
                      <a:pt x="26358" y="67962"/>
                      <a:pt x="26395" y="68148"/>
                      <a:pt x="26470" y="68298"/>
                    </a:cubicBezTo>
                    <a:cubicBezTo>
                      <a:pt x="26768" y="68931"/>
                      <a:pt x="27588" y="69043"/>
                      <a:pt x="28035" y="68521"/>
                    </a:cubicBezTo>
                    <a:cubicBezTo>
                      <a:pt x="28259" y="68298"/>
                      <a:pt x="28371" y="67999"/>
                      <a:pt x="28483" y="67738"/>
                    </a:cubicBezTo>
                    <a:cubicBezTo>
                      <a:pt x="28706" y="66993"/>
                      <a:pt x="28632" y="66173"/>
                      <a:pt x="28259" y="65502"/>
                    </a:cubicBezTo>
                    <a:cubicBezTo>
                      <a:pt x="27998" y="65017"/>
                      <a:pt x="27662" y="64607"/>
                      <a:pt x="27364" y="64159"/>
                    </a:cubicBezTo>
                    <a:cubicBezTo>
                      <a:pt x="27178" y="63824"/>
                      <a:pt x="26730" y="63712"/>
                      <a:pt x="26395" y="63898"/>
                    </a:cubicBezTo>
                    <a:close/>
                    <a:moveTo>
                      <a:pt x="26507" y="34261"/>
                    </a:moveTo>
                    <a:cubicBezTo>
                      <a:pt x="26619" y="35193"/>
                      <a:pt x="27029" y="36050"/>
                      <a:pt x="27737" y="36684"/>
                    </a:cubicBezTo>
                    <a:cubicBezTo>
                      <a:pt x="28035" y="36871"/>
                      <a:pt x="28334" y="37057"/>
                      <a:pt x="28669" y="37206"/>
                    </a:cubicBezTo>
                    <a:cubicBezTo>
                      <a:pt x="29116" y="37355"/>
                      <a:pt x="29377" y="37132"/>
                      <a:pt x="29415" y="36647"/>
                    </a:cubicBezTo>
                    <a:cubicBezTo>
                      <a:pt x="29377" y="35752"/>
                      <a:pt x="29116" y="34857"/>
                      <a:pt x="28632" y="34075"/>
                    </a:cubicBezTo>
                    <a:close/>
                    <a:moveTo>
                      <a:pt x="23935" y="34261"/>
                    </a:moveTo>
                    <a:cubicBezTo>
                      <a:pt x="23375" y="35044"/>
                      <a:pt x="23189" y="36050"/>
                      <a:pt x="23487" y="37020"/>
                    </a:cubicBezTo>
                    <a:cubicBezTo>
                      <a:pt x="23599" y="37467"/>
                      <a:pt x="23935" y="37579"/>
                      <a:pt x="24307" y="37243"/>
                    </a:cubicBezTo>
                    <a:cubicBezTo>
                      <a:pt x="24829" y="36796"/>
                      <a:pt x="25239" y="36200"/>
                      <a:pt x="25538" y="35566"/>
                    </a:cubicBezTo>
                    <a:cubicBezTo>
                      <a:pt x="25724" y="35156"/>
                      <a:pt x="25649" y="34671"/>
                      <a:pt x="25388" y="342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 flipH="1">
                <a:off x="1395900" y="3370075"/>
                <a:ext cx="195750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712" extrusionOk="0">
                    <a:moveTo>
                      <a:pt x="3952" y="448"/>
                    </a:moveTo>
                    <a:cubicBezTo>
                      <a:pt x="4512" y="373"/>
                      <a:pt x="5332" y="299"/>
                      <a:pt x="6115" y="187"/>
                    </a:cubicBezTo>
                    <a:cubicBezTo>
                      <a:pt x="7308" y="1"/>
                      <a:pt x="7830" y="523"/>
                      <a:pt x="7755" y="1678"/>
                    </a:cubicBezTo>
                    <a:cubicBezTo>
                      <a:pt x="7755" y="2349"/>
                      <a:pt x="7755" y="3020"/>
                      <a:pt x="7718" y="3691"/>
                    </a:cubicBezTo>
                    <a:cubicBezTo>
                      <a:pt x="7606" y="5555"/>
                      <a:pt x="6338" y="6711"/>
                      <a:pt x="4437" y="6562"/>
                    </a:cubicBezTo>
                    <a:cubicBezTo>
                      <a:pt x="3356" y="6525"/>
                      <a:pt x="2349" y="6077"/>
                      <a:pt x="1529" y="5369"/>
                    </a:cubicBezTo>
                    <a:cubicBezTo>
                      <a:pt x="933" y="4884"/>
                      <a:pt x="523" y="4213"/>
                      <a:pt x="374" y="3505"/>
                    </a:cubicBezTo>
                    <a:cubicBezTo>
                      <a:pt x="262" y="3020"/>
                      <a:pt x="150" y="2536"/>
                      <a:pt x="75" y="2014"/>
                    </a:cubicBezTo>
                    <a:cubicBezTo>
                      <a:pt x="38" y="1827"/>
                      <a:pt x="38" y="1641"/>
                      <a:pt x="38" y="1417"/>
                    </a:cubicBezTo>
                    <a:cubicBezTo>
                      <a:pt x="1" y="1045"/>
                      <a:pt x="336" y="709"/>
                      <a:pt x="709" y="709"/>
                    </a:cubicBezTo>
                    <a:cubicBezTo>
                      <a:pt x="1045" y="634"/>
                      <a:pt x="1380" y="634"/>
                      <a:pt x="1716" y="597"/>
                    </a:cubicBezTo>
                    <a:close/>
                    <a:moveTo>
                      <a:pt x="1007" y="1678"/>
                    </a:moveTo>
                    <a:cubicBezTo>
                      <a:pt x="970" y="1790"/>
                      <a:pt x="933" y="1865"/>
                      <a:pt x="933" y="1902"/>
                    </a:cubicBezTo>
                    <a:cubicBezTo>
                      <a:pt x="1007" y="2349"/>
                      <a:pt x="1119" y="2759"/>
                      <a:pt x="1194" y="3169"/>
                    </a:cubicBezTo>
                    <a:cubicBezTo>
                      <a:pt x="1529" y="4922"/>
                      <a:pt x="3841" y="6115"/>
                      <a:pt x="5593" y="5518"/>
                    </a:cubicBezTo>
                    <a:cubicBezTo>
                      <a:pt x="6264" y="5369"/>
                      <a:pt x="6748" y="4773"/>
                      <a:pt x="6786" y="4064"/>
                    </a:cubicBezTo>
                    <a:cubicBezTo>
                      <a:pt x="6823" y="3169"/>
                      <a:pt x="6860" y="2237"/>
                      <a:pt x="6898" y="1343"/>
                    </a:cubicBezTo>
                    <a:cubicBezTo>
                      <a:pt x="6898" y="1268"/>
                      <a:pt x="6786" y="1194"/>
                      <a:pt x="6711" y="1045"/>
                    </a:cubicBezTo>
                    <a:cubicBezTo>
                      <a:pt x="4959" y="1119"/>
                      <a:pt x="3207" y="1455"/>
                      <a:pt x="1455" y="1529"/>
                    </a:cubicBezTo>
                    <a:cubicBezTo>
                      <a:pt x="1306" y="1566"/>
                      <a:pt x="1156" y="1604"/>
                      <a:pt x="1007" y="16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 flipH="1">
                <a:off x="1271000" y="3264775"/>
                <a:ext cx="7087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34" extrusionOk="0">
                    <a:moveTo>
                      <a:pt x="75" y="1640"/>
                    </a:moveTo>
                    <a:cubicBezTo>
                      <a:pt x="1" y="708"/>
                      <a:pt x="411" y="112"/>
                      <a:pt x="1156" y="0"/>
                    </a:cubicBezTo>
                    <a:cubicBezTo>
                      <a:pt x="1977" y="0"/>
                      <a:pt x="2648" y="559"/>
                      <a:pt x="2797" y="1342"/>
                    </a:cubicBezTo>
                    <a:cubicBezTo>
                      <a:pt x="2834" y="2050"/>
                      <a:pt x="2088" y="2759"/>
                      <a:pt x="1268" y="2796"/>
                    </a:cubicBezTo>
                    <a:cubicBezTo>
                      <a:pt x="597" y="2833"/>
                      <a:pt x="75" y="2274"/>
                      <a:pt x="75" y="16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 flipH="1">
                <a:off x="1655000" y="3253575"/>
                <a:ext cx="6992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723" extrusionOk="0">
                    <a:moveTo>
                      <a:pt x="1604" y="2685"/>
                    </a:moveTo>
                    <a:cubicBezTo>
                      <a:pt x="821" y="2722"/>
                      <a:pt x="150" y="2163"/>
                      <a:pt x="75" y="1417"/>
                    </a:cubicBezTo>
                    <a:cubicBezTo>
                      <a:pt x="1" y="672"/>
                      <a:pt x="560" y="38"/>
                      <a:pt x="1306" y="1"/>
                    </a:cubicBezTo>
                    <a:cubicBezTo>
                      <a:pt x="2088" y="38"/>
                      <a:pt x="2685" y="634"/>
                      <a:pt x="2759" y="1417"/>
                    </a:cubicBezTo>
                    <a:cubicBezTo>
                      <a:pt x="2797" y="2088"/>
                      <a:pt x="2275" y="2648"/>
                      <a:pt x="1604" y="26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9" name="Google Shape;1779;p50"/>
          <p:cNvGrpSpPr/>
          <p:nvPr/>
        </p:nvGrpSpPr>
        <p:grpSpPr>
          <a:xfrm>
            <a:off x="552250" y="554312"/>
            <a:ext cx="1753075" cy="4020413"/>
            <a:chOff x="552250" y="554312"/>
            <a:chExt cx="1753075" cy="4020413"/>
          </a:xfrm>
        </p:grpSpPr>
        <p:grpSp>
          <p:nvGrpSpPr>
            <p:cNvPr id="1780" name="Google Shape;1780;p50"/>
            <p:cNvGrpSpPr/>
            <p:nvPr/>
          </p:nvGrpSpPr>
          <p:grpSpPr>
            <a:xfrm>
              <a:off x="552250" y="2081050"/>
              <a:ext cx="330075" cy="331875"/>
              <a:chOff x="552250" y="2081050"/>
              <a:chExt cx="330075" cy="331875"/>
            </a:xfrm>
          </p:grpSpPr>
          <p:sp>
            <p:nvSpPr>
              <p:cNvPr id="1781" name="Google Shape;1781;p50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3" name="Google Shape;1783;p50"/>
            <p:cNvGrpSpPr/>
            <p:nvPr/>
          </p:nvGrpSpPr>
          <p:grpSpPr>
            <a:xfrm rot="1553162" flipH="1">
              <a:off x="1116792" y="644317"/>
              <a:ext cx="699503" cy="1249600"/>
              <a:chOff x="6303800" y="2527250"/>
              <a:chExt cx="699475" cy="1249550"/>
            </a:xfrm>
          </p:grpSpPr>
          <p:sp>
            <p:nvSpPr>
              <p:cNvPr id="1784" name="Google Shape;1784;p50"/>
              <p:cNvSpPr/>
              <p:nvPr/>
            </p:nvSpPr>
            <p:spPr>
              <a:xfrm>
                <a:off x="6542625" y="2550500"/>
                <a:ext cx="25582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233" h="12774" extrusionOk="0">
                    <a:moveTo>
                      <a:pt x="251" y="6011"/>
                    </a:moveTo>
                    <a:cubicBezTo>
                      <a:pt x="36" y="5439"/>
                      <a:pt x="1" y="4830"/>
                      <a:pt x="179" y="4222"/>
                    </a:cubicBezTo>
                    <a:cubicBezTo>
                      <a:pt x="394" y="3364"/>
                      <a:pt x="752" y="2541"/>
                      <a:pt x="1253" y="1825"/>
                    </a:cubicBezTo>
                    <a:cubicBezTo>
                      <a:pt x="1718" y="1110"/>
                      <a:pt x="2398" y="537"/>
                      <a:pt x="3221" y="287"/>
                    </a:cubicBezTo>
                    <a:cubicBezTo>
                      <a:pt x="3435" y="215"/>
                      <a:pt x="3650" y="144"/>
                      <a:pt x="3865" y="144"/>
                    </a:cubicBezTo>
                    <a:cubicBezTo>
                      <a:pt x="4652" y="0"/>
                      <a:pt x="5439" y="430"/>
                      <a:pt x="5761" y="1145"/>
                    </a:cubicBezTo>
                    <a:cubicBezTo>
                      <a:pt x="6047" y="1682"/>
                      <a:pt x="6190" y="2254"/>
                      <a:pt x="6190" y="2827"/>
                    </a:cubicBezTo>
                    <a:cubicBezTo>
                      <a:pt x="6154" y="4580"/>
                      <a:pt x="5510" y="6262"/>
                      <a:pt x="4401" y="7621"/>
                    </a:cubicBezTo>
                    <a:cubicBezTo>
                      <a:pt x="4258" y="7728"/>
                      <a:pt x="4187" y="7872"/>
                      <a:pt x="4079" y="8015"/>
                    </a:cubicBezTo>
                    <a:cubicBezTo>
                      <a:pt x="3972" y="8194"/>
                      <a:pt x="4008" y="8444"/>
                      <a:pt x="4187" y="8587"/>
                    </a:cubicBezTo>
                    <a:cubicBezTo>
                      <a:pt x="4365" y="8730"/>
                      <a:pt x="4580" y="8730"/>
                      <a:pt x="4723" y="8587"/>
                    </a:cubicBezTo>
                    <a:cubicBezTo>
                      <a:pt x="4795" y="8551"/>
                      <a:pt x="4866" y="8516"/>
                      <a:pt x="4938" y="8444"/>
                    </a:cubicBezTo>
                    <a:cubicBezTo>
                      <a:pt x="5439" y="7764"/>
                      <a:pt x="6226" y="7657"/>
                      <a:pt x="7013" y="7693"/>
                    </a:cubicBezTo>
                    <a:cubicBezTo>
                      <a:pt x="8015" y="7800"/>
                      <a:pt x="8945" y="8229"/>
                      <a:pt x="9660" y="8945"/>
                    </a:cubicBezTo>
                    <a:cubicBezTo>
                      <a:pt x="9804" y="9052"/>
                      <a:pt x="9911" y="9231"/>
                      <a:pt x="10018" y="9374"/>
                    </a:cubicBezTo>
                    <a:cubicBezTo>
                      <a:pt x="10233" y="9696"/>
                      <a:pt x="10233" y="10161"/>
                      <a:pt x="9947" y="10448"/>
                    </a:cubicBezTo>
                    <a:cubicBezTo>
                      <a:pt x="9016" y="11592"/>
                      <a:pt x="7728" y="12380"/>
                      <a:pt x="6297" y="12666"/>
                    </a:cubicBezTo>
                    <a:cubicBezTo>
                      <a:pt x="5761" y="12773"/>
                      <a:pt x="5224" y="12737"/>
                      <a:pt x="4759" y="12558"/>
                    </a:cubicBezTo>
                    <a:cubicBezTo>
                      <a:pt x="4437" y="12487"/>
                      <a:pt x="4222" y="12236"/>
                      <a:pt x="4187" y="11914"/>
                    </a:cubicBezTo>
                    <a:cubicBezTo>
                      <a:pt x="4043" y="11306"/>
                      <a:pt x="3865" y="10698"/>
                      <a:pt x="3686" y="10090"/>
                    </a:cubicBezTo>
                    <a:cubicBezTo>
                      <a:pt x="3399" y="9231"/>
                      <a:pt x="2970" y="8408"/>
                      <a:pt x="2398" y="7693"/>
                    </a:cubicBezTo>
                    <a:cubicBezTo>
                      <a:pt x="1933" y="7013"/>
                      <a:pt x="1289" y="6476"/>
                      <a:pt x="501" y="6118"/>
                    </a:cubicBezTo>
                    <a:cubicBezTo>
                      <a:pt x="430" y="6083"/>
                      <a:pt x="323" y="6047"/>
                      <a:pt x="251" y="601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327075" y="2741900"/>
                <a:ext cx="26925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10341" extrusionOk="0">
                    <a:moveTo>
                      <a:pt x="7084" y="1003"/>
                    </a:moveTo>
                    <a:cubicBezTo>
                      <a:pt x="7835" y="3149"/>
                      <a:pt x="9088" y="5046"/>
                      <a:pt x="10769" y="6584"/>
                    </a:cubicBezTo>
                    <a:cubicBezTo>
                      <a:pt x="10698" y="7121"/>
                      <a:pt x="10662" y="7657"/>
                      <a:pt x="10555" y="8194"/>
                    </a:cubicBezTo>
                    <a:cubicBezTo>
                      <a:pt x="10447" y="8659"/>
                      <a:pt x="10268" y="9124"/>
                      <a:pt x="9982" y="9482"/>
                    </a:cubicBezTo>
                    <a:cubicBezTo>
                      <a:pt x="9553" y="10126"/>
                      <a:pt x="8694" y="10341"/>
                      <a:pt x="8014" y="9983"/>
                    </a:cubicBezTo>
                    <a:cubicBezTo>
                      <a:pt x="7442" y="9732"/>
                      <a:pt x="6977" y="9232"/>
                      <a:pt x="6798" y="8588"/>
                    </a:cubicBezTo>
                    <a:cubicBezTo>
                      <a:pt x="6512" y="7550"/>
                      <a:pt x="6619" y="6441"/>
                      <a:pt x="7084" y="5475"/>
                    </a:cubicBezTo>
                    <a:cubicBezTo>
                      <a:pt x="7156" y="5296"/>
                      <a:pt x="7299" y="5117"/>
                      <a:pt x="7335" y="4938"/>
                    </a:cubicBezTo>
                    <a:cubicBezTo>
                      <a:pt x="7370" y="4831"/>
                      <a:pt x="7335" y="4724"/>
                      <a:pt x="7263" y="4652"/>
                    </a:cubicBezTo>
                    <a:cubicBezTo>
                      <a:pt x="7156" y="4580"/>
                      <a:pt x="7048" y="4545"/>
                      <a:pt x="6905" y="4580"/>
                    </a:cubicBezTo>
                    <a:cubicBezTo>
                      <a:pt x="6762" y="4652"/>
                      <a:pt x="6619" y="4759"/>
                      <a:pt x="6512" y="4867"/>
                    </a:cubicBezTo>
                    <a:cubicBezTo>
                      <a:pt x="6047" y="5260"/>
                      <a:pt x="5581" y="5654"/>
                      <a:pt x="5081" y="6012"/>
                    </a:cubicBezTo>
                    <a:cubicBezTo>
                      <a:pt x="3184" y="7300"/>
                      <a:pt x="1252" y="6226"/>
                      <a:pt x="394" y="4795"/>
                    </a:cubicBezTo>
                    <a:cubicBezTo>
                      <a:pt x="107" y="4294"/>
                      <a:pt x="0" y="3686"/>
                      <a:pt x="179" y="3114"/>
                    </a:cubicBezTo>
                    <a:cubicBezTo>
                      <a:pt x="608" y="1289"/>
                      <a:pt x="2290" y="1"/>
                      <a:pt x="4186" y="108"/>
                    </a:cubicBezTo>
                    <a:cubicBezTo>
                      <a:pt x="5224" y="144"/>
                      <a:pt x="6190" y="466"/>
                      <a:pt x="7084" y="1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17575" y="2715975"/>
                <a:ext cx="119000" cy="18247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7299" extrusionOk="0">
                    <a:moveTo>
                      <a:pt x="4008" y="7299"/>
                    </a:moveTo>
                    <a:cubicBezTo>
                      <a:pt x="3722" y="7263"/>
                      <a:pt x="3471" y="7084"/>
                      <a:pt x="3292" y="6834"/>
                    </a:cubicBezTo>
                    <a:cubicBezTo>
                      <a:pt x="2326" y="5653"/>
                      <a:pt x="1468" y="4401"/>
                      <a:pt x="752" y="3077"/>
                    </a:cubicBezTo>
                    <a:cubicBezTo>
                      <a:pt x="573" y="2684"/>
                      <a:pt x="430" y="2326"/>
                      <a:pt x="287" y="1932"/>
                    </a:cubicBezTo>
                    <a:cubicBezTo>
                      <a:pt x="215" y="1682"/>
                      <a:pt x="180" y="1467"/>
                      <a:pt x="144" y="1217"/>
                    </a:cubicBezTo>
                    <a:cubicBezTo>
                      <a:pt x="1" y="537"/>
                      <a:pt x="716" y="0"/>
                      <a:pt x="1325" y="358"/>
                    </a:cubicBezTo>
                    <a:cubicBezTo>
                      <a:pt x="1611" y="537"/>
                      <a:pt x="1933" y="752"/>
                      <a:pt x="2183" y="1002"/>
                    </a:cubicBezTo>
                    <a:cubicBezTo>
                      <a:pt x="2899" y="1682"/>
                      <a:pt x="3471" y="2505"/>
                      <a:pt x="3829" y="3435"/>
                    </a:cubicBezTo>
                    <a:cubicBezTo>
                      <a:pt x="4115" y="4222"/>
                      <a:pt x="4294" y="5081"/>
                      <a:pt x="4545" y="5904"/>
                    </a:cubicBezTo>
                    <a:cubicBezTo>
                      <a:pt x="4759" y="6440"/>
                      <a:pt x="4509" y="7013"/>
                      <a:pt x="4008" y="72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303800" y="2527250"/>
                <a:ext cx="516125" cy="500900"/>
              </a:xfrm>
              <a:custGeom>
                <a:avLst/>
                <a:gdLst/>
                <a:ahLst/>
                <a:cxnLst/>
                <a:rect l="l" t="t" r="r" b="b"/>
                <a:pathLst>
                  <a:path w="20645" h="20036" extrusionOk="0">
                    <a:moveTo>
                      <a:pt x="7765" y="8623"/>
                    </a:moveTo>
                    <a:cubicBezTo>
                      <a:pt x="7979" y="8229"/>
                      <a:pt x="7836" y="7728"/>
                      <a:pt x="7478" y="7514"/>
                    </a:cubicBezTo>
                    <a:cubicBezTo>
                      <a:pt x="6620" y="6834"/>
                      <a:pt x="5654" y="6333"/>
                      <a:pt x="4652" y="6011"/>
                    </a:cubicBezTo>
                    <a:cubicBezTo>
                      <a:pt x="4187" y="5832"/>
                      <a:pt x="3686" y="5689"/>
                      <a:pt x="3221" y="5510"/>
                    </a:cubicBezTo>
                    <a:cubicBezTo>
                      <a:pt x="2756" y="5331"/>
                      <a:pt x="2613" y="5188"/>
                      <a:pt x="2720" y="5009"/>
                    </a:cubicBezTo>
                    <a:cubicBezTo>
                      <a:pt x="2899" y="4687"/>
                      <a:pt x="3221" y="4794"/>
                      <a:pt x="3436" y="4866"/>
                    </a:cubicBezTo>
                    <a:cubicBezTo>
                      <a:pt x="4115" y="5045"/>
                      <a:pt x="4795" y="5260"/>
                      <a:pt x="5439" y="5474"/>
                    </a:cubicBezTo>
                    <a:cubicBezTo>
                      <a:pt x="6119" y="5725"/>
                      <a:pt x="6799" y="6082"/>
                      <a:pt x="7407" y="6512"/>
                    </a:cubicBezTo>
                    <a:cubicBezTo>
                      <a:pt x="7478" y="6548"/>
                      <a:pt x="7586" y="6619"/>
                      <a:pt x="7765" y="6691"/>
                    </a:cubicBezTo>
                    <a:cubicBezTo>
                      <a:pt x="7729" y="6440"/>
                      <a:pt x="7693" y="6297"/>
                      <a:pt x="7693" y="6118"/>
                    </a:cubicBezTo>
                    <a:cubicBezTo>
                      <a:pt x="7407" y="4973"/>
                      <a:pt x="7264" y="3828"/>
                      <a:pt x="7192" y="2684"/>
                    </a:cubicBezTo>
                    <a:cubicBezTo>
                      <a:pt x="7192" y="2004"/>
                      <a:pt x="7300" y="1360"/>
                      <a:pt x="7514" y="752"/>
                    </a:cubicBezTo>
                    <a:cubicBezTo>
                      <a:pt x="7586" y="608"/>
                      <a:pt x="7586" y="465"/>
                      <a:pt x="7836" y="465"/>
                    </a:cubicBezTo>
                    <a:cubicBezTo>
                      <a:pt x="7944" y="1539"/>
                      <a:pt x="8015" y="2648"/>
                      <a:pt x="8158" y="3721"/>
                    </a:cubicBezTo>
                    <a:cubicBezTo>
                      <a:pt x="8301" y="4866"/>
                      <a:pt x="8516" y="5975"/>
                      <a:pt x="8838" y="7084"/>
                    </a:cubicBezTo>
                    <a:cubicBezTo>
                      <a:pt x="8910" y="6870"/>
                      <a:pt x="8945" y="6798"/>
                      <a:pt x="8945" y="6726"/>
                    </a:cubicBezTo>
                    <a:cubicBezTo>
                      <a:pt x="8659" y="4723"/>
                      <a:pt x="9410" y="2648"/>
                      <a:pt x="10949" y="1288"/>
                    </a:cubicBezTo>
                    <a:cubicBezTo>
                      <a:pt x="11593" y="716"/>
                      <a:pt x="12380" y="322"/>
                      <a:pt x="13239" y="215"/>
                    </a:cubicBezTo>
                    <a:cubicBezTo>
                      <a:pt x="14527" y="0"/>
                      <a:pt x="15815" y="716"/>
                      <a:pt x="16280" y="1968"/>
                    </a:cubicBezTo>
                    <a:cubicBezTo>
                      <a:pt x="16602" y="2755"/>
                      <a:pt x="16709" y="3650"/>
                      <a:pt x="16602" y="4508"/>
                    </a:cubicBezTo>
                    <a:cubicBezTo>
                      <a:pt x="16494" y="5403"/>
                      <a:pt x="16280" y="6297"/>
                      <a:pt x="15922" y="7120"/>
                    </a:cubicBezTo>
                    <a:cubicBezTo>
                      <a:pt x="15850" y="7299"/>
                      <a:pt x="15815" y="7478"/>
                      <a:pt x="15707" y="7692"/>
                    </a:cubicBezTo>
                    <a:cubicBezTo>
                      <a:pt x="15958" y="7692"/>
                      <a:pt x="16137" y="7728"/>
                      <a:pt x="16316" y="7728"/>
                    </a:cubicBezTo>
                    <a:cubicBezTo>
                      <a:pt x="17317" y="7800"/>
                      <a:pt x="18283" y="8086"/>
                      <a:pt x="19142" y="8587"/>
                    </a:cubicBezTo>
                    <a:cubicBezTo>
                      <a:pt x="19213" y="8623"/>
                      <a:pt x="19249" y="8658"/>
                      <a:pt x="19285" y="8694"/>
                    </a:cubicBezTo>
                    <a:cubicBezTo>
                      <a:pt x="19822" y="9231"/>
                      <a:pt x="20251" y="9875"/>
                      <a:pt x="20573" y="10590"/>
                    </a:cubicBezTo>
                    <a:cubicBezTo>
                      <a:pt x="20645" y="10841"/>
                      <a:pt x="20645" y="11091"/>
                      <a:pt x="20573" y="11306"/>
                    </a:cubicBezTo>
                    <a:cubicBezTo>
                      <a:pt x="20430" y="11807"/>
                      <a:pt x="20144" y="12236"/>
                      <a:pt x="19750" y="12522"/>
                    </a:cubicBezTo>
                    <a:cubicBezTo>
                      <a:pt x="18999" y="13095"/>
                      <a:pt x="18176" y="13560"/>
                      <a:pt x="17317" y="13918"/>
                    </a:cubicBezTo>
                    <a:cubicBezTo>
                      <a:pt x="16924" y="14097"/>
                      <a:pt x="16494" y="14204"/>
                      <a:pt x="16029" y="14204"/>
                    </a:cubicBezTo>
                    <a:cubicBezTo>
                      <a:pt x="15600" y="14204"/>
                      <a:pt x="15099" y="14276"/>
                      <a:pt x="14634" y="14276"/>
                    </a:cubicBezTo>
                    <a:cubicBezTo>
                      <a:pt x="14240" y="14240"/>
                      <a:pt x="13883" y="14490"/>
                      <a:pt x="13775" y="14884"/>
                    </a:cubicBezTo>
                    <a:cubicBezTo>
                      <a:pt x="13561" y="15456"/>
                      <a:pt x="13453" y="15492"/>
                      <a:pt x="12630" y="15671"/>
                    </a:cubicBezTo>
                    <a:lnTo>
                      <a:pt x="12523" y="16494"/>
                    </a:lnTo>
                    <a:cubicBezTo>
                      <a:pt x="12452" y="17209"/>
                      <a:pt x="12201" y="17925"/>
                      <a:pt x="11772" y="18569"/>
                    </a:cubicBezTo>
                    <a:cubicBezTo>
                      <a:pt x="11056" y="19678"/>
                      <a:pt x="9554" y="20036"/>
                      <a:pt x="8409" y="19356"/>
                    </a:cubicBezTo>
                    <a:cubicBezTo>
                      <a:pt x="7192" y="18676"/>
                      <a:pt x="6727" y="17567"/>
                      <a:pt x="6763" y="16243"/>
                    </a:cubicBezTo>
                    <a:cubicBezTo>
                      <a:pt x="6763" y="15886"/>
                      <a:pt x="6799" y="15528"/>
                      <a:pt x="6834" y="15098"/>
                    </a:cubicBezTo>
                    <a:cubicBezTo>
                      <a:pt x="6656" y="15242"/>
                      <a:pt x="6512" y="15313"/>
                      <a:pt x="6369" y="15385"/>
                    </a:cubicBezTo>
                    <a:cubicBezTo>
                      <a:pt x="4580" y="16530"/>
                      <a:pt x="2613" y="16136"/>
                      <a:pt x="1182" y="14669"/>
                    </a:cubicBezTo>
                    <a:cubicBezTo>
                      <a:pt x="394" y="13954"/>
                      <a:pt x="1" y="12880"/>
                      <a:pt x="144" y="11843"/>
                    </a:cubicBezTo>
                    <a:cubicBezTo>
                      <a:pt x="180" y="11485"/>
                      <a:pt x="287" y="11127"/>
                      <a:pt x="430" y="10805"/>
                    </a:cubicBezTo>
                    <a:cubicBezTo>
                      <a:pt x="824" y="9911"/>
                      <a:pt x="1468" y="9124"/>
                      <a:pt x="2255" y="8551"/>
                    </a:cubicBezTo>
                    <a:cubicBezTo>
                      <a:pt x="2648" y="8265"/>
                      <a:pt x="3114" y="8086"/>
                      <a:pt x="3579" y="7979"/>
                    </a:cubicBezTo>
                    <a:cubicBezTo>
                      <a:pt x="4938" y="7728"/>
                      <a:pt x="6334" y="7907"/>
                      <a:pt x="7514" y="8551"/>
                    </a:cubicBezTo>
                    <a:cubicBezTo>
                      <a:pt x="7622" y="8587"/>
                      <a:pt x="7693" y="8623"/>
                      <a:pt x="7765" y="8623"/>
                    </a:cubicBezTo>
                    <a:close/>
                    <a:moveTo>
                      <a:pt x="9804" y="6941"/>
                    </a:moveTo>
                    <a:cubicBezTo>
                      <a:pt x="9876" y="7013"/>
                      <a:pt x="9983" y="7048"/>
                      <a:pt x="10090" y="7084"/>
                    </a:cubicBezTo>
                    <a:cubicBezTo>
                      <a:pt x="10842" y="7442"/>
                      <a:pt x="11486" y="7979"/>
                      <a:pt x="11986" y="8658"/>
                    </a:cubicBezTo>
                    <a:cubicBezTo>
                      <a:pt x="12523" y="9374"/>
                      <a:pt x="12952" y="10197"/>
                      <a:pt x="13239" y="11056"/>
                    </a:cubicBezTo>
                    <a:cubicBezTo>
                      <a:pt x="13453" y="11664"/>
                      <a:pt x="13596" y="12272"/>
                      <a:pt x="13740" y="12880"/>
                    </a:cubicBezTo>
                    <a:cubicBezTo>
                      <a:pt x="13811" y="13202"/>
                      <a:pt x="14026" y="13453"/>
                      <a:pt x="14312" y="13524"/>
                    </a:cubicBezTo>
                    <a:cubicBezTo>
                      <a:pt x="14813" y="13703"/>
                      <a:pt x="15350" y="13739"/>
                      <a:pt x="15850" y="13632"/>
                    </a:cubicBezTo>
                    <a:cubicBezTo>
                      <a:pt x="17281" y="13345"/>
                      <a:pt x="18605" y="12558"/>
                      <a:pt x="19500" y="11413"/>
                    </a:cubicBezTo>
                    <a:cubicBezTo>
                      <a:pt x="19786" y="11127"/>
                      <a:pt x="19822" y="10662"/>
                      <a:pt x="19571" y="10340"/>
                    </a:cubicBezTo>
                    <a:cubicBezTo>
                      <a:pt x="19464" y="10197"/>
                      <a:pt x="19357" y="10018"/>
                      <a:pt x="19213" y="9911"/>
                    </a:cubicBezTo>
                    <a:cubicBezTo>
                      <a:pt x="18498" y="9195"/>
                      <a:pt x="17568" y="8766"/>
                      <a:pt x="16566" y="8658"/>
                    </a:cubicBezTo>
                    <a:cubicBezTo>
                      <a:pt x="15779" y="8623"/>
                      <a:pt x="15028" y="8730"/>
                      <a:pt x="14491" y="9410"/>
                    </a:cubicBezTo>
                    <a:cubicBezTo>
                      <a:pt x="14419" y="9481"/>
                      <a:pt x="14384" y="9517"/>
                      <a:pt x="14276" y="9553"/>
                    </a:cubicBezTo>
                    <a:cubicBezTo>
                      <a:pt x="14133" y="9696"/>
                      <a:pt x="13918" y="9696"/>
                      <a:pt x="13740" y="9553"/>
                    </a:cubicBezTo>
                    <a:cubicBezTo>
                      <a:pt x="13561" y="9410"/>
                      <a:pt x="13525" y="9159"/>
                      <a:pt x="13632" y="8980"/>
                    </a:cubicBezTo>
                    <a:cubicBezTo>
                      <a:pt x="13740" y="8837"/>
                      <a:pt x="13847" y="8694"/>
                      <a:pt x="13954" y="8587"/>
                    </a:cubicBezTo>
                    <a:cubicBezTo>
                      <a:pt x="15063" y="7227"/>
                      <a:pt x="15707" y="5546"/>
                      <a:pt x="15743" y="3793"/>
                    </a:cubicBezTo>
                    <a:cubicBezTo>
                      <a:pt x="15743" y="3220"/>
                      <a:pt x="15600" y="2648"/>
                      <a:pt x="15350" y="2111"/>
                    </a:cubicBezTo>
                    <a:cubicBezTo>
                      <a:pt x="15028" y="1396"/>
                      <a:pt x="14240" y="966"/>
                      <a:pt x="13453" y="1109"/>
                    </a:cubicBezTo>
                    <a:cubicBezTo>
                      <a:pt x="13239" y="1109"/>
                      <a:pt x="12988" y="1181"/>
                      <a:pt x="12809" y="1252"/>
                    </a:cubicBezTo>
                    <a:cubicBezTo>
                      <a:pt x="11986" y="1503"/>
                      <a:pt x="11271" y="2075"/>
                      <a:pt x="10806" y="2791"/>
                    </a:cubicBezTo>
                    <a:cubicBezTo>
                      <a:pt x="10305" y="3506"/>
                      <a:pt x="9947" y="4329"/>
                      <a:pt x="9732" y="5188"/>
                    </a:cubicBezTo>
                    <a:cubicBezTo>
                      <a:pt x="9589" y="5760"/>
                      <a:pt x="9589" y="6369"/>
                      <a:pt x="9804" y="6941"/>
                    </a:cubicBezTo>
                    <a:close/>
                    <a:moveTo>
                      <a:pt x="8015" y="9589"/>
                    </a:moveTo>
                    <a:cubicBezTo>
                      <a:pt x="7121" y="9052"/>
                      <a:pt x="6155" y="8730"/>
                      <a:pt x="5117" y="8694"/>
                    </a:cubicBezTo>
                    <a:cubicBezTo>
                      <a:pt x="3221" y="8587"/>
                      <a:pt x="1539" y="9839"/>
                      <a:pt x="1110" y="11700"/>
                    </a:cubicBezTo>
                    <a:cubicBezTo>
                      <a:pt x="931" y="12272"/>
                      <a:pt x="1038" y="12880"/>
                      <a:pt x="1325" y="13381"/>
                    </a:cubicBezTo>
                    <a:cubicBezTo>
                      <a:pt x="2183" y="14776"/>
                      <a:pt x="4115" y="15886"/>
                      <a:pt x="6012" y="14562"/>
                    </a:cubicBezTo>
                    <a:cubicBezTo>
                      <a:pt x="6512" y="14240"/>
                      <a:pt x="6978" y="13810"/>
                      <a:pt x="7443" y="13453"/>
                    </a:cubicBezTo>
                    <a:cubicBezTo>
                      <a:pt x="7550" y="13345"/>
                      <a:pt x="7693" y="13238"/>
                      <a:pt x="7836" y="13166"/>
                    </a:cubicBezTo>
                    <a:cubicBezTo>
                      <a:pt x="7979" y="13131"/>
                      <a:pt x="8087" y="13166"/>
                      <a:pt x="8194" y="13238"/>
                    </a:cubicBezTo>
                    <a:cubicBezTo>
                      <a:pt x="8266" y="13310"/>
                      <a:pt x="8301" y="13417"/>
                      <a:pt x="8266" y="13524"/>
                    </a:cubicBezTo>
                    <a:cubicBezTo>
                      <a:pt x="8230" y="13703"/>
                      <a:pt x="8087" y="13882"/>
                      <a:pt x="8015" y="14061"/>
                    </a:cubicBezTo>
                    <a:cubicBezTo>
                      <a:pt x="7550" y="15027"/>
                      <a:pt x="7443" y="16136"/>
                      <a:pt x="7729" y="17174"/>
                    </a:cubicBezTo>
                    <a:cubicBezTo>
                      <a:pt x="7908" y="17782"/>
                      <a:pt x="8373" y="18318"/>
                      <a:pt x="8945" y="18569"/>
                    </a:cubicBezTo>
                    <a:cubicBezTo>
                      <a:pt x="9625" y="18927"/>
                      <a:pt x="10484" y="18712"/>
                      <a:pt x="10913" y="18068"/>
                    </a:cubicBezTo>
                    <a:cubicBezTo>
                      <a:pt x="11199" y="17674"/>
                      <a:pt x="11378" y="17245"/>
                      <a:pt x="11486" y="16780"/>
                    </a:cubicBezTo>
                    <a:cubicBezTo>
                      <a:pt x="11593" y="16243"/>
                      <a:pt x="11629" y="15707"/>
                      <a:pt x="11700" y="15170"/>
                    </a:cubicBezTo>
                    <a:cubicBezTo>
                      <a:pt x="10019" y="13632"/>
                      <a:pt x="8766" y="11735"/>
                      <a:pt x="8015" y="9589"/>
                    </a:cubicBezTo>
                    <a:close/>
                    <a:moveTo>
                      <a:pt x="12559" y="14848"/>
                    </a:moveTo>
                    <a:cubicBezTo>
                      <a:pt x="13060" y="14598"/>
                      <a:pt x="13274" y="13989"/>
                      <a:pt x="13096" y="13453"/>
                    </a:cubicBezTo>
                    <a:cubicBezTo>
                      <a:pt x="12845" y="12630"/>
                      <a:pt x="12666" y="11807"/>
                      <a:pt x="12380" y="11020"/>
                    </a:cubicBezTo>
                    <a:cubicBezTo>
                      <a:pt x="12022" y="10090"/>
                      <a:pt x="11450" y="9231"/>
                      <a:pt x="10734" y="8551"/>
                    </a:cubicBezTo>
                    <a:cubicBezTo>
                      <a:pt x="10484" y="8301"/>
                      <a:pt x="10162" y="8086"/>
                      <a:pt x="9876" y="7943"/>
                    </a:cubicBezTo>
                    <a:cubicBezTo>
                      <a:pt x="9267" y="7585"/>
                      <a:pt x="8552" y="8086"/>
                      <a:pt x="8695" y="8766"/>
                    </a:cubicBezTo>
                    <a:cubicBezTo>
                      <a:pt x="8731" y="9016"/>
                      <a:pt x="8766" y="9267"/>
                      <a:pt x="8838" y="9517"/>
                    </a:cubicBezTo>
                    <a:cubicBezTo>
                      <a:pt x="8981" y="9875"/>
                      <a:pt x="9124" y="10268"/>
                      <a:pt x="9303" y="10626"/>
                    </a:cubicBezTo>
                    <a:cubicBezTo>
                      <a:pt x="10019" y="11986"/>
                      <a:pt x="10877" y="13238"/>
                      <a:pt x="11843" y="14419"/>
                    </a:cubicBezTo>
                    <a:cubicBezTo>
                      <a:pt x="12022" y="14633"/>
                      <a:pt x="12273" y="14812"/>
                      <a:pt x="12559" y="1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806475" y="3251750"/>
                <a:ext cx="456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97" extrusionOk="0">
                    <a:moveTo>
                      <a:pt x="860" y="36"/>
                    </a:moveTo>
                    <a:cubicBezTo>
                      <a:pt x="1360" y="0"/>
                      <a:pt x="1790" y="394"/>
                      <a:pt x="1826" y="895"/>
                    </a:cubicBezTo>
                    <a:cubicBezTo>
                      <a:pt x="1826" y="1360"/>
                      <a:pt x="1468" y="1789"/>
                      <a:pt x="967" y="1861"/>
                    </a:cubicBezTo>
                    <a:cubicBezTo>
                      <a:pt x="466" y="1896"/>
                      <a:pt x="1" y="1467"/>
                      <a:pt x="1" y="966"/>
                    </a:cubicBezTo>
                    <a:cubicBezTo>
                      <a:pt x="1" y="465"/>
                      <a:pt x="359" y="72"/>
                      <a:pt x="860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89500" y="3331350"/>
                <a:ext cx="465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933" extrusionOk="0">
                    <a:moveTo>
                      <a:pt x="1825" y="895"/>
                    </a:moveTo>
                    <a:cubicBezTo>
                      <a:pt x="1861" y="1360"/>
                      <a:pt x="1539" y="1825"/>
                      <a:pt x="1038" y="1897"/>
                    </a:cubicBezTo>
                    <a:cubicBezTo>
                      <a:pt x="537" y="1932"/>
                      <a:pt x="107" y="1575"/>
                      <a:pt x="72" y="1074"/>
                    </a:cubicBezTo>
                    <a:cubicBezTo>
                      <a:pt x="0" y="573"/>
                      <a:pt x="358" y="143"/>
                      <a:pt x="859" y="108"/>
                    </a:cubicBezTo>
                    <a:cubicBezTo>
                      <a:pt x="1360" y="0"/>
                      <a:pt x="1789" y="394"/>
                      <a:pt x="1825" y="8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50"/>
              <p:cNvSpPr/>
              <p:nvPr/>
            </p:nvSpPr>
            <p:spPr>
              <a:xfrm>
                <a:off x="6798425" y="31605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1" y="1253"/>
                    </a:moveTo>
                    <a:cubicBezTo>
                      <a:pt x="37" y="180"/>
                      <a:pt x="1504" y="1"/>
                      <a:pt x="1790" y="1003"/>
                    </a:cubicBezTo>
                    <a:cubicBezTo>
                      <a:pt x="1826" y="1503"/>
                      <a:pt x="1468" y="1933"/>
                      <a:pt x="1003" y="2004"/>
                    </a:cubicBezTo>
                    <a:cubicBezTo>
                      <a:pt x="502" y="2076"/>
                      <a:pt x="72" y="1718"/>
                      <a:pt x="1" y="12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50"/>
              <p:cNvSpPr/>
              <p:nvPr/>
            </p:nvSpPr>
            <p:spPr>
              <a:xfrm>
                <a:off x="6756400" y="3393075"/>
                <a:ext cx="447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825" extrusionOk="0">
                    <a:moveTo>
                      <a:pt x="966" y="1789"/>
                    </a:moveTo>
                    <a:cubicBezTo>
                      <a:pt x="465" y="1825"/>
                      <a:pt x="36" y="1431"/>
                      <a:pt x="0" y="966"/>
                    </a:cubicBezTo>
                    <a:cubicBezTo>
                      <a:pt x="0" y="465"/>
                      <a:pt x="358" y="36"/>
                      <a:pt x="859" y="36"/>
                    </a:cubicBezTo>
                    <a:cubicBezTo>
                      <a:pt x="1324" y="0"/>
                      <a:pt x="1753" y="322"/>
                      <a:pt x="1753" y="787"/>
                    </a:cubicBezTo>
                    <a:cubicBezTo>
                      <a:pt x="1789" y="1288"/>
                      <a:pt x="1431" y="1717"/>
                      <a:pt x="966" y="1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6776075" y="3086275"/>
                <a:ext cx="4652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398" extrusionOk="0">
                    <a:moveTo>
                      <a:pt x="36" y="1217"/>
                    </a:moveTo>
                    <a:cubicBezTo>
                      <a:pt x="0" y="108"/>
                      <a:pt x="1646" y="0"/>
                      <a:pt x="1754" y="1109"/>
                    </a:cubicBezTo>
                    <a:cubicBezTo>
                      <a:pt x="1861" y="2254"/>
                      <a:pt x="72" y="2397"/>
                      <a:pt x="36" y="12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6885200" y="3491450"/>
                <a:ext cx="438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extrusionOk="0">
                    <a:moveTo>
                      <a:pt x="36" y="967"/>
                    </a:moveTo>
                    <a:cubicBezTo>
                      <a:pt x="0" y="501"/>
                      <a:pt x="322" y="108"/>
                      <a:pt x="787" y="36"/>
                    </a:cubicBezTo>
                    <a:cubicBezTo>
                      <a:pt x="1253" y="1"/>
                      <a:pt x="1682" y="323"/>
                      <a:pt x="1718" y="788"/>
                    </a:cubicBezTo>
                    <a:cubicBezTo>
                      <a:pt x="1753" y="1253"/>
                      <a:pt x="1431" y="1682"/>
                      <a:pt x="966" y="1718"/>
                    </a:cubicBezTo>
                    <a:cubicBezTo>
                      <a:pt x="501" y="1754"/>
                      <a:pt x="108" y="1432"/>
                      <a:pt x="36" y="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6958550" y="3719525"/>
                <a:ext cx="44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91" extrusionOk="0">
                    <a:moveTo>
                      <a:pt x="1610" y="1003"/>
                    </a:moveTo>
                    <a:cubicBezTo>
                      <a:pt x="1789" y="2148"/>
                      <a:pt x="0" y="2291"/>
                      <a:pt x="0" y="1110"/>
                    </a:cubicBezTo>
                    <a:cubicBezTo>
                      <a:pt x="0" y="108"/>
                      <a:pt x="1467" y="1"/>
                      <a:pt x="1610" y="10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6632075" y="3317025"/>
                <a:ext cx="492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933" extrusionOk="0">
                    <a:moveTo>
                      <a:pt x="1181" y="1861"/>
                    </a:moveTo>
                    <a:cubicBezTo>
                      <a:pt x="465" y="1933"/>
                      <a:pt x="0" y="1146"/>
                      <a:pt x="430" y="573"/>
                    </a:cubicBezTo>
                    <a:cubicBezTo>
                      <a:pt x="859" y="1"/>
                      <a:pt x="1753" y="216"/>
                      <a:pt x="1897" y="931"/>
                    </a:cubicBezTo>
                    <a:cubicBezTo>
                      <a:pt x="1968" y="1396"/>
                      <a:pt x="1646" y="1826"/>
                      <a:pt x="1181" y="18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6683950" y="2952100"/>
                <a:ext cx="438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683" extrusionOk="0">
                    <a:moveTo>
                      <a:pt x="788" y="36"/>
                    </a:moveTo>
                    <a:cubicBezTo>
                      <a:pt x="1217" y="1"/>
                      <a:pt x="1610" y="287"/>
                      <a:pt x="1682" y="680"/>
                    </a:cubicBezTo>
                    <a:cubicBezTo>
                      <a:pt x="1754" y="1146"/>
                      <a:pt x="1432" y="1575"/>
                      <a:pt x="966" y="1646"/>
                    </a:cubicBezTo>
                    <a:cubicBezTo>
                      <a:pt x="537" y="1682"/>
                      <a:pt x="144" y="1396"/>
                      <a:pt x="72" y="967"/>
                    </a:cubicBezTo>
                    <a:cubicBezTo>
                      <a:pt x="0" y="502"/>
                      <a:pt x="322" y="72"/>
                      <a:pt x="788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6680375" y="3418100"/>
                <a:ext cx="44750" cy="510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041" extrusionOk="0">
                    <a:moveTo>
                      <a:pt x="1038" y="2004"/>
                    </a:moveTo>
                    <a:cubicBezTo>
                      <a:pt x="609" y="2040"/>
                      <a:pt x="215" y="1718"/>
                      <a:pt x="179" y="1289"/>
                    </a:cubicBezTo>
                    <a:cubicBezTo>
                      <a:pt x="0" y="144"/>
                      <a:pt x="1753" y="1"/>
                      <a:pt x="1753" y="1146"/>
                    </a:cubicBezTo>
                    <a:cubicBezTo>
                      <a:pt x="1789" y="1575"/>
                      <a:pt x="1467" y="1969"/>
                      <a:pt x="1038" y="2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6912025" y="35496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251" y="1324"/>
                    </a:moveTo>
                    <a:cubicBezTo>
                      <a:pt x="1" y="179"/>
                      <a:pt x="1825" y="0"/>
                      <a:pt x="1790" y="1181"/>
                    </a:cubicBezTo>
                    <a:cubicBezTo>
                      <a:pt x="1825" y="1610"/>
                      <a:pt x="1539" y="2004"/>
                      <a:pt x="1110" y="2039"/>
                    </a:cubicBezTo>
                    <a:cubicBezTo>
                      <a:pt x="680" y="2075"/>
                      <a:pt x="287" y="1753"/>
                      <a:pt x="251" y="13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6831525" y="3436000"/>
                <a:ext cx="4832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682" extrusionOk="0">
                    <a:moveTo>
                      <a:pt x="1897" y="716"/>
                    </a:moveTo>
                    <a:cubicBezTo>
                      <a:pt x="1933" y="1145"/>
                      <a:pt x="1611" y="1539"/>
                      <a:pt x="1181" y="1575"/>
                    </a:cubicBezTo>
                    <a:cubicBezTo>
                      <a:pt x="144" y="1682"/>
                      <a:pt x="1" y="143"/>
                      <a:pt x="1002" y="36"/>
                    </a:cubicBezTo>
                    <a:cubicBezTo>
                      <a:pt x="1432" y="0"/>
                      <a:pt x="1825" y="287"/>
                      <a:pt x="1897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6714350" y="3333125"/>
                <a:ext cx="402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11" extrusionOk="0">
                    <a:moveTo>
                      <a:pt x="716" y="37"/>
                    </a:moveTo>
                    <a:cubicBezTo>
                      <a:pt x="1146" y="1"/>
                      <a:pt x="1539" y="323"/>
                      <a:pt x="1575" y="716"/>
                    </a:cubicBezTo>
                    <a:cubicBezTo>
                      <a:pt x="1611" y="1146"/>
                      <a:pt x="1289" y="1539"/>
                      <a:pt x="895" y="1575"/>
                    </a:cubicBezTo>
                    <a:cubicBezTo>
                      <a:pt x="466" y="1611"/>
                      <a:pt x="72" y="1325"/>
                      <a:pt x="37" y="895"/>
                    </a:cubicBezTo>
                    <a:cubicBezTo>
                      <a:pt x="1" y="466"/>
                      <a:pt x="287" y="72"/>
                      <a:pt x="716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6618650" y="3425275"/>
                <a:ext cx="38500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75" extrusionOk="0">
                    <a:moveTo>
                      <a:pt x="859" y="1538"/>
                    </a:moveTo>
                    <a:cubicBezTo>
                      <a:pt x="466" y="1574"/>
                      <a:pt x="108" y="1288"/>
                      <a:pt x="36" y="894"/>
                    </a:cubicBezTo>
                    <a:cubicBezTo>
                      <a:pt x="1" y="501"/>
                      <a:pt x="287" y="143"/>
                      <a:pt x="680" y="72"/>
                    </a:cubicBezTo>
                    <a:cubicBezTo>
                      <a:pt x="1110" y="0"/>
                      <a:pt x="1503" y="322"/>
                      <a:pt x="1539" y="751"/>
                    </a:cubicBezTo>
                    <a:cubicBezTo>
                      <a:pt x="1539" y="1145"/>
                      <a:pt x="1253" y="1503"/>
                      <a:pt x="859" y="15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6942450" y="3645300"/>
                <a:ext cx="4205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933" extrusionOk="0">
                    <a:moveTo>
                      <a:pt x="680" y="72"/>
                    </a:moveTo>
                    <a:cubicBezTo>
                      <a:pt x="1073" y="0"/>
                      <a:pt x="1431" y="287"/>
                      <a:pt x="1503" y="680"/>
                    </a:cubicBezTo>
                    <a:cubicBezTo>
                      <a:pt x="1682" y="1718"/>
                      <a:pt x="72" y="1932"/>
                      <a:pt x="36" y="859"/>
                    </a:cubicBezTo>
                    <a:cubicBezTo>
                      <a:pt x="0" y="465"/>
                      <a:pt x="286" y="108"/>
                      <a:pt x="680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6739400" y="3020975"/>
                <a:ext cx="376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4" extrusionOk="0">
                    <a:moveTo>
                      <a:pt x="1503" y="716"/>
                    </a:moveTo>
                    <a:cubicBezTo>
                      <a:pt x="1503" y="1110"/>
                      <a:pt x="1181" y="1432"/>
                      <a:pt x="788" y="1503"/>
                    </a:cubicBezTo>
                    <a:cubicBezTo>
                      <a:pt x="358" y="1503"/>
                      <a:pt x="1" y="1181"/>
                      <a:pt x="1" y="752"/>
                    </a:cubicBezTo>
                    <a:cubicBezTo>
                      <a:pt x="1" y="322"/>
                      <a:pt x="323" y="1"/>
                      <a:pt x="716" y="1"/>
                    </a:cubicBezTo>
                    <a:cubicBezTo>
                      <a:pt x="1110" y="1"/>
                      <a:pt x="1467" y="287"/>
                      <a:pt x="1503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6586450" y="3371600"/>
                <a:ext cx="393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75" extrusionOk="0">
                    <a:moveTo>
                      <a:pt x="645" y="36"/>
                    </a:moveTo>
                    <a:cubicBezTo>
                      <a:pt x="1253" y="0"/>
                      <a:pt x="1575" y="680"/>
                      <a:pt x="1217" y="1109"/>
                    </a:cubicBezTo>
                    <a:cubicBezTo>
                      <a:pt x="824" y="1575"/>
                      <a:pt x="108" y="1324"/>
                      <a:pt x="36" y="752"/>
                    </a:cubicBezTo>
                    <a:cubicBezTo>
                      <a:pt x="1" y="394"/>
                      <a:pt x="287" y="36"/>
                      <a:pt x="645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50"/>
            <p:cNvGrpSpPr/>
            <p:nvPr/>
          </p:nvGrpSpPr>
          <p:grpSpPr>
            <a:xfrm flipH="1">
              <a:off x="788025" y="2649200"/>
              <a:ext cx="1517300" cy="1925525"/>
              <a:chOff x="6913475" y="2496800"/>
              <a:chExt cx="1517300" cy="1925525"/>
            </a:xfrm>
          </p:grpSpPr>
          <p:sp>
            <p:nvSpPr>
              <p:cNvPr id="1806" name="Google Shape;1806;p50"/>
              <p:cNvSpPr/>
              <p:nvPr/>
            </p:nvSpPr>
            <p:spPr>
              <a:xfrm>
                <a:off x="7247125" y="2826725"/>
                <a:ext cx="821100" cy="599300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23972" extrusionOk="0">
                    <a:moveTo>
                      <a:pt x="15882" y="1231"/>
                    </a:moveTo>
                    <a:lnTo>
                      <a:pt x="15882" y="2834"/>
                    </a:lnTo>
                    <a:cubicBezTo>
                      <a:pt x="15919" y="3617"/>
                      <a:pt x="16180" y="3990"/>
                      <a:pt x="16888" y="4139"/>
                    </a:cubicBezTo>
                    <a:cubicBezTo>
                      <a:pt x="18193" y="4437"/>
                      <a:pt x="19535" y="4586"/>
                      <a:pt x="20877" y="4586"/>
                    </a:cubicBezTo>
                    <a:cubicBezTo>
                      <a:pt x="21362" y="4623"/>
                      <a:pt x="21809" y="4325"/>
                      <a:pt x="21995" y="3878"/>
                    </a:cubicBezTo>
                    <a:cubicBezTo>
                      <a:pt x="22107" y="3542"/>
                      <a:pt x="22219" y="3169"/>
                      <a:pt x="22331" y="2834"/>
                    </a:cubicBezTo>
                    <a:cubicBezTo>
                      <a:pt x="22368" y="2722"/>
                      <a:pt x="22443" y="2610"/>
                      <a:pt x="22480" y="2498"/>
                    </a:cubicBezTo>
                    <a:cubicBezTo>
                      <a:pt x="22741" y="2536"/>
                      <a:pt x="22666" y="2685"/>
                      <a:pt x="22704" y="2797"/>
                    </a:cubicBezTo>
                    <a:cubicBezTo>
                      <a:pt x="22704" y="2908"/>
                      <a:pt x="22704" y="3020"/>
                      <a:pt x="22704" y="3095"/>
                    </a:cubicBezTo>
                    <a:cubicBezTo>
                      <a:pt x="22741" y="3542"/>
                      <a:pt x="22741" y="3990"/>
                      <a:pt x="22816" y="4400"/>
                    </a:cubicBezTo>
                    <a:cubicBezTo>
                      <a:pt x="22853" y="4847"/>
                      <a:pt x="23226" y="5145"/>
                      <a:pt x="23636" y="5182"/>
                    </a:cubicBezTo>
                    <a:cubicBezTo>
                      <a:pt x="24419" y="5257"/>
                      <a:pt x="25239" y="5443"/>
                      <a:pt x="25984" y="5667"/>
                    </a:cubicBezTo>
                    <a:cubicBezTo>
                      <a:pt x="26394" y="5779"/>
                      <a:pt x="26767" y="5854"/>
                      <a:pt x="27177" y="5891"/>
                    </a:cubicBezTo>
                    <a:cubicBezTo>
                      <a:pt x="27513" y="5928"/>
                      <a:pt x="27848" y="5704"/>
                      <a:pt x="27923" y="5332"/>
                    </a:cubicBezTo>
                    <a:cubicBezTo>
                      <a:pt x="28035" y="4996"/>
                      <a:pt x="28109" y="4623"/>
                      <a:pt x="28258" y="4101"/>
                    </a:cubicBezTo>
                    <a:cubicBezTo>
                      <a:pt x="28370" y="4549"/>
                      <a:pt x="28445" y="4810"/>
                      <a:pt x="28482" y="5071"/>
                    </a:cubicBezTo>
                    <a:cubicBezTo>
                      <a:pt x="28557" y="5332"/>
                      <a:pt x="28631" y="5667"/>
                      <a:pt x="28669" y="5965"/>
                    </a:cubicBezTo>
                    <a:cubicBezTo>
                      <a:pt x="28780" y="6599"/>
                      <a:pt x="29228" y="7121"/>
                      <a:pt x="29824" y="7345"/>
                    </a:cubicBezTo>
                    <a:cubicBezTo>
                      <a:pt x="30793" y="7792"/>
                      <a:pt x="31763" y="8277"/>
                      <a:pt x="32769" y="8761"/>
                    </a:cubicBezTo>
                    <a:cubicBezTo>
                      <a:pt x="32844" y="9917"/>
                      <a:pt x="32769" y="11073"/>
                      <a:pt x="32471" y="12228"/>
                    </a:cubicBezTo>
                    <a:cubicBezTo>
                      <a:pt x="32024" y="14241"/>
                      <a:pt x="31092" y="16180"/>
                      <a:pt x="29787" y="17783"/>
                    </a:cubicBezTo>
                    <a:cubicBezTo>
                      <a:pt x="28519" y="19461"/>
                      <a:pt x="26916" y="20877"/>
                      <a:pt x="25090" y="21996"/>
                    </a:cubicBezTo>
                    <a:cubicBezTo>
                      <a:pt x="23524" y="22890"/>
                      <a:pt x="21772" y="23450"/>
                      <a:pt x="19982" y="23711"/>
                    </a:cubicBezTo>
                    <a:cubicBezTo>
                      <a:pt x="18230" y="23934"/>
                      <a:pt x="16478" y="23972"/>
                      <a:pt x="14763" y="23860"/>
                    </a:cubicBezTo>
                    <a:cubicBezTo>
                      <a:pt x="13160" y="23785"/>
                      <a:pt x="11594" y="23524"/>
                      <a:pt x="10103" y="23151"/>
                    </a:cubicBezTo>
                    <a:cubicBezTo>
                      <a:pt x="6599" y="22294"/>
                      <a:pt x="3654" y="20020"/>
                      <a:pt x="1939" y="16926"/>
                    </a:cubicBezTo>
                    <a:cubicBezTo>
                      <a:pt x="932" y="15099"/>
                      <a:pt x="373" y="13086"/>
                      <a:pt x="187" y="11035"/>
                    </a:cubicBezTo>
                    <a:cubicBezTo>
                      <a:pt x="75" y="9917"/>
                      <a:pt x="38" y="8761"/>
                      <a:pt x="0" y="7606"/>
                    </a:cubicBezTo>
                    <a:cubicBezTo>
                      <a:pt x="0" y="7121"/>
                      <a:pt x="38" y="6636"/>
                      <a:pt x="38" y="6114"/>
                    </a:cubicBezTo>
                    <a:cubicBezTo>
                      <a:pt x="1864" y="4810"/>
                      <a:pt x="3691" y="3691"/>
                      <a:pt x="5928" y="3430"/>
                    </a:cubicBezTo>
                    <a:cubicBezTo>
                      <a:pt x="6673" y="2349"/>
                      <a:pt x="7084" y="1119"/>
                      <a:pt x="7904" y="1"/>
                    </a:cubicBezTo>
                    <a:cubicBezTo>
                      <a:pt x="7941" y="112"/>
                      <a:pt x="8016" y="262"/>
                      <a:pt x="8053" y="411"/>
                    </a:cubicBezTo>
                    <a:cubicBezTo>
                      <a:pt x="8053" y="1231"/>
                      <a:pt x="8053" y="2088"/>
                      <a:pt x="8016" y="2908"/>
                    </a:cubicBezTo>
                    <a:cubicBezTo>
                      <a:pt x="8016" y="3244"/>
                      <a:pt x="8127" y="3430"/>
                      <a:pt x="8463" y="3430"/>
                    </a:cubicBezTo>
                    <a:cubicBezTo>
                      <a:pt x="8724" y="3468"/>
                      <a:pt x="8985" y="3468"/>
                      <a:pt x="9283" y="3430"/>
                    </a:cubicBezTo>
                    <a:cubicBezTo>
                      <a:pt x="10811" y="3281"/>
                      <a:pt x="12340" y="3244"/>
                      <a:pt x="13906" y="3318"/>
                    </a:cubicBezTo>
                    <a:cubicBezTo>
                      <a:pt x="14502" y="3430"/>
                      <a:pt x="15061" y="3058"/>
                      <a:pt x="15211" y="2461"/>
                    </a:cubicBezTo>
                    <a:cubicBezTo>
                      <a:pt x="15322" y="2014"/>
                      <a:pt x="15583" y="1566"/>
                      <a:pt x="15882" y="1231"/>
                    </a:cubicBezTo>
                    <a:close/>
                    <a:moveTo>
                      <a:pt x="19013" y="15770"/>
                    </a:moveTo>
                    <a:cubicBezTo>
                      <a:pt x="18976" y="15173"/>
                      <a:pt x="18976" y="14689"/>
                      <a:pt x="18901" y="14204"/>
                    </a:cubicBezTo>
                    <a:cubicBezTo>
                      <a:pt x="18864" y="13794"/>
                      <a:pt x="18528" y="13496"/>
                      <a:pt x="18156" y="13496"/>
                    </a:cubicBezTo>
                    <a:cubicBezTo>
                      <a:pt x="17857" y="13459"/>
                      <a:pt x="17559" y="13459"/>
                      <a:pt x="17261" y="13496"/>
                    </a:cubicBezTo>
                    <a:cubicBezTo>
                      <a:pt x="16105" y="13570"/>
                      <a:pt x="14987" y="13720"/>
                      <a:pt x="13831" y="13831"/>
                    </a:cubicBezTo>
                    <a:cubicBezTo>
                      <a:pt x="13421" y="13869"/>
                      <a:pt x="12974" y="13869"/>
                      <a:pt x="12526" y="13943"/>
                    </a:cubicBezTo>
                    <a:cubicBezTo>
                      <a:pt x="12042" y="14018"/>
                      <a:pt x="11706" y="14428"/>
                      <a:pt x="11706" y="14913"/>
                    </a:cubicBezTo>
                    <a:cubicBezTo>
                      <a:pt x="11706" y="15509"/>
                      <a:pt x="11781" y="16068"/>
                      <a:pt x="11893" y="16627"/>
                    </a:cubicBezTo>
                    <a:cubicBezTo>
                      <a:pt x="12191" y="18007"/>
                      <a:pt x="13086" y="19162"/>
                      <a:pt x="14353" y="19759"/>
                    </a:cubicBezTo>
                    <a:cubicBezTo>
                      <a:pt x="16105" y="20728"/>
                      <a:pt x="18305" y="19759"/>
                      <a:pt x="18715" y="17820"/>
                    </a:cubicBezTo>
                    <a:cubicBezTo>
                      <a:pt x="18864" y="17112"/>
                      <a:pt x="18976" y="16441"/>
                      <a:pt x="19013" y="15770"/>
                    </a:cubicBezTo>
                    <a:close/>
                    <a:moveTo>
                      <a:pt x="6189" y="10588"/>
                    </a:moveTo>
                    <a:cubicBezTo>
                      <a:pt x="6077" y="11408"/>
                      <a:pt x="6636" y="12154"/>
                      <a:pt x="7456" y="12228"/>
                    </a:cubicBezTo>
                    <a:cubicBezTo>
                      <a:pt x="8276" y="12303"/>
                      <a:pt x="9022" y="11669"/>
                      <a:pt x="9097" y="10849"/>
                    </a:cubicBezTo>
                    <a:cubicBezTo>
                      <a:pt x="9171" y="9954"/>
                      <a:pt x="8687" y="9283"/>
                      <a:pt x="7941" y="9246"/>
                    </a:cubicBezTo>
                    <a:cubicBezTo>
                      <a:pt x="7084" y="9097"/>
                      <a:pt x="6263" y="9731"/>
                      <a:pt x="6189" y="10588"/>
                    </a:cubicBezTo>
                    <a:close/>
                    <a:moveTo>
                      <a:pt x="22629" y="10924"/>
                    </a:moveTo>
                    <a:cubicBezTo>
                      <a:pt x="22629" y="10513"/>
                      <a:pt x="22480" y="10103"/>
                      <a:pt x="22145" y="9842"/>
                    </a:cubicBezTo>
                    <a:cubicBezTo>
                      <a:pt x="21623" y="9544"/>
                      <a:pt x="20989" y="9544"/>
                      <a:pt x="20467" y="9842"/>
                    </a:cubicBezTo>
                    <a:cubicBezTo>
                      <a:pt x="19945" y="10141"/>
                      <a:pt x="19684" y="10737"/>
                      <a:pt x="19833" y="11296"/>
                    </a:cubicBezTo>
                    <a:cubicBezTo>
                      <a:pt x="19982" y="11930"/>
                      <a:pt x="20504" y="12415"/>
                      <a:pt x="21138" y="12489"/>
                    </a:cubicBezTo>
                    <a:cubicBezTo>
                      <a:pt x="21585" y="12564"/>
                      <a:pt x="22033" y="12377"/>
                      <a:pt x="22294" y="12005"/>
                    </a:cubicBezTo>
                    <a:cubicBezTo>
                      <a:pt x="22517" y="11706"/>
                      <a:pt x="22629" y="11296"/>
                      <a:pt x="22629" y="10924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50"/>
              <p:cNvSpPr/>
              <p:nvPr/>
            </p:nvSpPr>
            <p:spPr>
              <a:xfrm>
                <a:off x="7445625" y="3437175"/>
                <a:ext cx="528475" cy="521950"/>
              </a:xfrm>
              <a:custGeom>
                <a:avLst/>
                <a:gdLst/>
                <a:ahLst/>
                <a:cxnLst/>
                <a:rect l="l" t="t" r="r" b="b"/>
                <a:pathLst>
                  <a:path w="21139" h="20878" extrusionOk="0">
                    <a:moveTo>
                      <a:pt x="18156" y="11893"/>
                    </a:moveTo>
                    <a:cubicBezTo>
                      <a:pt x="17821" y="12154"/>
                      <a:pt x="17522" y="12378"/>
                      <a:pt x="17187" y="12564"/>
                    </a:cubicBezTo>
                    <a:cubicBezTo>
                      <a:pt x="16441" y="13049"/>
                      <a:pt x="16292" y="14726"/>
                      <a:pt x="17187" y="15397"/>
                    </a:cubicBezTo>
                    <a:cubicBezTo>
                      <a:pt x="17970" y="16031"/>
                      <a:pt x="18790" y="16218"/>
                      <a:pt x="19722" y="15733"/>
                    </a:cubicBezTo>
                    <a:cubicBezTo>
                      <a:pt x="20393" y="16628"/>
                      <a:pt x="21139" y="19014"/>
                      <a:pt x="21027" y="20020"/>
                    </a:cubicBezTo>
                    <a:cubicBezTo>
                      <a:pt x="20617" y="20169"/>
                      <a:pt x="20169" y="20281"/>
                      <a:pt x="19685" y="20281"/>
                    </a:cubicBezTo>
                    <a:cubicBezTo>
                      <a:pt x="18119" y="20356"/>
                      <a:pt x="16553" y="20468"/>
                      <a:pt x="14987" y="20542"/>
                    </a:cubicBezTo>
                    <a:cubicBezTo>
                      <a:pt x="11856" y="20691"/>
                      <a:pt x="8724" y="20878"/>
                      <a:pt x="5630" y="20878"/>
                    </a:cubicBezTo>
                    <a:cubicBezTo>
                      <a:pt x="3878" y="20878"/>
                      <a:pt x="2163" y="20654"/>
                      <a:pt x="411" y="20542"/>
                    </a:cubicBezTo>
                    <a:cubicBezTo>
                      <a:pt x="299" y="20505"/>
                      <a:pt x="187" y="20468"/>
                      <a:pt x="113" y="20430"/>
                    </a:cubicBezTo>
                    <a:cubicBezTo>
                      <a:pt x="1" y="20020"/>
                      <a:pt x="76" y="19610"/>
                      <a:pt x="262" y="19237"/>
                    </a:cubicBezTo>
                    <a:cubicBezTo>
                      <a:pt x="560" y="19200"/>
                      <a:pt x="858" y="19200"/>
                      <a:pt x="1157" y="19163"/>
                    </a:cubicBezTo>
                    <a:cubicBezTo>
                      <a:pt x="2163" y="19088"/>
                      <a:pt x="2909" y="18193"/>
                      <a:pt x="2760" y="17224"/>
                    </a:cubicBezTo>
                    <a:cubicBezTo>
                      <a:pt x="2685" y="16106"/>
                      <a:pt x="2275" y="15547"/>
                      <a:pt x="1157" y="15174"/>
                    </a:cubicBezTo>
                    <a:cubicBezTo>
                      <a:pt x="1082" y="15136"/>
                      <a:pt x="1008" y="15099"/>
                      <a:pt x="970" y="15062"/>
                    </a:cubicBezTo>
                    <a:cubicBezTo>
                      <a:pt x="933" y="14876"/>
                      <a:pt x="933" y="14652"/>
                      <a:pt x="970" y="14503"/>
                    </a:cubicBezTo>
                    <a:cubicBezTo>
                      <a:pt x="1716" y="10178"/>
                      <a:pt x="2536" y="5854"/>
                      <a:pt x="3505" y="1567"/>
                    </a:cubicBezTo>
                    <a:cubicBezTo>
                      <a:pt x="3617" y="1082"/>
                      <a:pt x="3729" y="672"/>
                      <a:pt x="3841" y="150"/>
                    </a:cubicBezTo>
                    <a:cubicBezTo>
                      <a:pt x="4176" y="75"/>
                      <a:pt x="4512" y="75"/>
                      <a:pt x="4885" y="150"/>
                    </a:cubicBezTo>
                    <a:cubicBezTo>
                      <a:pt x="6227" y="225"/>
                      <a:pt x="7531" y="336"/>
                      <a:pt x="8874" y="374"/>
                    </a:cubicBezTo>
                    <a:cubicBezTo>
                      <a:pt x="9656" y="411"/>
                      <a:pt x="10439" y="374"/>
                      <a:pt x="11222" y="299"/>
                    </a:cubicBezTo>
                    <a:cubicBezTo>
                      <a:pt x="11968" y="262"/>
                      <a:pt x="12676" y="113"/>
                      <a:pt x="13496" y="1"/>
                    </a:cubicBezTo>
                    <a:cubicBezTo>
                      <a:pt x="13608" y="187"/>
                      <a:pt x="13720" y="374"/>
                      <a:pt x="13794" y="560"/>
                    </a:cubicBezTo>
                    <a:cubicBezTo>
                      <a:pt x="14428" y="2126"/>
                      <a:pt x="15062" y="3654"/>
                      <a:pt x="15658" y="5220"/>
                    </a:cubicBezTo>
                    <a:cubicBezTo>
                      <a:pt x="15994" y="6077"/>
                      <a:pt x="16292" y="6972"/>
                      <a:pt x="16628" y="7867"/>
                    </a:cubicBezTo>
                    <a:cubicBezTo>
                      <a:pt x="17001" y="8836"/>
                      <a:pt x="17373" y="9805"/>
                      <a:pt x="17746" y="10775"/>
                    </a:cubicBezTo>
                    <a:cubicBezTo>
                      <a:pt x="17858" y="11148"/>
                      <a:pt x="18007" y="11483"/>
                      <a:pt x="18156" y="11893"/>
                    </a:cubicBezTo>
                    <a:close/>
                    <a:moveTo>
                      <a:pt x="9358" y="13384"/>
                    </a:moveTo>
                    <a:cubicBezTo>
                      <a:pt x="9358" y="12191"/>
                      <a:pt x="8240" y="10998"/>
                      <a:pt x="7121" y="11110"/>
                    </a:cubicBezTo>
                    <a:cubicBezTo>
                      <a:pt x="6040" y="11259"/>
                      <a:pt x="4810" y="11968"/>
                      <a:pt x="4847" y="13459"/>
                    </a:cubicBezTo>
                    <a:cubicBezTo>
                      <a:pt x="4885" y="14652"/>
                      <a:pt x="5817" y="15621"/>
                      <a:pt x="7010" y="15658"/>
                    </a:cubicBezTo>
                    <a:cubicBezTo>
                      <a:pt x="8277" y="15658"/>
                      <a:pt x="9321" y="14652"/>
                      <a:pt x="9358" y="13384"/>
                    </a:cubicBezTo>
                    <a:close/>
                    <a:moveTo>
                      <a:pt x="14950" y="17895"/>
                    </a:moveTo>
                    <a:cubicBezTo>
                      <a:pt x="14987" y="16516"/>
                      <a:pt x="14130" y="15547"/>
                      <a:pt x="12974" y="15435"/>
                    </a:cubicBezTo>
                    <a:cubicBezTo>
                      <a:pt x="11781" y="15323"/>
                      <a:pt x="10626" y="16628"/>
                      <a:pt x="10626" y="17709"/>
                    </a:cubicBezTo>
                    <a:cubicBezTo>
                      <a:pt x="10626" y="18827"/>
                      <a:pt x="11670" y="19759"/>
                      <a:pt x="12825" y="19796"/>
                    </a:cubicBezTo>
                    <a:cubicBezTo>
                      <a:pt x="14093" y="19796"/>
                      <a:pt x="14913" y="19088"/>
                      <a:pt x="14950" y="1789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50"/>
              <p:cNvSpPr/>
              <p:nvPr/>
            </p:nvSpPr>
            <p:spPr>
              <a:xfrm>
                <a:off x="7257375" y="2621700"/>
                <a:ext cx="808075" cy="396100"/>
              </a:xfrm>
              <a:custGeom>
                <a:avLst/>
                <a:gdLst/>
                <a:ahLst/>
                <a:cxnLst/>
                <a:rect l="l" t="t" r="r" b="b"/>
                <a:pathLst>
                  <a:path w="32323" h="15844" extrusionOk="0">
                    <a:moveTo>
                      <a:pt x="13831" y="10587"/>
                    </a:moveTo>
                    <a:lnTo>
                      <a:pt x="8724" y="10699"/>
                    </a:lnTo>
                    <a:cubicBezTo>
                      <a:pt x="8538" y="10476"/>
                      <a:pt x="8463" y="10215"/>
                      <a:pt x="8500" y="9916"/>
                    </a:cubicBezTo>
                    <a:cubicBezTo>
                      <a:pt x="8500" y="9469"/>
                      <a:pt x="8538" y="8984"/>
                      <a:pt x="8538" y="8537"/>
                    </a:cubicBezTo>
                    <a:cubicBezTo>
                      <a:pt x="8538" y="8052"/>
                      <a:pt x="8538" y="7642"/>
                      <a:pt x="8538" y="7232"/>
                    </a:cubicBezTo>
                    <a:cubicBezTo>
                      <a:pt x="8538" y="6934"/>
                      <a:pt x="8463" y="6599"/>
                      <a:pt x="8090" y="6487"/>
                    </a:cubicBezTo>
                    <a:cubicBezTo>
                      <a:pt x="7792" y="6449"/>
                      <a:pt x="7531" y="6599"/>
                      <a:pt x="7382" y="6822"/>
                    </a:cubicBezTo>
                    <a:cubicBezTo>
                      <a:pt x="7046" y="7307"/>
                      <a:pt x="6711" y="7754"/>
                      <a:pt x="6413" y="8239"/>
                    </a:cubicBezTo>
                    <a:cubicBezTo>
                      <a:pt x="6114" y="8686"/>
                      <a:pt x="5928" y="9134"/>
                      <a:pt x="5667" y="9581"/>
                    </a:cubicBezTo>
                    <a:lnTo>
                      <a:pt x="4996" y="10848"/>
                    </a:lnTo>
                    <a:cubicBezTo>
                      <a:pt x="3206" y="11072"/>
                      <a:pt x="1678" y="12079"/>
                      <a:pt x="0" y="12899"/>
                    </a:cubicBezTo>
                    <a:cubicBezTo>
                      <a:pt x="0" y="12750"/>
                      <a:pt x="38" y="12563"/>
                      <a:pt x="75" y="12414"/>
                    </a:cubicBezTo>
                    <a:cubicBezTo>
                      <a:pt x="746" y="10476"/>
                      <a:pt x="1678" y="8649"/>
                      <a:pt x="2796" y="6934"/>
                    </a:cubicBezTo>
                    <a:cubicBezTo>
                      <a:pt x="3244" y="6226"/>
                      <a:pt x="3803" y="5592"/>
                      <a:pt x="4474" y="5070"/>
                    </a:cubicBezTo>
                    <a:cubicBezTo>
                      <a:pt x="4847" y="4809"/>
                      <a:pt x="5182" y="4474"/>
                      <a:pt x="5481" y="4101"/>
                    </a:cubicBezTo>
                    <a:cubicBezTo>
                      <a:pt x="6152" y="3281"/>
                      <a:pt x="7046" y="2610"/>
                      <a:pt x="8016" y="2200"/>
                    </a:cubicBezTo>
                    <a:cubicBezTo>
                      <a:pt x="10513" y="895"/>
                      <a:pt x="13272" y="186"/>
                      <a:pt x="16068" y="149"/>
                    </a:cubicBezTo>
                    <a:cubicBezTo>
                      <a:pt x="17373" y="0"/>
                      <a:pt x="18752" y="75"/>
                      <a:pt x="20057" y="298"/>
                    </a:cubicBezTo>
                    <a:cubicBezTo>
                      <a:pt x="20504" y="410"/>
                      <a:pt x="20989" y="559"/>
                      <a:pt x="21399" y="708"/>
                    </a:cubicBezTo>
                    <a:cubicBezTo>
                      <a:pt x="23375" y="1528"/>
                      <a:pt x="25164" y="2721"/>
                      <a:pt x="26656" y="4213"/>
                    </a:cubicBezTo>
                    <a:cubicBezTo>
                      <a:pt x="29377" y="6785"/>
                      <a:pt x="31278" y="10140"/>
                      <a:pt x="32098" y="13794"/>
                    </a:cubicBezTo>
                    <a:cubicBezTo>
                      <a:pt x="32247" y="14465"/>
                      <a:pt x="32322" y="15136"/>
                      <a:pt x="32322" y="15844"/>
                    </a:cubicBezTo>
                    <a:cubicBezTo>
                      <a:pt x="32173" y="15844"/>
                      <a:pt x="32024" y="15844"/>
                      <a:pt x="31912" y="15807"/>
                    </a:cubicBezTo>
                    <a:cubicBezTo>
                      <a:pt x="31129" y="15434"/>
                      <a:pt x="30383" y="15061"/>
                      <a:pt x="29638" y="14688"/>
                    </a:cubicBezTo>
                    <a:cubicBezTo>
                      <a:pt x="29377" y="14576"/>
                      <a:pt x="29191" y="14353"/>
                      <a:pt x="29153" y="14055"/>
                    </a:cubicBezTo>
                    <a:cubicBezTo>
                      <a:pt x="29041" y="13346"/>
                      <a:pt x="28892" y="12638"/>
                      <a:pt x="28780" y="11892"/>
                    </a:cubicBezTo>
                    <a:cubicBezTo>
                      <a:pt x="28669" y="11184"/>
                      <a:pt x="28594" y="10550"/>
                      <a:pt x="28482" y="9916"/>
                    </a:cubicBezTo>
                    <a:cubicBezTo>
                      <a:pt x="28482" y="9544"/>
                      <a:pt x="28221" y="9245"/>
                      <a:pt x="27848" y="9245"/>
                    </a:cubicBezTo>
                    <a:cubicBezTo>
                      <a:pt x="27513" y="9171"/>
                      <a:pt x="27177" y="9432"/>
                      <a:pt x="27177" y="9805"/>
                    </a:cubicBezTo>
                    <a:cubicBezTo>
                      <a:pt x="27103" y="10662"/>
                      <a:pt x="27028" y="11482"/>
                      <a:pt x="26916" y="12302"/>
                    </a:cubicBezTo>
                    <a:cubicBezTo>
                      <a:pt x="26879" y="12601"/>
                      <a:pt x="26805" y="12899"/>
                      <a:pt x="26693" y="13197"/>
                    </a:cubicBezTo>
                    <a:cubicBezTo>
                      <a:pt x="25537" y="13160"/>
                      <a:pt x="24531" y="12563"/>
                      <a:pt x="23449" y="12563"/>
                    </a:cubicBezTo>
                    <a:cubicBezTo>
                      <a:pt x="23226" y="12228"/>
                      <a:pt x="23114" y="11855"/>
                      <a:pt x="23151" y="11445"/>
                    </a:cubicBezTo>
                    <a:cubicBezTo>
                      <a:pt x="23039" y="10289"/>
                      <a:pt x="22965" y="9134"/>
                      <a:pt x="22890" y="7941"/>
                    </a:cubicBezTo>
                    <a:cubicBezTo>
                      <a:pt x="22890" y="7680"/>
                      <a:pt x="22890" y="7456"/>
                      <a:pt x="22592" y="7381"/>
                    </a:cubicBezTo>
                    <a:cubicBezTo>
                      <a:pt x="22256" y="7270"/>
                      <a:pt x="21884" y="7493"/>
                      <a:pt x="21809" y="7829"/>
                    </a:cubicBezTo>
                    <a:cubicBezTo>
                      <a:pt x="21772" y="7941"/>
                      <a:pt x="21772" y="8090"/>
                      <a:pt x="21735" y="8239"/>
                    </a:cubicBezTo>
                    <a:cubicBezTo>
                      <a:pt x="21436" y="9283"/>
                      <a:pt x="21175" y="10364"/>
                      <a:pt x="20877" y="11445"/>
                    </a:cubicBezTo>
                    <a:cubicBezTo>
                      <a:pt x="20803" y="11631"/>
                      <a:pt x="20691" y="11818"/>
                      <a:pt x="20579" y="12004"/>
                    </a:cubicBezTo>
                    <a:cubicBezTo>
                      <a:pt x="19162" y="11967"/>
                      <a:pt x="17783" y="11780"/>
                      <a:pt x="16441" y="11408"/>
                    </a:cubicBezTo>
                    <a:cubicBezTo>
                      <a:pt x="16254" y="10811"/>
                      <a:pt x="16217" y="10177"/>
                      <a:pt x="16329" y="9544"/>
                    </a:cubicBezTo>
                    <a:cubicBezTo>
                      <a:pt x="16366" y="8723"/>
                      <a:pt x="16329" y="7866"/>
                      <a:pt x="16217" y="7046"/>
                    </a:cubicBezTo>
                    <a:cubicBezTo>
                      <a:pt x="16217" y="6971"/>
                      <a:pt x="16180" y="6897"/>
                      <a:pt x="16143" y="6860"/>
                    </a:cubicBezTo>
                    <a:cubicBezTo>
                      <a:pt x="16068" y="6748"/>
                      <a:pt x="15956" y="6599"/>
                      <a:pt x="15882" y="6599"/>
                    </a:cubicBezTo>
                    <a:cubicBezTo>
                      <a:pt x="15770" y="6599"/>
                      <a:pt x="15509" y="6636"/>
                      <a:pt x="15434" y="6710"/>
                    </a:cubicBezTo>
                    <a:cubicBezTo>
                      <a:pt x="15248" y="7009"/>
                      <a:pt x="15136" y="7344"/>
                      <a:pt x="15024" y="7642"/>
                    </a:cubicBezTo>
                    <a:cubicBezTo>
                      <a:pt x="14689" y="8649"/>
                      <a:pt x="14279" y="9618"/>
                      <a:pt x="13831" y="10587"/>
                    </a:cubicBezTo>
                    <a:close/>
                  </a:path>
                </a:pathLst>
              </a:custGeom>
              <a:solidFill>
                <a:srgbClr val="906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7997375" y="2521025"/>
                <a:ext cx="4091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3273" extrusionOk="0">
                    <a:moveTo>
                      <a:pt x="6487" y="12713"/>
                    </a:moveTo>
                    <a:cubicBezTo>
                      <a:pt x="6674" y="12415"/>
                      <a:pt x="6897" y="12191"/>
                      <a:pt x="7084" y="11893"/>
                    </a:cubicBezTo>
                    <a:cubicBezTo>
                      <a:pt x="7755" y="10887"/>
                      <a:pt x="7568" y="9992"/>
                      <a:pt x="6562" y="9283"/>
                    </a:cubicBezTo>
                    <a:cubicBezTo>
                      <a:pt x="5928" y="8873"/>
                      <a:pt x="5183" y="8612"/>
                      <a:pt x="4400" y="8575"/>
                    </a:cubicBezTo>
                    <a:cubicBezTo>
                      <a:pt x="3020" y="8351"/>
                      <a:pt x="1604" y="8426"/>
                      <a:pt x="262" y="8799"/>
                    </a:cubicBezTo>
                    <a:cubicBezTo>
                      <a:pt x="112" y="7904"/>
                      <a:pt x="1" y="6972"/>
                      <a:pt x="1" y="6077"/>
                    </a:cubicBezTo>
                    <a:cubicBezTo>
                      <a:pt x="1" y="5854"/>
                      <a:pt x="38" y="5593"/>
                      <a:pt x="187" y="5406"/>
                    </a:cubicBezTo>
                    <a:cubicBezTo>
                      <a:pt x="933" y="3952"/>
                      <a:pt x="1939" y="2610"/>
                      <a:pt x="3207" y="1567"/>
                    </a:cubicBezTo>
                    <a:cubicBezTo>
                      <a:pt x="4511" y="485"/>
                      <a:pt x="6226" y="1"/>
                      <a:pt x="7904" y="150"/>
                    </a:cubicBezTo>
                    <a:cubicBezTo>
                      <a:pt x="8650" y="262"/>
                      <a:pt x="9358" y="485"/>
                      <a:pt x="9992" y="821"/>
                    </a:cubicBezTo>
                    <a:cubicBezTo>
                      <a:pt x="11669" y="1716"/>
                      <a:pt x="13123" y="2983"/>
                      <a:pt x="14204" y="4512"/>
                    </a:cubicBezTo>
                    <a:cubicBezTo>
                      <a:pt x="15174" y="5742"/>
                      <a:pt x="15845" y="7159"/>
                      <a:pt x="16180" y="8650"/>
                    </a:cubicBezTo>
                    <a:cubicBezTo>
                      <a:pt x="16292" y="9023"/>
                      <a:pt x="16292" y="9433"/>
                      <a:pt x="16366" y="9731"/>
                    </a:cubicBezTo>
                    <a:lnTo>
                      <a:pt x="15136" y="10924"/>
                    </a:lnTo>
                    <a:cubicBezTo>
                      <a:pt x="14913" y="11185"/>
                      <a:pt x="14689" y="11408"/>
                      <a:pt x="14428" y="11632"/>
                    </a:cubicBezTo>
                    <a:cubicBezTo>
                      <a:pt x="14092" y="12042"/>
                      <a:pt x="13496" y="12117"/>
                      <a:pt x="13049" y="11856"/>
                    </a:cubicBezTo>
                    <a:cubicBezTo>
                      <a:pt x="12899" y="11781"/>
                      <a:pt x="12750" y="11707"/>
                      <a:pt x="12564" y="11632"/>
                    </a:cubicBezTo>
                    <a:cubicBezTo>
                      <a:pt x="12191" y="11446"/>
                      <a:pt x="11781" y="11744"/>
                      <a:pt x="11818" y="12154"/>
                    </a:cubicBezTo>
                    <a:lnTo>
                      <a:pt x="11818" y="12862"/>
                    </a:lnTo>
                    <a:cubicBezTo>
                      <a:pt x="11781" y="13011"/>
                      <a:pt x="11744" y="13123"/>
                      <a:pt x="11706" y="13272"/>
                    </a:cubicBezTo>
                    <a:cubicBezTo>
                      <a:pt x="10812" y="13086"/>
                      <a:pt x="9992" y="12900"/>
                      <a:pt x="9134" y="12750"/>
                    </a:cubicBezTo>
                    <a:cubicBezTo>
                      <a:pt x="8277" y="12601"/>
                      <a:pt x="7382" y="12564"/>
                      <a:pt x="6487" y="12713"/>
                    </a:cubicBezTo>
                    <a:close/>
                  </a:path>
                </a:pathLst>
              </a:custGeom>
              <a:solidFill>
                <a:srgbClr val="906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7430725" y="3962825"/>
                <a:ext cx="589975" cy="176175"/>
              </a:xfrm>
              <a:custGeom>
                <a:avLst/>
                <a:gdLst/>
                <a:ahLst/>
                <a:cxnLst/>
                <a:rect l="l" t="t" r="r" b="b"/>
                <a:pathLst>
                  <a:path w="23599" h="7047" extrusionOk="0">
                    <a:moveTo>
                      <a:pt x="1343" y="560"/>
                    </a:moveTo>
                    <a:cubicBezTo>
                      <a:pt x="1976" y="485"/>
                      <a:pt x="2647" y="485"/>
                      <a:pt x="3281" y="597"/>
                    </a:cubicBezTo>
                    <a:cubicBezTo>
                      <a:pt x="4847" y="746"/>
                      <a:pt x="6413" y="821"/>
                      <a:pt x="8016" y="746"/>
                    </a:cubicBezTo>
                    <a:cubicBezTo>
                      <a:pt x="10178" y="672"/>
                      <a:pt x="12377" y="597"/>
                      <a:pt x="14540" y="485"/>
                    </a:cubicBezTo>
                    <a:cubicBezTo>
                      <a:pt x="15360" y="448"/>
                      <a:pt x="16217" y="374"/>
                      <a:pt x="17037" y="336"/>
                    </a:cubicBezTo>
                    <a:cubicBezTo>
                      <a:pt x="18379" y="224"/>
                      <a:pt x="19722" y="187"/>
                      <a:pt x="21026" y="75"/>
                    </a:cubicBezTo>
                    <a:cubicBezTo>
                      <a:pt x="21399" y="1"/>
                      <a:pt x="21772" y="113"/>
                      <a:pt x="22070" y="374"/>
                    </a:cubicBezTo>
                    <a:cubicBezTo>
                      <a:pt x="22480" y="784"/>
                      <a:pt x="22853" y="1268"/>
                      <a:pt x="23189" y="1790"/>
                    </a:cubicBezTo>
                    <a:cubicBezTo>
                      <a:pt x="23599" y="2648"/>
                      <a:pt x="23561" y="3654"/>
                      <a:pt x="23039" y="4474"/>
                    </a:cubicBezTo>
                    <a:cubicBezTo>
                      <a:pt x="22816" y="4922"/>
                      <a:pt x="22368" y="5183"/>
                      <a:pt x="21884" y="5145"/>
                    </a:cubicBezTo>
                    <a:cubicBezTo>
                      <a:pt x="21548" y="5108"/>
                      <a:pt x="21213" y="5071"/>
                      <a:pt x="20914" y="4959"/>
                    </a:cubicBezTo>
                    <a:cubicBezTo>
                      <a:pt x="20691" y="4922"/>
                      <a:pt x="20430" y="4847"/>
                      <a:pt x="20243" y="4773"/>
                    </a:cubicBezTo>
                    <a:cubicBezTo>
                      <a:pt x="19945" y="4698"/>
                      <a:pt x="19610" y="4773"/>
                      <a:pt x="19423" y="5033"/>
                    </a:cubicBezTo>
                    <a:cubicBezTo>
                      <a:pt x="19088" y="5406"/>
                      <a:pt x="18752" y="5742"/>
                      <a:pt x="18342" y="6077"/>
                    </a:cubicBezTo>
                    <a:cubicBezTo>
                      <a:pt x="17783" y="6562"/>
                      <a:pt x="16926" y="6599"/>
                      <a:pt x="16292" y="6115"/>
                    </a:cubicBezTo>
                    <a:cubicBezTo>
                      <a:pt x="15994" y="5928"/>
                      <a:pt x="15733" y="5667"/>
                      <a:pt x="15434" y="5444"/>
                    </a:cubicBezTo>
                    <a:cubicBezTo>
                      <a:pt x="15285" y="5332"/>
                      <a:pt x="15136" y="5183"/>
                      <a:pt x="14950" y="5071"/>
                    </a:cubicBezTo>
                    <a:cubicBezTo>
                      <a:pt x="14726" y="4810"/>
                      <a:pt x="14279" y="4884"/>
                      <a:pt x="14092" y="5183"/>
                    </a:cubicBezTo>
                    <a:cubicBezTo>
                      <a:pt x="13943" y="5332"/>
                      <a:pt x="13794" y="5555"/>
                      <a:pt x="13608" y="5705"/>
                    </a:cubicBezTo>
                    <a:cubicBezTo>
                      <a:pt x="12750" y="6674"/>
                      <a:pt x="11371" y="7047"/>
                      <a:pt x="10141" y="6637"/>
                    </a:cubicBezTo>
                    <a:cubicBezTo>
                      <a:pt x="9022" y="6376"/>
                      <a:pt x="8053" y="5630"/>
                      <a:pt x="7531" y="4586"/>
                    </a:cubicBezTo>
                    <a:cubicBezTo>
                      <a:pt x="7456" y="4474"/>
                      <a:pt x="7419" y="4362"/>
                      <a:pt x="7345" y="4251"/>
                    </a:cubicBezTo>
                    <a:cubicBezTo>
                      <a:pt x="7195" y="3878"/>
                      <a:pt x="6711" y="3841"/>
                      <a:pt x="6524" y="4176"/>
                    </a:cubicBezTo>
                    <a:cubicBezTo>
                      <a:pt x="6338" y="4325"/>
                      <a:pt x="6226" y="4549"/>
                      <a:pt x="6040" y="4698"/>
                    </a:cubicBezTo>
                    <a:cubicBezTo>
                      <a:pt x="4810" y="6003"/>
                      <a:pt x="3281" y="6264"/>
                      <a:pt x="1604" y="5854"/>
                    </a:cubicBezTo>
                    <a:cubicBezTo>
                      <a:pt x="1305" y="5742"/>
                      <a:pt x="1044" y="5630"/>
                      <a:pt x="783" y="5444"/>
                    </a:cubicBezTo>
                    <a:cubicBezTo>
                      <a:pt x="261" y="5108"/>
                      <a:pt x="0" y="4512"/>
                      <a:pt x="75" y="3878"/>
                    </a:cubicBezTo>
                    <a:cubicBezTo>
                      <a:pt x="150" y="3468"/>
                      <a:pt x="224" y="3095"/>
                      <a:pt x="336" y="2722"/>
                    </a:cubicBezTo>
                    <a:cubicBezTo>
                      <a:pt x="634" y="1977"/>
                      <a:pt x="970" y="1231"/>
                      <a:pt x="1343" y="5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8189375" y="3132425"/>
                <a:ext cx="192950" cy="197600"/>
              </a:xfrm>
              <a:custGeom>
                <a:avLst/>
                <a:gdLst/>
                <a:ahLst/>
                <a:cxnLst/>
                <a:rect l="l" t="t" r="r" b="b"/>
                <a:pathLst>
                  <a:path w="7718" h="7904" extrusionOk="0">
                    <a:moveTo>
                      <a:pt x="6636" y="1939"/>
                    </a:moveTo>
                    <a:cubicBezTo>
                      <a:pt x="6450" y="2610"/>
                      <a:pt x="6151" y="3244"/>
                      <a:pt x="5741" y="3803"/>
                    </a:cubicBezTo>
                    <a:cubicBezTo>
                      <a:pt x="5592" y="3989"/>
                      <a:pt x="5480" y="4176"/>
                      <a:pt x="5369" y="4399"/>
                    </a:cubicBezTo>
                    <a:cubicBezTo>
                      <a:pt x="5331" y="4549"/>
                      <a:pt x="5369" y="4735"/>
                      <a:pt x="5480" y="4884"/>
                    </a:cubicBezTo>
                    <a:cubicBezTo>
                      <a:pt x="5592" y="5033"/>
                      <a:pt x="5779" y="5033"/>
                      <a:pt x="5928" y="4921"/>
                    </a:cubicBezTo>
                    <a:cubicBezTo>
                      <a:pt x="6114" y="4847"/>
                      <a:pt x="6263" y="4698"/>
                      <a:pt x="6412" y="4586"/>
                    </a:cubicBezTo>
                    <a:cubicBezTo>
                      <a:pt x="6636" y="4437"/>
                      <a:pt x="6860" y="4288"/>
                      <a:pt x="7083" y="4176"/>
                    </a:cubicBezTo>
                    <a:cubicBezTo>
                      <a:pt x="7307" y="4101"/>
                      <a:pt x="7568" y="4138"/>
                      <a:pt x="7717" y="4325"/>
                    </a:cubicBezTo>
                    <a:cubicBezTo>
                      <a:pt x="7568" y="4959"/>
                      <a:pt x="7195" y="5481"/>
                      <a:pt x="6673" y="5853"/>
                    </a:cubicBezTo>
                    <a:cubicBezTo>
                      <a:pt x="6412" y="6002"/>
                      <a:pt x="6151" y="6189"/>
                      <a:pt x="5928" y="6375"/>
                    </a:cubicBezTo>
                    <a:cubicBezTo>
                      <a:pt x="5816" y="6487"/>
                      <a:pt x="5779" y="6673"/>
                      <a:pt x="5779" y="6823"/>
                    </a:cubicBezTo>
                    <a:cubicBezTo>
                      <a:pt x="5816" y="7009"/>
                      <a:pt x="5965" y="7121"/>
                      <a:pt x="6114" y="7158"/>
                    </a:cubicBezTo>
                    <a:lnTo>
                      <a:pt x="6338" y="7158"/>
                    </a:lnTo>
                    <a:cubicBezTo>
                      <a:pt x="6562" y="7158"/>
                      <a:pt x="6860" y="7121"/>
                      <a:pt x="6860" y="7456"/>
                    </a:cubicBezTo>
                    <a:cubicBezTo>
                      <a:pt x="6822" y="7792"/>
                      <a:pt x="6562" y="7829"/>
                      <a:pt x="6338" y="7866"/>
                    </a:cubicBezTo>
                    <a:cubicBezTo>
                      <a:pt x="5928" y="7904"/>
                      <a:pt x="5518" y="7866"/>
                      <a:pt x="5145" y="7792"/>
                    </a:cubicBezTo>
                    <a:cubicBezTo>
                      <a:pt x="4474" y="7643"/>
                      <a:pt x="3803" y="7344"/>
                      <a:pt x="3206" y="6972"/>
                    </a:cubicBezTo>
                    <a:cubicBezTo>
                      <a:pt x="2796" y="6748"/>
                      <a:pt x="2386" y="6562"/>
                      <a:pt x="1976" y="6301"/>
                    </a:cubicBezTo>
                    <a:cubicBezTo>
                      <a:pt x="1566" y="6077"/>
                      <a:pt x="1230" y="5779"/>
                      <a:pt x="932" y="5406"/>
                    </a:cubicBezTo>
                    <a:cubicBezTo>
                      <a:pt x="298" y="4623"/>
                      <a:pt x="0" y="3617"/>
                      <a:pt x="75" y="2610"/>
                    </a:cubicBezTo>
                    <a:cubicBezTo>
                      <a:pt x="112" y="2349"/>
                      <a:pt x="187" y="2088"/>
                      <a:pt x="298" y="1864"/>
                    </a:cubicBezTo>
                    <a:cubicBezTo>
                      <a:pt x="410" y="1641"/>
                      <a:pt x="671" y="1641"/>
                      <a:pt x="820" y="1790"/>
                    </a:cubicBezTo>
                    <a:cubicBezTo>
                      <a:pt x="970" y="2013"/>
                      <a:pt x="1119" y="2237"/>
                      <a:pt x="1268" y="2461"/>
                    </a:cubicBezTo>
                    <a:cubicBezTo>
                      <a:pt x="1380" y="2610"/>
                      <a:pt x="1491" y="2759"/>
                      <a:pt x="1641" y="2908"/>
                    </a:cubicBezTo>
                    <a:cubicBezTo>
                      <a:pt x="1790" y="3095"/>
                      <a:pt x="2088" y="3057"/>
                      <a:pt x="2237" y="2871"/>
                    </a:cubicBezTo>
                    <a:cubicBezTo>
                      <a:pt x="2386" y="2610"/>
                      <a:pt x="2498" y="2312"/>
                      <a:pt x="2610" y="2051"/>
                    </a:cubicBezTo>
                    <a:cubicBezTo>
                      <a:pt x="2871" y="1492"/>
                      <a:pt x="3132" y="970"/>
                      <a:pt x="3430" y="448"/>
                    </a:cubicBezTo>
                    <a:cubicBezTo>
                      <a:pt x="3542" y="149"/>
                      <a:pt x="3803" y="0"/>
                      <a:pt x="4101" y="75"/>
                    </a:cubicBezTo>
                    <a:cubicBezTo>
                      <a:pt x="4250" y="410"/>
                      <a:pt x="4213" y="858"/>
                      <a:pt x="4026" y="1193"/>
                    </a:cubicBezTo>
                    <a:lnTo>
                      <a:pt x="3318" y="2759"/>
                    </a:lnTo>
                    <a:cubicBezTo>
                      <a:pt x="3206" y="2983"/>
                      <a:pt x="3094" y="3244"/>
                      <a:pt x="3355" y="3467"/>
                    </a:cubicBezTo>
                    <a:cubicBezTo>
                      <a:pt x="3654" y="3691"/>
                      <a:pt x="3840" y="3617"/>
                      <a:pt x="4138" y="3244"/>
                    </a:cubicBezTo>
                    <a:cubicBezTo>
                      <a:pt x="4623" y="2535"/>
                      <a:pt x="5369" y="2051"/>
                      <a:pt x="6189" y="1902"/>
                    </a:cubicBezTo>
                    <a:cubicBezTo>
                      <a:pt x="6338" y="1902"/>
                      <a:pt x="6487" y="1939"/>
                      <a:pt x="6636" y="1939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938625" y="3234000"/>
                <a:ext cx="206000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6525" extrusionOk="0">
                    <a:moveTo>
                      <a:pt x="821" y="1231"/>
                    </a:moveTo>
                    <a:cubicBezTo>
                      <a:pt x="1380" y="1157"/>
                      <a:pt x="1939" y="1380"/>
                      <a:pt x="2275" y="1865"/>
                    </a:cubicBezTo>
                    <a:cubicBezTo>
                      <a:pt x="2424" y="2051"/>
                      <a:pt x="2536" y="2238"/>
                      <a:pt x="2722" y="2387"/>
                    </a:cubicBezTo>
                    <a:cubicBezTo>
                      <a:pt x="2834" y="2461"/>
                      <a:pt x="3020" y="2499"/>
                      <a:pt x="3170" y="2461"/>
                    </a:cubicBezTo>
                    <a:cubicBezTo>
                      <a:pt x="3356" y="2387"/>
                      <a:pt x="3430" y="2200"/>
                      <a:pt x="3393" y="2051"/>
                    </a:cubicBezTo>
                    <a:cubicBezTo>
                      <a:pt x="3319" y="1828"/>
                      <a:pt x="3244" y="1604"/>
                      <a:pt x="3170" y="1380"/>
                    </a:cubicBezTo>
                    <a:cubicBezTo>
                      <a:pt x="2983" y="970"/>
                      <a:pt x="2983" y="486"/>
                      <a:pt x="3132" y="38"/>
                    </a:cubicBezTo>
                    <a:cubicBezTo>
                      <a:pt x="3281" y="150"/>
                      <a:pt x="3468" y="187"/>
                      <a:pt x="3542" y="299"/>
                    </a:cubicBezTo>
                    <a:cubicBezTo>
                      <a:pt x="3766" y="597"/>
                      <a:pt x="3990" y="970"/>
                      <a:pt x="4213" y="1306"/>
                    </a:cubicBezTo>
                    <a:cubicBezTo>
                      <a:pt x="4288" y="1455"/>
                      <a:pt x="4362" y="1604"/>
                      <a:pt x="4437" y="1716"/>
                    </a:cubicBezTo>
                    <a:cubicBezTo>
                      <a:pt x="4623" y="1902"/>
                      <a:pt x="4922" y="1865"/>
                      <a:pt x="5071" y="1678"/>
                    </a:cubicBezTo>
                    <a:cubicBezTo>
                      <a:pt x="5145" y="1529"/>
                      <a:pt x="5220" y="1380"/>
                      <a:pt x="5257" y="1194"/>
                    </a:cubicBezTo>
                    <a:cubicBezTo>
                      <a:pt x="5332" y="858"/>
                      <a:pt x="5406" y="486"/>
                      <a:pt x="5518" y="1"/>
                    </a:cubicBezTo>
                    <a:cubicBezTo>
                      <a:pt x="5705" y="225"/>
                      <a:pt x="5816" y="336"/>
                      <a:pt x="5816" y="448"/>
                    </a:cubicBezTo>
                    <a:cubicBezTo>
                      <a:pt x="5891" y="970"/>
                      <a:pt x="5928" y="1455"/>
                      <a:pt x="5965" y="1939"/>
                    </a:cubicBezTo>
                    <a:cubicBezTo>
                      <a:pt x="5965" y="2126"/>
                      <a:pt x="5965" y="2275"/>
                      <a:pt x="6003" y="2461"/>
                    </a:cubicBezTo>
                    <a:cubicBezTo>
                      <a:pt x="6040" y="2610"/>
                      <a:pt x="6152" y="2722"/>
                      <a:pt x="6301" y="2797"/>
                    </a:cubicBezTo>
                    <a:cubicBezTo>
                      <a:pt x="6487" y="2797"/>
                      <a:pt x="6637" y="2760"/>
                      <a:pt x="6748" y="2648"/>
                    </a:cubicBezTo>
                    <a:cubicBezTo>
                      <a:pt x="6897" y="2461"/>
                      <a:pt x="6972" y="2200"/>
                      <a:pt x="7121" y="2051"/>
                    </a:cubicBezTo>
                    <a:cubicBezTo>
                      <a:pt x="7270" y="1828"/>
                      <a:pt x="7457" y="1641"/>
                      <a:pt x="7680" y="1455"/>
                    </a:cubicBezTo>
                    <a:cubicBezTo>
                      <a:pt x="7755" y="1380"/>
                      <a:pt x="7904" y="1380"/>
                      <a:pt x="8016" y="1418"/>
                    </a:cubicBezTo>
                    <a:cubicBezTo>
                      <a:pt x="8165" y="1529"/>
                      <a:pt x="8240" y="1678"/>
                      <a:pt x="8240" y="1828"/>
                    </a:cubicBezTo>
                    <a:cubicBezTo>
                      <a:pt x="8240" y="2089"/>
                      <a:pt x="8202" y="2350"/>
                      <a:pt x="8128" y="2610"/>
                    </a:cubicBezTo>
                    <a:cubicBezTo>
                      <a:pt x="7867" y="3393"/>
                      <a:pt x="7419" y="4064"/>
                      <a:pt x="6786" y="4586"/>
                    </a:cubicBezTo>
                    <a:cubicBezTo>
                      <a:pt x="6562" y="4810"/>
                      <a:pt x="6264" y="5034"/>
                      <a:pt x="6003" y="5220"/>
                    </a:cubicBezTo>
                    <a:cubicBezTo>
                      <a:pt x="5742" y="5481"/>
                      <a:pt x="5406" y="5630"/>
                      <a:pt x="5034" y="5667"/>
                    </a:cubicBezTo>
                    <a:cubicBezTo>
                      <a:pt x="4512" y="5742"/>
                      <a:pt x="3990" y="5891"/>
                      <a:pt x="3505" y="6115"/>
                    </a:cubicBezTo>
                    <a:cubicBezTo>
                      <a:pt x="2238" y="6525"/>
                      <a:pt x="1231" y="6040"/>
                      <a:pt x="299" y="5257"/>
                    </a:cubicBezTo>
                    <a:cubicBezTo>
                      <a:pt x="38" y="5071"/>
                      <a:pt x="1" y="4735"/>
                      <a:pt x="150" y="4512"/>
                    </a:cubicBezTo>
                    <a:cubicBezTo>
                      <a:pt x="262" y="4288"/>
                      <a:pt x="523" y="4176"/>
                      <a:pt x="746" y="4251"/>
                    </a:cubicBezTo>
                    <a:cubicBezTo>
                      <a:pt x="1082" y="4325"/>
                      <a:pt x="1380" y="4474"/>
                      <a:pt x="1678" y="4549"/>
                    </a:cubicBezTo>
                    <a:cubicBezTo>
                      <a:pt x="1827" y="4586"/>
                      <a:pt x="2014" y="4549"/>
                      <a:pt x="2126" y="4437"/>
                    </a:cubicBezTo>
                    <a:cubicBezTo>
                      <a:pt x="2312" y="4288"/>
                      <a:pt x="2312" y="4027"/>
                      <a:pt x="2126" y="3878"/>
                    </a:cubicBezTo>
                    <a:cubicBezTo>
                      <a:pt x="2014" y="3692"/>
                      <a:pt x="1827" y="3542"/>
                      <a:pt x="1678" y="3393"/>
                    </a:cubicBezTo>
                    <a:cubicBezTo>
                      <a:pt x="1119" y="2797"/>
                      <a:pt x="821" y="2051"/>
                      <a:pt x="821" y="1231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7997375" y="2752175"/>
                <a:ext cx="168725" cy="12862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5145" extrusionOk="0">
                    <a:moveTo>
                      <a:pt x="2498" y="5145"/>
                    </a:moveTo>
                    <a:cubicBezTo>
                      <a:pt x="2424" y="5108"/>
                      <a:pt x="2387" y="5070"/>
                      <a:pt x="2349" y="5070"/>
                    </a:cubicBezTo>
                    <a:cubicBezTo>
                      <a:pt x="1678" y="3616"/>
                      <a:pt x="821" y="2274"/>
                      <a:pt x="1" y="858"/>
                    </a:cubicBezTo>
                    <a:cubicBezTo>
                      <a:pt x="1" y="858"/>
                      <a:pt x="1" y="820"/>
                      <a:pt x="38" y="709"/>
                    </a:cubicBezTo>
                    <a:cubicBezTo>
                      <a:pt x="411" y="410"/>
                      <a:pt x="858" y="224"/>
                      <a:pt x="1343" y="187"/>
                    </a:cubicBezTo>
                    <a:cubicBezTo>
                      <a:pt x="2647" y="0"/>
                      <a:pt x="3952" y="37"/>
                      <a:pt x="5220" y="373"/>
                    </a:cubicBezTo>
                    <a:cubicBezTo>
                      <a:pt x="5555" y="485"/>
                      <a:pt x="5854" y="634"/>
                      <a:pt x="6115" y="820"/>
                    </a:cubicBezTo>
                    <a:cubicBezTo>
                      <a:pt x="6636" y="1044"/>
                      <a:pt x="6748" y="1715"/>
                      <a:pt x="6375" y="2088"/>
                    </a:cubicBezTo>
                    <a:cubicBezTo>
                      <a:pt x="6226" y="2312"/>
                      <a:pt x="6115" y="2461"/>
                      <a:pt x="5928" y="2647"/>
                    </a:cubicBezTo>
                    <a:cubicBezTo>
                      <a:pt x="4996" y="3542"/>
                      <a:pt x="3952" y="4362"/>
                      <a:pt x="2834" y="4996"/>
                    </a:cubicBezTo>
                    <a:cubicBezTo>
                      <a:pt x="2722" y="5070"/>
                      <a:pt x="2610" y="5108"/>
                      <a:pt x="2498" y="51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7144600" y="2970250"/>
                <a:ext cx="9230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7271" extrusionOk="0">
                    <a:moveTo>
                      <a:pt x="3691" y="7270"/>
                    </a:moveTo>
                    <a:cubicBezTo>
                      <a:pt x="2871" y="7084"/>
                      <a:pt x="2126" y="6674"/>
                      <a:pt x="1604" y="6040"/>
                    </a:cubicBezTo>
                    <a:cubicBezTo>
                      <a:pt x="821" y="5033"/>
                      <a:pt x="299" y="3840"/>
                      <a:pt x="75" y="2573"/>
                    </a:cubicBezTo>
                    <a:cubicBezTo>
                      <a:pt x="1" y="2051"/>
                      <a:pt x="75" y="1492"/>
                      <a:pt x="299" y="1007"/>
                    </a:cubicBezTo>
                    <a:cubicBezTo>
                      <a:pt x="448" y="411"/>
                      <a:pt x="1044" y="1"/>
                      <a:pt x="1678" y="75"/>
                    </a:cubicBezTo>
                    <a:cubicBezTo>
                      <a:pt x="2237" y="38"/>
                      <a:pt x="2797" y="262"/>
                      <a:pt x="3207" y="634"/>
                    </a:cubicBezTo>
                    <a:cubicBezTo>
                      <a:pt x="3169" y="2834"/>
                      <a:pt x="3356" y="5071"/>
                      <a:pt x="3691" y="7270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8069150" y="3028050"/>
                <a:ext cx="107200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4288" h="6264" extrusionOk="0">
                    <a:moveTo>
                      <a:pt x="0" y="6263"/>
                    </a:moveTo>
                    <a:cubicBezTo>
                      <a:pt x="112" y="5853"/>
                      <a:pt x="187" y="5555"/>
                      <a:pt x="261" y="5294"/>
                    </a:cubicBezTo>
                    <a:cubicBezTo>
                      <a:pt x="559" y="4213"/>
                      <a:pt x="746" y="3132"/>
                      <a:pt x="783" y="2013"/>
                    </a:cubicBezTo>
                    <a:cubicBezTo>
                      <a:pt x="783" y="1603"/>
                      <a:pt x="932" y="1230"/>
                      <a:pt x="1156" y="895"/>
                    </a:cubicBezTo>
                    <a:cubicBezTo>
                      <a:pt x="1529" y="261"/>
                      <a:pt x="2274" y="0"/>
                      <a:pt x="2983" y="186"/>
                    </a:cubicBezTo>
                    <a:cubicBezTo>
                      <a:pt x="3654" y="336"/>
                      <a:pt x="4138" y="932"/>
                      <a:pt x="4175" y="1640"/>
                    </a:cubicBezTo>
                    <a:cubicBezTo>
                      <a:pt x="4287" y="2386"/>
                      <a:pt x="4101" y="3132"/>
                      <a:pt x="3654" y="3728"/>
                    </a:cubicBezTo>
                    <a:cubicBezTo>
                      <a:pt x="2759" y="4958"/>
                      <a:pt x="1454" y="5816"/>
                      <a:pt x="0" y="6263"/>
                    </a:cubicBezTo>
                    <a:close/>
                  </a:path>
                </a:pathLst>
              </a:custGeom>
              <a:solidFill>
                <a:srgbClr val="FFEF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7903250" y="2584400"/>
                <a:ext cx="80175" cy="161275"/>
              </a:xfrm>
              <a:custGeom>
                <a:avLst/>
                <a:gdLst/>
                <a:ahLst/>
                <a:cxnLst/>
                <a:rect l="l" t="t" r="r" b="b"/>
                <a:pathLst>
                  <a:path w="3207" h="6451" extrusionOk="0">
                    <a:moveTo>
                      <a:pt x="2945" y="6413"/>
                    </a:moveTo>
                    <a:cubicBezTo>
                      <a:pt x="2834" y="6413"/>
                      <a:pt x="2796" y="6450"/>
                      <a:pt x="2796" y="6413"/>
                    </a:cubicBezTo>
                    <a:lnTo>
                      <a:pt x="75" y="3766"/>
                    </a:lnTo>
                    <a:cubicBezTo>
                      <a:pt x="0" y="3058"/>
                      <a:pt x="149" y="2349"/>
                      <a:pt x="522" y="1753"/>
                    </a:cubicBezTo>
                    <a:cubicBezTo>
                      <a:pt x="821" y="1045"/>
                      <a:pt x="1305" y="448"/>
                      <a:pt x="1939" y="1"/>
                    </a:cubicBezTo>
                    <a:cubicBezTo>
                      <a:pt x="2386" y="858"/>
                      <a:pt x="2610" y="1753"/>
                      <a:pt x="2684" y="2685"/>
                    </a:cubicBezTo>
                    <a:cubicBezTo>
                      <a:pt x="2759" y="3952"/>
                      <a:pt x="3206" y="5183"/>
                      <a:pt x="2945" y="64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7675850" y="4268525"/>
                <a:ext cx="60600" cy="11652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4661" extrusionOk="0">
                    <a:moveTo>
                      <a:pt x="1081" y="0"/>
                    </a:moveTo>
                    <a:cubicBezTo>
                      <a:pt x="2088" y="970"/>
                      <a:pt x="2423" y="2051"/>
                      <a:pt x="1939" y="3281"/>
                    </a:cubicBezTo>
                    <a:cubicBezTo>
                      <a:pt x="1790" y="3617"/>
                      <a:pt x="1603" y="3915"/>
                      <a:pt x="1342" y="4176"/>
                    </a:cubicBezTo>
                    <a:cubicBezTo>
                      <a:pt x="969" y="4660"/>
                      <a:pt x="186" y="4474"/>
                      <a:pt x="112" y="3878"/>
                    </a:cubicBezTo>
                    <a:cubicBezTo>
                      <a:pt x="37" y="3654"/>
                      <a:pt x="0" y="3393"/>
                      <a:pt x="37" y="3169"/>
                    </a:cubicBezTo>
                    <a:cubicBezTo>
                      <a:pt x="75" y="2051"/>
                      <a:pt x="447" y="970"/>
                      <a:pt x="10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8070075" y="4281575"/>
                <a:ext cx="5127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4624" extrusionOk="0">
                    <a:moveTo>
                      <a:pt x="709" y="0"/>
                    </a:moveTo>
                    <a:cubicBezTo>
                      <a:pt x="1193" y="671"/>
                      <a:pt x="1603" y="1417"/>
                      <a:pt x="1864" y="2200"/>
                    </a:cubicBezTo>
                    <a:cubicBezTo>
                      <a:pt x="2051" y="2685"/>
                      <a:pt x="2051" y="3206"/>
                      <a:pt x="1939" y="3691"/>
                    </a:cubicBezTo>
                    <a:cubicBezTo>
                      <a:pt x="1864" y="4027"/>
                      <a:pt x="1678" y="4325"/>
                      <a:pt x="1380" y="4511"/>
                    </a:cubicBezTo>
                    <a:cubicBezTo>
                      <a:pt x="1231" y="4623"/>
                      <a:pt x="970" y="4623"/>
                      <a:pt x="858" y="4474"/>
                    </a:cubicBezTo>
                    <a:cubicBezTo>
                      <a:pt x="709" y="4325"/>
                      <a:pt x="597" y="4138"/>
                      <a:pt x="522" y="3989"/>
                    </a:cubicBezTo>
                    <a:cubicBezTo>
                      <a:pt x="112" y="2983"/>
                      <a:pt x="0" y="1864"/>
                      <a:pt x="187" y="821"/>
                    </a:cubicBezTo>
                    <a:cubicBezTo>
                      <a:pt x="224" y="485"/>
                      <a:pt x="411" y="187"/>
                      <a:pt x="7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7558400" y="3186475"/>
                <a:ext cx="1435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5146" extrusionOk="0">
                    <a:moveTo>
                      <a:pt x="5556" y="1"/>
                    </a:moveTo>
                    <a:cubicBezTo>
                      <a:pt x="5742" y="1119"/>
                      <a:pt x="5705" y="2237"/>
                      <a:pt x="5369" y="3319"/>
                    </a:cubicBezTo>
                    <a:cubicBezTo>
                      <a:pt x="5034" y="4511"/>
                      <a:pt x="3729" y="5145"/>
                      <a:pt x="2573" y="4661"/>
                    </a:cubicBezTo>
                    <a:cubicBezTo>
                      <a:pt x="933" y="3990"/>
                      <a:pt x="1" y="2312"/>
                      <a:pt x="299" y="560"/>
                    </a:cubicBezTo>
                    <a:cubicBezTo>
                      <a:pt x="299" y="523"/>
                      <a:pt x="336" y="485"/>
                      <a:pt x="336" y="485"/>
                    </a:cubicBezTo>
                    <a:cubicBezTo>
                      <a:pt x="2051" y="187"/>
                      <a:pt x="3803" y="1"/>
                      <a:pt x="55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7880875" y="3758725"/>
                <a:ext cx="49425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387" extrusionOk="0">
                    <a:moveTo>
                      <a:pt x="1119" y="0"/>
                    </a:moveTo>
                    <a:cubicBezTo>
                      <a:pt x="1492" y="597"/>
                      <a:pt x="1790" y="1231"/>
                      <a:pt x="1976" y="1902"/>
                    </a:cubicBezTo>
                    <a:cubicBezTo>
                      <a:pt x="1678" y="2312"/>
                      <a:pt x="1082" y="2386"/>
                      <a:pt x="672" y="2088"/>
                    </a:cubicBezTo>
                    <a:cubicBezTo>
                      <a:pt x="262" y="1939"/>
                      <a:pt x="1" y="1492"/>
                      <a:pt x="38" y="1044"/>
                    </a:cubicBezTo>
                    <a:cubicBezTo>
                      <a:pt x="112" y="411"/>
                      <a:pt x="560" y="187"/>
                      <a:pt x="11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50"/>
              <p:cNvSpPr/>
              <p:nvPr/>
            </p:nvSpPr>
            <p:spPr>
              <a:xfrm>
                <a:off x="7454950" y="3837000"/>
                <a:ext cx="40100" cy="6062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425" extrusionOk="0">
                    <a:moveTo>
                      <a:pt x="1" y="2126"/>
                    </a:moveTo>
                    <a:cubicBezTo>
                      <a:pt x="75" y="1679"/>
                      <a:pt x="113" y="1194"/>
                      <a:pt x="187" y="784"/>
                    </a:cubicBezTo>
                    <a:cubicBezTo>
                      <a:pt x="262" y="560"/>
                      <a:pt x="299" y="336"/>
                      <a:pt x="374" y="113"/>
                    </a:cubicBezTo>
                    <a:cubicBezTo>
                      <a:pt x="858" y="1"/>
                      <a:pt x="1306" y="262"/>
                      <a:pt x="1417" y="747"/>
                    </a:cubicBezTo>
                    <a:cubicBezTo>
                      <a:pt x="1604" y="1119"/>
                      <a:pt x="1567" y="1604"/>
                      <a:pt x="1306" y="1977"/>
                    </a:cubicBezTo>
                    <a:cubicBezTo>
                      <a:pt x="970" y="2350"/>
                      <a:pt x="411" y="2424"/>
                      <a:pt x="1" y="21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50"/>
              <p:cNvSpPr/>
              <p:nvPr/>
            </p:nvSpPr>
            <p:spPr>
              <a:xfrm>
                <a:off x="7588225" y="3737275"/>
                <a:ext cx="69925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760" extrusionOk="0">
                    <a:moveTo>
                      <a:pt x="1343" y="2722"/>
                    </a:moveTo>
                    <a:cubicBezTo>
                      <a:pt x="597" y="2722"/>
                      <a:pt x="1" y="2089"/>
                      <a:pt x="38" y="1380"/>
                    </a:cubicBezTo>
                    <a:cubicBezTo>
                      <a:pt x="150" y="560"/>
                      <a:pt x="821" y="1"/>
                      <a:pt x="1641" y="38"/>
                    </a:cubicBezTo>
                    <a:cubicBezTo>
                      <a:pt x="2312" y="187"/>
                      <a:pt x="2797" y="784"/>
                      <a:pt x="2797" y="1455"/>
                    </a:cubicBezTo>
                    <a:cubicBezTo>
                      <a:pt x="2685" y="2200"/>
                      <a:pt x="2088" y="2760"/>
                      <a:pt x="1343" y="2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7728025" y="3841675"/>
                <a:ext cx="6900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2797" extrusionOk="0">
                    <a:moveTo>
                      <a:pt x="2759" y="1492"/>
                    </a:moveTo>
                    <a:cubicBezTo>
                      <a:pt x="2759" y="2424"/>
                      <a:pt x="2238" y="2796"/>
                      <a:pt x="1417" y="2722"/>
                    </a:cubicBezTo>
                    <a:cubicBezTo>
                      <a:pt x="523" y="2684"/>
                      <a:pt x="1" y="1752"/>
                      <a:pt x="411" y="970"/>
                    </a:cubicBezTo>
                    <a:cubicBezTo>
                      <a:pt x="672" y="560"/>
                      <a:pt x="1045" y="299"/>
                      <a:pt x="1492" y="149"/>
                    </a:cubicBezTo>
                    <a:cubicBezTo>
                      <a:pt x="1902" y="0"/>
                      <a:pt x="2498" y="410"/>
                      <a:pt x="2648" y="932"/>
                    </a:cubicBezTo>
                    <a:cubicBezTo>
                      <a:pt x="2685" y="1119"/>
                      <a:pt x="2722" y="1305"/>
                      <a:pt x="2759" y="14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7828675" y="3080225"/>
                <a:ext cx="140775" cy="1435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5742" extrusionOk="0">
                    <a:moveTo>
                      <a:pt x="4400" y="448"/>
                    </a:moveTo>
                    <a:cubicBezTo>
                      <a:pt x="3654" y="38"/>
                      <a:pt x="2722" y="1"/>
                      <a:pt x="1940" y="336"/>
                    </a:cubicBezTo>
                    <a:cubicBezTo>
                      <a:pt x="896" y="709"/>
                      <a:pt x="150" y="1641"/>
                      <a:pt x="76" y="2759"/>
                    </a:cubicBezTo>
                    <a:cubicBezTo>
                      <a:pt x="1" y="3542"/>
                      <a:pt x="299" y="4325"/>
                      <a:pt x="858" y="4884"/>
                    </a:cubicBezTo>
                    <a:cubicBezTo>
                      <a:pt x="1268" y="5294"/>
                      <a:pt x="1865" y="5518"/>
                      <a:pt x="2424" y="5518"/>
                    </a:cubicBezTo>
                    <a:cubicBezTo>
                      <a:pt x="2611" y="5555"/>
                      <a:pt x="2834" y="5593"/>
                      <a:pt x="3021" y="5630"/>
                    </a:cubicBezTo>
                    <a:cubicBezTo>
                      <a:pt x="4586" y="5742"/>
                      <a:pt x="5630" y="3990"/>
                      <a:pt x="5556" y="2573"/>
                    </a:cubicBezTo>
                    <a:cubicBezTo>
                      <a:pt x="5556" y="1716"/>
                      <a:pt x="5108" y="933"/>
                      <a:pt x="4400" y="448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7264825" y="3098875"/>
                <a:ext cx="139825" cy="14447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5779" extrusionOk="0">
                    <a:moveTo>
                      <a:pt x="5593" y="2759"/>
                    </a:moveTo>
                    <a:cubicBezTo>
                      <a:pt x="5481" y="1603"/>
                      <a:pt x="4698" y="634"/>
                      <a:pt x="3580" y="336"/>
                    </a:cubicBezTo>
                    <a:cubicBezTo>
                      <a:pt x="2424" y="0"/>
                      <a:pt x="1231" y="522"/>
                      <a:pt x="634" y="1566"/>
                    </a:cubicBezTo>
                    <a:cubicBezTo>
                      <a:pt x="1" y="2796"/>
                      <a:pt x="411" y="4287"/>
                      <a:pt x="1566" y="5033"/>
                    </a:cubicBezTo>
                    <a:cubicBezTo>
                      <a:pt x="2573" y="5779"/>
                      <a:pt x="3990" y="5630"/>
                      <a:pt x="4847" y="4698"/>
                    </a:cubicBezTo>
                    <a:cubicBezTo>
                      <a:pt x="4959" y="4548"/>
                      <a:pt x="5071" y="4362"/>
                      <a:pt x="5145" y="4213"/>
                    </a:cubicBezTo>
                    <a:cubicBezTo>
                      <a:pt x="5444" y="3766"/>
                      <a:pt x="5593" y="3244"/>
                      <a:pt x="5593" y="2759"/>
                    </a:cubicBezTo>
                    <a:close/>
                  </a:path>
                </a:pathLst>
              </a:custGeom>
              <a:solidFill>
                <a:srgbClr val="FC64A0">
                  <a:alpha val="53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6913475" y="2496800"/>
                <a:ext cx="1517300" cy="1925525"/>
              </a:xfrm>
              <a:custGeom>
                <a:avLst/>
                <a:gdLst/>
                <a:ahLst/>
                <a:cxnLst/>
                <a:rect l="l" t="t" r="r" b="b"/>
                <a:pathLst>
                  <a:path w="60692" h="77021" extrusionOk="0">
                    <a:moveTo>
                      <a:pt x="38659" y="6524"/>
                    </a:moveTo>
                    <a:cubicBezTo>
                      <a:pt x="38920" y="5630"/>
                      <a:pt x="39293" y="4772"/>
                      <a:pt x="39852" y="3989"/>
                    </a:cubicBezTo>
                    <a:cubicBezTo>
                      <a:pt x="40076" y="3691"/>
                      <a:pt x="40300" y="3430"/>
                      <a:pt x="40561" y="3132"/>
                    </a:cubicBezTo>
                    <a:cubicBezTo>
                      <a:pt x="40672" y="2983"/>
                      <a:pt x="40859" y="2871"/>
                      <a:pt x="41008" y="2759"/>
                    </a:cubicBezTo>
                    <a:cubicBezTo>
                      <a:pt x="41716" y="2349"/>
                      <a:pt x="42164" y="2498"/>
                      <a:pt x="42462" y="3244"/>
                    </a:cubicBezTo>
                    <a:cubicBezTo>
                      <a:pt x="42536" y="3468"/>
                      <a:pt x="42611" y="3766"/>
                      <a:pt x="42686" y="3989"/>
                    </a:cubicBezTo>
                    <a:cubicBezTo>
                      <a:pt x="42797" y="4400"/>
                      <a:pt x="42909" y="4772"/>
                      <a:pt x="43021" y="5182"/>
                    </a:cubicBezTo>
                    <a:cubicBezTo>
                      <a:pt x="43431" y="5033"/>
                      <a:pt x="43506" y="4698"/>
                      <a:pt x="43692" y="4400"/>
                    </a:cubicBezTo>
                    <a:cubicBezTo>
                      <a:pt x="44289" y="3505"/>
                      <a:pt x="45034" y="2647"/>
                      <a:pt x="45892" y="1939"/>
                    </a:cubicBezTo>
                    <a:cubicBezTo>
                      <a:pt x="47457" y="597"/>
                      <a:pt x="49545" y="1"/>
                      <a:pt x="51633" y="299"/>
                    </a:cubicBezTo>
                    <a:cubicBezTo>
                      <a:pt x="52229" y="373"/>
                      <a:pt x="52788" y="560"/>
                      <a:pt x="53348" y="821"/>
                    </a:cubicBezTo>
                    <a:cubicBezTo>
                      <a:pt x="56852" y="2461"/>
                      <a:pt x="59424" y="5592"/>
                      <a:pt x="60393" y="9320"/>
                    </a:cubicBezTo>
                    <a:cubicBezTo>
                      <a:pt x="60505" y="9842"/>
                      <a:pt x="60617" y="10364"/>
                      <a:pt x="60654" y="10924"/>
                    </a:cubicBezTo>
                    <a:cubicBezTo>
                      <a:pt x="60692" y="11483"/>
                      <a:pt x="60543" y="11669"/>
                      <a:pt x="59983" y="11856"/>
                    </a:cubicBezTo>
                    <a:cubicBezTo>
                      <a:pt x="59722" y="11930"/>
                      <a:pt x="59499" y="12079"/>
                      <a:pt x="59350" y="12303"/>
                    </a:cubicBezTo>
                    <a:cubicBezTo>
                      <a:pt x="58977" y="12676"/>
                      <a:pt x="58641" y="13048"/>
                      <a:pt x="58269" y="13384"/>
                    </a:cubicBezTo>
                    <a:cubicBezTo>
                      <a:pt x="57858" y="13794"/>
                      <a:pt x="57262" y="13980"/>
                      <a:pt x="56703" y="13869"/>
                    </a:cubicBezTo>
                    <a:cubicBezTo>
                      <a:pt x="56554" y="13831"/>
                      <a:pt x="56405" y="13831"/>
                      <a:pt x="56255" y="13869"/>
                    </a:cubicBezTo>
                    <a:cubicBezTo>
                      <a:pt x="56069" y="14316"/>
                      <a:pt x="55883" y="14726"/>
                      <a:pt x="55696" y="15136"/>
                    </a:cubicBezTo>
                    <a:cubicBezTo>
                      <a:pt x="55584" y="15472"/>
                      <a:pt x="55174" y="15621"/>
                      <a:pt x="54913" y="15360"/>
                    </a:cubicBezTo>
                    <a:cubicBezTo>
                      <a:pt x="53981" y="14726"/>
                      <a:pt x="52938" y="14651"/>
                      <a:pt x="51856" y="14540"/>
                    </a:cubicBezTo>
                    <a:cubicBezTo>
                      <a:pt x="51148" y="14502"/>
                      <a:pt x="50440" y="14465"/>
                      <a:pt x="49731" y="14465"/>
                    </a:cubicBezTo>
                    <a:cubicBezTo>
                      <a:pt x="49172" y="14465"/>
                      <a:pt x="48613" y="14689"/>
                      <a:pt x="48166" y="15062"/>
                    </a:cubicBezTo>
                    <a:cubicBezTo>
                      <a:pt x="47532" y="15583"/>
                      <a:pt x="46861" y="16105"/>
                      <a:pt x="46190" y="16627"/>
                    </a:cubicBezTo>
                    <a:cubicBezTo>
                      <a:pt x="46637" y="18081"/>
                      <a:pt x="46935" y="19535"/>
                      <a:pt x="47047" y="21064"/>
                    </a:cubicBezTo>
                    <a:cubicBezTo>
                      <a:pt x="47383" y="20915"/>
                      <a:pt x="47644" y="20803"/>
                      <a:pt x="47942" y="20691"/>
                    </a:cubicBezTo>
                    <a:cubicBezTo>
                      <a:pt x="48725" y="20393"/>
                      <a:pt x="49620" y="20504"/>
                      <a:pt x="50328" y="21026"/>
                    </a:cubicBezTo>
                    <a:cubicBezTo>
                      <a:pt x="50701" y="21287"/>
                      <a:pt x="50999" y="21697"/>
                      <a:pt x="51148" y="22145"/>
                    </a:cubicBezTo>
                    <a:cubicBezTo>
                      <a:pt x="51484" y="23077"/>
                      <a:pt x="51409" y="24083"/>
                      <a:pt x="50962" y="24978"/>
                    </a:cubicBezTo>
                    <a:cubicBezTo>
                      <a:pt x="50738" y="25351"/>
                      <a:pt x="50514" y="25724"/>
                      <a:pt x="50216" y="26059"/>
                    </a:cubicBezTo>
                    <a:cubicBezTo>
                      <a:pt x="49060" y="27364"/>
                      <a:pt x="47495" y="28259"/>
                      <a:pt x="45780" y="28631"/>
                    </a:cubicBezTo>
                    <a:cubicBezTo>
                      <a:pt x="45631" y="28855"/>
                      <a:pt x="45482" y="29153"/>
                      <a:pt x="45295" y="29414"/>
                    </a:cubicBezTo>
                    <a:cubicBezTo>
                      <a:pt x="43729" y="32285"/>
                      <a:pt x="41343" y="34671"/>
                      <a:pt x="38510" y="36274"/>
                    </a:cubicBezTo>
                    <a:cubicBezTo>
                      <a:pt x="37951" y="36572"/>
                      <a:pt x="37392" y="36833"/>
                      <a:pt x="36758" y="37131"/>
                    </a:cubicBezTo>
                    <a:cubicBezTo>
                      <a:pt x="38398" y="38622"/>
                      <a:pt x="40151" y="39778"/>
                      <a:pt x="42350" y="39965"/>
                    </a:cubicBezTo>
                    <a:cubicBezTo>
                      <a:pt x="43618" y="40114"/>
                      <a:pt x="44922" y="39890"/>
                      <a:pt x="46078" y="39331"/>
                    </a:cubicBezTo>
                    <a:cubicBezTo>
                      <a:pt x="46637" y="39070"/>
                      <a:pt x="47159" y="38734"/>
                      <a:pt x="47644" y="38399"/>
                    </a:cubicBezTo>
                    <a:cubicBezTo>
                      <a:pt x="49620" y="36870"/>
                      <a:pt x="51334" y="35044"/>
                      <a:pt x="52677" y="32956"/>
                    </a:cubicBezTo>
                    <a:cubicBezTo>
                      <a:pt x="52527" y="32583"/>
                      <a:pt x="52229" y="32285"/>
                      <a:pt x="51894" y="32061"/>
                    </a:cubicBezTo>
                    <a:cubicBezTo>
                      <a:pt x="50589" y="31017"/>
                      <a:pt x="50179" y="29601"/>
                      <a:pt x="50216" y="28035"/>
                    </a:cubicBezTo>
                    <a:cubicBezTo>
                      <a:pt x="50216" y="27550"/>
                      <a:pt x="50365" y="27103"/>
                      <a:pt x="50663" y="26693"/>
                    </a:cubicBezTo>
                    <a:cubicBezTo>
                      <a:pt x="50999" y="26096"/>
                      <a:pt x="51894" y="25985"/>
                      <a:pt x="52378" y="26506"/>
                    </a:cubicBezTo>
                    <a:cubicBezTo>
                      <a:pt x="52527" y="26618"/>
                      <a:pt x="52677" y="26767"/>
                      <a:pt x="52863" y="26954"/>
                    </a:cubicBezTo>
                    <a:cubicBezTo>
                      <a:pt x="53087" y="26544"/>
                      <a:pt x="53273" y="26208"/>
                      <a:pt x="53459" y="25835"/>
                    </a:cubicBezTo>
                    <a:cubicBezTo>
                      <a:pt x="53683" y="25388"/>
                      <a:pt x="54019" y="25015"/>
                      <a:pt x="54429" y="24717"/>
                    </a:cubicBezTo>
                    <a:cubicBezTo>
                      <a:pt x="55025" y="24232"/>
                      <a:pt x="55957" y="24568"/>
                      <a:pt x="56069" y="25351"/>
                    </a:cubicBezTo>
                    <a:cubicBezTo>
                      <a:pt x="56106" y="25798"/>
                      <a:pt x="56106" y="26283"/>
                      <a:pt x="56069" y="26730"/>
                    </a:cubicBezTo>
                    <a:lnTo>
                      <a:pt x="56591" y="26618"/>
                    </a:lnTo>
                    <a:cubicBezTo>
                      <a:pt x="56852" y="26581"/>
                      <a:pt x="57113" y="26544"/>
                      <a:pt x="57374" y="26506"/>
                    </a:cubicBezTo>
                    <a:cubicBezTo>
                      <a:pt x="58231" y="26432"/>
                      <a:pt x="58641" y="26879"/>
                      <a:pt x="58492" y="27737"/>
                    </a:cubicBezTo>
                    <a:cubicBezTo>
                      <a:pt x="58418" y="28035"/>
                      <a:pt x="58343" y="28296"/>
                      <a:pt x="58269" y="28631"/>
                    </a:cubicBezTo>
                    <a:cubicBezTo>
                      <a:pt x="58492" y="28706"/>
                      <a:pt x="58716" y="28743"/>
                      <a:pt x="58940" y="28855"/>
                    </a:cubicBezTo>
                    <a:cubicBezTo>
                      <a:pt x="59648" y="29042"/>
                      <a:pt x="59946" y="29862"/>
                      <a:pt x="59536" y="30495"/>
                    </a:cubicBezTo>
                    <a:cubicBezTo>
                      <a:pt x="59387" y="30756"/>
                      <a:pt x="59238" y="31017"/>
                      <a:pt x="59051" y="31241"/>
                    </a:cubicBezTo>
                    <a:cubicBezTo>
                      <a:pt x="58865" y="31465"/>
                      <a:pt x="58679" y="31651"/>
                      <a:pt x="58492" y="31875"/>
                    </a:cubicBezTo>
                    <a:lnTo>
                      <a:pt x="58641" y="32210"/>
                    </a:lnTo>
                    <a:cubicBezTo>
                      <a:pt x="59014" y="32807"/>
                      <a:pt x="58828" y="33552"/>
                      <a:pt x="58231" y="33888"/>
                    </a:cubicBezTo>
                    <a:cubicBezTo>
                      <a:pt x="57933" y="34074"/>
                      <a:pt x="57598" y="34223"/>
                      <a:pt x="57225" y="34223"/>
                    </a:cubicBezTo>
                    <a:cubicBezTo>
                      <a:pt x="56293" y="34261"/>
                      <a:pt x="55398" y="34074"/>
                      <a:pt x="54578" y="33627"/>
                    </a:cubicBezTo>
                    <a:lnTo>
                      <a:pt x="53646" y="33180"/>
                    </a:lnTo>
                    <a:cubicBezTo>
                      <a:pt x="53459" y="33403"/>
                      <a:pt x="53310" y="33627"/>
                      <a:pt x="53161" y="33813"/>
                    </a:cubicBezTo>
                    <a:cubicBezTo>
                      <a:pt x="52117" y="35342"/>
                      <a:pt x="50887" y="36758"/>
                      <a:pt x="49508" y="37989"/>
                    </a:cubicBezTo>
                    <a:cubicBezTo>
                      <a:pt x="48688" y="38734"/>
                      <a:pt x="47793" y="39405"/>
                      <a:pt x="46824" y="39927"/>
                    </a:cubicBezTo>
                    <a:cubicBezTo>
                      <a:pt x="44065" y="41344"/>
                      <a:pt x="41306" y="41157"/>
                      <a:pt x="38659" y="39666"/>
                    </a:cubicBezTo>
                    <a:cubicBezTo>
                      <a:pt x="37914" y="39256"/>
                      <a:pt x="37280" y="38697"/>
                      <a:pt x="36609" y="38212"/>
                    </a:cubicBezTo>
                    <a:cubicBezTo>
                      <a:pt x="36423" y="38063"/>
                      <a:pt x="36236" y="37989"/>
                      <a:pt x="35938" y="37802"/>
                    </a:cubicBezTo>
                    <a:cubicBezTo>
                      <a:pt x="35975" y="38287"/>
                      <a:pt x="36087" y="38734"/>
                      <a:pt x="36311" y="39144"/>
                    </a:cubicBezTo>
                    <a:cubicBezTo>
                      <a:pt x="36870" y="40449"/>
                      <a:pt x="37429" y="41754"/>
                      <a:pt x="37951" y="43059"/>
                    </a:cubicBezTo>
                    <a:cubicBezTo>
                      <a:pt x="38137" y="43432"/>
                      <a:pt x="38287" y="43842"/>
                      <a:pt x="38436" y="44252"/>
                    </a:cubicBezTo>
                    <a:cubicBezTo>
                      <a:pt x="39219" y="46973"/>
                      <a:pt x="40449" y="49545"/>
                      <a:pt x="41530" y="52118"/>
                    </a:cubicBezTo>
                    <a:cubicBezTo>
                      <a:pt x="42052" y="53348"/>
                      <a:pt x="42499" y="54578"/>
                      <a:pt x="42947" y="55771"/>
                    </a:cubicBezTo>
                    <a:cubicBezTo>
                      <a:pt x="43245" y="56517"/>
                      <a:pt x="43357" y="57374"/>
                      <a:pt x="43207" y="58157"/>
                    </a:cubicBezTo>
                    <a:lnTo>
                      <a:pt x="44251" y="59425"/>
                    </a:lnTo>
                    <a:cubicBezTo>
                      <a:pt x="45332" y="60729"/>
                      <a:pt x="45034" y="62556"/>
                      <a:pt x="44475" y="63600"/>
                    </a:cubicBezTo>
                    <a:cubicBezTo>
                      <a:pt x="44065" y="64383"/>
                      <a:pt x="43207" y="64793"/>
                      <a:pt x="42350" y="64718"/>
                    </a:cubicBezTo>
                    <a:cubicBezTo>
                      <a:pt x="41865" y="64644"/>
                      <a:pt x="41381" y="64569"/>
                      <a:pt x="40933" y="64457"/>
                    </a:cubicBezTo>
                    <a:cubicBezTo>
                      <a:pt x="40896" y="64569"/>
                      <a:pt x="40896" y="64718"/>
                      <a:pt x="40933" y="64830"/>
                    </a:cubicBezTo>
                    <a:cubicBezTo>
                      <a:pt x="41306" y="65986"/>
                      <a:pt x="41716" y="67104"/>
                      <a:pt x="42164" y="68260"/>
                    </a:cubicBezTo>
                    <a:cubicBezTo>
                      <a:pt x="42350" y="68819"/>
                      <a:pt x="42648" y="69341"/>
                      <a:pt x="42984" y="69863"/>
                    </a:cubicBezTo>
                    <a:cubicBezTo>
                      <a:pt x="43729" y="71056"/>
                      <a:pt x="45295" y="71391"/>
                      <a:pt x="46525" y="70646"/>
                    </a:cubicBezTo>
                    <a:cubicBezTo>
                      <a:pt x="46786" y="70459"/>
                      <a:pt x="47196" y="70497"/>
                      <a:pt x="47457" y="70720"/>
                    </a:cubicBezTo>
                    <a:cubicBezTo>
                      <a:pt x="47569" y="70795"/>
                      <a:pt x="47681" y="70944"/>
                      <a:pt x="47793" y="71093"/>
                    </a:cubicBezTo>
                    <a:cubicBezTo>
                      <a:pt x="48315" y="71839"/>
                      <a:pt x="48725" y="72696"/>
                      <a:pt x="49023" y="73591"/>
                    </a:cubicBezTo>
                    <a:cubicBezTo>
                      <a:pt x="49359" y="74672"/>
                      <a:pt x="49060" y="75865"/>
                      <a:pt x="48240" y="76648"/>
                    </a:cubicBezTo>
                    <a:cubicBezTo>
                      <a:pt x="48017" y="76872"/>
                      <a:pt x="47718" y="76983"/>
                      <a:pt x="47420" y="76983"/>
                    </a:cubicBezTo>
                    <a:cubicBezTo>
                      <a:pt x="47047" y="77021"/>
                      <a:pt x="46712" y="76872"/>
                      <a:pt x="46525" y="76611"/>
                    </a:cubicBezTo>
                    <a:cubicBezTo>
                      <a:pt x="46264" y="76312"/>
                      <a:pt x="46078" y="76014"/>
                      <a:pt x="45929" y="75679"/>
                    </a:cubicBezTo>
                    <a:cubicBezTo>
                      <a:pt x="45593" y="74896"/>
                      <a:pt x="45444" y="74076"/>
                      <a:pt x="45482" y="73218"/>
                    </a:cubicBezTo>
                    <a:lnTo>
                      <a:pt x="45482" y="71951"/>
                    </a:lnTo>
                    <a:cubicBezTo>
                      <a:pt x="45258" y="71913"/>
                      <a:pt x="45034" y="71876"/>
                      <a:pt x="44811" y="71876"/>
                    </a:cubicBezTo>
                    <a:cubicBezTo>
                      <a:pt x="43767" y="71764"/>
                      <a:pt x="42835" y="71168"/>
                      <a:pt x="42275" y="70273"/>
                    </a:cubicBezTo>
                    <a:cubicBezTo>
                      <a:pt x="41791" y="69490"/>
                      <a:pt x="41418" y="68670"/>
                      <a:pt x="41120" y="67813"/>
                    </a:cubicBezTo>
                    <a:cubicBezTo>
                      <a:pt x="40859" y="67104"/>
                      <a:pt x="40598" y="66359"/>
                      <a:pt x="40337" y="65650"/>
                    </a:cubicBezTo>
                    <a:cubicBezTo>
                      <a:pt x="40262" y="65501"/>
                      <a:pt x="40188" y="65352"/>
                      <a:pt x="40113" y="65128"/>
                    </a:cubicBezTo>
                    <a:cubicBezTo>
                      <a:pt x="39852" y="65278"/>
                      <a:pt x="39666" y="65389"/>
                      <a:pt x="39480" y="65501"/>
                    </a:cubicBezTo>
                    <a:cubicBezTo>
                      <a:pt x="38548" y="66172"/>
                      <a:pt x="37280" y="66135"/>
                      <a:pt x="36385" y="65389"/>
                    </a:cubicBezTo>
                    <a:cubicBezTo>
                      <a:pt x="36050" y="65166"/>
                      <a:pt x="35752" y="64905"/>
                      <a:pt x="35416" y="64606"/>
                    </a:cubicBezTo>
                    <a:cubicBezTo>
                      <a:pt x="35230" y="64793"/>
                      <a:pt x="35043" y="64942"/>
                      <a:pt x="34857" y="65054"/>
                    </a:cubicBezTo>
                    <a:cubicBezTo>
                      <a:pt x="34447" y="65389"/>
                      <a:pt x="33999" y="65688"/>
                      <a:pt x="33552" y="65986"/>
                    </a:cubicBezTo>
                    <a:cubicBezTo>
                      <a:pt x="32844" y="66321"/>
                      <a:pt x="32024" y="66433"/>
                      <a:pt x="31203" y="66284"/>
                    </a:cubicBezTo>
                    <a:cubicBezTo>
                      <a:pt x="29861" y="65986"/>
                      <a:pt x="28668" y="65427"/>
                      <a:pt x="27848" y="64234"/>
                    </a:cubicBezTo>
                    <a:cubicBezTo>
                      <a:pt x="27811" y="64159"/>
                      <a:pt x="27736" y="64085"/>
                      <a:pt x="27662" y="64047"/>
                    </a:cubicBezTo>
                    <a:cubicBezTo>
                      <a:pt x="27625" y="64010"/>
                      <a:pt x="27587" y="63973"/>
                      <a:pt x="27550" y="63973"/>
                    </a:cubicBezTo>
                    <a:cubicBezTo>
                      <a:pt x="27103" y="64271"/>
                      <a:pt x="26693" y="64569"/>
                      <a:pt x="26245" y="64905"/>
                    </a:cubicBezTo>
                    <a:cubicBezTo>
                      <a:pt x="26096" y="65054"/>
                      <a:pt x="25984" y="65203"/>
                      <a:pt x="25910" y="65389"/>
                    </a:cubicBezTo>
                    <a:cubicBezTo>
                      <a:pt x="25425" y="66284"/>
                      <a:pt x="25239" y="67291"/>
                      <a:pt x="25276" y="68297"/>
                    </a:cubicBezTo>
                    <a:cubicBezTo>
                      <a:pt x="25350" y="69416"/>
                      <a:pt x="25872" y="69975"/>
                      <a:pt x="27028" y="70124"/>
                    </a:cubicBezTo>
                    <a:cubicBezTo>
                      <a:pt x="27885" y="70198"/>
                      <a:pt x="28780" y="70161"/>
                      <a:pt x="29638" y="69938"/>
                    </a:cubicBezTo>
                    <a:cubicBezTo>
                      <a:pt x="29973" y="69863"/>
                      <a:pt x="30346" y="69788"/>
                      <a:pt x="30681" y="69677"/>
                    </a:cubicBezTo>
                    <a:cubicBezTo>
                      <a:pt x="31241" y="69490"/>
                      <a:pt x="31874" y="69677"/>
                      <a:pt x="32210" y="70161"/>
                    </a:cubicBezTo>
                    <a:cubicBezTo>
                      <a:pt x="32545" y="70534"/>
                      <a:pt x="32844" y="70944"/>
                      <a:pt x="33105" y="71354"/>
                    </a:cubicBezTo>
                    <a:cubicBezTo>
                      <a:pt x="33813" y="72659"/>
                      <a:pt x="33627" y="74262"/>
                      <a:pt x="32695" y="75418"/>
                    </a:cubicBezTo>
                    <a:cubicBezTo>
                      <a:pt x="32508" y="75604"/>
                      <a:pt x="32322" y="75790"/>
                      <a:pt x="32098" y="75940"/>
                    </a:cubicBezTo>
                    <a:cubicBezTo>
                      <a:pt x="31315" y="76424"/>
                      <a:pt x="30309" y="76126"/>
                      <a:pt x="29936" y="75343"/>
                    </a:cubicBezTo>
                    <a:cubicBezTo>
                      <a:pt x="29749" y="74970"/>
                      <a:pt x="29638" y="74560"/>
                      <a:pt x="29675" y="74150"/>
                    </a:cubicBezTo>
                    <a:cubicBezTo>
                      <a:pt x="29675" y="73330"/>
                      <a:pt x="29824" y="72473"/>
                      <a:pt x="30160" y="71690"/>
                    </a:cubicBezTo>
                    <a:lnTo>
                      <a:pt x="30532" y="70758"/>
                    </a:lnTo>
                    <a:cubicBezTo>
                      <a:pt x="30160" y="70683"/>
                      <a:pt x="29824" y="70720"/>
                      <a:pt x="29489" y="70832"/>
                    </a:cubicBezTo>
                    <a:cubicBezTo>
                      <a:pt x="28631" y="71019"/>
                      <a:pt x="27736" y="71056"/>
                      <a:pt x="26879" y="70981"/>
                    </a:cubicBezTo>
                    <a:cubicBezTo>
                      <a:pt x="25500" y="70944"/>
                      <a:pt x="24418" y="69788"/>
                      <a:pt x="24418" y="68409"/>
                    </a:cubicBezTo>
                    <a:cubicBezTo>
                      <a:pt x="24381" y="67440"/>
                      <a:pt x="24493" y="66508"/>
                      <a:pt x="24791" y="65576"/>
                    </a:cubicBezTo>
                    <a:cubicBezTo>
                      <a:pt x="24530" y="65576"/>
                      <a:pt x="24307" y="65538"/>
                      <a:pt x="24083" y="65538"/>
                    </a:cubicBezTo>
                    <a:cubicBezTo>
                      <a:pt x="23449" y="65501"/>
                      <a:pt x="22853" y="65464"/>
                      <a:pt x="22294" y="65352"/>
                    </a:cubicBezTo>
                    <a:cubicBezTo>
                      <a:pt x="20728" y="64905"/>
                      <a:pt x="19647" y="63898"/>
                      <a:pt x="20057" y="61885"/>
                    </a:cubicBezTo>
                    <a:cubicBezTo>
                      <a:pt x="20206" y="61251"/>
                      <a:pt x="20430" y="60655"/>
                      <a:pt x="20653" y="60058"/>
                    </a:cubicBezTo>
                    <a:cubicBezTo>
                      <a:pt x="20802" y="59723"/>
                      <a:pt x="20951" y="59387"/>
                      <a:pt x="21063" y="59089"/>
                    </a:cubicBezTo>
                    <a:cubicBezTo>
                      <a:pt x="20392" y="58306"/>
                      <a:pt x="20355" y="58306"/>
                      <a:pt x="20541" y="57337"/>
                    </a:cubicBezTo>
                    <a:cubicBezTo>
                      <a:pt x="21287" y="52975"/>
                      <a:pt x="22070" y="48613"/>
                      <a:pt x="22853" y="44252"/>
                    </a:cubicBezTo>
                    <a:cubicBezTo>
                      <a:pt x="23114" y="42910"/>
                      <a:pt x="23449" y="41568"/>
                      <a:pt x="23747" y="40225"/>
                    </a:cubicBezTo>
                    <a:cubicBezTo>
                      <a:pt x="23785" y="40039"/>
                      <a:pt x="23822" y="39815"/>
                      <a:pt x="23859" y="39592"/>
                    </a:cubicBezTo>
                    <a:cubicBezTo>
                      <a:pt x="23710" y="39592"/>
                      <a:pt x="23598" y="39554"/>
                      <a:pt x="23524" y="39592"/>
                    </a:cubicBezTo>
                    <a:cubicBezTo>
                      <a:pt x="22331" y="40337"/>
                      <a:pt x="20989" y="40636"/>
                      <a:pt x="19647" y="40934"/>
                    </a:cubicBezTo>
                    <a:cubicBezTo>
                      <a:pt x="18118" y="41269"/>
                      <a:pt x="16515" y="41418"/>
                      <a:pt x="14949" y="41381"/>
                    </a:cubicBezTo>
                    <a:cubicBezTo>
                      <a:pt x="12713" y="41344"/>
                      <a:pt x="10588" y="40524"/>
                      <a:pt x="8910" y="39070"/>
                    </a:cubicBezTo>
                    <a:cubicBezTo>
                      <a:pt x="8053" y="38287"/>
                      <a:pt x="7232" y="37504"/>
                      <a:pt x="6412" y="36684"/>
                    </a:cubicBezTo>
                    <a:cubicBezTo>
                      <a:pt x="6226" y="36497"/>
                      <a:pt x="6040" y="36311"/>
                      <a:pt x="5816" y="36125"/>
                    </a:cubicBezTo>
                    <a:cubicBezTo>
                      <a:pt x="5629" y="36162"/>
                      <a:pt x="5443" y="36199"/>
                      <a:pt x="5257" y="36274"/>
                    </a:cubicBezTo>
                    <a:cubicBezTo>
                      <a:pt x="3579" y="36982"/>
                      <a:pt x="2162" y="36572"/>
                      <a:pt x="858" y="35491"/>
                    </a:cubicBezTo>
                    <a:cubicBezTo>
                      <a:pt x="0" y="34857"/>
                      <a:pt x="75" y="33552"/>
                      <a:pt x="969" y="32993"/>
                    </a:cubicBezTo>
                    <a:cubicBezTo>
                      <a:pt x="1156" y="32919"/>
                      <a:pt x="1305" y="32807"/>
                      <a:pt x="1491" y="32732"/>
                    </a:cubicBezTo>
                    <a:cubicBezTo>
                      <a:pt x="1380" y="32509"/>
                      <a:pt x="1305" y="32322"/>
                      <a:pt x="1230" y="32098"/>
                    </a:cubicBezTo>
                    <a:cubicBezTo>
                      <a:pt x="1119" y="31763"/>
                      <a:pt x="1007" y="31390"/>
                      <a:pt x="969" y="31055"/>
                    </a:cubicBezTo>
                    <a:cubicBezTo>
                      <a:pt x="783" y="30272"/>
                      <a:pt x="1454" y="29601"/>
                      <a:pt x="2237" y="29787"/>
                    </a:cubicBezTo>
                    <a:cubicBezTo>
                      <a:pt x="2498" y="29824"/>
                      <a:pt x="2759" y="29899"/>
                      <a:pt x="3057" y="29974"/>
                    </a:cubicBezTo>
                    <a:cubicBezTo>
                      <a:pt x="3169" y="29750"/>
                      <a:pt x="3244" y="29526"/>
                      <a:pt x="3318" y="29340"/>
                    </a:cubicBezTo>
                    <a:cubicBezTo>
                      <a:pt x="3542" y="28631"/>
                      <a:pt x="4399" y="28370"/>
                      <a:pt x="4958" y="28855"/>
                    </a:cubicBezTo>
                    <a:cubicBezTo>
                      <a:pt x="5182" y="29042"/>
                      <a:pt x="5406" y="29265"/>
                      <a:pt x="5592" y="29452"/>
                    </a:cubicBezTo>
                    <a:cubicBezTo>
                      <a:pt x="5741" y="29228"/>
                      <a:pt x="5853" y="29004"/>
                      <a:pt x="6002" y="28818"/>
                    </a:cubicBezTo>
                    <a:cubicBezTo>
                      <a:pt x="6524" y="28184"/>
                      <a:pt x="7195" y="28259"/>
                      <a:pt x="7531" y="29004"/>
                    </a:cubicBezTo>
                    <a:cubicBezTo>
                      <a:pt x="7680" y="29414"/>
                      <a:pt x="7829" y="29787"/>
                      <a:pt x="7941" y="30234"/>
                    </a:cubicBezTo>
                    <a:cubicBezTo>
                      <a:pt x="8202" y="30309"/>
                      <a:pt x="8388" y="30085"/>
                      <a:pt x="8612" y="30011"/>
                    </a:cubicBezTo>
                    <a:cubicBezTo>
                      <a:pt x="9320" y="29675"/>
                      <a:pt x="10178" y="30234"/>
                      <a:pt x="10178" y="31055"/>
                    </a:cubicBezTo>
                    <a:cubicBezTo>
                      <a:pt x="10252" y="31539"/>
                      <a:pt x="10178" y="32061"/>
                      <a:pt x="9991" y="32509"/>
                    </a:cubicBezTo>
                    <a:cubicBezTo>
                      <a:pt x="9656" y="33441"/>
                      <a:pt x="9059" y="34223"/>
                      <a:pt x="8314" y="34857"/>
                    </a:cubicBezTo>
                    <a:cubicBezTo>
                      <a:pt x="7903" y="35193"/>
                      <a:pt x="7493" y="35528"/>
                      <a:pt x="7009" y="35938"/>
                    </a:cubicBezTo>
                    <a:cubicBezTo>
                      <a:pt x="7121" y="36087"/>
                      <a:pt x="7270" y="36237"/>
                      <a:pt x="7382" y="36423"/>
                    </a:cubicBezTo>
                    <a:cubicBezTo>
                      <a:pt x="8127" y="37094"/>
                      <a:pt x="8835" y="37802"/>
                      <a:pt x="9618" y="38473"/>
                    </a:cubicBezTo>
                    <a:cubicBezTo>
                      <a:pt x="10923" y="39592"/>
                      <a:pt x="12526" y="40263"/>
                      <a:pt x="14278" y="40412"/>
                    </a:cubicBezTo>
                    <a:cubicBezTo>
                      <a:pt x="15919" y="40561"/>
                      <a:pt x="17634" y="40486"/>
                      <a:pt x="19274" y="40114"/>
                    </a:cubicBezTo>
                    <a:cubicBezTo>
                      <a:pt x="19423" y="40076"/>
                      <a:pt x="19572" y="40002"/>
                      <a:pt x="19721" y="40002"/>
                    </a:cubicBezTo>
                    <a:cubicBezTo>
                      <a:pt x="21138" y="39741"/>
                      <a:pt x="22443" y="39256"/>
                      <a:pt x="23673" y="38548"/>
                    </a:cubicBezTo>
                    <a:cubicBezTo>
                      <a:pt x="24008" y="38361"/>
                      <a:pt x="24046" y="38324"/>
                      <a:pt x="24046" y="37467"/>
                    </a:cubicBezTo>
                    <a:cubicBezTo>
                      <a:pt x="23859" y="37429"/>
                      <a:pt x="23673" y="37355"/>
                      <a:pt x="23486" y="37280"/>
                    </a:cubicBezTo>
                    <a:cubicBezTo>
                      <a:pt x="22256" y="36982"/>
                      <a:pt x="21063" y="36497"/>
                      <a:pt x="19945" y="35901"/>
                    </a:cubicBezTo>
                    <a:cubicBezTo>
                      <a:pt x="17857" y="34820"/>
                      <a:pt x="16142" y="33180"/>
                      <a:pt x="14949" y="31166"/>
                    </a:cubicBezTo>
                    <a:cubicBezTo>
                      <a:pt x="14241" y="30123"/>
                      <a:pt x="13682" y="28930"/>
                      <a:pt x="13346" y="27699"/>
                    </a:cubicBezTo>
                    <a:cubicBezTo>
                      <a:pt x="13272" y="27364"/>
                      <a:pt x="13011" y="27103"/>
                      <a:pt x="12675" y="27066"/>
                    </a:cubicBezTo>
                    <a:cubicBezTo>
                      <a:pt x="10960" y="26581"/>
                      <a:pt x="9879" y="25425"/>
                      <a:pt x="9171" y="23822"/>
                    </a:cubicBezTo>
                    <a:cubicBezTo>
                      <a:pt x="8649" y="22853"/>
                      <a:pt x="8425" y="21735"/>
                      <a:pt x="8500" y="20616"/>
                    </a:cubicBezTo>
                    <a:cubicBezTo>
                      <a:pt x="8575" y="20206"/>
                      <a:pt x="8686" y="19759"/>
                      <a:pt x="8835" y="19386"/>
                    </a:cubicBezTo>
                    <a:cubicBezTo>
                      <a:pt x="9208" y="18491"/>
                      <a:pt x="10103" y="17969"/>
                      <a:pt x="11035" y="18119"/>
                    </a:cubicBezTo>
                    <a:cubicBezTo>
                      <a:pt x="11557" y="18156"/>
                      <a:pt x="12042" y="18268"/>
                      <a:pt x="12601" y="18342"/>
                    </a:cubicBezTo>
                    <a:cubicBezTo>
                      <a:pt x="12638" y="18230"/>
                      <a:pt x="12713" y="18081"/>
                      <a:pt x="12750" y="17932"/>
                    </a:cubicBezTo>
                    <a:cubicBezTo>
                      <a:pt x="13421" y="15621"/>
                      <a:pt x="14465" y="13459"/>
                      <a:pt x="15807" y="11483"/>
                    </a:cubicBezTo>
                    <a:cubicBezTo>
                      <a:pt x="17149" y="9432"/>
                      <a:pt x="18976" y="7755"/>
                      <a:pt x="21101" y="6524"/>
                    </a:cubicBezTo>
                    <a:cubicBezTo>
                      <a:pt x="22778" y="5592"/>
                      <a:pt x="24605" y="4959"/>
                      <a:pt x="26506" y="4623"/>
                    </a:cubicBezTo>
                    <a:cubicBezTo>
                      <a:pt x="28519" y="4250"/>
                      <a:pt x="30570" y="4101"/>
                      <a:pt x="32620" y="4213"/>
                    </a:cubicBezTo>
                    <a:cubicBezTo>
                      <a:pt x="34037" y="4325"/>
                      <a:pt x="35453" y="4735"/>
                      <a:pt x="36721" y="5443"/>
                    </a:cubicBezTo>
                    <a:cubicBezTo>
                      <a:pt x="37355" y="5779"/>
                      <a:pt x="37951" y="6152"/>
                      <a:pt x="38659" y="6524"/>
                    </a:cubicBezTo>
                    <a:close/>
                    <a:moveTo>
                      <a:pt x="29228" y="14428"/>
                    </a:moveTo>
                    <a:cubicBezTo>
                      <a:pt x="28892" y="14763"/>
                      <a:pt x="28668" y="15211"/>
                      <a:pt x="28557" y="15658"/>
                    </a:cubicBezTo>
                    <a:cubicBezTo>
                      <a:pt x="28370" y="16217"/>
                      <a:pt x="27811" y="16590"/>
                      <a:pt x="27252" y="16515"/>
                    </a:cubicBezTo>
                    <a:cubicBezTo>
                      <a:pt x="25686" y="16441"/>
                      <a:pt x="24157" y="16478"/>
                      <a:pt x="22592" y="16627"/>
                    </a:cubicBezTo>
                    <a:cubicBezTo>
                      <a:pt x="22331" y="16627"/>
                      <a:pt x="22070" y="16627"/>
                      <a:pt x="21809" y="16627"/>
                    </a:cubicBezTo>
                    <a:cubicBezTo>
                      <a:pt x="21473" y="16590"/>
                      <a:pt x="21324" y="16441"/>
                      <a:pt x="21324" y="16105"/>
                    </a:cubicBezTo>
                    <a:cubicBezTo>
                      <a:pt x="21324" y="15248"/>
                      <a:pt x="21362" y="14428"/>
                      <a:pt x="21362" y="13608"/>
                    </a:cubicBezTo>
                    <a:cubicBezTo>
                      <a:pt x="21324" y="13459"/>
                      <a:pt x="21287" y="13309"/>
                      <a:pt x="21212" y="13198"/>
                    </a:cubicBezTo>
                    <a:cubicBezTo>
                      <a:pt x="20430" y="14316"/>
                      <a:pt x="19982" y="15509"/>
                      <a:pt x="19274" y="16627"/>
                    </a:cubicBezTo>
                    <a:cubicBezTo>
                      <a:pt x="17037" y="16888"/>
                      <a:pt x="15173" y="18044"/>
                      <a:pt x="13384" y="19311"/>
                    </a:cubicBezTo>
                    <a:cubicBezTo>
                      <a:pt x="13384" y="19796"/>
                      <a:pt x="13309" y="20318"/>
                      <a:pt x="13309" y="20803"/>
                    </a:cubicBezTo>
                    <a:cubicBezTo>
                      <a:pt x="13346" y="21958"/>
                      <a:pt x="13421" y="23077"/>
                      <a:pt x="13533" y="24232"/>
                    </a:cubicBezTo>
                    <a:cubicBezTo>
                      <a:pt x="13682" y="26320"/>
                      <a:pt x="14278" y="28333"/>
                      <a:pt x="15285" y="30160"/>
                    </a:cubicBezTo>
                    <a:cubicBezTo>
                      <a:pt x="17037" y="33291"/>
                      <a:pt x="19982" y="35528"/>
                      <a:pt x="23449" y="36386"/>
                    </a:cubicBezTo>
                    <a:cubicBezTo>
                      <a:pt x="24978" y="36796"/>
                      <a:pt x="26543" y="37019"/>
                      <a:pt x="28109" y="37094"/>
                    </a:cubicBezTo>
                    <a:cubicBezTo>
                      <a:pt x="29861" y="37243"/>
                      <a:pt x="31613" y="37206"/>
                      <a:pt x="33328" y="36982"/>
                    </a:cubicBezTo>
                    <a:cubicBezTo>
                      <a:pt x="35155" y="36721"/>
                      <a:pt x="36870" y="36125"/>
                      <a:pt x="38473" y="35230"/>
                    </a:cubicBezTo>
                    <a:cubicBezTo>
                      <a:pt x="40300" y="34149"/>
                      <a:pt x="41865" y="32732"/>
                      <a:pt x="43170" y="31017"/>
                    </a:cubicBezTo>
                    <a:cubicBezTo>
                      <a:pt x="44475" y="29414"/>
                      <a:pt x="45407" y="27513"/>
                      <a:pt x="45854" y="25463"/>
                    </a:cubicBezTo>
                    <a:cubicBezTo>
                      <a:pt x="46115" y="24344"/>
                      <a:pt x="46227" y="23151"/>
                      <a:pt x="46115" y="21996"/>
                    </a:cubicBezTo>
                    <a:cubicBezTo>
                      <a:pt x="45146" y="21548"/>
                      <a:pt x="44177" y="21064"/>
                      <a:pt x="43207" y="20616"/>
                    </a:cubicBezTo>
                    <a:cubicBezTo>
                      <a:pt x="42611" y="20355"/>
                      <a:pt x="42164" y="19833"/>
                      <a:pt x="42052" y="19200"/>
                    </a:cubicBezTo>
                    <a:cubicBezTo>
                      <a:pt x="41977" y="18901"/>
                      <a:pt x="41940" y="18603"/>
                      <a:pt x="41865" y="18342"/>
                    </a:cubicBezTo>
                    <a:cubicBezTo>
                      <a:pt x="41791" y="18044"/>
                      <a:pt x="41716" y="17783"/>
                      <a:pt x="41604" y="17373"/>
                    </a:cubicBezTo>
                    <a:cubicBezTo>
                      <a:pt x="41493" y="17895"/>
                      <a:pt x="41418" y="18230"/>
                      <a:pt x="41306" y="18603"/>
                    </a:cubicBezTo>
                    <a:cubicBezTo>
                      <a:pt x="41232" y="18939"/>
                      <a:pt x="40896" y="19162"/>
                      <a:pt x="40561" y="19125"/>
                    </a:cubicBezTo>
                    <a:cubicBezTo>
                      <a:pt x="40151" y="19088"/>
                      <a:pt x="39740" y="19013"/>
                      <a:pt x="39368" y="18939"/>
                    </a:cubicBezTo>
                    <a:cubicBezTo>
                      <a:pt x="38585" y="18678"/>
                      <a:pt x="37802" y="18529"/>
                      <a:pt x="37019" y="18417"/>
                    </a:cubicBezTo>
                    <a:cubicBezTo>
                      <a:pt x="36572" y="18417"/>
                      <a:pt x="36236" y="18081"/>
                      <a:pt x="36199" y="17671"/>
                    </a:cubicBezTo>
                    <a:cubicBezTo>
                      <a:pt x="36124" y="17224"/>
                      <a:pt x="36087" y="16776"/>
                      <a:pt x="36050" y="16366"/>
                    </a:cubicBezTo>
                    <a:cubicBezTo>
                      <a:pt x="36050" y="16255"/>
                      <a:pt x="36050" y="16143"/>
                      <a:pt x="36050" y="16068"/>
                    </a:cubicBezTo>
                    <a:cubicBezTo>
                      <a:pt x="36012" y="15956"/>
                      <a:pt x="36124" y="15770"/>
                      <a:pt x="35863" y="15733"/>
                    </a:cubicBezTo>
                    <a:cubicBezTo>
                      <a:pt x="35826" y="15844"/>
                      <a:pt x="35752" y="15956"/>
                      <a:pt x="35714" y="16068"/>
                    </a:cubicBezTo>
                    <a:cubicBezTo>
                      <a:pt x="35602" y="16441"/>
                      <a:pt x="35491" y="16776"/>
                      <a:pt x="35341" y="17112"/>
                    </a:cubicBezTo>
                    <a:cubicBezTo>
                      <a:pt x="35192" y="17597"/>
                      <a:pt x="34745" y="17895"/>
                      <a:pt x="34260" y="17858"/>
                    </a:cubicBezTo>
                    <a:cubicBezTo>
                      <a:pt x="32918" y="17858"/>
                      <a:pt x="31576" y="17671"/>
                      <a:pt x="30271" y="17373"/>
                    </a:cubicBezTo>
                    <a:cubicBezTo>
                      <a:pt x="29526" y="17224"/>
                      <a:pt x="29302" y="16888"/>
                      <a:pt x="29265" y="16105"/>
                    </a:cubicBezTo>
                    <a:cubicBezTo>
                      <a:pt x="29228" y="15583"/>
                      <a:pt x="29228" y="15099"/>
                      <a:pt x="29228" y="14428"/>
                    </a:cubicBezTo>
                    <a:close/>
                    <a:moveTo>
                      <a:pt x="39442" y="49508"/>
                    </a:moveTo>
                    <a:cubicBezTo>
                      <a:pt x="39293" y="49098"/>
                      <a:pt x="39144" y="48763"/>
                      <a:pt x="39032" y="48427"/>
                    </a:cubicBezTo>
                    <a:lnTo>
                      <a:pt x="37914" y="45519"/>
                    </a:lnTo>
                    <a:cubicBezTo>
                      <a:pt x="37578" y="44624"/>
                      <a:pt x="37280" y="43730"/>
                      <a:pt x="36944" y="42872"/>
                    </a:cubicBezTo>
                    <a:cubicBezTo>
                      <a:pt x="36348" y="41307"/>
                      <a:pt x="35714" y="39741"/>
                      <a:pt x="35080" y="38212"/>
                    </a:cubicBezTo>
                    <a:cubicBezTo>
                      <a:pt x="35006" y="38026"/>
                      <a:pt x="34894" y="37840"/>
                      <a:pt x="34745" y="37653"/>
                    </a:cubicBezTo>
                    <a:cubicBezTo>
                      <a:pt x="33962" y="37765"/>
                      <a:pt x="33216" y="37914"/>
                      <a:pt x="32508" y="37951"/>
                    </a:cubicBezTo>
                    <a:cubicBezTo>
                      <a:pt x="31725" y="38026"/>
                      <a:pt x="30942" y="38063"/>
                      <a:pt x="30160" y="38026"/>
                    </a:cubicBezTo>
                    <a:cubicBezTo>
                      <a:pt x="28817" y="37989"/>
                      <a:pt x="27475" y="37877"/>
                      <a:pt x="26171" y="37802"/>
                    </a:cubicBezTo>
                    <a:cubicBezTo>
                      <a:pt x="25798" y="37728"/>
                      <a:pt x="25462" y="37728"/>
                      <a:pt x="25127" y="37802"/>
                    </a:cubicBezTo>
                    <a:cubicBezTo>
                      <a:pt x="25015" y="38324"/>
                      <a:pt x="24903" y="38772"/>
                      <a:pt x="24791" y="39219"/>
                    </a:cubicBezTo>
                    <a:cubicBezTo>
                      <a:pt x="23822" y="43506"/>
                      <a:pt x="23002" y="47793"/>
                      <a:pt x="22219" y="52118"/>
                    </a:cubicBezTo>
                    <a:cubicBezTo>
                      <a:pt x="22219" y="52304"/>
                      <a:pt x="22219" y="52491"/>
                      <a:pt x="22219" y="52677"/>
                    </a:cubicBezTo>
                    <a:cubicBezTo>
                      <a:pt x="22294" y="52751"/>
                      <a:pt x="22368" y="52789"/>
                      <a:pt x="22443" y="52826"/>
                    </a:cubicBezTo>
                    <a:cubicBezTo>
                      <a:pt x="23561" y="53199"/>
                      <a:pt x="23971" y="53721"/>
                      <a:pt x="24046" y="54839"/>
                    </a:cubicBezTo>
                    <a:cubicBezTo>
                      <a:pt x="24195" y="55808"/>
                      <a:pt x="23449" y="56740"/>
                      <a:pt x="22443" y="56778"/>
                    </a:cubicBezTo>
                    <a:cubicBezTo>
                      <a:pt x="22144" y="56815"/>
                      <a:pt x="21846" y="56815"/>
                      <a:pt x="21548" y="56852"/>
                    </a:cubicBezTo>
                    <a:cubicBezTo>
                      <a:pt x="21362" y="57225"/>
                      <a:pt x="21324" y="57635"/>
                      <a:pt x="21399" y="58045"/>
                    </a:cubicBezTo>
                    <a:cubicBezTo>
                      <a:pt x="21473" y="58083"/>
                      <a:pt x="21585" y="58120"/>
                      <a:pt x="21697" y="58157"/>
                    </a:cubicBezTo>
                    <a:cubicBezTo>
                      <a:pt x="23449" y="58306"/>
                      <a:pt x="25164" y="58530"/>
                      <a:pt x="26916" y="58530"/>
                    </a:cubicBezTo>
                    <a:cubicBezTo>
                      <a:pt x="30048" y="58493"/>
                      <a:pt x="33142" y="58306"/>
                      <a:pt x="36273" y="58194"/>
                    </a:cubicBezTo>
                    <a:cubicBezTo>
                      <a:pt x="37839" y="58120"/>
                      <a:pt x="39405" y="58008"/>
                      <a:pt x="40971" y="57896"/>
                    </a:cubicBezTo>
                    <a:cubicBezTo>
                      <a:pt x="41455" y="57896"/>
                      <a:pt x="41903" y="57784"/>
                      <a:pt x="42313" y="57635"/>
                    </a:cubicBezTo>
                    <a:cubicBezTo>
                      <a:pt x="42425" y="56629"/>
                      <a:pt x="41679" y="54243"/>
                      <a:pt x="41008" y="53348"/>
                    </a:cubicBezTo>
                    <a:cubicBezTo>
                      <a:pt x="40076" y="53833"/>
                      <a:pt x="39256" y="53646"/>
                      <a:pt x="38473" y="53050"/>
                    </a:cubicBezTo>
                    <a:cubicBezTo>
                      <a:pt x="37541" y="52341"/>
                      <a:pt x="37727" y="50701"/>
                      <a:pt x="38473" y="50216"/>
                    </a:cubicBezTo>
                    <a:cubicBezTo>
                      <a:pt x="38808" y="49993"/>
                      <a:pt x="39069" y="49769"/>
                      <a:pt x="39442" y="49508"/>
                    </a:cubicBezTo>
                    <a:close/>
                    <a:moveTo>
                      <a:pt x="27587" y="15583"/>
                    </a:moveTo>
                    <a:cubicBezTo>
                      <a:pt x="28072" y="14614"/>
                      <a:pt x="28482" y="13608"/>
                      <a:pt x="28817" y="12601"/>
                    </a:cubicBezTo>
                    <a:cubicBezTo>
                      <a:pt x="28929" y="12303"/>
                      <a:pt x="29041" y="11967"/>
                      <a:pt x="29228" y="11669"/>
                    </a:cubicBezTo>
                    <a:cubicBezTo>
                      <a:pt x="29302" y="11595"/>
                      <a:pt x="29526" y="11520"/>
                      <a:pt x="29675" y="11557"/>
                    </a:cubicBezTo>
                    <a:cubicBezTo>
                      <a:pt x="29824" y="11557"/>
                      <a:pt x="29861" y="11706"/>
                      <a:pt x="29936" y="11781"/>
                    </a:cubicBezTo>
                    <a:cubicBezTo>
                      <a:pt x="29973" y="11856"/>
                      <a:pt x="30010" y="11930"/>
                      <a:pt x="30010" y="12005"/>
                    </a:cubicBezTo>
                    <a:cubicBezTo>
                      <a:pt x="30122" y="12825"/>
                      <a:pt x="30160" y="13682"/>
                      <a:pt x="30122" y="14502"/>
                    </a:cubicBezTo>
                    <a:cubicBezTo>
                      <a:pt x="30010" y="15136"/>
                      <a:pt x="30048" y="15770"/>
                      <a:pt x="30234" y="16366"/>
                    </a:cubicBezTo>
                    <a:cubicBezTo>
                      <a:pt x="31576" y="16739"/>
                      <a:pt x="32956" y="16926"/>
                      <a:pt x="34372" y="16963"/>
                    </a:cubicBezTo>
                    <a:cubicBezTo>
                      <a:pt x="34484" y="16776"/>
                      <a:pt x="34559" y="16590"/>
                      <a:pt x="34670" y="16404"/>
                    </a:cubicBezTo>
                    <a:cubicBezTo>
                      <a:pt x="34931" y="15323"/>
                      <a:pt x="35230" y="14279"/>
                      <a:pt x="35528" y="13198"/>
                    </a:cubicBezTo>
                    <a:cubicBezTo>
                      <a:pt x="35565" y="13086"/>
                      <a:pt x="35528" y="12937"/>
                      <a:pt x="35602" y="12788"/>
                    </a:cubicBezTo>
                    <a:cubicBezTo>
                      <a:pt x="35677" y="12452"/>
                      <a:pt x="36050" y="12266"/>
                      <a:pt x="36385" y="12340"/>
                    </a:cubicBezTo>
                    <a:cubicBezTo>
                      <a:pt x="36646" y="12415"/>
                      <a:pt x="36684" y="12638"/>
                      <a:pt x="36684" y="12899"/>
                    </a:cubicBezTo>
                    <a:cubicBezTo>
                      <a:pt x="36758" y="14092"/>
                      <a:pt x="36833" y="15248"/>
                      <a:pt x="36944" y="16441"/>
                    </a:cubicBezTo>
                    <a:cubicBezTo>
                      <a:pt x="36907" y="16814"/>
                      <a:pt x="37019" y="17187"/>
                      <a:pt x="37205" y="17522"/>
                    </a:cubicBezTo>
                    <a:cubicBezTo>
                      <a:pt x="38287" y="17522"/>
                      <a:pt x="39293" y="18119"/>
                      <a:pt x="40486" y="18156"/>
                    </a:cubicBezTo>
                    <a:cubicBezTo>
                      <a:pt x="40561" y="17895"/>
                      <a:pt x="40635" y="17597"/>
                      <a:pt x="40710" y="17298"/>
                    </a:cubicBezTo>
                    <a:cubicBezTo>
                      <a:pt x="40822" y="16441"/>
                      <a:pt x="40896" y="15621"/>
                      <a:pt x="40971" y="14763"/>
                    </a:cubicBezTo>
                    <a:cubicBezTo>
                      <a:pt x="40971" y="14428"/>
                      <a:pt x="41269" y="14130"/>
                      <a:pt x="41642" y="14241"/>
                    </a:cubicBezTo>
                    <a:cubicBezTo>
                      <a:pt x="41977" y="14241"/>
                      <a:pt x="42275" y="14502"/>
                      <a:pt x="42275" y="14875"/>
                    </a:cubicBezTo>
                    <a:cubicBezTo>
                      <a:pt x="42387" y="15546"/>
                      <a:pt x="42462" y="16217"/>
                      <a:pt x="42574" y="16851"/>
                    </a:cubicBezTo>
                    <a:cubicBezTo>
                      <a:pt x="42648" y="17522"/>
                      <a:pt x="42797" y="18305"/>
                      <a:pt x="42947" y="19051"/>
                    </a:cubicBezTo>
                    <a:cubicBezTo>
                      <a:pt x="42984" y="19311"/>
                      <a:pt x="43170" y="19572"/>
                      <a:pt x="43431" y="19684"/>
                    </a:cubicBezTo>
                    <a:cubicBezTo>
                      <a:pt x="44177" y="20057"/>
                      <a:pt x="44922" y="20393"/>
                      <a:pt x="45668" y="20765"/>
                    </a:cubicBezTo>
                    <a:cubicBezTo>
                      <a:pt x="45817" y="20803"/>
                      <a:pt x="45966" y="20803"/>
                      <a:pt x="46115" y="20803"/>
                    </a:cubicBezTo>
                    <a:cubicBezTo>
                      <a:pt x="46115" y="20132"/>
                      <a:pt x="46041" y="19423"/>
                      <a:pt x="45892" y="18752"/>
                    </a:cubicBezTo>
                    <a:cubicBezTo>
                      <a:pt x="45034" y="15099"/>
                      <a:pt x="43133" y="11781"/>
                      <a:pt x="40412" y="9209"/>
                    </a:cubicBezTo>
                    <a:cubicBezTo>
                      <a:pt x="38920" y="7717"/>
                      <a:pt x="37131" y="6524"/>
                      <a:pt x="35155" y="5704"/>
                    </a:cubicBezTo>
                    <a:cubicBezTo>
                      <a:pt x="34745" y="5555"/>
                      <a:pt x="34260" y="5406"/>
                      <a:pt x="33813" y="5294"/>
                    </a:cubicBezTo>
                    <a:cubicBezTo>
                      <a:pt x="32508" y="5071"/>
                      <a:pt x="31129" y="4996"/>
                      <a:pt x="29824" y="5108"/>
                    </a:cubicBezTo>
                    <a:cubicBezTo>
                      <a:pt x="26991" y="5182"/>
                      <a:pt x="24269" y="5891"/>
                      <a:pt x="21772" y="7196"/>
                    </a:cubicBezTo>
                    <a:cubicBezTo>
                      <a:pt x="20802" y="7643"/>
                      <a:pt x="19908" y="8277"/>
                      <a:pt x="19199" y="9097"/>
                    </a:cubicBezTo>
                    <a:cubicBezTo>
                      <a:pt x="18938" y="9470"/>
                      <a:pt x="18603" y="9805"/>
                      <a:pt x="18230" y="10066"/>
                    </a:cubicBezTo>
                    <a:cubicBezTo>
                      <a:pt x="17559" y="10588"/>
                      <a:pt x="16962" y="11222"/>
                      <a:pt x="16552" y="11930"/>
                    </a:cubicBezTo>
                    <a:cubicBezTo>
                      <a:pt x="15397" y="13645"/>
                      <a:pt x="14502" y="15509"/>
                      <a:pt x="13794" y="17410"/>
                    </a:cubicBezTo>
                    <a:cubicBezTo>
                      <a:pt x="13794" y="17597"/>
                      <a:pt x="13756" y="17746"/>
                      <a:pt x="13756" y="17895"/>
                    </a:cubicBezTo>
                    <a:cubicBezTo>
                      <a:pt x="15434" y="17075"/>
                      <a:pt x="16925" y="16068"/>
                      <a:pt x="18752" y="15844"/>
                    </a:cubicBezTo>
                    <a:lnTo>
                      <a:pt x="19423" y="14577"/>
                    </a:lnTo>
                    <a:cubicBezTo>
                      <a:pt x="19647" y="14092"/>
                      <a:pt x="19908" y="13645"/>
                      <a:pt x="20169" y="13235"/>
                    </a:cubicBezTo>
                    <a:cubicBezTo>
                      <a:pt x="20392" y="12825"/>
                      <a:pt x="20802" y="12303"/>
                      <a:pt x="21138" y="11818"/>
                    </a:cubicBezTo>
                    <a:cubicBezTo>
                      <a:pt x="21250" y="11595"/>
                      <a:pt x="21548" y="11445"/>
                      <a:pt x="21809" y="11483"/>
                    </a:cubicBezTo>
                    <a:cubicBezTo>
                      <a:pt x="22182" y="11595"/>
                      <a:pt x="22256" y="11930"/>
                      <a:pt x="22294" y="12228"/>
                    </a:cubicBezTo>
                    <a:cubicBezTo>
                      <a:pt x="22331" y="12638"/>
                      <a:pt x="22294" y="13086"/>
                      <a:pt x="22294" y="13533"/>
                    </a:cubicBezTo>
                    <a:cubicBezTo>
                      <a:pt x="22294" y="13943"/>
                      <a:pt x="22219" y="14465"/>
                      <a:pt x="22219" y="14912"/>
                    </a:cubicBezTo>
                    <a:cubicBezTo>
                      <a:pt x="22182" y="15211"/>
                      <a:pt x="22294" y="15509"/>
                      <a:pt x="22480" y="15695"/>
                    </a:cubicBezTo>
                    <a:close/>
                    <a:moveTo>
                      <a:pt x="49843" y="13645"/>
                    </a:moveTo>
                    <a:cubicBezTo>
                      <a:pt x="50738" y="13533"/>
                      <a:pt x="51633" y="13533"/>
                      <a:pt x="52527" y="13682"/>
                    </a:cubicBezTo>
                    <a:cubicBezTo>
                      <a:pt x="53385" y="13831"/>
                      <a:pt x="54205" y="14018"/>
                      <a:pt x="55100" y="14204"/>
                    </a:cubicBezTo>
                    <a:cubicBezTo>
                      <a:pt x="55137" y="14092"/>
                      <a:pt x="55174" y="13943"/>
                      <a:pt x="55212" y="13831"/>
                    </a:cubicBezTo>
                    <a:lnTo>
                      <a:pt x="55212" y="13123"/>
                    </a:lnTo>
                    <a:cubicBezTo>
                      <a:pt x="55174" y="12713"/>
                      <a:pt x="55584" y="12415"/>
                      <a:pt x="55957" y="12601"/>
                    </a:cubicBezTo>
                    <a:cubicBezTo>
                      <a:pt x="56106" y="12638"/>
                      <a:pt x="56293" y="12713"/>
                      <a:pt x="56442" y="12788"/>
                    </a:cubicBezTo>
                    <a:cubicBezTo>
                      <a:pt x="56889" y="13086"/>
                      <a:pt x="57486" y="13011"/>
                      <a:pt x="57821" y="12601"/>
                    </a:cubicBezTo>
                    <a:cubicBezTo>
                      <a:pt x="58045" y="12377"/>
                      <a:pt x="58306" y="12116"/>
                      <a:pt x="58530" y="11893"/>
                    </a:cubicBezTo>
                    <a:lnTo>
                      <a:pt x="59722" y="10700"/>
                    </a:lnTo>
                    <a:cubicBezTo>
                      <a:pt x="59685" y="10402"/>
                      <a:pt x="59685" y="9992"/>
                      <a:pt x="59573" y="9619"/>
                    </a:cubicBezTo>
                    <a:cubicBezTo>
                      <a:pt x="59238" y="8090"/>
                      <a:pt x="58567" y="6674"/>
                      <a:pt x="57598" y="5443"/>
                    </a:cubicBezTo>
                    <a:cubicBezTo>
                      <a:pt x="56516" y="3915"/>
                      <a:pt x="55062" y="2685"/>
                      <a:pt x="53385" y="1790"/>
                    </a:cubicBezTo>
                    <a:cubicBezTo>
                      <a:pt x="52751" y="1417"/>
                      <a:pt x="52043" y="1193"/>
                      <a:pt x="51297" y="1119"/>
                    </a:cubicBezTo>
                    <a:cubicBezTo>
                      <a:pt x="49620" y="933"/>
                      <a:pt x="47905" y="1454"/>
                      <a:pt x="46600" y="2498"/>
                    </a:cubicBezTo>
                    <a:cubicBezTo>
                      <a:pt x="45332" y="3579"/>
                      <a:pt x="44289" y="4884"/>
                      <a:pt x="43580" y="6375"/>
                    </a:cubicBezTo>
                    <a:cubicBezTo>
                      <a:pt x="43431" y="6562"/>
                      <a:pt x="43394" y="6785"/>
                      <a:pt x="43357" y="7009"/>
                    </a:cubicBezTo>
                    <a:cubicBezTo>
                      <a:pt x="43394" y="7941"/>
                      <a:pt x="43468" y="8836"/>
                      <a:pt x="43655" y="9731"/>
                    </a:cubicBezTo>
                    <a:cubicBezTo>
                      <a:pt x="44997" y="9395"/>
                      <a:pt x="46414" y="9320"/>
                      <a:pt x="47793" y="9507"/>
                    </a:cubicBezTo>
                    <a:cubicBezTo>
                      <a:pt x="48539" y="9581"/>
                      <a:pt x="49284" y="9842"/>
                      <a:pt x="49955" y="10252"/>
                    </a:cubicBezTo>
                    <a:cubicBezTo>
                      <a:pt x="50962" y="10961"/>
                      <a:pt x="51111" y="11856"/>
                      <a:pt x="50477" y="12862"/>
                    </a:cubicBezTo>
                    <a:cubicBezTo>
                      <a:pt x="50253" y="13123"/>
                      <a:pt x="50030" y="13384"/>
                      <a:pt x="49843" y="13682"/>
                    </a:cubicBezTo>
                    <a:close/>
                    <a:moveTo>
                      <a:pt x="22033" y="59201"/>
                    </a:moveTo>
                    <a:cubicBezTo>
                      <a:pt x="21660" y="59872"/>
                      <a:pt x="21362" y="60618"/>
                      <a:pt x="21101" y="61363"/>
                    </a:cubicBezTo>
                    <a:cubicBezTo>
                      <a:pt x="20951" y="61773"/>
                      <a:pt x="20877" y="62146"/>
                      <a:pt x="20840" y="62556"/>
                    </a:cubicBezTo>
                    <a:cubicBezTo>
                      <a:pt x="20728" y="63153"/>
                      <a:pt x="21026" y="63786"/>
                      <a:pt x="21548" y="64122"/>
                    </a:cubicBezTo>
                    <a:cubicBezTo>
                      <a:pt x="21809" y="64271"/>
                      <a:pt x="22070" y="64420"/>
                      <a:pt x="22368" y="64495"/>
                    </a:cubicBezTo>
                    <a:cubicBezTo>
                      <a:pt x="24046" y="64942"/>
                      <a:pt x="25537" y="64644"/>
                      <a:pt x="26804" y="63376"/>
                    </a:cubicBezTo>
                    <a:cubicBezTo>
                      <a:pt x="26953" y="63190"/>
                      <a:pt x="27103" y="63003"/>
                      <a:pt x="27252" y="62817"/>
                    </a:cubicBezTo>
                    <a:cubicBezTo>
                      <a:pt x="27475" y="62519"/>
                      <a:pt x="27960" y="62556"/>
                      <a:pt x="28072" y="62892"/>
                    </a:cubicBezTo>
                    <a:cubicBezTo>
                      <a:pt x="28146" y="63003"/>
                      <a:pt x="28221" y="63153"/>
                      <a:pt x="28258" y="63264"/>
                    </a:cubicBezTo>
                    <a:cubicBezTo>
                      <a:pt x="28817" y="64308"/>
                      <a:pt x="29749" y="65054"/>
                      <a:pt x="30905" y="65315"/>
                    </a:cubicBezTo>
                    <a:cubicBezTo>
                      <a:pt x="32135" y="65725"/>
                      <a:pt x="33515" y="65352"/>
                      <a:pt x="34372" y="64383"/>
                    </a:cubicBezTo>
                    <a:cubicBezTo>
                      <a:pt x="34521" y="64196"/>
                      <a:pt x="34670" y="64010"/>
                      <a:pt x="34857" y="63861"/>
                    </a:cubicBezTo>
                    <a:cubicBezTo>
                      <a:pt x="35043" y="63563"/>
                      <a:pt x="35453" y="63488"/>
                      <a:pt x="35714" y="63749"/>
                    </a:cubicBezTo>
                    <a:cubicBezTo>
                      <a:pt x="35863" y="63861"/>
                      <a:pt x="36012" y="64010"/>
                      <a:pt x="36199" y="64122"/>
                    </a:cubicBezTo>
                    <a:cubicBezTo>
                      <a:pt x="36460" y="64346"/>
                      <a:pt x="36758" y="64569"/>
                      <a:pt x="37056" y="64793"/>
                    </a:cubicBezTo>
                    <a:cubicBezTo>
                      <a:pt x="37653" y="65278"/>
                      <a:pt x="38510" y="65240"/>
                      <a:pt x="39107" y="64756"/>
                    </a:cubicBezTo>
                    <a:cubicBezTo>
                      <a:pt x="39480" y="64420"/>
                      <a:pt x="39852" y="64085"/>
                      <a:pt x="40188" y="63712"/>
                    </a:cubicBezTo>
                    <a:cubicBezTo>
                      <a:pt x="40374" y="63451"/>
                      <a:pt x="40672" y="63339"/>
                      <a:pt x="40971" y="63451"/>
                    </a:cubicBezTo>
                    <a:cubicBezTo>
                      <a:pt x="41194" y="63488"/>
                      <a:pt x="41455" y="63600"/>
                      <a:pt x="41642" y="63637"/>
                    </a:cubicBezTo>
                    <a:cubicBezTo>
                      <a:pt x="41977" y="63749"/>
                      <a:pt x="42313" y="63786"/>
                      <a:pt x="42648" y="63824"/>
                    </a:cubicBezTo>
                    <a:cubicBezTo>
                      <a:pt x="43133" y="63861"/>
                      <a:pt x="43580" y="63600"/>
                      <a:pt x="43804" y="63153"/>
                    </a:cubicBezTo>
                    <a:cubicBezTo>
                      <a:pt x="44289" y="62332"/>
                      <a:pt x="44363" y="61326"/>
                      <a:pt x="43916" y="60431"/>
                    </a:cubicBezTo>
                    <a:cubicBezTo>
                      <a:pt x="43618" y="59947"/>
                      <a:pt x="43245" y="59462"/>
                      <a:pt x="42797" y="59052"/>
                    </a:cubicBezTo>
                    <a:cubicBezTo>
                      <a:pt x="42536" y="58791"/>
                      <a:pt x="42164" y="58679"/>
                      <a:pt x="41791" y="58754"/>
                    </a:cubicBezTo>
                    <a:cubicBezTo>
                      <a:pt x="40449" y="58865"/>
                      <a:pt x="39107" y="58903"/>
                      <a:pt x="37765" y="58977"/>
                    </a:cubicBezTo>
                    <a:cubicBezTo>
                      <a:pt x="36944" y="59052"/>
                      <a:pt x="36124" y="59126"/>
                      <a:pt x="35267" y="59164"/>
                    </a:cubicBezTo>
                    <a:cubicBezTo>
                      <a:pt x="33105" y="59275"/>
                      <a:pt x="30905" y="59350"/>
                      <a:pt x="28743" y="59425"/>
                    </a:cubicBezTo>
                    <a:cubicBezTo>
                      <a:pt x="27177" y="59499"/>
                      <a:pt x="25611" y="59425"/>
                      <a:pt x="24046" y="59275"/>
                    </a:cubicBezTo>
                    <a:cubicBezTo>
                      <a:pt x="23375" y="59164"/>
                      <a:pt x="22704" y="59126"/>
                      <a:pt x="22033" y="59201"/>
                    </a:cubicBezTo>
                    <a:close/>
                    <a:moveTo>
                      <a:pt x="57672" y="27364"/>
                    </a:moveTo>
                    <a:cubicBezTo>
                      <a:pt x="57523" y="27364"/>
                      <a:pt x="57374" y="27327"/>
                      <a:pt x="57225" y="27327"/>
                    </a:cubicBezTo>
                    <a:cubicBezTo>
                      <a:pt x="56405" y="27476"/>
                      <a:pt x="55659" y="27960"/>
                      <a:pt x="55174" y="28669"/>
                    </a:cubicBezTo>
                    <a:cubicBezTo>
                      <a:pt x="54913" y="29042"/>
                      <a:pt x="54652" y="29079"/>
                      <a:pt x="54429" y="28892"/>
                    </a:cubicBezTo>
                    <a:cubicBezTo>
                      <a:pt x="54205" y="28706"/>
                      <a:pt x="54242" y="28445"/>
                      <a:pt x="54354" y="28184"/>
                    </a:cubicBezTo>
                    <a:lnTo>
                      <a:pt x="55062" y="26618"/>
                    </a:lnTo>
                    <a:cubicBezTo>
                      <a:pt x="55286" y="26283"/>
                      <a:pt x="55286" y="25835"/>
                      <a:pt x="55137" y="25463"/>
                    </a:cubicBezTo>
                    <a:cubicBezTo>
                      <a:pt x="54876" y="25425"/>
                      <a:pt x="54578" y="25574"/>
                      <a:pt x="54466" y="25873"/>
                    </a:cubicBezTo>
                    <a:cubicBezTo>
                      <a:pt x="54168" y="26395"/>
                      <a:pt x="53907" y="26917"/>
                      <a:pt x="53646" y="27476"/>
                    </a:cubicBezTo>
                    <a:cubicBezTo>
                      <a:pt x="53534" y="27737"/>
                      <a:pt x="53422" y="28035"/>
                      <a:pt x="53310" y="28296"/>
                    </a:cubicBezTo>
                    <a:cubicBezTo>
                      <a:pt x="53161" y="28482"/>
                      <a:pt x="52863" y="28520"/>
                      <a:pt x="52677" y="28333"/>
                    </a:cubicBezTo>
                    <a:cubicBezTo>
                      <a:pt x="52527" y="28184"/>
                      <a:pt x="52416" y="28035"/>
                      <a:pt x="52304" y="27886"/>
                    </a:cubicBezTo>
                    <a:cubicBezTo>
                      <a:pt x="52155" y="27662"/>
                      <a:pt x="52006" y="27438"/>
                      <a:pt x="51856" y="27215"/>
                    </a:cubicBezTo>
                    <a:cubicBezTo>
                      <a:pt x="51707" y="27066"/>
                      <a:pt x="51446" y="27066"/>
                      <a:pt x="51334" y="27289"/>
                    </a:cubicBezTo>
                    <a:cubicBezTo>
                      <a:pt x="51223" y="27513"/>
                      <a:pt x="51148" y="27774"/>
                      <a:pt x="51111" y="28035"/>
                    </a:cubicBezTo>
                    <a:cubicBezTo>
                      <a:pt x="51036" y="29042"/>
                      <a:pt x="51334" y="30048"/>
                      <a:pt x="51968" y="30831"/>
                    </a:cubicBezTo>
                    <a:cubicBezTo>
                      <a:pt x="52266" y="31204"/>
                      <a:pt x="52639" y="31502"/>
                      <a:pt x="53012" y="31726"/>
                    </a:cubicBezTo>
                    <a:cubicBezTo>
                      <a:pt x="53422" y="31987"/>
                      <a:pt x="53870" y="32173"/>
                      <a:pt x="54280" y="32397"/>
                    </a:cubicBezTo>
                    <a:cubicBezTo>
                      <a:pt x="54839" y="32769"/>
                      <a:pt x="55510" y="33068"/>
                      <a:pt x="56181" y="33217"/>
                    </a:cubicBezTo>
                    <a:cubicBezTo>
                      <a:pt x="56591" y="33291"/>
                      <a:pt x="56964" y="33329"/>
                      <a:pt x="57374" y="33291"/>
                    </a:cubicBezTo>
                    <a:cubicBezTo>
                      <a:pt x="57598" y="33291"/>
                      <a:pt x="57896" y="33142"/>
                      <a:pt x="57896" y="32881"/>
                    </a:cubicBezTo>
                    <a:cubicBezTo>
                      <a:pt x="57896" y="32620"/>
                      <a:pt x="57598" y="32583"/>
                      <a:pt x="57374" y="32583"/>
                    </a:cubicBezTo>
                    <a:lnTo>
                      <a:pt x="57187" y="32583"/>
                    </a:lnTo>
                    <a:cubicBezTo>
                      <a:pt x="57001" y="32546"/>
                      <a:pt x="56852" y="32434"/>
                      <a:pt x="56815" y="32248"/>
                    </a:cubicBezTo>
                    <a:cubicBezTo>
                      <a:pt x="56815" y="32098"/>
                      <a:pt x="56852" y="31912"/>
                      <a:pt x="56964" y="31800"/>
                    </a:cubicBezTo>
                    <a:cubicBezTo>
                      <a:pt x="57187" y="31614"/>
                      <a:pt x="57448" y="31427"/>
                      <a:pt x="57709" y="31278"/>
                    </a:cubicBezTo>
                    <a:cubicBezTo>
                      <a:pt x="58231" y="30906"/>
                      <a:pt x="58604" y="30384"/>
                      <a:pt x="58790" y="29750"/>
                    </a:cubicBezTo>
                    <a:cubicBezTo>
                      <a:pt x="58641" y="29563"/>
                      <a:pt x="58380" y="29526"/>
                      <a:pt x="58157" y="29601"/>
                    </a:cubicBezTo>
                    <a:cubicBezTo>
                      <a:pt x="57896" y="29713"/>
                      <a:pt x="57672" y="29862"/>
                      <a:pt x="57448" y="30011"/>
                    </a:cubicBezTo>
                    <a:cubicBezTo>
                      <a:pt x="57299" y="30123"/>
                      <a:pt x="57150" y="30272"/>
                      <a:pt x="57001" y="30346"/>
                    </a:cubicBezTo>
                    <a:cubicBezTo>
                      <a:pt x="56852" y="30458"/>
                      <a:pt x="56628" y="30458"/>
                      <a:pt x="56516" y="30272"/>
                    </a:cubicBezTo>
                    <a:cubicBezTo>
                      <a:pt x="56442" y="30160"/>
                      <a:pt x="56405" y="29974"/>
                      <a:pt x="56442" y="29824"/>
                    </a:cubicBezTo>
                    <a:cubicBezTo>
                      <a:pt x="56516" y="29601"/>
                      <a:pt x="56666" y="29414"/>
                      <a:pt x="56815" y="29228"/>
                    </a:cubicBezTo>
                    <a:cubicBezTo>
                      <a:pt x="57187" y="28669"/>
                      <a:pt x="57486" y="28035"/>
                      <a:pt x="57672" y="27364"/>
                    </a:cubicBezTo>
                    <a:close/>
                    <a:moveTo>
                      <a:pt x="1827" y="30719"/>
                    </a:moveTo>
                    <a:cubicBezTo>
                      <a:pt x="1827" y="31539"/>
                      <a:pt x="2125" y="32285"/>
                      <a:pt x="2684" y="32881"/>
                    </a:cubicBezTo>
                    <a:cubicBezTo>
                      <a:pt x="2833" y="33030"/>
                      <a:pt x="3020" y="33180"/>
                      <a:pt x="3132" y="33366"/>
                    </a:cubicBezTo>
                    <a:cubicBezTo>
                      <a:pt x="3281" y="33515"/>
                      <a:pt x="3281" y="33776"/>
                      <a:pt x="3132" y="33925"/>
                    </a:cubicBezTo>
                    <a:cubicBezTo>
                      <a:pt x="3020" y="34037"/>
                      <a:pt x="2833" y="34074"/>
                      <a:pt x="2684" y="34037"/>
                    </a:cubicBezTo>
                    <a:cubicBezTo>
                      <a:pt x="2349" y="33962"/>
                      <a:pt x="2051" y="33813"/>
                      <a:pt x="1752" y="33739"/>
                    </a:cubicBezTo>
                    <a:cubicBezTo>
                      <a:pt x="1529" y="33664"/>
                      <a:pt x="1268" y="33776"/>
                      <a:pt x="1156" y="34000"/>
                    </a:cubicBezTo>
                    <a:cubicBezTo>
                      <a:pt x="1007" y="34261"/>
                      <a:pt x="1044" y="34559"/>
                      <a:pt x="1305" y="34745"/>
                    </a:cubicBezTo>
                    <a:cubicBezTo>
                      <a:pt x="2237" y="35528"/>
                      <a:pt x="3244" y="36013"/>
                      <a:pt x="4511" y="35603"/>
                    </a:cubicBezTo>
                    <a:cubicBezTo>
                      <a:pt x="4996" y="35379"/>
                      <a:pt x="5518" y="35267"/>
                      <a:pt x="6040" y="35155"/>
                    </a:cubicBezTo>
                    <a:cubicBezTo>
                      <a:pt x="6412" y="35118"/>
                      <a:pt x="6748" y="34969"/>
                      <a:pt x="7009" y="34708"/>
                    </a:cubicBezTo>
                    <a:cubicBezTo>
                      <a:pt x="7270" y="34522"/>
                      <a:pt x="7568" y="34298"/>
                      <a:pt x="7792" y="34074"/>
                    </a:cubicBezTo>
                    <a:cubicBezTo>
                      <a:pt x="8425" y="33552"/>
                      <a:pt x="8873" y="32881"/>
                      <a:pt x="9134" y="32098"/>
                    </a:cubicBezTo>
                    <a:cubicBezTo>
                      <a:pt x="9208" y="31838"/>
                      <a:pt x="9246" y="31577"/>
                      <a:pt x="9246" y="31316"/>
                    </a:cubicBezTo>
                    <a:cubicBezTo>
                      <a:pt x="9246" y="31166"/>
                      <a:pt x="9171" y="31017"/>
                      <a:pt x="9022" y="30906"/>
                    </a:cubicBezTo>
                    <a:cubicBezTo>
                      <a:pt x="8910" y="30868"/>
                      <a:pt x="8761" y="30868"/>
                      <a:pt x="8649" y="30943"/>
                    </a:cubicBezTo>
                    <a:cubicBezTo>
                      <a:pt x="8463" y="31129"/>
                      <a:pt x="8276" y="31316"/>
                      <a:pt x="8127" y="31539"/>
                    </a:cubicBezTo>
                    <a:cubicBezTo>
                      <a:pt x="7978" y="31726"/>
                      <a:pt x="7903" y="31949"/>
                      <a:pt x="7754" y="32136"/>
                    </a:cubicBezTo>
                    <a:cubicBezTo>
                      <a:pt x="7643" y="32248"/>
                      <a:pt x="7493" y="32285"/>
                      <a:pt x="7307" y="32285"/>
                    </a:cubicBezTo>
                    <a:cubicBezTo>
                      <a:pt x="7158" y="32210"/>
                      <a:pt x="7046" y="32098"/>
                      <a:pt x="7009" y="31949"/>
                    </a:cubicBezTo>
                    <a:cubicBezTo>
                      <a:pt x="6971" y="31763"/>
                      <a:pt x="6934" y="31614"/>
                      <a:pt x="6971" y="31427"/>
                    </a:cubicBezTo>
                    <a:cubicBezTo>
                      <a:pt x="6934" y="30943"/>
                      <a:pt x="6897" y="30458"/>
                      <a:pt x="6822" y="29936"/>
                    </a:cubicBezTo>
                    <a:cubicBezTo>
                      <a:pt x="6822" y="29824"/>
                      <a:pt x="6673" y="29713"/>
                      <a:pt x="6524" y="29489"/>
                    </a:cubicBezTo>
                    <a:cubicBezTo>
                      <a:pt x="6412" y="29974"/>
                      <a:pt x="6338" y="30346"/>
                      <a:pt x="6263" y="30682"/>
                    </a:cubicBezTo>
                    <a:cubicBezTo>
                      <a:pt x="6189" y="30868"/>
                      <a:pt x="6151" y="31017"/>
                      <a:pt x="6077" y="31166"/>
                    </a:cubicBezTo>
                    <a:cubicBezTo>
                      <a:pt x="5928" y="31353"/>
                      <a:pt x="5629" y="31390"/>
                      <a:pt x="5480" y="31241"/>
                    </a:cubicBezTo>
                    <a:cubicBezTo>
                      <a:pt x="5368" y="31092"/>
                      <a:pt x="5294" y="30943"/>
                      <a:pt x="5219" y="30794"/>
                    </a:cubicBezTo>
                    <a:cubicBezTo>
                      <a:pt x="4996" y="30458"/>
                      <a:pt x="4809" y="30085"/>
                      <a:pt x="4548" y="29787"/>
                    </a:cubicBezTo>
                    <a:cubicBezTo>
                      <a:pt x="4474" y="29675"/>
                      <a:pt x="4287" y="29638"/>
                      <a:pt x="4138" y="29526"/>
                    </a:cubicBezTo>
                    <a:cubicBezTo>
                      <a:pt x="3989" y="29974"/>
                      <a:pt x="3989" y="30458"/>
                      <a:pt x="4176" y="30868"/>
                    </a:cubicBezTo>
                    <a:cubicBezTo>
                      <a:pt x="4250" y="31092"/>
                      <a:pt x="4325" y="31316"/>
                      <a:pt x="4399" y="31539"/>
                    </a:cubicBezTo>
                    <a:cubicBezTo>
                      <a:pt x="4436" y="31726"/>
                      <a:pt x="4362" y="31875"/>
                      <a:pt x="4176" y="31949"/>
                    </a:cubicBezTo>
                    <a:cubicBezTo>
                      <a:pt x="4026" y="31987"/>
                      <a:pt x="3840" y="31987"/>
                      <a:pt x="3728" y="31912"/>
                    </a:cubicBezTo>
                    <a:cubicBezTo>
                      <a:pt x="3542" y="31726"/>
                      <a:pt x="3430" y="31539"/>
                      <a:pt x="3281" y="31353"/>
                    </a:cubicBezTo>
                    <a:cubicBezTo>
                      <a:pt x="2945" y="30906"/>
                      <a:pt x="2386" y="30645"/>
                      <a:pt x="1827" y="30719"/>
                    </a:cubicBezTo>
                    <a:close/>
                    <a:moveTo>
                      <a:pt x="45854" y="15360"/>
                    </a:moveTo>
                    <a:cubicBezTo>
                      <a:pt x="45966" y="15323"/>
                      <a:pt x="46078" y="15285"/>
                      <a:pt x="46190" y="15248"/>
                    </a:cubicBezTo>
                    <a:cubicBezTo>
                      <a:pt x="47308" y="14577"/>
                      <a:pt x="48352" y="13794"/>
                      <a:pt x="49284" y="12862"/>
                    </a:cubicBezTo>
                    <a:cubicBezTo>
                      <a:pt x="49471" y="12713"/>
                      <a:pt x="49582" y="12527"/>
                      <a:pt x="49731" y="12340"/>
                    </a:cubicBezTo>
                    <a:cubicBezTo>
                      <a:pt x="50104" y="11930"/>
                      <a:pt x="49992" y="11259"/>
                      <a:pt x="49471" y="11035"/>
                    </a:cubicBezTo>
                    <a:cubicBezTo>
                      <a:pt x="49210" y="10849"/>
                      <a:pt x="48911" y="10700"/>
                      <a:pt x="48576" y="10625"/>
                    </a:cubicBezTo>
                    <a:cubicBezTo>
                      <a:pt x="47308" y="10290"/>
                      <a:pt x="46003" y="10215"/>
                      <a:pt x="44699" y="10402"/>
                    </a:cubicBezTo>
                    <a:cubicBezTo>
                      <a:pt x="44214" y="10439"/>
                      <a:pt x="43767" y="10625"/>
                      <a:pt x="43394" y="10924"/>
                    </a:cubicBezTo>
                    <a:cubicBezTo>
                      <a:pt x="43394" y="11035"/>
                      <a:pt x="43357" y="11073"/>
                      <a:pt x="43357" y="11110"/>
                    </a:cubicBezTo>
                    <a:cubicBezTo>
                      <a:pt x="44177" y="12489"/>
                      <a:pt x="44997" y="13831"/>
                      <a:pt x="45705" y="15285"/>
                    </a:cubicBezTo>
                    <a:cubicBezTo>
                      <a:pt x="45743" y="15323"/>
                      <a:pt x="45780" y="15323"/>
                      <a:pt x="45854" y="15360"/>
                    </a:cubicBezTo>
                    <a:close/>
                    <a:moveTo>
                      <a:pt x="12936" y="26208"/>
                    </a:moveTo>
                    <a:cubicBezTo>
                      <a:pt x="12601" y="24009"/>
                      <a:pt x="12414" y="21772"/>
                      <a:pt x="12452" y="19572"/>
                    </a:cubicBezTo>
                    <a:cubicBezTo>
                      <a:pt x="12042" y="19200"/>
                      <a:pt x="11482" y="19013"/>
                      <a:pt x="10923" y="19013"/>
                    </a:cubicBezTo>
                    <a:cubicBezTo>
                      <a:pt x="10289" y="18976"/>
                      <a:pt x="9693" y="19349"/>
                      <a:pt x="9507" y="19945"/>
                    </a:cubicBezTo>
                    <a:cubicBezTo>
                      <a:pt x="9320" y="20467"/>
                      <a:pt x="9246" y="20989"/>
                      <a:pt x="9320" y="21548"/>
                    </a:cubicBezTo>
                    <a:cubicBezTo>
                      <a:pt x="9507" y="22816"/>
                      <a:pt x="10028" y="23971"/>
                      <a:pt x="10849" y="24978"/>
                    </a:cubicBezTo>
                    <a:cubicBezTo>
                      <a:pt x="11371" y="25612"/>
                      <a:pt x="12116" y="26059"/>
                      <a:pt x="12936" y="26208"/>
                    </a:cubicBezTo>
                    <a:close/>
                    <a:moveTo>
                      <a:pt x="46227" y="27476"/>
                    </a:moveTo>
                    <a:cubicBezTo>
                      <a:pt x="47718" y="27066"/>
                      <a:pt x="48986" y="26208"/>
                      <a:pt x="49918" y="24978"/>
                    </a:cubicBezTo>
                    <a:cubicBezTo>
                      <a:pt x="50328" y="24382"/>
                      <a:pt x="50514" y="23599"/>
                      <a:pt x="50402" y="22890"/>
                    </a:cubicBezTo>
                    <a:cubicBezTo>
                      <a:pt x="50402" y="22182"/>
                      <a:pt x="49918" y="21586"/>
                      <a:pt x="49247" y="21436"/>
                    </a:cubicBezTo>
                    <a:cubicBezTo>
                      <a:pt x="48539" y="21213"/>
                      <a:pt x="47793" y="21511"/>
                      <a:pt x="47383" y="22145"/>
                    </a:cubicBezTo>
                    <a:cubicBezTo>
                      <a:pt x="47159" y="22480"/>
                      <a:pt x="47047" y="22853"/>
                      <a:pt x="47010" y="23263"/>
                    </a:cubicBezTo>
                    <a:cubicBezTo>
                      <a:pt x="46973" y="24382"/>
                      <a:pt x="46824" y="25463"/>
                      <a:pt x="46488" y="26506"/>
                    </a:cubicBezTo>
                    <a:cubicBezTo>
                      <a:pt x="46414" y="26805"/>
                      <a:pt x="46339" y="27103"/>
                      <a:pt x="46227" y="27513"/>
                    </a:cubicBezTo>
                    <a:close/>
                    <a:moveTo>
                      <a:pt x="42536" y="9917"/>
                    </a:moveTo>
                    <a:cubicBezTo>
                      <a:pt x="42797" y="8687"/>
                      <a:pt x="42350" y="7456"/>
                      <a:pt x="42275" y="6226"/>
                    </a:cubicBezTo>
                    <a:cubicBezTo>
                      <a:pt x="42201" y="5257"/>
                      <a:pt x="41977" y="4362"/>
                      <a:pt x="41530" y="3542"/>
                    </a:cubicBezTo>
                    <a:cubicBezTo>
                      <a:pt x="40933" y="3952"/>
                      <a:pt x="40412" y="4549"/>
                      <a:pt x="40113" y="5257"/>
                    </a:cubicBezTo>
                    <a:cubicBezTo>
                      <a:pt x="39740" y="5853"/>
                      <a:pt x="39591" y="6599"/>
                      <a:pt x="39666" y="7307"/>
                    </a:cubicBezTo>
                    <a:lnTo>
                      <a:pt x="42387" y="9917"/>
                    </a:lnTo>
                    <a:cubicBezTo>
                      <a:pt x="42387" y="9917"/>
                      <a:pt x="42425" y="9917"/>
                      <a:pt x="42536" y="9917"/>
                    </a:cubicBezTo>
                    <a:close/>
                    <a:moveTo>
                      <a:pt x="31576" y="70869"/>
                    </a:moveTo>
                    <a:cubicBezTo>
                      <a:pt x="30942" y="71801"/>
                      <a:pt x="30570" y="72920"/>
                      <a:pt x="30532" y="74038"/>
                    </a:cubicBezTo>
                    <a:cubicBezTo>
                      <a:pt x="30495" y="74262"/>
                      <a:pt x="30532" y="74486"/>
                      <a:pt x="30607" y="74709"/>
                    </a:cubicBezTo>
                    <a:cubicBezTo>
                      <a:pt x="30681" y="75343"/>
                      <a:pt x="31464" y="75529"/>
                      <a:pt x="31837" y="75045"/>
                    </a:cubicBezTo>
                    <a:cubicBezTo>
                      <a:pt x="32098" y="74784"/>
                      <a:pt x="32285" y="74448"/>
                      <a:pt x="32434" y="74113"/>
                    </a:cubicBezTo>
                    <a:cubicBezTo>
                      <a:pt x="32918" y="72920"/>
                      <a:pt x="32583" y="71876"/>
                      <a:pt x="31576" y="70869"/>
                    </a:cubicBezTo>
                    <a:close/>
                    <a:moveTo>
                      <a:pt x="46973" y="71391"/>
                    </a:moveTo>
                    <a:cubicBezTo>
                      <a:pt x="46675" y="71578"/>
                      <a:pt x="46488" y="71876"/>
                      <a:pt x="46451" y="72212"/>
                    </a:cubicBezTo>
                    <a:cubicBezTo>
                      <a:pt x="46264" y="73255"/>
                      <a:pt x="46376" y="74374"/>
                      <a:pt x="46786" y="75380"/>
                    </a:cubicBezTo>
                    <a:cubicBezTo>
                      <a:pt x="46861" y="75529"/>
                      <a:pt x="46973" y="75716"/>
                      <a:pt x="47122" y="75865"/>
                    </a:cubicBezTo>
                    <a:cubicBezTo>
                      <a:pt x="47271" y="76014"/>
                      <a:pt x="47495" y="76014"/>
                      <a:pt x="47644" y="75902"/>
                    </a:cubicBezTo>
                    <a:cubicBezTo>
                      <a:pt x="47942" y="75716"/>
                      <a:pt x="48128" y="75418"/>
                      <a:pt x="48203" y="75082"/>
                    </a:cubicBezTo>
                    <a:cubicBezTo>
                      <a:pt x="48315" y="74597"/>
                      <a:pt x="48315" y="74076"/>
                      <a:pt x="48166" y="73591"/>
                    </a:cubicBezTo>
                    <a:cubicBezTo>
                      <a:pt x="47867" y="72808"/>
                      <a:pt x="47457" y="72062"/>
                      <a:pt x="46973" y="71391"/>
                    </a:cubicBezTo>
                    <a:close/>
                    <a:moveTo>
                      <a:pt x="39815" y="50477"/>
                    </a:moveTo>
                    <a:cubicBezTo>
                      <a:pt x="39256" y="50664"/>
                      <a:pt x="38808" y="50888"/>
                      <a:pt x="38734" y="51521"/>
                    </a:cubicBezTo>
                    <a:cubicBezTo>
                      <a:pt x="38697" y="51969"/>
                      <a:pt x="38958" y="52416"/>
                      <a:pt x="39405" y="52565"/>
                    </a:cubicBezTo>
                    <a:cubicBezTo>
                      <a:pt x="39815" y="52863"/>
                      <a:pt x="40374" y="52789"/>
                      <a:pt x="40672" y="52379"/>
                    </a:cubicBezTo>
                    <a:cubicBezTo>
                      <a:pt x="40486" y="51708"/>
                      <a:pt x="40188" y="51074"/>
                      <a:pt x="39815" y="50477"/>
                    </a:cubicBezTo>
                    <a:close/>
                    <a:moveTo>
                      <a:pt x="21622" y="55734"/>
                    </a:moveTo>
                    <a:cubicBezTo>
                      <a:pt x="22070" y="56032"/>
                      <a:pt x="22629" y="55958"/>
                      <a:pt x="22965" y="55585"/>
                    </a:cubicBezTo>
                    <a:cubicBezTo>
                      <a:pt x="23226" y="55212"/>
                      <a:pt x="23263" y="54727"/>
                      <a:pt x="23039" y="54355"/>
                    </a:cubicBezTo>
                    <a:cubicBezTo>
                      <a:pt x="22965" y="53870"/>
                      <a:pt x="22480" y="53609"/>
                      <a:pt x="22033" y="53721"/>
                    </a:cubicBezTo>
                    <a:cubicBezTo>
                      <a:pt x="21958" y="53944"/>
                      <a:pt x="21883" y="54168"/>
                      <a:pt x="21846" y="54392"/>
                    </a:cubicBezTo>
                    <a:cubicBezTo>
                      <a:pt x="21772" y="54839"/>
                      <a:pt x="21734" y="55287"/>
                      <a:pt x="21660" y="557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7539775" y="3162250"/>
                <a:ext cx="1827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7308" extrusionOk="0">
                    <a:moveTo>
                      <a:pt x="7307" y="2349"/>
                    </a:moveTo>
                    <a:cubicBezTo>
                      <a:pt x="7270" y="3020"/>
                      <a:pt x="7158" y="3691"/>
                      <a:pt x="7009" y="4362"/>
                    </a:cubicBezTo>
                    <a:cubicBezTo>
                      <a:pt x="6599" y="6301"/>
                      <a:pt x="4399" y="7307"/>
                      <a:pt x="2647" y="6338"/>
                    </a:cubicBezTo>
                    <a:cubicBezTo>
                      <a:pt x="1417" y="5704"/>
                      <a:pt x="485" y="4548"/>
                      <a:pt x="187" y="3169"/>
                    </a:cubicBezTo>
                    <a:cubicBezTo>
                      <a:pt x="75" y="2610"/>
                      <a:pt x="0" y="2051"/>
                      <a:pt x="0" y="1492"/>
                    </a:cubicBezTo>
                    <a:cubicBezTo>
                      <a:pt x="0" y="970"/>
                      <a:pt x="336" y="560"/>
                      <a:pt x="858" y="522"/>
                    </a:cubicBezTo>
                    <a:cubicBezTo>
                      <a:pt x="1268" y="448"/>
                      <a:pt x="1715" y="410"/>
                      <a:pt x="2125" y="373"/>
                    </a:cubicBezTo>
                    <a:cubicBezTo>
                      <a:pt x="3281" y="261"/>
                      <a:pt x="4399" y="149"/>
                      <a:pt x="5555" y="38"/>
                    </a:cubicBezTo>
                    <a:cubicBezTo>
                      <a:pt x="5853" y="0"/>
                      <a:pt x="6151" y="0"/>
                      <a:pt x="6450" y="38"/>
                    </a:cubicBezTo>
                    <a:cubicBezTo>
                      <a:pt x="6822" y="38"/>
                      <a:pt x="7158" y="336"/>
                      <a:pt x="7195" y="746"/>
                    </a:cubicBezTo>
                    <a:cubicBezTo>
                      <a:pt x="7270" y="1268"/>
                      <a:pt x="7270" y="1752"/>
                      <a:pt x="7307" y="2349"/>
                    </a:cubicBezTo>
                    <a:close/>
                    <a:moveTo>
                      <a:pt x="6338" y="970"/>
                    </a:moveTo>
                    <a:cubicBezTo>
                      <a:pt x="4548" y="970"/>
                      <a:pt x="2796" y="1119"/>
                      <a:pt x="1081" y="1454"/>
                    </a:cubicBezTo>
                    <a:cubicBezTo>
                      <a:pt x="1081" y="1454"/>
                      <a:pt x="1007" y="1492"/>
                      <a:pt x="1007" y="1529"/>
                    </a:cubicBezTo>
                    <a:cubicBezTo>
                      <a:pt x="746" y="3244"/>
                      <a:pt x="1678" y="4959"/>
                      <a:pt x="3318" y="5630"/>
                    </a:cubicBezTo>
                    <a:cubicBezTo>
                      <a:pt x="4474" y="6114"/>
                      <a:pt x="5779" y="5480"/>
                      <a:pt x="6114" y="4288"/>
                    </a:cubicBezTo>
                    <a:cubicBezTo>
                      <a:pt x="6412" y="3206"/>
                      <a:pt x="6487" y="2088"/>
                      <a:pt x="6301" y="9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7399025" y="3054125"/>
                <a:ext cx="77400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207" extrusionOk="0">
                    <a:moveTo>
                      <a:pt x="113" y="1492"/>
                    </a:moveTo>
                    <a:cubicBezTo>
                      <a:pt x="187" y="635"/>
                      <a:pt x="1008" y="1"/>
                      <a:pt x="1865" y="150"/>
                    </a:cubicBezTo>
                    <a:cubicBezTo>
                      <a:pt x="2611" y="187"/>
                      <a:pt x="3095" y="858"/>
                      <a:pt x="3021" y="1753"/>
                    </a:cubicBezTo>
                    <a:cubicBezTo>
                      <a:pt x="2946" y="2573"/>
                      <a:pt x="2200" y="3207"/>
                      <a:pt x="1380" y="3132"/>
                    </a:cubicBezTo>
                    <a:cubicBezTo>
                      <a:pt x="560" y="3058"/>
                      <a:pt x="1" y="2312"/>
                      <a:pt x="113" y="14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50"/>
              <p:cNvSpPr/>
              <p:nvPr/>
            </p:nvSpPr>
            <p:spPr>
              <a:xfrm>
                <a:off x="7739225" y="3065325"/>
                <a:ext cx="7365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058" extrusionOk="0">
                    <a:moveTo>
                      <a:pt x="2945" y="1380"/>
                    </a:moveTo>
                    <a:cubicBezTo>
                      <a:pt x="2945" y="1752"/>
                      <a:pt x="2833" y="2162"/>
                      <a:pt x="2610" y="2498"/>
                    </a:cubicBezTo>
                    <a:cubicBezTo>
                      <a:pt x="2349" y="2871"/>
                      <a:pt x="1901" y="3057"/>
                      <a:pt x="1454" y="2983"/>
                    </a:cubicBezTo>
                    <a:cubicBezTo>
                      <a:pt x="820" y="2871"/>
                      <a:pt x="298" y="2386"/>
                      <a:pt x="149" y="1790"/>
                    </a:cubicBezTo>
                    <a:cubicBezTo>
                      <a:pt x="0" y="1193"/>
                      <a:pt x="261" y="634"/>
                      <a:pt x="783" y="336"/>
                    </a:cubicBezTo>
                    <a:cubicBezTo>
                      <a:pt x="1305" y="0"/>
                      <a:pt x="1939" y="0"/>
                      <a:pt x="2461" y="336"/>
                    </a:cubicBezTo>
                    <a:cubicBezTo>
                      <a:pt x="2796" y="597"/>
                      <a:pt x="2945" y="969"/>
                      <a:pt x="2945" y="13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50"/>
              <p:cNvSpPr/>
              <p:nvPr/>
            </p:nvSpPr>
            <p:spPr>
              <a:xfrm>
                <a:off x="7565875" y="3712125"/>
                <a:ext cx="113725" cy="116525"/>
              </a:xfrm>
              <a:custGeom>
                <a:avLst/>
                <a:gdLst/>
                <a:ahLst/>
                <a:cxnLst/>
                <a:rect l="l" t="t" r="r" b="b"/>
                <a:pathLst>
                  <a:path w="4549" h="4661" extrusionOk="0">
                    <a:moveTo>
                      <a:pt x="4548" y="2386"/>
                    </a:moveTo>
                    <a:cubicBezTo>
                      <a:pt x="4511" y="3654"/>
                      <a:pt x="3467" y="4660"/>
                      <a:pt x="2200" y="4623"/>
                    </a:cubicBezTo>
                    <a:cubicBezTo>
                      <a:pt x="1007" y="4586"/>
                      <a:pt x="75" y="3654"/>
                      <a:pt x="37" y="2461"/>
                    </a:cubicBezTo>
                    <a:cubicBezTo>
                      <a:pt x="0" y="970"/>
                      <a:pt x="1268" y="261"/>
                      <a:pt x="2311" y="112"/>
                    </a:cubicBezTo>
                    <a:cubicBezTo>
                      <a:pt x="3393" y="0"/>
                      <a:pt x="4548" y="1193"/>
                      <a:pt x="4548" y="2386"/>
                    </a:cubicBezTo>
                    <a:close/>
                    <a:moveTo>
                      <a:pt x="2200" y="3728"/>
                    </a:moveTo>
                    <a:cubicBezTo>
                      <a:pt x="2945" y="3766"/>
                      <a:pt x="3579" y="3206"/>
                      <a:pt x="3653" y="2461"/>
                    </a:cubicBezTo>
                    <a:cubicBezTo>
                      <a:pt x="3653" y="1790"/>
                      <a:pt x="3169" y="1193"/>
                      <a:pt x="2498" y="1044"/>
                    </a:cubicBezTo>
                    <a:cubicBezTo>
                      <a:pt x="1678" y="1007"/>
                      <a:pt x="1007" y="1566"/>
                      <a:pt x="895" y="2349"/>
                    </a:cubicBezTo>
                    <a:cubicBezTo>
                      <a:pt x="857" y="3132"/>
                      <a:pt x="1491" y="3728"/>
                      <a:pt x="2237" y="37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7710325" y="3820225"/>
                <a:ext cx="110000" cy="1118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475" extrusionOk="0">
                    <a:moveTo>
                      <a:pt x="4362" y="2573"/>
                    </a:moveTo>
                    <a:cubicBezTo>
                      <a:pt x="4288" y="3766"/>
                      <a:pt x="3467" y="4474"/>
                      <a:pt x="2237" y="4474"/>
                    </a:cubicBezTo>
                    <a:cubicBezTo>
                      <a:pt x="1082" y="4474"/>
                      <a:pt x="0" y="3431"/>
                      <a:pt x="38" y="2387"/>
                    </a:cubicBezTo>
                    <a:cubicBezTo>
                      <a:pt x="38" y="1343"/>
                      <a:pt x="1268" y="1"/>
                      <a:pt x="2349" y="113"/>
                    </a:cubicBezTo>
                    <a:cubicBezTo>
                      <a:pt x="3467" y="225"/>
                      <a:pt x="4399" y="1194"/>
                      <a:pt x="4362" y="2573"/>
                    </a:cubicBezTo>
                    <a:close/>
                    <a:moveTo>
                      <a:pt x="3430" y="2350"/>
                    </a:moveTo>
                    <a:cubicBezTo>
                      <a:pt x="3430" y="2163"/>
                      <a:pt x="3393" y="1977"/>
                      <a:pt x="3356" y="1790"/>
                    </a:cubicBezTo>
                    <a:cubicBezTo>
                      <a:pt x="3169" y="1268"/>
                      <a:pt x="2573" y="858"/>
                      <a:pt x="2200" y="1007"/>
                    </a:cubicBezTo>
                    <a:cubicBezTo>
                      <a:pt x="1715" y="1157"/>
                      <a:pt x="1342" y="1418"/>
                      <a:pt x="1082" y="1828"/>
                    </a:cubicBezTo>
                    <a:cubicBezTo>
                      <a:pt x="671" y="2610"/>
                      <a:pt x="1231" y="3542"/>
                      <a:pt x="2125" y="3580"/>
                    </a:cubicBezTo>
                    <a:cubicBezTo>
                      <a:pt x="2946" y="3692"/>
                      <a:pt x="3467" y="3282"/>
                      <a:pt x="3467" y="23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96D3FB-BA8C-AF0E-F7E2-6AE83D169F81}"/>
              </a:ext>
            </a:extLst>
          </p:cNvPr>
          <p:cNvSpPr/>
          <p:nvPr/>
        </p:nvSpPr>
        <p:spPr>
          <a:xfrm>
            <a:off x="50183" y="26155"/>
            <a:ext cx="9034536" cy="5118484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2" name="Google Shape;1082;p40"/>
          <p:cNvGrpSpPr/>
          <p:nvPr/>
        </p:nvGrpSpPr>
        <p:grpSpPr>
          <a:xfrm>
            <a:off x="50040" y="4643894"/>
            <a:ext cx="503600" cy="371225"/>
            <a:chOff x="8261775" y="1880050"/>
            <a:chExt cx="503600" cy="371225"/>
          </a:xfrm>
        </p:grpSpPr>
        <p:sp>
          <p:nvSpPr>
            <p:cNvPr id="1083" name="Google Shape;1083;p40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4" name="Google Shape;1084;p40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40"/>
          <p:cNvGrpSpPr/>
          <p:nvPr/>
        </p:nvGrpSpPr>
        <p:grpSpPr>
          <a:xfrm>
            <a:off x="8644070" y="77975"/>
            <a:ext cx="503600" cy="371225"/>
            <a:chOff x="8261775" y="1880050"/>
            <a:chExt cx="503600" cy="371225"/>
          </a:xfrm>
        </p:grpSpPr>
        <p:sp>
          <p:nvSpPr>
            <p:cNvPr id="1079" name="Google Shape;1079;p40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0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40"/>
          <p:cNvGrpSpPr/>
          <p:nvPr/>
        </p:nvGrpSpPr>
        <p:grpSpPr>
          <a:xfrm flipH="1">
            <a:off x="-3670" y="77975"/>
            <a:ext cx="699475" cy="1249550"/>
            <a:chOff x="6303800" y="2527250"/>
            <a:chExt cx="699475" cy="1249550"/>
          </a:xfrm>
        </p:grpSpPr>
        <p:sp>
          <p:nvSpPr>
            <p:cNvPr id="1055" name="Google Shape;1055;p40"/>
            <p:cNvSpPr/>
            <p:nvPr/>
          </p:nvSpPr>
          <p:spPr>
            <a:xfrm>
              <a:off x="6327075" y="2741900"/>
              <a:ext cx="269250" cy="258525"/>
            </a:xfrm>
            <a:custGeom>
              <a:avLst/>
              <a:gdLst/>
              <a:ahLst/>
              <a:cxnLst/>
              <a:rect l="l" t="t" r="r" b="b"/>
              <a:pathLst>
                <a:path w="10770" h="10341" extrusionOk="0">
                  <a:moveTo>
                    <a:pt x="7084" y="1003"/>
                  </a:moveTo>
                  <a:cubicBezTo>
                    <a:pt x="7835" y="3149"/>
                    <a:pt x="9088" y="5046"/>
                    <a:pt x="10769" y="6584"/>
                  </a:cubicBezTo>
                  <a:cubicBezTo>
                    <a:pt x="10698" y="7121"/>
                    <a:pt x="10662" y="7657"/>
                    <a:pt x="10555" y="8194"/>
                  </a:cubicBezTo>
                  <a:cubicBezTo>
                    <a:pt x="10447" y="8659"/>
                    <a:pt x="10268" y="9124"/>
                    <a:pt x="9982" y="9482"/>
                  </a:cubicBezTo>
                  <a:cubicBezTo>
                    <a:pt x="9553" y="10126"/>
                    <a:pt x="8694" y="10341"/>
                    <a:pt x="8014" y="9983"/>
                  </a:cubicBezTo>
                  <a:cubicBezTo>
                    <a:pt x="7442" y="9732"/>
                    <a:pt x="6977" y="9232"/>
                    <a:pt x="6798" y="8588"/>
                  </a:cubicBezTo>
                  <a:cubicBezTo>
                    <a:pt x="6512" y="7550"/>
                    <a:pt x="6619" y="6441"/>
                    <a:pt x="7084" y="5475"/>
                  </a:cubicBezTo>
                  <a:cubicBezTo>
                    <a:pt x="7156" y="5296"/>
                    <a:pt x="7299" y="5117"/>
                    <a:pt x="7335" y="4938"/>
                  </a:cubicBezTo>
                  <a:cubicBezTo>
                    <a:pt x="7370" y="4831"/>
                    <a:pt x="7335" y="4724"/>
                    <a:pt x="7263" y="4652"/>
                  </a:cubicBezTo>
                  <a:cubicBezTo>
                    <a:pt x="7156" y="4580"/>
                    <a:pt x="7048" y="4545"/>
                    <a:pt x="6905" y="4580"/>
                  </a:cubicBezTo>
                  <a:cubicBezTo>
                    <a:pt x="6762" y="4652"/>
                    <a:pt x="6619" y="4759"/>
                    <a:pt x="6512" y="4867"/>
                  </a:cubicBezTo>
                  <a:cubicBezTo>
                    <a:pt x="6047" y="5260"/>
                    <a:pt x="5581" y="5654"/>
                    <a:pt x="5081" y="6012"/>
                  </a:cubicBezTo>
                  <a:cubicBezTo>
                    <a:pt x="3184" y="7300"/>
                    <a:pt x="1252" y="6226"/>
                    <a:pt x="394" y="4795"/>
                  </a:cubicBezTo>
                  <a:cubicBezTo>
                    <a:pt x="107" y="4294"/>
                    <a:pt x="0" y="3686"/>
                    <a:pt x="179" y="3114"/>
                  </a:cubicBezTo>
                  <a:cubicBezTo>
                    <a:pt x="608" y="1289"/>
                    <a:pt x="2290" y="1"/>
                    <a:pt x="4186" y="108"/>
                  </a:cubicBezTo>
                  <a:cubicBezTo>
                    <a:pt x="5224" y="144"/>
                    <a:pt x="6190" y="466"/>
                    <a:pt x="7084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0"/>
            <p:cNvSpPr/>
            <p:nvPr/>
          </p:nvSpPr>
          <p:spPr>
            <a:xfrm>
              <a:off x="6542625" y="2550500"/>
              <a:ext cx="255825" cy="319350"/>
            </a:xfrm>
            <a:custGeom>
              <a:avLst/>
              <a:gdLst/>
              <a:ahLst/>
              <a:cxnLst/>
              <a:rect l="l" t="t" r="r" b="b"/>
              <a:pathLst>
                <a:path w="10233" h="12774" extrusionOk="0">
                  <a:moveTo>
                    <a:pt x="251" y="6011"/>
                  </a:moveTo>
                  <a:cubicBezTo>
                    <a:pt x="36" y="5439"/>
                    <a:pt x="1" y="4830"/>
                    <a:pt x="179" y="4222"/>
                  </a:cubicBezTo>
                  <a:cubicBezTo>
                    <a:pt x="394" y="3364"/>
                    <a:pt x="752" y="2541"/>
                    <a:pt x="1253" y="1825"/>
                  </a:cubicBezTo>
                  <a:cubicBezTo>
                    <a:pt x="1718" y="1110"/>
                    <a:pt x="2398" y="537"/>
                    <a:pt x="3221" y="287"/>
                  </a:cubicBezTo>
                  <a:cubicBezTo>
                    <a:pt x="3435" y="215"/>
                    <a:pt x="3650" y="144"/>
                    <a:pt x="3865" y="144"/>
                  </a:cubicBezTo>
                  <a:cubicBezTo>
                    <a:pt x="4652" y="0"/>
                    <a:pt x="5439" y="430"/>
                    <a:pt x="5761" y="1145"/>
                  </a:cubicBezTo>
                  <a:cubicBezTo>
                    <a:pt x="6047" y="1682"/>
                    <a:pt x="6190" y="2254"/>
                    <a:pt x="6190" y="2827"/>
                  </a:cubicBezTo>
                  <a:cubicBezTo>
                    <a:pt x="6154" y="4580"/>
                    <a:pt x="5510" y="6262"/>
                    <a:pt x="4401" y="7621"/>
                  </a:cubicBezTo>
                  <a:cubicBezTo>
                    <a:pt x="4258" y="7728"/>
                    <a:pt x="4187" y="7872"/>
                    <a:pt x="4079" y="8015"/>
                  </a:cubicBezTo>
                  <a:cubicBezTo>
                    <a:pt x="3972" y="8194"/>
                    <a:pt x="4008" y="8444"/>
                    <a:pt x="4187" y="8587"/>
                  </a:cubicBezTo>
                  <a:cubicBezTo>
                    <a:pt x="4365" y="8730"/>
                    <a:pt x="4580" y="8730"/>
                    <a:pt x="4723" y="8587"/>
                  </a:cubicBezTo>
                  <a:cubicBezTo>
                    <a:pt x="4795" y="8551"/>
                    <a:pt x="4866" y="8516"/>
                    <a:pt x="4938" y="8444"/>
                  </a:cubicBezTo>
                  <a:cubicBezTo>
                    <a:pt x="5439" y="7764"/>
                    <a:pt x="6226" y="7657"/>
                    <a:pt x="7013" y="7693"/>
                  </a:cubicBezTo>
                  <a:cubicBezTo>
                    <a:pt x="8015" y="7800"/>
                    <a:pt x="8945" y="8229"/>
                    <a:pt x="9660" y="8945"/>
                  </a:cubicBezTo>
                  <a:cubicBezTo>
                    <a:pt x="9804" y="9052"/>
                    <a:pt x="9911" y="9231"/>
                    <a:pt x="10018" y="9374"/>
                  </a:cubicBezTo>
                  <a:cubicBezTo>
                    <a:pt x="10233" y="9696"/>
                    <a:pt x="10233" y="10161"/>
                    <a:pt x="9947" y="10448"/>
                  </a:cubicBezTo>
                  <a:cubicBezTo>
                    <a:pt x="9016" y="11592"/>
                    <a:pt x="7728" y="12380"/>
                    <a:pt x="6297" y="12666"/>
                  </a:cubicBezTo>
                  <a:cubicBezTo>
                    <a:pt x="5761" y="12773"/>
                    <a:pt x="5224" y="12737"/>
                    <a:pt x="4759" y="12558"/>
                  </a:cubicBezTo>
                  <a:cubicBezTo>
                    <a:pt x="4437" y="12487"/>
                    <a:pt x="4222" y="12236"/>
                    <a:pt x="4187" y="11914"/>
                  </a:cubicBezTo>
                  <a:cubicBezTo>
                    <a:pt x="4043" y="11306"/>
                    <a:pt x="3865" y="10698"/>
                    <a:pt x="3686" y="10090"/>
                  </a:cubicBezTo>
                  <a:cubicBezTo>
                    <a:pt x="3399" y="9231"/>
                    <a:pt x="2970" y="8408"/>
                    <a:pt x="2398" y="7693"/>
                  </a:cubicBezTo>
                  <a:cubicBezTo>
                    <a:pt x="1933" y="7013"/>
                    <a:pt x="1289" y="6476"/>
                    <a:pt x="501" y="6118"/>
                  </a:cubicBezTo>
                  <a:cubicBezTo>
                    <a:pt x="430" y="6083"/>
                    <a:pt x="323" y="6047"/>
                    <a:pt x="251" y="60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0"/>
            <p:cNvSpPr/>
            <p:nvPr/>
          </p:nvSpPr>
          <p:spPr>
            <a:xfrm>
              <a:off x="6517575" y="2715975"/>
              <a:ext cx="119000" cy="182475"/>
            </a:xfrm>
            <a:custGeom>
              <a:avLst/>
              <a:gdLst/>
              <a:ahLst/>
              <a:cxnLst/>
              <a:rect l="l" t="t" r="r" b="b"/>
              <a:pathLst>
                <a:path w="4760" h="7299" extrusionOk="0">
                  <a:moveTo>
                    <a:pt x="4008" y="7299"/>
                  </a:moveTo>
                  <a:cubicBezTo>
                    <a:pt x="3722" y="7263"/>
                    <a:pt x="3471" y="7084"/>
                    <a:pt x="3292" y="6834"/>
                  </a:cubicBezTo>
                  <a:cubicBezTo>
                    <a:pt x="2326" y="5653"/>
                    <a:pt x="1468" y="4401"/>
                    <a:pt x="752" y="3077"/>
                  </a:cubicBezTo>
                  <a:cubicBezTo>
                    <a:pt x="573" y="2684"/>
                    <a:pt x="430" y="2326"/>
                    <a:pt x="287" y="1932"/>
                  </a:cubicBezTo>
                  <a:cubicBezTo>
                    <a:pt x="215" y="1682"/>
                    <a:pt x="180" y="1467"/>
                    <a:pt x="144" y="1217"/>
                  </a:cubicBezTo>
                  <a:cubicBezTo>
                    <a:pt x="1" y="537"/>
                    <a:pt x="716" y="0"/>
                    <a:pt x="1325" y="358"/>
                  </a:cubicBezTo>
                  <a:cubicBezTo>
                    <a:pt x="1611" y="537"/>
                    <a:pt x="1933" y="752"/>
                    <a:pt x="2183" y="1002"/>
                  </a:cubicBezTo>
                  <a:cubicBezTo>
                    <a:pt x="2899" y="1682"/>
                    <a:pt x="3471" y="2505"/>
                    <a:pt x="3829" y="3435"/>
                  </a:cubicBezTo>
                  <a:cubicBezTo>
                    <a:pt x="4115" y="4222"/>
                    <a:pt x="4294" y="5081"/>
                    <a:pt x="4545" y="5904"/>
                  </a:cubicBezTo>
                  <a:cubicBezTo>
                    <a:pt x="4759" y="6440"/>
                    <a:pt x="4509" y="7013"/>
                    <a:pt x="4008" y="72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0"/>
            <p:cNvSpPr/>
            <p:nvPr/>
          </p:nvSpPr>
          <p:spPr>
            <a:xfrm>
              <a:off x="6303800" y="2527250"/>
              <a:ext cx="516125" cy="500900"/>
            </a:xfrm>
            <a:custGeom>
              <a:avLst/>
              <a:gdLst/>
              <a:ahLst/>
              <a:cxnLst/>
              <a:rect l="l" t="t" r="r" b="b"/>
              <a:pathLst>
                <a:path w="20645" h="20036" extrusionOk="0">
                  <a:moveTo>
                    <a:pt x="7765" y="8623"/>
                  </a:moveTo>
                  <a:cubicBezTo>
                    <a:pt x="7979" y="8229"/>
                    <a:pt x="7836" y="7728"/>
                    <a:pt x="7478" y="7514"/>
                  </a:cubicBezTo>
                  <a:cubicBezTo>
                    <a:pt x="6620" y="6834"/>
                    <a:pt x="5654" y="6333"/>
                    <a:pt x="4652" y="6011"/>
                  </a:cubicBezTo>
                  <a:cubicBezTo>
                    <a:pt x="4187" y="5832"/>
                    <a:pt x="3686" y="5689"/>
                    <a:pt x="3221" y="5510"/>
                  </a:cubicBezTo>
                  <a:cubicBezTo>
                    <a:pt x="2756" y="5331"/>
                    <a:pt x="2613" y="5188"/>
                    <a:pt x="2720" y="5009"/>
                  </a:cubicBezTo>
                  <a:cubicBezTo>
                    <a:pt x="2899" y="4687"/>
                    <a:pt x="3221" y="4794"/>
                    <a:pt x="3436" y="4866"/>
                  </a:cubicBezTo>
                  <a:cubicBezTo>
                    <a:pt x="4115" y="5045"/>
                    <a:pt x="4795" y="5260"/>
                    <a:pt x="5439" y="5474"/>
                  </a:cubicBezTo>
                  <a:cubicBezTo>
                    <a:pt x="6119" y="5725"/>
                    <a:pt x="6799" y="6082"/>
                    <a:pt x="7407" y="6512"/>
                  </a:cubicBezTo>
                  <a:cubicBezTo>
                    <a:pt x="7478" y="6548"/>
                    <a:pt x="7586" y="6619"/>
                    <a:pt x="7765" y="6691"/>
                  </a:cubicBezTo>
                  <a:cubicBezTo>
                    <a:pt x="7729" y="6440"/>
                    <a:pt x="7693" y="6297"/>
                    <a:pt x="7693" y="6118"/>
                  </a:cubicBezTo>
                  <a:cubicBezTo>
                    <a:pt x="7407" y="4973"/>
                    <a:pt x="7264" y="3828"/>
                    <a:pt x="7192" y="2684"/>
                  </a:cubicBezTo>
                  <a:cubicBezTo>
                    <a:pt x="7192" y="2004"/>
                    <a:pt x="7300" y="1360"/>
                    <a:pt x="7514" y="752"/>
                  </a:cubicBezTo>
                  <a:cubicBezTo>
                    <a:pt x="7586" y="608"/>
                    <a:pt x="7586" y="465"/>
                    <a:pt x="7836" y="465"/>
                  </a:cubicBezTo>
                  <a:cubicBezTo>
                    <a:pt x="7944" y="1539"/>
                    <a:pt x="8015" y="2648"/>
                    <a:pt x="8158" y="3721"/>
                  </a:cubicBezTo>
                  <a:cubicBezTo>
                    <a:pt x="8301" y="4866"/>
                    <a:pt x="8516" y="5975"/>
                    <a:pt x="8838" y="7084"/>
                  </a:cubicBezTo>
                  <a:cubicBezTo>
                    <a:pt x="8910" y="6870"/>
                    <a:pt x="8945" y="6798"/>
                    <a:pt x="8945" y="6726"/>
                  </a:cubicBezTo>
                  <a:cubicBezTo>
                    <a:pt x="8659" y="4723"/>
                    <a:pt x="9410" y="2648"/>
                    <a:pt x="10949" y="1288"/>
                  </a:cubicBezTo>
                  <a:cubicBezTo>
                    <a:pt x="11593" y="716"/>
                    <a:pt x="12380" y="322"/>
                    <a:pt x="13239" y="215"/>
                  </a:cubicBezTo>
                  <a:cubicBezTo>
                    <a:pt x="14527" y="0"/>
                    <a:pt x="15815" y="716"/>
                    <a:pt x="16280" y="1968"/>
                  </a:cubicBezTo>
                  <a:cubicBezTo>
                    <a:pt x="16602" y="2755"/>
                    <a:pt x="16709" y="3650"/>
                    <a:pt x="16602" y="4508"/>
                  </a:cubicBezTo>
                  <a:cubicBezTo>
                    <a:pt x="16494" y="5403"/>
                    <a:pt x="16280" y="6297"/>
                    <a:pt x="15922" y="7120"/>
                  </a:cubicBezTo>
                  <a:cubicBezTo>
                    <a:pt x="15850" y="7299"/>
                    <a:pt x="15815" y="7478"/>
                    <a:pt x="15707" y="7692"/>
                  </a:cubicBezTo>
                  <a:cubicBezTo>
                    <a:pt x="15958" y="7692"/>
                    <a:pt x="16137" y="7728"/>
                    <a:pt x="16316" y="7728"/>
                  </a:cubicBezTo>
                  <a:cubicBezTo>
                    <a:pt x="17317" y="7800"/>
                    <a:pt x="18283" y="8086"/>
                    <a:pt x="19142" y="8587"/>
                  </a:cubicBezTo>
                  <a:cubicBezTo>
                    <a:pt x="19213" y="8623"/>
                    <a:pt x="19249" y="8658"/>
                    <a:pt x="19285" y="8694"/>
                  </a:cubicBezTo>
                  <a:cubicBezTo>
                    <a:pt x="19822" y="9231"/>
                    <a:pt x="20251" y="9875"/>
                    <a:pt x="20573" y="10590"/>
                  </a:cubicBezTo>
                  <a:cubicBezTo>
                    <a:pt x="20645" y="10841"/>
                    <a:pt x="20645" y="11091"/>
                    <a:pt x="20573" y="11306"/>
                  </a:cubicBezTo>
                  <a:cubicBezTo>
                    <a:pt x="20430" y="11807"/>
                    <a:pt x="20144" y="12236"/>
                    <a:pt x="19750" y="12522"/>
                  </a:cubicBezTo>
                  <a:cubicBezTo>
                    <a:pt x="18999" y="13095"/>
                    <a:pt x="18176" y="13560"/>
                    <a:pt x="17317" y="13918"/>
                  </a:cubicBezTo>
                  <a:cubicBezTo>
                    <a:pt x="16924" y="14097"/>
                    <a:pt x="16494" y="14204"/>
                    <a:pt x="16029" y="14204"/>
                  </a:cubicBezTo>
                  <a:cubicBezTo>
                    <a:pt x="15600" y="14204"/>
                    <a:pt x="15099" y="14276"/>
                    <a:pt x="14634" y="14276"/>
                  </a:cubicBezTo>
                  <a:cubicBezTo>
                    <a:pt x="14240" y="14240"/>
                    <a:pt x="13883" y="14490"/>
                    <a:pt x="13775" y="14884"/>
                  </a:cubicBezTo>
                  <a:cubicBezTo>
                    <a:pt x="13561" y="15456"/>
                    <a:pt x="13453" y="15492"/>
                    <a:pt x="12630" y="15671"/>
                  </a:cubicBezTo>
                  <a:lnTo>
                    <a:pt x="12523" y="16494"/>
                  </a:lnTo>
                  <a:cubicBezTo>
                    <a:pt x="12452" y="17209"/>
                    <a:pt x="12201" y="17925"/>
                    <a:pt x="11772" y="18569"/>
                  </a:cubicBezTo>
                  <a:cubicBezTo>
                    <a:pt x="11056" y="19678"/>
                    <a:pt x="9554" y="20036"/>
                    <a:pt x="8409" y="19356"/>
                  </a:cubicBezTo>
                  <a:cubicBezTo>
                    <a:pt x="7192" y="18676"/>
                    <a:pt x="6727" y="17567"/>
                    <a:pt x="6763" y="16243"/>
                  </a:cubicBezTo>
                  <a:cubicBezTo>
                    <a:pt x="6763" y="15886"/>
                    <a:pt x="6799" y="15528"/>
                    <a:pt x="6834" y="15098"/>
                  </a:cubicBezTo>
                  <a:cubicBezTo>
                    <a:pt x="6656" y="15242"/>
                    <a:pt x="6512" y="15313"/>
                    <a:pt x="6369" y="15385"/>
                  </a:cubicBezTo>
                  <a:cubicBezTo>
                    <a:pt x="4580" y="16530"/>
                    <a:pt x="2613" y="16136"/>
                    <a:pt x="1182" y="14669"/>
                  </a:cubicBezTo>
                  <a:cubicBezTo>
                    <a:pt x="394" y="13954"/>
                    <a:pt x="1" y="12880"/>
                    <a:pt x="144" y="11843"/>
                  </a:cubicBezTo>
                  <a:cubicBezTo>
                    <a:pt x="180" y="11485"/>
                    <a:pt x="287" y="11127"/>
                    <a:pt x="430" y="10805"/>
                  </a:cubicBezTo>
                  <a:cubicBezTo>
                    <a:pt x="824" y="9911"/>
                    <a:pt x="1468" y="9124"/>
                    <a:pt x="2255" y="8551"/>
                  </a:cubicBezTo>
                  <a:cubicBezTo>
                    <a:pt x="2648" y="8265"/>
                    <a:pt x="3114" y="8086"/>
                    <a:pt x="3579" y="7979"/>
                  </a:cubicBezTo>
                  <a:cubicBezTo>
                    <a:pt x="4938" y="7728"/>
                    <a:pt x="6334" y="7907"/>
                    <a:pt x="7514" y="8551"/>
                  </a:cubicBezTo>
                  <a:cubicBezTo>
                    <a:pt x="7622" y="8587"/>
                    <a:pt x="7693" y="8623"/>
                    <a:pt x="7765" y="8623"/>
                  </a:cubicBezTo>
                  <a:close/>
                  <a:moveTo>
                    <a:pt x="9804" y="6941"/>
                  </a:moveTo>
                  <a:cubicBezTo>
                    <a:pt x="9876" y="7013"/>
                    <a:pt x="9983" y="7048"/>
                    <a:pt x="10090" y="7084"/>
                  </a:cubicBezTo>
                  <a:cubicBezTo>
                    <a:pt x="10842" y="7442"/>
                    <a:pt x="11486" y="7979"/>
                    <a:pt x="11986" y="8658"/>
                  </a:cubicBezTo>
                  <a:cubicBezTo>
                    <a:pt x="12523" y="9374"/>
                    <a:pt x="12952" y="10197"/>
                    <a:pt x="13239" y="11056"/>
                  </a:cubicBezTo>
                  <a:cubicBezTo>
                    <a:pt x="13453" y="11664"/>
                    <a:pt x="13596" y="12272"/>
                    <a:pt x="13740" y="12880"/>
                  </a:cubicBezTo>
                  <a:cubicBezTo>
                    <a:pt x="13811" y="13202"/>
                    <a:pt x="14026" y="13453"/>
                    <a:pt x="14312" y="13524"/>
                  </a:cubicBezTo>
                  <a:cubicBezTo>
                    <a:pt x="14813" y="13703"/>
                    <a:pt x="15350" y="13739"/>
                    <a:pt x="15850" y="13632"/>
                  </a:cubicBezTo>
                  <a:cubicBezTo>
                    <a:pt x="17281" y="13345"/>
                    <a:pt x="18605" y="12558"/>
                    <a:pt x="19500" y="11413"/>
                  </a:cubicBezTo>
                  <a:cubicBezTo>
                    <a:pt x="19786" y="11127"/>
                    <a:pt x="19822" y="10662"/>
                    <a:pt x="19571" y="10340"/>
                  </a:cubicBezTo>
                  <a:cubicBezTo>
                    <a:pt x="19464" y="10197"/>
                    <a:pt x="19357" y="10018"/>
                    <a:pt x="19213" y="9911"/>
                  </a:cubicBezTo>
                  <a:cubicBezTo>
                    <a:pt x="18498" y="9195"/>
                    <a:pt x="17568" y="8766"/>
                    <a:pt x="16566" y="8658"/>
                  </a:cubicBezTo>
                  <a:cubicBezTo>
                    <a:pt x="15779" y="8623"/>
                    <a:pt x="15028" y="8730"/>
                    <a:pt x="14491" y="9410"/>
                  </a:cubicBezTo>
                  <a:cubicBezTo>
                    <a:pt x="14419" y="9481"/>
                    <a:pt x="14384" y="9517"/>
                    <a:pt x="14276" y="9553"/>
                  </a:cubicBezTo>
                  <a:cubicBezTo>
                    <a:pt x="14133" y="9696"/>
                    <a:pt x="13918" y="9696"/>
                    <a:pt x="13740" y="9553"/>
                  </a:cubicBezTo>
                  <a:cubicBezTo>
                    <a:pt x="13561" y="9410"/>
                    <a:pt x="13525" y="9159"/>
                    <a:pt x="13632" y="8980"/>
                  </a:cubicBezTo>
                  <a:cubicBezTo>
                    <a:pt x="13740" y="8837"/>
                    <a:pt x="13847" y="8694"/>
                    <a:pt x="13954" y="8587"/>
                  </a:cubicBezTo>
                  <a:cubicBezTo>
                    <a:pt x="15063" y="7227"/>
                    <a:pt x="15707" y="5546"/>
                    <a:pt x="15743" y="3793"/>
                  </a:cubicBezTo>
                  <a:cubicBezTo>
                    <a:pt x="15743" y="3220"/>
                    <a:pt x="15600" y="2648"/>
                    <a:pt x="15350" y="2111"/>
                  </a:cubicBezTo>
                  <a:cubicBezTo>
                    <a:pt x="15028" y="1396"/>
                    <a:pt x="14240" y="966"/>
                    <a:pt x="13453" y="1109"/>
                  </a:cubicBezTo>
                  <a:cubicBezTo>
                    <a:pt x="13239" y="1109"/>
                    <a:pt x="12988" y="1181"/>
                    <a:pt x="12809" y="1252"/>
                  </a:cubicBezTo>
                  <a:cubicBezTo>
                    <a:pt x="11986" y="1503"/>
                    <a:pt x="11271" y="2075"/>
                    <a:pt x="10806" y="2791"/>
                  </a:cubicBezTo>
                  <a:cubicBezTo>
                    <a:pt x="10305" y="3506"/>
                    <a:pt x="9947" y="4329"/>
                    <a:pt x="9732" y="5188"/>
                  </a:cubicBezTo>
                  <a:cubicBezTo>
                    <a:pt x="9589" y="5760"/>
                    <a:pt x="9589" y="6369"/>
                    <a:pt x="9804" y="6941"/>
                  </a:cubicBezTo>
                  <a:close/>
                  <a:moveTo>
                    <a:pt x="8015" y="9589"/>
                  </a:moveTo>
                  <a:cubicBezTo>
                    <a:pt x="7121" y="9052"/>
                    <a:pt x="6155" y="8730"/>
                    <a:pt x="5117" y="8694"/>
                  </a:cubicBezTo>
                  <a:cubicBezTo>
                    <a:pt x="3221" y="8587"/>
                    <a:pt x="1539" y="9839"/>
                    <a:pt x="1110" y="11700"/>
                  </a:cubicBezTo>
                  <a:cubicBezTo>
                    <a:pt x="931" y="12272"/>
                    <a:pt x="1038" y="12880"/>
                    <a:pt x="1325" y="13381"/>
                  </a:cubicBezTo>
                  <a:cubicBezTo>
                    <a:pt x="2183" y="14776"/>
                    <a:pt x="4115" y="15886"/>
                    <a:pt x="6012" y="14562"/>
                  </a:cubicBezTo>
                  <a:cubicBezTo>
                    <a:pt x="6512" y="14240"/>
                    <a:pt x="6978" y="13810"/>
                    <a:pt x="7443" y="13453"/>
                  </a:cubicBezTo>
                  <a:cubicBezTo>
                    <a:pt x="7550" y="13345"/>
                    <a:pt x="7693" y="13238"/>
                    <a:pt x="7836" y="13166"/>
                  </a:cubicBezTo>
                  <a:cubicBezTo>
                    <a:pt x="7979" y="13131"/>
                    <a:pt x="8087" y="13166"/>
                    <a:pt x="8194" y="13238"/>
                  </a:cubicBezTo>
                  <a:cubicBezTo>
                    <a:pt x="8266" y="13310"/>
                    <a:pt x="8301" y="13417"/>
                    <a:pt x="8266" y="13524"/>
                  </a:cubicBezTo>
                  <a:cubicBezTo>
                    <a:pt x="8230" y="13703"/>
                    <a:pt x="8087" y="13882"/>
                    <a:pt x="8015" y="14061"/>
                  </a:cubicBezTo>
                  <a:cubicBezTo>
                    <a:pt x="7550" y="15027"/>
                    <a:pt x="7443" y="16136"/>
                    <a:pt x="7729" y="17174"/>
                  </a:cubicBezTo>
                  <a:cubicBezTo>
                    <a:pt x="7908" y="17782"/>
                    <a:pt x="8373" y="18318"/>
                    <a:pt x="8945" y="18569"/>
                  </a:cubicBezTo>
                  <a:cubicBezTo>
                    <a:pt x="9625" y="18927"/>
                    <a:pt x="10484" y="18712"/>
                    <a:pt x="10913" y="18068"/>
                  </a:cubicBezTo>
                  <a:cubicBezTo>
                    <a:pt x="11199" y="17674"/>
                    <a:pt x="11378" y="17245"/>
                    <a:pt x="11486" y="16780"/>
                  </a:cubicBezTo>
                  <a:cubicBezTo>
                    <a:pt x="11593" y="16243"/>
                    <a:pt x="11629" y="15707"/>
                    <a:pt x="11700" y="15170"/>
                  </a:cubicBezTo>
                  <a:cubicBezTo>
                    <a:pt x="10019" y="13632"/>
                    <a:pt x="8766" y="11735"/>
                    <a:pt x="8015" y="9589"/>
                  </a:cubicBezTo>
                  <a:close/>
                  <a:moveTo>
                    <a:pt x="12559" y="14848"/>
                  </a:moveTo>
                  <a:cubicBezTo>
                    <a:pt x="13060" y="14598"/>
                    <a:pt x="13274" y="13989"/>
                    <a:pt x="13096" y="13453"/>
                  </a:cubicBezTo>
                  <a:cubicBezTo>
                    <a:pt x="12845" y="12630"/>
                    <a:pt x="12666" y="11807"/>
                    <a:pt x="12380" y="11020"/>
                  </a:cubicBezTo>
                  <a:cubicBezTo>
                    <a:pt x="12022" y="10090"/>
                    <a:pt x="11450" y="9231"/>
                    <a:pt x="10734" y="8551"/>
                  </a:cubicBezTo>
                  <a:cubicBezTo>
                    <a:pt x="10484" y="8301"/>
                    <a:pt x="10162" y="8086"/>
                    <a:pt x="9876" y="7943"/>
                  </a:cubicBezTo>
                  <a:cubicBezTo>
                    <a:pt x="9267" y="7585"/>
                    <a:pt x="8552" y="8086"/>
                    <a:pt x="8695" y="8766"/>
                  </a:cubicBezTo>
                  <a:cubicBezTo>
                    <a:pt x="8731" y="9016"/>
                    <a:pt x="8766" y="9267"/>
                    <a:pt x="8838" y="9517"/>
                  </a:cubicBezTo>
                  <a:cubicBezTo>
                    <a:pt x="8981" y="9875"/>
                    <a:pt x="9124" y="10268"/>
                    <a:pt x="9303" y="10626"/>
                  </a:cubicBezTo>
                  <a:cubicBezTo>
                    <a:pt x="10019" y="11986"/>
                    <a:pt x="10877" y="13238"/>
                    <a:pt x="11843" y="14419"/>
                  </a:cubicBezTo>
                  <a:cubicBezTo>
                    <a:pt x="12022" y="14633"/>
                    <a:pt x="12273" y="14812"/>
                    <a:pt x="12559" y="148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0"/>
            <p:cNvSpPr/>
            <p:nvPr/>
          </p:nvSpPr>
          <p:spPr>
            <a:xfrm>
              <a:off x="6806475" y="3251750"/>
              <a:ext cx="45650" cy="47425"/>
            </a:xfrm>
            <a:custGeom>
              <a:avLst/>
              <a:gdLst/>
              <a:ahLst/>
              <a:cxnLst/>
              <a:rect l="l" t="t" r="r" b="b"/>
              <a:pathLst>
                <a:path w="1826" h="1897" extrusionOk="0">
                  <a:moveTo>
                    <a:pt x="860" y="36"/>
                  </a:moveTo>
                  <a:cubicBezTo>
                    <a:pt x="1360" y="0"/>
                    <a:pt x="1790" y="394"/>
                    <a:pt x="1826" y="895"/>
                  </a:cubicBezTo>
                  <a:cubicBezTo>
                    <a:pt x="1826" y="1360"/>
                    <a:pt x="1468" y="1789"/>
                    <a:pt x="967" y="1861"/>
                  </a:cubicBezTo>
                  <a:cubicBezTo>
                    <a:pt x="466" y="1896"/>
                    <a:pt x="1" y="1467"/>
                    <a:pt x="1" y="966"/>
                  </a:cubicBezTo>
                  <a:cubicBezTo>
                    <a:pt x="1" y="465"/>
                    <a:pt x="359" y="72"/>
                    <a:pt x="860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0"/>
            <p:cNvSpPr/>
            <p:nvPr/>
          </p:nvSpPr>
          <p:spPr>
            <a:xfrm>
              <a:off x="6789500" y="3331350"/>
              <a:ext cx="46525" cy="48325"/>
            </a:xfrm>
            <a:custGeom>
              <a:avLst/>
              <a:gdLst/>
              <a:ahLst/>
              <a:cxnLst/>
              <a:rect l="l" t="t" r="r" b="b"/>
              <a:pathLst>
                <a:path w="1861" h="1933" extrusionOk="0">
                  <a:moveTo>
                    <a:pt x="1825" y="895"/>
                  </a:moveTo>
                  <a:cubicBezTo>
                    <a:pt x="1861" y="1360"/>
                    <a:pt x="1539" y="1825"/>
                    <a:pt x="1038" y="1897"/>
                  </a:cubicBezTo>
                  <a:cubicBezTo>
                    <a:pt x="537" y="1932"/>
                    <a:pt x="107" y="1575"/>
                    <a:pt x="72" y="1074"/>
                  </a:cubicBezTo>
                  <a:cubicBezTo>
                    <a:pt x="0" y="573"/>
                    <a:pt x="358" y="143"/>
                    <a:pt x="859" y="108"/>
                  </a:cubicBezTo>
                  <a:cubicBezTo>
                    <a:pt x="1360" y="0"/>
                    <a:pt x="1789" y="394"/>
                    <a:pt x="1825" y="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0"/>
            <p:cNvSpPr/>
            <p:nvPr/>
          </p:nvSpPr>
          <p:spPr>
            <a:xfrm>
              <a:off x="6798425" y="3160500"/>
              <a:ext cx="45650" cy="51900"/>
            </a:xfrm>
            <a:custGeom>
              <a:avLst/>
              <a:gdLst/>
              <a:ahLst/>
              <a:cxnLst/>
              <a:rect l="l" t="t" r="r" b="b"/>
              <a:pathLst>
                <a:path w="1826" h="2076" extrusionOk="0">
                  <a:moveTo>
                    <a:pt x="1" y="1253"/>
                  </a:moveTo>
                  <a:cubicBezTo>
                    <a:pt x="37" y="180"/>
                    <a:pt x="1504" y="1"/>
                    <a:pt x="1790" y="1003"/>
                  </a:cubicBezTo>
                  <a:cubicBezTo>
                    <a:pt x="1826" y="1503"/>
                    <a:pt x="1468" y="1933"/>
                    <a:pt x="1003" y="2004"/>
                  </a:cubicBezTo>
                  <a:cubicBezTo>
                    <a:pt x="502" y="2076"/>
                    <a:pt x="72" y="1718"/>
                    <a:pt x="1" y="12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0"/>
            <p:cNvSpPr/>
            <p:nvPr/>
          </p:nvSpPr>
          <p:spPr>
            <a:xfrm>
              <a:off x="6756400" y="3393075"/>
              <a:ext cx="44750" cy="45625"/>
            </a:xfrm>
            <a:custGeom>
              <a:avLst/>
              <a:gdLst/>
              <a:ahLst/>
              <a:cxnLst/>
              <a:rect l="l" t="t" r="r" b="b"/>
              <a:pathLst>
                <a:path w="1790" h="1825" extrusionOk="0">
                  <a:moveTo>
                    <a:pt x="966" y="1789"/>
                  </a:moveTo>
                  <a:cubicBezTo>
                    <a:pt x="465" y="1825"/>
                    <a:pt x="36" y="1431"/>
                    <a:pt x="0" y="966"/>
                  </a:cubicBezTo>
                  <a:cubicBezTo>
                    <a:pt x="0" y="465"/>
                    <a:pt x="358" y="36"/>
                    <a:pt x="859" y="36"/>
                  </a:cubicBezTo>
                  <a:cubicBezTo>
                    <a:pt x="1324" y="0"/>
                    <a:pt x="1753" y="322"/>
                    <a:pt x="1753" y="787"/>
                  </a:cubicBezTo>
                  <a:cubicBezTo>
                    <a:pt x="1789" y="1288"/>
                    <a:pt x="1431" y="1717"/>
                    <a:pt x="966" y="17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0"/>
            <p:cNvSpPr/>
            <p:nvPr/>
          </p:nvSpPr>
          <p:spPr>
            <a:xfrm>
              <a:off x="6776075" y="3086275"/>
              <a:ext cx="46525" cy="59950"/>
            </a:xfrm>
            <a:custGeom>
              <a:avLst/>
              <a:gdLst/>
              <a:ahLst/>
              <a:cxnLst/>
              <a:rect l="l" t="t" r="r" b="b"/>
              <a:pathLst>
                <a:path w="1861" h="2398" extrusionOk="0">
                  <a:moveTo>
                    <a:pt x="36" y="1217"/>
                  </a:moveTo>
                  <a:cubicBezTo>
                    <a:pt x="0" y="108"/>
                    <a:pt x="1646" y="0"/>
                    <a:pt x="1754" y="1109"/>
                  </a:cubicBezTo>
                  <a:cubicBezTo>
                    <a:pt x="1861" y="2254"/>
                    <a:pt x="72" y="2397"/>
                    <a:pt x="36" y="12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0"/>
            <p:cNvSpPr/>
            <p:nvPr/>
          </p:nvSpPr>
          <p:spPr>
            <a:xfrm>
              <a:off x="6885200" y="3491450"/>
              <a:ext cx="43850" cy="43850"/>
            </a:xfrm>
            <a:custGeom>
              <a:avLst/>
              <a:gdLst/>
              <a:ahLst/>
              <a:cxnLst/>
              <a:rect l="l" t="t" r="r" b="b"/>
              <a:pathLst>
                <a:path w="1754" h="1754" extrusionOk="0">
                  <a:moveTo>
                    <a:pt x="36" y="967"/>
                  </a:moveTo>
                  <a:cubicBezTo>
                    <a:pt x="0" y="501"/>
                    <a:pt x="322" y="108"/>
                    <a:pt x="787" y="36"/>
                  </a:cubicBezTo>
                  <a:cubicBezTo>
                    <a:pt x="1253" y="1"/>
                    <a:pt x="1682" y="323"/>
                    <a:pt x="1718" y="788"/>
                  </a:cubicBezTo>
                  <a:cubicBezTo>
                    <a:pt x="1753" y="1253"/>
                    <a:pt x="1431" y="1682"/>
                    <a:pt x="966" y="1718"/>
                  </a:cubicBezTo>
                  <a:cubicBezTo>
                    <a:pt x="501" y="1754"/>
                    <a:pt x="108" y="1432"/>
                    <a:pt x="36" y="9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0"/>
            <p:cNvSpPr/>
            <p:nvPr/>
          </p:nvSpPr>
          <p:spPr>
            <a:xfrm>
              <a:off x="6958550" y="3719525"/>
              <a:ext cx="44725" cy="57275"/>
            </a:xfrm>
            <a:custGeom>
              <a:avLst/>
              <a:gdLst/>
              <a:ahLst/>
              <a:cxnLst/>
              <a:rect l="l" t="t" r="r" b="b"/>
              <a:pathLst>
                <a:path w="1789" h="2291" extrusionOk="0">
                  <a:moveTo>
                    <a:pt x="1610" y="1003"/>
                  </a:moveTo>
                  <a:cubicBezTo>
                    <a:pt x="1789" y="2148"/>
                    <a:pt x="0" y="2291"/>
                    <a:pt x="0" y="1110"/>
                  </a:cubicBezTo>
                  <a:cubicBezTo>
                    <a:pt x="0" y="108"/>
                    <a:pt x="1467" y="1"/>
                    <a:pt x="1610" y="10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0"/>
            <p:cNvSpPr/>
            <p:nvPr/>
          </p:nvSpPr>
          <p:spPr>
            <a:xfrm>
              <a:off x="6632075" y="3317025"/>
              <a:ext cx="49225" cy="48325"/>
            </a:xfrm>
            <a:custGeom>
              <a:avLst/>
              <a:gdLst/>
              <a:ahLst/>
              <a:cxnLst/>
              <a:rect l="l" t="t" r="r" b="b"/>
              <a:pathLst>
                <a:path w="1969" h="1933" extrusionOk="0">
                  <a:moveTo>
                    <a:pt x="1181" y="1861"/>
                  </a:moveTo>
                  <a:cubicBezTo>
                    <a:pt x="465" y="1933"/>
                    <a:pt x="0" y="1146"/>
                    <a:pt x="430" y="573"/>
                  </a:cubicBezTo>
                  <a:cubicBezTo>
                    <a:pt x="859" y="1"/>
                    <a:pt x="1753" y="216"/>
                    <a:pt x="1897" y="931"/>
                  </a:cubicBezTo>
                  <a:cubicBezTo>
                    <a:pt x="1968" y="1396"/>
                    <a:pt x="1646" y="1826"/>
                    <a:pt x="1181" y="18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0"/>
            <p:cNvSpPr/>
            <p:nvPr/>
          </p:nvSpPr>
          <p:spPr>
            <a:xfrm>
              <a:off x="6683950" y="2952100"/>
              <a:ext cx="43850" cy="42075"/>
            </a:xfrm>
            <a:custGeom>
              <a:avLst/>
              <a:gdLst/>
              <a:ahLst/>
              <a:cxnLst/>
              <a:rect l="l" t="t" r="r" b="b"/>
              <a:pathLst>
                <a:path w="1754" h="1683" extrusionOk="0">
                  <a:moveTo>
                    <a:pt x="788" y="36"/>
                  </a:moveTo>
                  <a:cubicBezTo>
                    <a:pt x="1217" y="1"/>
                    <a:pt x="1610" y="287"/>
                    <a:pt x="1682" y="680"/>
                  </a:cubicBezTo>
                  <a:cubicBezTo>
                    <a:pt x="1754" y="1146"/>
                    <a:pt x="1432" y="1575"/>
                    <a:pt x="966" y="1646"/>
                  </a:cubicBezTo>
                  <a:cubicBezTo>
                    <a:pt x="537" y="1682"/>
                    <a:pt x="144" y="1396"/>
                    <a:pt x="72" y="967"/>
                  </a:cubicBezTo>
                  <a:cubicBezTo>
                    <a:pt x="0" y="502"/>
                    <a:pt x="322" y="72"/>
                    <a:pt x="788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6680375" y="3418100"/>
              <a:ext cx="44750" cy="51025"/>
            </a:xfrm>
            <a:custGeom>
              <a:avLst/>
              <a:gdLst/>
              <a:ahLst/>
              <a:cxnLst/>
              <a:rect l="l" t="t" r="r" b="b"/>
              <a:pathLst>
                <a:path w="1790" h="2041" extrusionOk="0">
                  <a:moveTo>
                    <a:pt x="1038" y="2004"/>
                  </a:moveTo>
                  <a:cubicBezTo>
                    <a:pt x="609" y="2040"/>
                    <a:pt x="215" y="1718"/>
                    <a:pt x="179" y="1289"/>
                  </a:cubicBezTo>
                  <a:cubicBezTo>
                    <a:pt x="0" y="144"/>
                    <a:pt x="1753" y="1"/>
                    <a:pt x="1753" y="1146"/>
                  </a:cubicBezTo>
                  <a:cubicBezTo>
                    <a:pt x="1789" y="1575"/>
                    <a:pt x="1467" y="1969"/>
                    <a:pt x="1038" y="20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6912025" y="3549600"/>
              <a:ext cx="45650" cy="51900"/>
            </a:xfrm>
            <a:custGeom>
              <a:avLst/>
              <a:gdLst/>
              <a:ahLst/>
              <a:cxnLst/>
              <a:rect l="l" t="t" r="r" b="b"/>
              <a:pathLst>
                <a:path w="1826" h="2076" extrusionOk="0">
                  <a:moveTo>
                    <a:pt x="251" y="1324"/>
                  </a:moveTo>
                  <a:cubicBezTo>
                    <a:pt x="1" y="179"/>
                    <a:pt x="1825" y="0"/>
                    <a:pt x="1790" y="1181"/>
                  </a:cubicBezTo>
                  <a:cubicBezTo>
                    <a:pt x="1825" y="1610"/>
                    <a:pt x="1539" y="2004"/>
                    <a:pt x="1110" y="2039"/>
                  </a:cubicBezTo>
                  <a:cubicBezTo>
                    <a:pt x="680" y="2075"/>
                    <a:pt x="287" y="1753"/>
                    <a:pt x="251" y="13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6831525" y="3436000"/>
              <a:ext cx="48325" cy="42050"/>
            </a:xfrm>
            <a:custGeom>
              <a:avLst/>
              <a:gdLst/>
              <a:ahLst/>
              <a:cxnLst/>
              <a:rect l="l" t="t" r="r" b="b"/>
              <a:pathLst>
                <a:path w="1933" h="1682" extrusionOk="0">
                  <a:moveTo>
                    <a:pt x="1897" y="716"/>
                  </a:moveTo>
                  <a:cubicBezTo>
                    <a:pt x="1933" y="1145"/>
                    <a:pt x="1611" y="1539"/>
                    <a:pt x="1181" y="1575"/>
                  </a:cubicBezTo>
                  <a:cubicBezTo>
                    <a:pt x="144" y="1682"/>
                    <a:pt x="1" y="143"/>
                    <a:pt x="1002" y="36"/>
                  </a:cubicBezTo>
                  <a:cubicBezTo>
                    <a:pt x="1432" y="0"/>
                    <a:pt x="1825" y="287"/>
                    <a:pt x="1897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0"/>
            <p:cNvSpPr/>
            <p:nvPr/>
          </p:nvSpPr>
          <p:spPr>
            <a:xfrm>
              <a:off x="6714350" y="3333125"/>
              <a:ext cx="40275" cy="40275"/>
            </a:xfrm>
            <a:custGeom>
              <a:avLst/>
              <a:gdLst/>
              <a:ahLst/>
              <a:cxnLst/>
              <a:rect l="l" t="t" r="r" b="b"/>
              <a:pathLst>
                <a:path w="1611" h="1611" extrusionOk="0">
                  <a:moveTo>
                    <a:pt x="716" y="37"/>
                  </a:moveTo>
                  <a:cubicBezTo>
                    <a:pt x="1146" y="1"/>
                    <a:pt x="1539" y="323"/>
                    <a:pt x="1575" y="716"/>
                  </a:cubicBezTo>
                  <a:cubicBezTo>
                    <a:pt x="1611" y="1146"/>
                    <a:pt x="1289" y="1539"/>
                    <a:pt x="895" y="1575"/>
                  </a:cubicBezTo>
                  <a:cubicBezTo>
                    <a:pt x="466" y="1611"/>
                    <a:pt x="72" y="1325"/>
                    <a:pt x="37" y="895"/>
                  </a:cubicBezTo>
                  <a:cubicBezTo>
                    <a:pt x="1" y="466"/>
                    <a:pt x="287" y="72"/>
                    <a:pt x="716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0"/>
            <p:cNvSpPr/>
            <p:nvPr/>
          </p:nvSpPr>
          <p:spPr>
            <a:xfrm>
              <a:off x="6618650" y="3425275"/>
              <a:ext cx="38500" cy="39375"/>
            </a:xfrm>
            <a:custGeom>
              <a:avLst/>
              <a:gdLst/>
              <a:ahLst/>
              <a:cxnLst/>
              <a:rect l="l" t="t" r="r" b="b"/>
              <a:pathLst>
                <a:path w="1540" h="1575" extrusionOk="0">
                  <a:moveTo>
                    <a:pt x="859" y="1538"/>
                  </a:moveTo>
                  <a:cubicBezTo>
                    <a:pt x="466" y="1574"/>
                    <a:pt x="108" y="1288"/>
                    <a:pt x="36" y="894"/>
                  </a:cubicBezTo>
                  <a:cubicBezTo>
                    <a:pt x="1" y="501"/>
                    <a:pt x="287" y="143"/>
                    <a:pt x="680" y="72"/>
                  </a:cubicBezTo>
                  <a:cubicBezTo>
                    <a:pt x="1110" y="0"/>
                    <a:pt x="1503" y="322"/>
                    <a:pt x="1539" y="751"/>
                  </a:cubicBezTo>
                  <a:cubicBezTo>
                    <a:pt x="1539" y="1145"/>
                    <a:pt x="1253" y="1503"/>
                    <a:pt x="859" y="1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0"/>
            <p:cNvSpPr/>
            <p:nvPr/>
          </p:nvSpPr>
          <p:spPr>
            <a:xfrm>
              <a:off x="6942450" y="3645300"/>
              <a:ext cx="42050" cy="48325"/>
            </a:xfrm>
            <a:custGeom>
              <a:avLst/>
              <a:gdLst/>
              <a:ahLst/>
              <a:cxnLst/>
              <a:rect l="l" t="t" r="r" b="b"/>
              <a:pathLst>
                <a:path w="1682" h="1933" extrusionOk="0">
                  <a:moveTo>
                    <a:pt x="680" y="72"/>
                  </a:moveTo>
                  <a:cubicBezTo>
                    <a:pt x="1073" y="0"/>
                    <a:pt x="1431" y="287"/>
                    <a:pt x="1503" y="680"/>
                  </a:cubicBezTo>
                  <a:cubicBezTo>
                    <a:pt x="1682" y="1718"/>
                    <a:pt x="72" y="1932"/>
                    <a:pt x="36" y="859"/>
                  </a:cubicBezTo>
                  <a:cubicBezTo>
                    <a:pt x="0" y="465"/>
                    <a:pt x="286" y="108"/>
                    <a:pt x="680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0"/>
            <p:cNvSpPr/>
            <p:nvPr/>
          </p:nvSpPr>
          <p:spPr>
            <a:xfrm>
              <a:off x="6739400" y="3020975"/>
              <a:ext cx="37600" cy="37600"/>
            </a:xfrm>
            <a:custGeom>
              <a:avLst/>
              <a:gdLst/>
              <a:ahLst/>
              <a:cxnLst/>
              <a:rect l="l" t="t" r="r" b="b"/>
              <a:pathLst>
                <a:path w="1504" h="1504" extrusionOk="0">
                  <a:moveTo>
                    <a:pt x="1503" y="716"/>
                  </a:moveTo>
                  <a:cubicBezTo>
                    <a:pt x="1503" y="1110"/>
                    <a:pt x="1181" y="1432"/>
                    <a:pt x="788" y="1503"/>
                  </a:cubicBezTo>
                  <a:cubicBezTo>
                    <a:pt x="358" y="1503"/>
                    <a:pt x="1" y="1181"/>
                    <a:pt x="1" y="752"/>
                  </a:cubicBezTo>
                  <a:cubicBezTo>
                    <a:pt x="1" y="322"/>
                    <a:pt x="323" y="1"/>
                    <a:pt x="716" y="1"/>
                  </a:cubicBezTo>
                  <a:cubicBezTo>
                    <a:pt x="1110" y="1"/>
                    <a:pt x="1467" y="287"/>
                    <a:pt x="1503" y="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0"/>
            <p:cNvSpPr/>
            <p:nvPr/>
          </p:nvSpPr>
          <p:spPr>
            <a:xfrm>
              <a:off x="6586450" y="3371600"/>
              <a:ext cx="39375" cy="39375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645" y="36"/>
                  </a:moveTo>
                  <a:cubicBezTo>
                    <a:pt x="1253" y="0"/>
                    <a:pt x="1575" y="680"/>
                    <a:pt x="1217" y="1109"/>
                  </a:cubicBezTo>
                  <a:cubicBezTo>
                    <a:pt x="824" y="1575"/>
                    <a:pt x="108" y="1324"/>
                    <a:pt x="36" y="752"/>
                  </a:cubicBezTo>
                  <a:cubicBezTo>
                    <a:pt x="1" y="394"/>
                    <a:pt x="287" y="36"/>
                    <a:pt x="645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5" name="Google Shape;1075;p40"/>
          <p:cNvGrpSpPr/>
          <p:nvPr/>
        </p:nvGrpSpPr>
        <p:grpSpPr>
          <a:xfrm>
            <a:off x="8669995" y="4715775"/>
            <a:ext cx="330075" cy="331875"/>
            <a:chOff x="552250" y="2081050"/>
            <a:chExt cx="330075" cy="331875"/>
          </a:xfrm>
        </p:grpSpPr>
        <p:sp>
          <p:nvSpPr>
            <p:cNvPr id="1076" name="Google Shape;1076;p40"/>
            <p:cNvSpPr/>
            <p:nvPr/>
          </p:nvSpPr>
          <p:spPr>
            <a:xfrm>
              <a:off x="585350" y="21186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7" name="Google Shape;1077;p40"/>
            <p:cNvSpPr/>
            <p:nvPr/>
          </p:nvSpPr>
          <p:spPr>
            <a:xfrm>
              <a:off x="552250" y="20810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880BDE-F648-BE90-82BF-D37BD142D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0" y="98063"/>
            <a:ext cx="4414286" cy="404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B5505-4EA3-0DFA-AAE2-0B0A57CAE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27" y="1024066"/>
            <a:ext cx="8505345" cy="3104764"/>
          </a:xfrm>
          <a:prstGeom prst="rect">
            <a:avLst/>
          </a:prstGeom>
        </p:spPr>
      </p:pic>
      <p:pic>
        <p:nvPicPr>
          <p:cNvPr id="7" name="Picture 6" descr="A yellow key in a circle&#10;&#10;Description automatically generated with low confidence">
            <a:extLst>
              <a:ext uri="{FF2B5EF4-FFF2-40B4-BE49-F238E27FC236}">
                <a16:creationId xmlns:a16="http://schemas.microsoft.com/office/drawing/2014/main" id="{79C52847-2A76-35DD-F914-19219425A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439" y="134290"/>
            <a:ext cx="428941" cy="3993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147EB-A81E-ABB1-2A04-DC834F3A94A2}"/>
              </a:ext>
            </a:extLst>
          </p:cNvPr>
          <p:cNvSpPr/>
          <p:nvPr/>
        </p:nvSpPr>
        <p:spPr>
          <a:xfrm>
            <a:off x="3157093" y="2462950"/>
            <a:ext cx="442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F6FC5B-F6C6-68B0-079A-13FDF0BEB4B6}"/>
              </a:ext>
            </a:extLst>
          </p:cNvPr>
          <p:cNvSpPr/>
          <p:nvPr/>
        </p:nvSpPr>
        <p:spPr>
          <a:xfrm>
            <a:off x="7439283" y="3222452"/>
            <a:ext cx="442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C3A70A-CC0E-ECB8-4605-66E2ADF5FFB1}"/>
              </a:ext>
            </a:extLst>
          </p:cNvPr>
          <p:cNvSpPr/>
          <p:nvPr/>
        </p:nvSpPr>
        <p:spPr>
          <a:xfrm>
            <a:off x="7439283" y="1628660"/>
            <a:ext cx="442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</a:t>
            </a:r>
          </a:p>
        </p:txBody>
      </p:sp>
      <p:pic>
        <p:nvPicPr>
          <p:cNvPr id="12" name="Picture 2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2BB26846-34DE-7185-A215-E9FB1ED3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98" y="2594832"/>
            <a:ext cx="442749" cy="2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reen Tick Clipart Benefit - Green Check Mark PNG Image | Transparent PNG  Free Download on SeekPNG">
            <a:extLst>
              <a:ext uri="{FF2B5EF4-FFF2-40B4-BE49-F238E27FC236}">
                <a16:creationId xmlns:a16="http://schemas.microsoft.com/office/drawing/2014/main" id="{D4350207-8D37-0746-CC15-9DCA0E94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93" y="3373902"/>
            <a:ext cx="446210" cy="2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2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1"/>
          <p:cNvSpPr txBox="1">
            <a:spLocks noGrp="1"/>
          </p:cNvSpPr>
          <p:nvPr>
            <p:ph type="title"/>
          </p:nvPr>
        </p:nvSpPr>
        <p:spPr>
          <a:xfrm>
            <a:off x="4026209" y="1568038"/>
            <a:ext cx="4294800" cy="12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REVIEW GRAMMAR</a:t>
            </a:r>
            <a:endParaRPr sz="6000" dirty="0"/>
          </a:p>
        </p:txBody>
      </p:sp>
      <p:grpSp>
        <p:nvGrpSpPr>
          <p:cNvPr id="1094" name="Google Shape;1094;p41"/>
          <p:cNvGrpSpPr/>
          <p:nvPr/>
        </p:nvGrpSpPr>
        <p:grpSpPr>
          <a:xfrm rot="2237976">
            <a:off x="5677854" y="524128"/>
            <a:ext cx="330084" cy="331884"/>
            <a:chOff x="704650" y="2233450"/>
            <a:chExt cx="330075" cy="331875"/>
          </a:xfrm>
        </p:grpSpPr>
        <p:sp>
          <p:nvSpPr>
            <p:cNvPr id="1095" name="Google Shape;1095;p41"/>
            <p:cNvSpPr/>
            <p:nvPr/>
          </p:nvSpPr>
          <p:spPr>
            <a:xfrm>
              <a:off x="737750" y="2271025"/>
              <a:ext cx="265675" cy="249575"/>
            </a:xfrm>
            <a:custGeom>
              <a:avLst/>
              <a:gdLst/>
              <a:ahLst/>
              <a:cxnLst/>
              <a:rect l="l" t="t" r="r" b="b"/>
              <a:pathLst>
                <a:path w="10627" h="9983" extrusionOk="0">
                  <a:moveTo>
                    <a:pt x="4258" y="36"/>
                  </a:moveTo>
                  <a:cubicBezTo>
                    <a:pt x="4043" y="430"/>
                    <a:pt x="3936" y="895"/>
                    <a:pt x="3900" y="1360"/>
                  </a:cubicBezTo>
                  <a:cubicBezTo>
                    <a:pt x="3793" y="1861"/>
                    <a:pt x="3721" y="2362"/>
                    <a:pt x="3650" y="2827"/>
                  </a:cubicBezTo>
                  <a:cubicBezTo>
                    <a:pt x="3578" y="3256"/>
                    <a:pt x="3256" y="3578"/>
                    <a:pt x="2827" y="3650"/>
                  </a:cubicBezTo>
                  <a:cubicBezTo>
                    <a:pt x="2004" y="3900"/>
                    <a:pt x="1181" y="4079"/>
                    <a:pt x="322" y="4186"/>
                  </a:cubicBezTo>
                  <a:cubicBezTo>
                    <a:pt x="251" y="4222"/>
                    <a:pt x="179" y="4258"/>
                    <a:pt x="108" y="4294"/>
                  </a:cubicBezTo>
                  <a:cubicBezTo>
                    <a:pt x="0" y="4544"/>
                    <a:pt x="143" y="4830"/>
                    <a:pt x="394" y="4902"/>
                  </a:cubicBezTo>
                  <a:cubicBezTo>
                    <a:pt x="930" y="5260"/>
                    <a:pt x="1467" y="5582"/>
                    <a:pt x="2004" y="5939"/>
                  </a:cubicBezTo>
                  <a:cubicBezTo>
                    <a:pt x="2397" y="6190"/>
                    <a:pt x="2827" y="6476"/>
                    <a:pt x="3220" y="6762"/>
                  </a:cubicBezTo>
                  <a:cubicBezTo>
                    <a:pt x="3471" y="6905"/>
                    <a:pt x="3614" y="7227"/>
                    <a:pt x="3578" y="7514"/>
                  </a:cubicBezTo>
                  <a:cubicBezTo>
                    <a:pt x="3506" y="8337"/>
                    <a:pt x="3506" y="9124"/>
                    <a:pt x="3471" y="9982"/>
                  </a:cubicBezTo>
                  <a:cubicBezTo>
                    <a:pt x="3578" y="9947"/>
                    <a:pt x="3685" y="9911"/>
                    <a:pt x="3793" y="9875"/>
                  </a:cubicBezTo>
                  <a:cubicBezTo>
                    <a:pt x="4401" y="9410"/>
                    <a:pt x="5045" y="8909"/>
                    <a:pt x="5653" y="8408"/>
                  </a:cubicBezTo>
                  <a:cubicBezTo>
                    <a:pt x="5939" y="8122"/>
                    <a:pt x="6226" y="7836"/>
                    <a:pt x="6476" y="7549"/>
                  </a:cubicBezTo>
                  <a:cubicBezTo>
                    <a:pt x="6834" y="7585"/>
                    <a:pt x="7192" y="7693"/>
                    <a:pt x="7478" y="7871"/>
                  </a:cubicBezTo>
                  <a:cubicBezTo>
                    <a:pt x="8193" y="8158"/>
                    <a:pt x="8909" y="8480"/>
                    <a:pt x="9624" y="8766"/>
                  </a:cubicBezTo>
                  <a:cubicBezTo>
                    <a:pt x="9767" y="8837"/>
                    <a:pt x="9911" y="8873"/>
                    <a:pt x="10125" y="8945"/>
                  </a:cubicBezTo>
                  <a:cubicBezTo>
                    <a:pt x="9911" y="8372"/>
                    <a:pt x="9589" y="7800"/>
                    <a:pt x="9231" y="7263"/>
                  </a:cubicBezTo>
                  <a:cubicBezTo>
                    <a:pt x="8980" y="6762"/>
                    <a:pt x="8658" y="6261"/>
                    <a:pt x="8336" y="5761"/>
                  </a:cubicBezTo>
                  <a:cubicBezTo>
                    <a:pt x="8873" y="4973"/>
                    <a:pt x="9481" y="4186"/>
                    <a:pt x="10125" y="3471"/>
                  </a:cubicBezTo>
                  <a:cubicBezTo>
                    <a:pt x="10268" y="3292"/>
                    <a:pt x="10411" y="3077"/>
                    <a:pt x="10555" y="2898"/>
                  </a:cubicBezTo>
                  <a:cubicBezTo>
                    <a:pt x="10626" y="2719"/>
                    <a:pt x="10626" y="2576"/>
                    <a:pt x="10626" y="2397"/>
                  </a:cubicBezTo>
                  <a:cubicBezTo>
                    <a:pt x="10447" y="2362"/>
                    <a:pt x="10268" y="2326"/>
                    <a:pt x="10089" y="2326"/>
                  </a:cubicBezTo>
                  <a:cubicBezTo>
                    <a:pt x="9267" y="2397"/>
                    <a:pt x="8444" y="2505"/>
                    <a:pt x="7657" y="2648"/>
                  </a:cubicBezTo>
                  <a:cubicBezTo>
                    <a:pt x="6691" y="2898"/>
                    <a:pt x="6655" y="2827"/>
                    <a:pt x="6082" y="2040"/>
                  </a:cubicBezTo>
                  <a:cubicBezTo>
                    <a:pt x="5653" y="1431"/>
                    <a:pt x="5188" y="823"/>
                    <a:pt x="4759" y="251"/>
                  </a:cubicBezTo>
                  <a:cubicBezTo>
                    <a:pt x="4651" y="72"/>
                    <a:pt x="4437" y="0"/>
                    <a:pt x="4258" y="36"/>
                  </a:cubicBezTo>
                  <a:close/>
                </a:path>
              </a:pathLst>
            </a:custGeom>
            <a:solidFill>
              <a:srgbClr val="FFE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1"/>
            <p:cNvSpPr/>
            <p:nvPr/>
          </p:nvSpPr>
          <p:spPr>
            <a:xfrm>
              <a:off x="704650" y="2233450"/>
              <a:ext cx="330075" cy="331875"/>
            </a:xfrm>
            <a:custGeom>
              <a:avLst/>
              <a:gdLst/>
              <a:ahLst/>
              <a:cxnLst/>
              <a:rect l="l" t="t" r="r" b="b"/>
              <a:pathLst>
                <a:path w="13203" h="13275" extrusionOk="0">
                  <a:moveTo>
                    <a:pt x="2684" y="7979"/>
                  </a:moveTo>
                  <a:cubicBezTo>
                    <a:pt x="1897" y="7621"/>
                    <a:pt x="1181" y="7192"/>
                    <a:pt x="501" y="6655"/>
                  </a:cubicBezTo>
                  <a:cubicBezTo>
                    <a:pt x="179" y="6405"/>
                    <a:pt x="0" y="6047"/>
                    <a:pt x="72" y="5654"/>
                  </a:cubicBezTo>
                  <a:cubicBezTo>
                    <a:pt x="179" y="5153"/>
                    <a:pt x="573" y="5045"/>
                    <a:pt x="1002" y="4974"/>
                  </a:cubicBezTo>
                  <a:cubicBezTo>
                    <a:pt x="1432" y="4902"/>
                    <a:pt x="1932" y="4831"/>
                    <a:pt x="2398" y="4759"/>
                  </a:cubicBezTo>
                  <a:cubicBezTo>
                    <a:pt x="2970" y="4688"/>
                    <a:pt x="3542" y="4544"/>
                    <a:pt x="4043" y="4258"/>
                  </a:cubicBezTo>
                  <a:lnTo>
                    <a:pt x="4151" y="3686"/>
                  </a:lnTo>
                  <a:cubicBezTo>
                    <a:pt x="4294" y="2934"/>
                    <a:pt x="4401" y="2147"/>
                    <a:pt x="4544" y="1396"/>
                  </a:cubicBezTo>
                  <a:cubicBezTo>
                    <a:pt x="4616" y="1074"/>
                    <a:pt x="4723" y="788"/>
                    <a:pt x="4866" y="466"/>
                  </a:cubicBezTo>
                  <a:cubicBezTo>
                    <a:pt x="5009" y="144"/>
                    <a:pt x="5403" y="1"/>
                    <a:pt x="5725" y="180"/>
                  </a:cubicBezTo>
                  <a:cubicBezTo>
                    <a:pt x="5868" y="251"/>
                    <a:pt x="6047" y="394"/>
                    <a:pt x="6154" y="537"/>
                  </a:cubicBezTo>
                  <a:cubicBezTo>
                    <a:pt x="6369" y="788"/>
                    <a:pt x="6548" y="1074"/>
                    <a:pt x="6727" y="1324"/>
                  </a:cubicBezTo>
                  <a:lnTo>
                    <a:pt x="8265" y="3543"/>
                  </a:lnTo>
                  <a:cubicBezTo>
                    <a:pt x="8694" y="3543"/>
                    <a:pt x="9159" y="3507"/>
                    <a:pt x="9589" y="3435"/>
                  </a:cubicBezTo>
                  <a:cubicBezTo>
                    <a:pt x="10304" y="3256"/>
                    <a:pt x="11056" y="3113"/>
                    <a:pt x="11807" y="3078"/>
                  </a:cubicBezTo>
                  <a:cubicBezTo>
                    <a:pt x="12057" y="3042"/>
                    <a:pt x="12308" y="3042"/>
                    <a:pt x="12558" y="3042"/>
                  </a:cubicBezTo>
                  <a:cubicBezTo>
                    <a:pt x="12916" y="3078"/>
                    <a:pt x="13202" y="3400"/>
                    <a:pt x="13131" y="3793"/>
                  </a:cubicBezTo>
                  <a:cubicBezTo>
                    <a:pt x="13095" y="4115"/>
                    <a:pt x="12988" y="4401"/>
                    <a:pt x="12773" y="4616"/>
                  </a:cubicBezTo>
                  <a:cubicBezTo>
                    <a:pt x="12201" y="5296"/>
                    <a:pt x="11664" y="5976"/>
                    <a:pt x="11091" y="6655"/>
                  </a:cubicBezTo>
                  <a:cubicBezTo>
                    <a:pt x="10948" y="6834"/>
                    <a:pt x="10805" y="6977"/>
                    <a:pt x="10698" y="7156"/>
                  </a:cubicBezTo>
                  <a:cubicBezTo>
                    <a:pt x="10913" y="7514"/>
                    <a:pt x="11127" y="7800"/>
                    <a:pt x="11306" y="8122"/>
                  </a:cubicBezTo>
                  <a:cubicBezTo>
                    <a:pt x="11700" y="8802"/>
                    <a:pt x="12057" y="9518"/>
                    <a:pt x="12451" y="10233"/>
                  </a:cubicBezTo>
                  <a:cubicBezTo>
                    <a:pt x="12558" y="10484"/>
                    <a:pt x="12630" y="10734"/>
                    <a:pt x="12630" y="11020"/>
                  </a:cubicBezTo>
                  <a:cubicBezTo>
                    <a:pt x="12666" y="11235"/>
                    <a:pt x="12451" y="11450"/>
                    <a:pt x="12236" y="11414"/>
                  </a:cubicBezTo>
                  <a:cubicBezTo>
                    <a:pt x="12093" y="11414"/>
                    <a:pt x="11950" y="11414"/>
                    <a:pt x="11807" y="11378"/>
                  </a:cubicBezTo>
                  <a:cubicBezTo>
                    <a:pt x="11306" y="11199"/>
                    <a:pt x="10769" y="11056"/>
                    <a:pt x="10233" y="10877"/>
                  </a:cubicBezTo>
                  <a:cubicBezTo>
                    <a:pt x="9481" y="10627"/>
                    <a:pt x="8730" y="10340"/>
                    <a:pt x="8015" y="10090"/>
                  </a:cubicBezTo>
                  <a:cubicBezTo>
                    <a:pt x="7907" y="10126"/>
                    <a:pt x="7836" y="10162"/>
                    <a:pt x="7764" y="10233"/>
                  </a:cubicBezTo>
                  <a:lnTo>
                    <a:pt x="5009" y="12738"/>
                  </a:lnTo>
                  <a:cubicBezTo>
                    <a:pt x="4866" y="12881"/>
                    <a:pt x="4723" y="12988"/>
                    <a:pt x="4544" y="13131"/>
                  </a:cubicBezTo>
                  <a:cubicBezTo>
                    <a:pt x="4401" y="13238"/>
                    <a:pt x="4186" y="13274"/>
                    <a:pt x="4008" y="13167"/>
                  </a:cubicBezTo>
                  <a:cubicBezTo>
                    <a:pt x="3829" y="13095"/>
                    <a:pt x="3721" y="12916"/>
                    <a:pt x="3721" y="12738"/>
                  </a:cubicBezTo>
                  <a:cubicBezTo>
                    <a:pt x="3721" y="12559"/>
                    <a:pt x="3757" y="12380"/>
                    <a:pt x="3793" y="12237"/>
                  </a:cubicBezTo>
                  <a:cubicBezTo>
                    <a:pt x="3829" y="11092"/>
                    <a:pt x="3864" y="9911"/>
                    <a:pt x="3900" y="8802"/>
                  </a:cubicBezTo>
                  <a:cubicBezTo>
                    <a:pt x="3578" y="8444"/>
                    <a:pt x="3149" y="8158"/>
                    <a:pt x="2684" y="7979"/>
                  </a:cubicBezTo>
                  <a:close/>
                  <a:moveTo>
                    <a:pt x="5224" y="2863"/>
                  </a:moveTo>
                  <a:cubicBezTo>
                    <a:pt x="5117" y="3364"/>
                    <a:pt x="5045" y="3829"/>
                    <a:pt x="4974" y="4330"/>
                  </a:cubicBezTo>
                  <a:cubicBezTo>
                    <a:pt x="4902" y="4759"/>
                    <a:pt x="4580" y="5081"/>
                    <a:pt x="4151" y="5153"/>
                  </a:cubicBezTo>
                  <a:cubicBezTo>
                    <a:pt x="3328" y="5367"/>
                    <a:pt x="2505" y="5582"/>
                    <a:pt x="1646" y="5689"/>
                  </a:cubicBezTo>
                  <a:cubicBezTo>
                    <a:pt x="1575" y="5725"/>
                    <a:pt x="1503" y="5725"/>
                    <a:pt x="1432" y="5797"/>
                  </a:cubicBezTo>
                  <a:cubicBezTo>
                    <a:pt x="1324" y="6011"/>
                    <a:pt x="1467" y="6298"/>
                    <a:pt x="1718" y="6405"/>
                  </a:cubicBezTo>
                  <a:cubicBezTo>
                    <a:pt x="2254" y="6727"/>
                    <a:pt x="2791" y="7085"/>
                    <a:pt x="3328" y="7407"/>
                  </a:cubicBezTo>
                  <a:cubicBezTo>
                    <a:pt x="3721" y="7693"/>
                    <a:pt x="4151" y="7979"/>
                    <a:pt x="4544" y="8265"/>
                  </a:cubicBezTo>
                  <a:cubicBezTo>
                    <a:pt x="4795" y="8408"/>
                    <a:pt x="4938" y="8695"/>
                    <a:pt x="4902" y="9017"/>
                  </a:cubicBezTo>
                  <a:cubicBezTo>
                    <a:pt x="4830" y="9804"/>
                    <a:pt x="4830" y="10627"/>
                    <a:pt x="4795" y="11485"/>
                  </a:cubicBezTo>
                  <a:cubicBezTo>
                    <a:pt x="4902" y="11450"/>
                    <a:pt x="5009" y="11414"/>
                    <a:pt x="5117" y="11378"/>
                  </a:cubicBezTo>
                  <a:cubicBezTo>
                    <a:pt x="5725" y="10877"/>
                    <a:pt x="6369" y="10412"/>
                    <a:pt x="6977" y="9911"/>
                  </a:cubicBezTo>
                  <a:cubicBezTo>
                    <a:pt x="7263" y="9625"/>
                    <a:pt x="7550" y="9339"/>
                    <a:pt x="7800" y="9052"/>
                  </a:cubicBezTo>
                  <a:cubicBezTo>
                    <a:pt x="8158" y="9088"/>
                    <a:pt x="8516" y="9196"/>
                    <a:pt x="8802" y="9339"/>
                  </a:cubicBezTo>
                  <a:cubicBezTo>
                    <a:pt x="9517" y="9625"/>
                    <a:pt x="10233" y="9947"/>
                    <a:pt x="10948" y="10233"/>
                  </a:cubicBezTo>
                  <a:cubicBezTo>
                    <a:pt x="11091" y="10305"/>
                    <a:pt x="11235" y="10340"/>
                    <a:pt x="11485" y="10448"/>
                  </a:cubicBezTo>
                  <a:cubicBezTo>
                    <a:pt x="11235" y="9840"/>
                    <a:pt x="10913" y="9303"/>
                    <a:pt x="10591" y="8766"/>
                  </a:cubicBezTo>
                  <a:cubicBezTo>
                    <a:pt x="10304" y="8265"/>
                    <a:pt x="9982" y="7764"/>
                    <a:pt x="9696" y="7264"/>
                  </a:cubicBezTo>
                  <a:cubicBezTo>
                    <a:pt x="10197" y="6441"/>
                    <a:pt x="10805" y="5689"/>
                    <a:pt x="11449" y="4974"/>
                  </a:cubicBezTo>
                  <a:cubicBezTo>
                    <a:pt x="11592" y="4795"/>
                    <a:pt x="11735" y="4580"/>
                    <a:pt x="11879" y="4366"/>
                  </a:cubicBezTo>
                  <a:cubicBezTo>
                    <a:pt x="11950" y="4222"/>
                    <a:pt x="11950" y="4044"/>
                    <a:pt x="11950" y="3900"/>
                  </a:cubicBezTo>
                  <a:cubicBezTo>
                    <a:pt x="11771" y="3865"/>
                    <a:pt x="11592" y="3829"/>
                    <a:pt x="11413" y="3829"/>
                  </a:cubicBezTo>
                  <a:cubicBezTo>
                    <a:pt x="10591" y="3900"/>
                    <a:pt x="9768" y="4008"/>
                    <a:pt x="8981" y="4151"/>
                  </a:cubicBezTo>
                  <a:cubicBezTo>
                    <a:pt x="8015" y="4366"/>
                    <a:pt x="7979" y="4330"/>
                    <a:pt x="7406" y="3507"/>
                  </a:cubicBezTo>
                  <a:cubicBezTo>
                    <a:pt x="7013" y="2899"/>
                    <a:pt x="6512" y="2326"/>
                    <a:pt x="6083" y="1718"/>
                  </a:cubicBezTo>
                  <a:cubicBezTo>
                    <a:pt x="5940" y="1575"/>
                    <a:pt x="5761" y="1468"/>
                    <a:pt x="5546" y="1503"/>
                  </a:cubicBezTo>
                  <a:cubicBezTo>
                    <a:pt x="5367" y="1933"/>
                    <a:pt x="5224" y="2398"/>
                    <a:pt x="5224" y="2863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41"/>
          <p:cNvGrpSpPr/>
          <p:nvPr/>
        </p:nvGrpSpPr>
        <p:grpSpPr>
          <a:xfrm>
            <a:off x="8178975" y="353875"/>
            <a:ext cx="503600" cy="371225"/>
            <a:chOff x="8261775" y="1880050"/>
            <a:chExt cx="503600" cy="371225"/>
          </a:xfrm>
        </p:grpSpPr>
        <p:sp>
          <p:nvSpPr>
            <p:cNvPr id="1098" name="Google Shape;1098;p41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1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41"/>
          <p:cNvGrpSpPr/>
          <p:nvPr/>
        </p:nvGrpSpPr>
        <p:grpSpPr>
          <a:xfrm>
            <a:off x="595701" y="539498"/>
            <a:ext cx="1820637" cy="1283702"/>
            <a:chOff x="595701" y="539498"/>
            <a:chExt cx="1820637" cy="1283702"/>
          </a:xfrm>
        </p:grpSpPr>
        <p:grpSp>
          <p:nvGrpSpPr>
            <p:cNvPr id="1101" name="Google Shape;1101;p41"/>
            <p:cNvGrpSpPr/>
            <p:nvPr/>
          </p:nvGrpSpPr>
          <p:grpSpPr>
            <a:xfrm flipH="1">
              <a:off x="1383238" y="794025"/>
              <a:ext cx="1033100" cy="1029175"/>
              <a:chOff x="7479588" y="424350"/>
              <a:chExt cx="1033100" cy="1029175"/>
            </a:xfrm>
          </p:grpSpPr>
          <p:sp>
            <p:nvSpPr>
              <p:cNvPr id="1102" name="Google Shape;1102;p41"/>
              <p:cNvSpPr/>
              <p:nvPr/>
            </p:nvSpPr>
            <p:spPr>
              <a:xfrm flipH="1">
                <a:off x="7730913" y="691975"/>
                <a:ext cx="528650" cy="52410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20964" extrusionOk="0">
                    <a:moveTo>
                      <a:pt x="11197" y="0"/>
                    </a:moveTo>
                    <a:cubicBezTo>
                      <a:pt x="10229" y="0"/>
                      <a:pt x="9260" y="147"/>
                      <a:pt x="8301" y="372"/>
                    </a:cubicBezTo>
                    <a:cubicBezTo>
                      <a:pt x="6369" y="802"/>
                      <a:pt x="4616" y="1804"/>
                      <a:pt x="3328" y="3270"/>
                    </a:cubicBezTo>
                    <a:cubicBezTo>
                      <a:pt x="2791" y="3879"/>
                      <a:pt x="2291" y="4487"/>
                      <a:pt x="1790" y="5131"/>
                    </a:cubicBezTo>
                    <a:cubicBezTo>
                      <a:pt x="1718" y="5202"/>
                      <a:pt x="1647" y="5310"/>
                      <a:pt x="1611" y="5417"/>
                    </a:cubicBezTo>
                    <a:cubicBezTo>
                      <a:pt x="1146" y="6419"/>
                      <a:pt x="716" y="7492"/>
                      <a:pt x="430" y="8566"/>
                    </a:cubicBezTo>
                    <a:cubicBezTo>
                      <a:pt x="1" y="10211"/>
                      <a:pt x="1" y="11893"/>
                      <a:pt x="466" y="13503"/>
                    </a:cubicBezTo>
                    <a:cubicBezTo>
                      <a:pt x="1003" y="15256"/>
                      <a:pt x="1897" y="16902"/>
                      <a:pt x="3113" y="18333"/>
                    </a:cubicBezTo>
                    <a:cubicBezTo>
                      <a:pt x="3507" y="18834"/>
                      <a:pt x="3972" y="19263"/>
                      <a:pt x="4473" y="19657"/>
                    </a:cubicBezTo>
                    <a:cubicBezTo>
                      <a:pt x="5511" y="20372"/>
                      <a:pt x="6727" y="20837"/>
                      <a:pt x="7979" y="20945"/>
                    </a:cubicBezTo>
                    <a:cubicBezTo>
                      <a:pt x="8195" y="20957"/>
                      <a:pt x="8410" y="20963"/>
                      <a:pt x="8626" y="20963"/>
                    </a:cubicBezTo>
                    <a:cubicBezTo>
                      <a:pt x="10268" y="20963"/>
                      <a:pt x="11895" y="20603"/>
                      <a:pt x="13382" y="19907"/>
                    </a:cubicBezTo>
                    <a:cubicBezTo>
                      <a:pt x="15421" y="19013"/>
                      <a:pt x="17246" y="17760"/>
                      <a:pt x="18820" y="16150"/>
                    </a:cubicBezTo>
                    <a:cubicBezTo>
                      <a:pt x="19678" y="15327"/>
                      <a:pt x="20322" y="14290"/>
                      <a:pt x="20680" y="13181"/>
                    </a:cubicBezTo>
                    <a:cubicBezTo>
                      <a:pt x="21002" y="12179"/>
                      <a:pt x="21145" y="11177"/>
                      <a:pt x="21074" y="10140"/>
                    </a:cubicBezTo>
                    <a:cubicBezTo>
                      <a:pt x="21110" y="9174"/>
                      <a:pt x="21038" y="8208"/>
                      <a:pt x="20823" y="7278"/>
                    </a:cubicBezTo>
                    <a:cubicBezTo>
                      <a:pt x="20537" y="6025"/>
                      <a:pt x="19929" y="4845"/>
                      <a:pt x="19070" y="3879"/>
                    </a:cubicBezTo>
                    <a:cubicBezTo>
                      <a:pt x="17639" y="2269"/>
                      <a:pt x="15814" y="1088"/>
                      <a:pt x="13811" y="408"/>
                    </a:cubicBezTo>
                    <a:cubicBezTo>
                      <a:pt x="12945" y="120"/>
                      <a:pt x="12072" y="0"/>
                      <a:pt x="111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1"/>
              <p:cNvSpPr/>
              <p:nvPr/>
            </p:nvSpPr>
            <p:spPr>
              <a:xfrm flipH="1">
                <a:off x="8070813" y="991975"/>
                <a:ext cx="957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3829" h="3274" extrusionOk="0">
                    <a:moveTo>
                      <a:pt x="2183" y="0"/>
                    </a:moveTo>
                    <a:cubicBezTo>
                      <a:pt x="716" y="0"/>
                      <a:pt x="1" y="1753"/>
                      <a:pt x="1002" y="2791"/>
                    </a:cubicBezTo>
                    <a:cubicBezTo>
                      <a:pt x="1337" y="3125"/>
                      <a:pt x="1745" y="3274"/>
                      <a:pt x="2147" y="3274"/>
                    </a:cubicBezTo>
                    <a:cubicBezTo>
                      <a:pt x="2991" y="3274"/>
                      <a:pt x="3805" y="2616"/>
                      <a:pt x="3829" y="1646"/>
                    </a:cubicBezTo>
                    <a:cubicBezTo>
                      <a:pt x="3793" y="716"/>
                      <a:pt x="3078" y="0"/>
                      <a:pt x="2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1"/>
              <p:cNvSpPr/>
              <p:nvPr/>
            </p:nvSpPr>
            <p:spPr>
              <a:xfrm flipH="1">
                <a:off x="7744338" y="842600"/>
                <a:ext cx="10735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3681" extrusionOk="0">
                    <a:moveTo>
                      <a:pt x="2469" y="0"/>
                    </a:moveTo>
                    <a:cubicBezTo>
                      <a:pt x="823" y="0"/>
                      <a:pt x="0" y="1968"/>
                      <a:pt x="1145" y="3149"/>
                    </a:cubicBezTo>
                    <a:cubicBezTo>
                      <a:pt x="1524" y="3516"/>
                      <a:pt x="1984" y="3681"/>
                      <a:pt x="2434" y="3681"/>
                    </a:cubicBezTo>
                    <a:cubicBezTo>
                      <a:pt x="3386" y="3681"/>
                      <a:pt x="4294" y="2943"/>
                      <a:pt x="4294" y="1825"/>
                    </a:cubicBezTo>
                    <a:cubicBezTo>
                      <a:pt x="4294" y="823"/>
                      <a:pt x="3471" y="0"/>
                      <a:pt x="24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1"/>
              <p:cNvSpPr/>
              <p:nvPr/>
            </p:nvSpPr>
            <p:spPr>
              <a:xfrm flipH="1">
                <a:off x="7980463" y="424350"/>
                <a:ext cx="75150" cy="152950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6118" extrusionOk="0">
                    <a:moveTo>
                      <a:pt x="1042" y="1"/>
                    </a:moveTo>
                    <a:cubicBezTo>
                      <a:pt x="809" y="1"/>
                      <a:pt x="580" y="115"/>
                      <a:pt x="465" y="344"/>
                    </a:cubicBezTo>
                    <a:cubicBezTo>
                      <a:pt x="0" y="1131"/>
                      <a:pt x="286" y="2240"/>
                      <a:pt x="394" y="3099"/>
                    </a:cubicBezTo>
                    <a:cubicBezTo>
                      <a:pt x="465" y="4065"/>
                      <a:pt x="537" y="5174"/>
                      <a:pt x="1288" y="5854"/>
                    </a:cubicBezTo>
                    <a:cubicBezTo>
                      <a:pt x="1460" y="6026"/>
                      <a:pt x="1729" y="6117"/>
                      <a:pt x="1997" y="6117"/>
                    </a:cubicBezTo>
                    <a:cubicBezTo>
                      <a:pt x="2399" y="6117"/>
                      <a:pt x="2798" y="5911"/>
                      <a:pt x="2862" y="5460"/>
                    </a:cubicBezTo>
                    <a:cubicBezTo>
                      <a:pt x="3005" y="4459"/>
                      <a:pt x="2683" y="3457"/>
                      <a:pt x="2540" y="2491"/>
                    </a:cubicBezTo>
                    <a:cubicBezTo>
                      <a:pt x="2397" y="1525"/>
                      <a:pt x="2218" y="416"/>
                      <a:pt x="1217" y="22"/>
                    </a:cubicBezTo>
                    <a:cubicBezTo>
                      <a:pt x="1159" y="8"/>
                      <a:pt x="1101" y="1"/>
                      <a:pt x="10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1"/>
              <p:cNvSpPr/>
              <p:nvPr/>
            </p:nvSpPr>
            <p:spPr>
              <a:xfrm flipH="1">
                <a:off x="8299788" y="644800"/>
                <a:ext cx="147325" cy="102075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4083" extrusionOk="0">
                    <a:moveTo>
                      <a:pt x="814" y="0"/>
                    </a:moveTo>
                    <a:cubicBezTo>
                      <a:pt x="422" y="0"/>
                      <a:pt x="1" y="335"/>
                      <a:pt x="25" y="757"/>
                    </a:cubicBezTo>
                    <a:cubicBezTo>
                      <a:pt x="97" y="1937"/>
                      <a:pt x="1134" y="2438"/>
                      <a:pt x="2100" y="2832"/>
                    </a:cubicBezTo>
                    <a:cubicBezTo>
                      <a:pt x="3028" y="3203"/>
                      <a:pt x="4063" y="4082"/>
                      <a:pt x="5136" y="4082"/>
                    </a:cubicBezTo>
                    <a:cubicBezTo>
                      <a:pt x="5304" y="4082"/>
                      <a:pt x="5473" y="4061"/>
                      <a:pt x="5642" y="4013"/>
                    </a:cubicBezTo>
                    <a:cubicBezTo>
                      <a:pt x="5785" y="3977"/>
                      <a:pt x="5893" y="3834"/>
                      <a:pt x="5893" y="3691"/>
                    </a:cubicBezTo>
                    <a:cubicBezTo>
                      <a:pt x="5893" y="2510"/>
                      <a:pt x="4712" y="1723"/>
                      <a:pt x="3746" y="1293"/>
                    </a:cubicBezTo>
                    <a:cubicBezTo>
                      <a:pt x="3353" y="1079"/>
                      <a:pt x="2923" y="936"/>
                      <a:pt x="2458" y="793"/>
                    </a:cubicBezTo>
                    <a:cubicBezTo>
                      <a:pt x="2136" y="649"/>
                      <a:pt x="1492" y="506"/>
                      <a:pt x="1278" y="220"/>
                    </a:cubicBezTo>
                    <a:cubicBezTo>
                      <a:pt x="1157" y="66"/>
                      <a:pt x="988" y="0"/>
                      <a:pt x="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1"/>
              <p:cNvSpPr/>
              <p:nvPr/>
            </p:nvSpPr>
            <p:spPr>
              <a:xfrm flipH="1">
                <a:off x="8356138" y="986600"/>
                <a:ext cx="156550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2364" extrusionOk="0">
                    <a:moveTo>
                      <a:pt x="5117" y="0"/>
                    </a:moveTo>
                    <a:cubicBezTo>
                      <a:pt x="4258" y="0"/>
                      <a:pt x="3400" y="36"/>
                      <a:pt x="2577" y="179"/>
                    </a:cubicBezTo>
                    <a:cubicBezTo>
                      <a:pt x="2219" y="215"/>
                      <a:pt x="1897" y="287"/>
                      <a:pt x="1575" y="430"/>
                    </a:cubicBezTo>
                    <a:cubicBezTo>
                      <a:pt x="1432" y="501"/>
                      <a:pt x="788" y="788"/>
                      <a:pt x="895" y="788"/>
                    </a:cubicBezTo>
                    <a:cubicBezTo>
                      <a:pt x="323" y="788"/>
                      <a:pt x="1" y="1539"/>
                      <a:pt x="430" y="1968"/>
                    </a:cubicBezTo>
                    <a:cubicBezTo>
                      <a:pt x="832" y="2228"/>
                      <a:pt x="1280" y="2363"/>
                      <a:pt x="1734" y="2363"/>
                    </a:cubicBezTo>
                    <a:cubicBezTo>
                      <a:pt x="1968" y="2363"/>
                      <a:pt x="2203" y="2327"/>
                      <a:pt x="2434" y="2254"/>
                    </a:cubicBezTo>
                    <a:cubicBezTo>
                      <a:pt x="3507" y="2004"/>
                      <a:pt x="4580" y="2254"/>
                      <a:pt x="5546" y="1610"/>
                    </a:cubicBezTo>
                    <a:cubicBezTo>
                      <a:pt x="6262" y="1145"/>
                      <a:pt x="5940" y="36"/>
                      <a:pt x="51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1"/>
              <p:cNvSpPr/>
              <p:nvPr/>
            </p:nvSpPr>
            <p:spPr>
              <a:xfrm flipH="1">
                <a:off x="8244313" y="1269825"/>
                <a:ext cx="123975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4044" extrusionOk="0">
                    <a:moveTo>
                      <a:pt x="3642" y="1"/>
                    </a:moveTo>
                    <a:cubicBezTo>
                      <a:pt x="2838" y="1"/>
                      <a:pt x="2153" y="559"/>
                      <a:pt x="1559" y="1086"/>
                    </a:cubicBezTo>
                    <a:cubicBezTo>
                      <a:pt x="879" y="1659"/>
                      <a:pt x="271" y="2195"/>
                      <a:pt x="128" y="3054"/>
                    </a:cubicBezTo>
                    <a:cubicBezTo>
                      <a:pt x="1" y="3563"/>
                      <a:pt x="382" y="4044"/>
                      <a:pt x="896" y="4044"/>
                    </a:cubicBezTo>
                    <a:cubicBezTo>
                      <a:pt x="960" y="4044"/>
                      <a:pt x="1026" y="4036"/>
                      <a:pt x="1094" y="4020"/>
                    </a:cubicBezTo>
                    <a:cubicBezTo>
                      <a:pt x="1845" y="3913"/>
                      <a:pt x="2418" y="3376"/>
                      <a:pt x="3026" y="2875"/>
                    </a:cubicBezTo>
                    <a:cubicBezTo>
                      <a:pt x="3598" y="2374"/>
                      <a:pt x="4278" y="2052"/>
                      <a:pt x="4600" y="1337"/>
                    </a:cubicBezTo>
                    <a:cubicBezTo>
                      <a:pt x="4958" y="764"/>
                      <a:pt x="4529" y="13"/>
                      <a:pt x="3849" y="13"/>
                    </a:cubicBezTo>
                    <a:cubicBezTo>
                      <a:pt x="3779" y="5"/>
                      <a:pt x="3710" y="1"/>
                      <a:pt x="36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1"/>
              <p:cNvSpPr/>
              <p:nvPr/>
            </p:nvSpPr>
            <p:spPr>
              <a:xfrm flipH="1">
                <a:off x="7949163" y="1328650"/>
                <a:ext cx="65325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4890" extrusionOk="0">
                    <a:moveTo>
                      <a:pt x="1208" y="0"/>
                    </a:moveTo>
                    <a:cubicBezTo>
                      <a:pt x="1029" y="0"/>
                      <a:pt x="851" y="66"/>
                      <a:pt x="716" y="200"/>
                    </a:cubicBezTo>
                    <a:cubicBezTo>
                      <a:pt x="659" y="258"/>
                      <a:pt x="558" y="359"/>
                      <a:pt x="538" y="379"/>
                    </a:cubicBezTo>
                    <a:cubicBezTo>
                      <a:pt x="394" y="594"/>
                      <a:pt x="251" y="808"/>
                      <a:pt x="180" y="1059"/>
                    </a:cubicBezTo>
                    <a:cubicBezTo>
                      <a:pt x="37" y="1524"/>
                      <a:pt x="1" y="1989"/>
                      <a:pt x="72" y="2454"/>
                    </a:cubicBezTo>
                    <a:cubicBezTo>
                      <a:pt x="144" y="3206"/>
                      <a:pt x="37" y="4100"/>
                      <a:pt x="645" y="4637"/>
                    </a:cubicBezTo>
                    <a:cubicBezTo>
                      <a:pt x="816" y="4808"/>
                      <a:pt x="1050" y="4889"/>
                      <a:pt x="1295" y="4889"/>
                    </a:cubicBezTo>
                    <a:cubicBezTo>
                      <a:pt x="1461" y="4889"/>
                      <a:pt x="1631" y="4852"/>
                      <a:pt x="1790" y="4780"/>
                    </a:cubicBezTo>
                    <a:cubicBezTo>
                      <a:pt x="2613" y="4386"/>
                      <a:pt x="2541" y="3384"/>
                      <a:pt x="2505" y="2633"/>
                    </a:cubicBezTo>
                    <a:cubicBezTo>
                      <a:pt x="2470" y="2132"/>
                      <a:pt x="2434" y="1667"/>
                      <a:pt x="2326" y="1202"/>
                    </a:cubicBezTo>
                    <a:cubicBezTo>
                      <a:pt x="2291" y="987"/>
                      <a:pt x="2183" y="773"/>
                      <a:pt x="2076" y="594"/>
                    </a:cubicBezTo>
                    <a:cubicBezTo>
                      <a:pt x="2050" y="542"/>
                      <a:pt x="1729" y="159"/>
                      <a:pt x="1709" y="159"/>
                    </a:cubicBezTo>
                    <a:cubicBezTo>
                      <a:pt x="1704" y="159"/>
                      <a:pt x="1719" y="183"/>
                      <a:pt x="1762" y="245"/>
                    </a:cubicBezTo>
                    <a:lnTo>
                      <a:pt x="1762" y="245"/>
                    </a:lnTo>
                    <a:cubicBezTo>
                      <a:pt x="1614" y="83"/>
                      <a:pt x="1410" y="0"/>
                      <a:pt x="1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1"/>
              <p:cNvSpPr/>
              <p:nvPr/>
            </p:nvSpPr>
            <p:spPr>
              <a:xfrm flipH="1">
                <a:off x="7564563" y="1172950"/>
                <a:ext cx="113600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4665" extrusionOk="0">
                    <a:moveTo>
                      <a:pt x="908" y="1"/>
                    </a:moveTo>
                    <a:cubicBezTo>
                      <a:pt x="441" y="1"/>
                      <a:pt x="28" y="349"/>
                      <a:pt x="0" y="847"/>
                    </a:cubicBezTo>
                    <a:cubicBezTo>
                      <a:pt x="72" y="1884"/>
                      <a:pt x="608" y="2493"/>
                      <a:pt x="1360" y="3137"/>
                    </a:cubicBezTo>
                    <a:cubicBezTo>
                      <a:pt x="1968" y="3673"/>
                      <a:pt x="2576" y="4425"/>
                      <a:pt x="3399" y="4639"/>
                    </a:cubicBezTo>
                    <a:cubicBezTo>
                      <a:pt x="3466" y="4656"/>
                      <a:pt x="3534" y="4664"/>
                      <a:pt x="3601" y="4664"/>
                    </a:cubicBezTo>
                    <a:cubicBezTo>
                      <a:pt x="3965" y="4664"/>
                      <a:pt x="4310" y="4429"/>
                      <a:pt x="4401" y="4067"/>
                    </a:cubicBezTo>
                    <a:cubicBezTo>
                      <a:pt x="4544" y="3065"/>
                      <a:pt x="3972" y="2385"/>
                      <a:pt x="3256" y="1741"/>
                    </a:cubicBezTo>
                    <a:cubicBezTo>
                      <a:pt x="2648" y="1169"/>
                      <a:pt x="2004" y="596"/>
                      <a:pt x="1324" y="96"/>
                    </a:cubicBezTo>
                    <a:cubicBezTo>
                      <a:pt x="1186" y="31"/>
                      <a:pt x="1044" y="1"/>
                      <a:pt x="9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1"/>
              <p:cNvSpPr/>
              <p:nvPr/>
            </p:nvSpPr>
            <p:spPr>
              <a:xfrm flipH="1">
                <a:off x="7479588" y="819775"/>
                <a:ext cx="12345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2545" extrusionOk="0">
                    <a:moveTo>
                      <a:pt x="3271" y="1"/>
                    </a:moveTo>
                    <a:cubicBezTo>
                      <a:pt x="2375" y="1"/>
                      <a:pt x="1369" y="81"/>
                      <a:pt x="645" y="484"/>
                    </a:cubicBezTo>
                    <a:cubicBezTo>
                      <a:pt x="1" y="878"/>
                      <a:pt x="1" y="1808"/>
                      <a:pt x="645" y="2201"/>
                    </a:cubicBezTo>
                    <a:cubicBezTo>
                      <a:pt x="1057" y="2425"/>
                      <a:pt x="1610" y="2545"/>
                      <a:pt x="2180" y="2545"/>
                    </a:cubicBezTo>
                    <a:cubicBezTo>
                      <a:pt x="3338" y="2545"/>
                      <a:pt x="4567" y="2052"/>
                      <a:pt x="4831" y="949"/>
                    </a:cubicBezTo>
                    <a:cubicBezTo>
                      <a:pt x="4938" y="484"/>
                      <a:pt x="4580" y="55"/>
                      <a:pt x="4115" y="19"/>
                    </a:cubicBezTo>
                    <a:cubicBezTo>
                      <a:pt x="3856" y="10"/>
                      <a:pt x="3569" y="1"/>
                      <a:pt x="3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1"/>
              <p:cNvSpPr/>
              <p:nvPr/>
            </p:nvSpPr>
            <p:spPr>
              <a:xfrm flipH="1">
                <a:off x="7626263" y="597950"/>
                <a:ext cx="100450" cy="96750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3870" extrusionOk="0">
                    <a:moveTo>
                      <a:pt x="3023" y="1"/>
                    </a:moveTo>
                    <a:cubicBezTo>
                      <a:pt x="2450" y="1"/>
                      <a:pt x="1928" y="373"/>
                      <a:pt x="1549" y="806"/>
                    </a:cubicBezTo>
                    <a:cubicBezTo>
                      <a:pt x="1441" y="949"/>
                      <a:pt x="1334" y="1057"/>
                      <a:pt x="1227" y="1200"/>
                    </a:cubicBezTo>
                    <a:cubicBezTo>
                      <a:pt x="1119" y="1307"/>
                      <a:pt x="1048" y="1414"/>
                      <a:pt x="940" y="1522"/>
                    </a:cubicBezTo>
                    <a:lnTo>
                      <a:pt x="905" y="1593"/>
                    </a:lnTo>
                    <a:cubicBezTo>
                      <a:pt x="618" y="1879"/>
                      <a:pt x="404" y="2237"/>
                      <a:pt x="225" y="2631"/>
                    </a:cubicBezTo>
                    <a:cubicBezTo>
                      <a:pt x="0" y="3336"/>
                      <a:pt x="609" y="3869"/>
                      <a:pt x="1228" y="3869"/>
                    </a:cubicBezTo>
                    <a:cubicBezTo>
                      <a:pt x="1299" y="3869"/>
                      <a:pt x="1371" y="3862"/>
                      <a:pt x="1441" y="3847"/>
                    </a:cubicBezTo>
                    <a:cubicBezTo>
                      <a:pt x="2157" y="3740"/>
                      <a:pt x="2658" y="3024"/>
                      <a:pt x="3016" y="2416"/>
                    </a:cubicBezTo>
                    <a:cubicBezTo>
                      <a:pt x="3409" y="1987"/>
                      <a:pt x="3695" y="1486"/>
                      <a:pt x="3910" y="949"/>
                    </a:cubicBezTo>
                    <a:cubicBezTo>
                      <a:pt x="4017" y="627"/>
                      <a:pt x="3874" y="269"/>
                      <a:pt x="3588" y="126"/>
                    </a:cubicBezTo>
                    <a:cubicBezTo>
                      <a:pt x="3397" y="39"/>
                      <a:pt x="3207" y="1"/>
                      <a:pt x="30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1"/>
              <p:cNvSpPr/>
              <p:nvPr/>
            </p:nvSpPr>
            <p:spPr>
              <a:xfrm flipH="1">
                <a:off x="7704088" y="669075"/>
                <a:ext cx="583200" cy="577825"/>
              </a:xfrm>
              <a:custGeom>
                <a:avLst/>
                <a:gdLst/>
                <a:ahLst/>
                <a:cxnLst/>
                <a:rect l="l" t="t" r="r" b="b"/>
                <a:pathLst>
                  <a:path w="23328" h="23113" extrusionOk="0">
                    <a:moveTo>
                      <a:pt x="9768" y="23077"/>
                    </a:moveTo>
                    <a:cubicBezTo>
                      <a:pt x="7371" y="23113"/>
                      <a:pt x="5081" y="22111"/>
                      <a:pt x="3543" y="20286"/>
                    </a:cubicBezTo>
                    <a:cubicBezTo>
                      <a:pt x="2076" y="18641"/>
                      <a:pt x="1038" y="16709"/>
                      <a:pt x="430" y="14598"/>
                    </a:cubicBezTo>
                    <a:cubicBezTo>
                      <a:pt x="251" y="13989"/>
                      <a:pt x="180" y="13345"/>
                      <a:pt x="144" y="12701"/>
                    </a:cubicBezTo>
                    <a:cubicBezTo>
                      <a:pt x="1" y="10877"/>
                      <a:pt x="358" y="9016"/>
                      <a:pt x="1217" y="7335"/>
                    </a:cubicBezTo>
                    <a:cubicBezTo>
                      <a:pt x="1718" y="6262"/>
                      <a:pt x="2326" y="5188"/>
                      <a:pt x="3042" y="4222"/>
                    </a:cubicBezTo>
                    <a:cubicBezTo>
                      <a:pt x="3292" y="3829"/>
                      <a:pt x="3650" y="3507"/>
                      <a:pt x="4079" y="3292"/>
                    </a:cubicBezTo>
                    <a:cubicBezTo>
                      <a:pt x="4294" y="3149"/>
                      <a:pt x="4473" y="2970"/>
                      <a:pt x="4652" y="2791"/>
                    </a:cubicBezTo>
                    <a:cubicBezTo>
                      <a:pt x="6262" y="1288"/>
                      <a:pt x="8373" y="358"/>
                      <a:pt x="10591" y="144"/>
                    </a:cubicBezTo>
                    <a:cubicBezTo>
                      <a:pt x="11557" y="0"/>
                      <a:pt x="12559" y="0"/>
                      <a:pt x="13560" y="72"/>
                    </a:cubicBezTo>
                    <a:cubicBezTo>
                      <a:pt x="15099" y="287"/>
                      <a:pt x="16566" y="823"/>
                      <a:pt x="17889" y="1646"/>
                    </a:cubicBezTo>
                    <a:cubicBezTo>
                      <a:pt x="18784" y="2183"/>
                      <a:pt x="19607" y="2827"/>
                      <a:pt x="20358" y="3578"/>
                    </a:cubicBezTo>
                    <a:cubicBezTo>
                      <a:pt x="21968" y="5045"/>
                      <a:pt x="22970" y="7049"/>
                      <a:pt x="23185" y="9231"/>
                    </a:cubicBezTo>
                    <a:cubicBezTo>
                      <a:pt x="23328" y="10376"/>
                      <a:pt x="23328" y="11557"/>
                      <a:pt x="23220" y="12701"/>
                    </a:cubicBezTo>
                    <a:cubicBezTo>
                      <a:pt x="23041" y="14276"/>
                      <a:pt x="22469" y="15778"/>
                      <a:pt x="21467" y="17031"/>
                    </a:cubicBezTo>
                    <a:cubicBezTo>
                      <a:pt x="20787" y="17889"/>
                      <a:pt x="19965" y="18712"/>
                      <a:pt x="19070" y="19392"/>
                    </a:cubicBezTo>
                    <a:cubicBezTo>
                      <a:pt x="17997" y="20251"/>
                      <a:pt x="16816" y="21002"/>
                      <a:pt x="15564" y="21610"/>
                    </a:cubicBezTo>
                    <a:cubicBezTo>
                      <a:pt x="13775" y="22540"/>
                      <a:pt x="11772" y="23041"/>
                      <a:pt x="9768" y="23077"/>
                    </a:cubicBezTo>
                    <a:close/>
                    <a:moveTo>
                      <a:pt x="22183" y="11056"/>
                    </a:moveTo>
                    <a:cubicBezTo>
                      <a:pt x="22219" y="10090"/>
                      <a:pt x="22147" y="9124"/>
                      <a:pt x="21932" y="8194"/>
                    </a:cubicBezTo>
                    <a:cubicBezTo>
                      <a:pt x="21646" y="6941"/>
                      <a:pt x="21038" y="5761"/>
                      <a:pt x="20179" y="4795"/>
                    </a:cubicBezTo>
                    <a:cubicBezTo>
                      <a:pt x="18748" y="3185"/>
                      <a:pt x="16923" y="2004"/>
                      <a:pt x="14920" y="1324"/>
                    </a:cubicBezTo>
                    <a:cubicBezTo>
                      <a:pt x="13095" y="716"/>
                      <a:pt x="11235" y="859"/>
                      <a:pt x="9410" y="1288"/>
                    </a:cubicBezTo>
                    <a:cubicBezTo>
                      <a:pt x="7478" y="1718"/>
                      <a:pt x="5725" y="2720"/>
                      <a:pt x="4437" y="4186"/>
                    </a:cubicBezTo>
                    <a:cubicBezTo>
                      <a:pt x="3900" y="4795"/>
                      <a:pt x="3400" y="5403"/>
                      <a:pt x="2899" y="6047"/>
                    </a:cubicBezTo>
                    <a:cubicBezTo>
                      <a:pt x="2827" y="6118"/>
                      <a:pt x="2756" y="6226"/>
                      <a:pt x="2720" y="6333"/>
                    </a:cubicBezTo>
                    <a:cubicBezTo>
                      <a:pt x="2255" y="7335"/>
                      <a:pt x="1825" y="8408"/>
                      <a:pt x="1539" y="9482"/>
                    </a:cubicBezTo>
                    <a:cubicBezTo>
                      <a:pt x="1110" y="11127"/>
                      <a:pt x="1110" y="12809"/>
                      <a:pt x="1575" y="14419"/>
                    </a:cubicBezTo>
                    <a:cubicBezTo>
                      <a:pt x="2112" y="16172"/>
                      <a:pt x="3006" y="17818"/>
                      <a:pt x="4222" y="19249"/>
                    </a:cubicBezTo>
                    <a:cubicBezTo>
                      <a:pt x="4616" y="19750"/>
                      <a:pt x="5081" y="20179"/>
                      <a:pt x="5582" y="20573"/>
                    </a:cubicBezTo>
                    <a:cubicBezTo>
                      <a:pt x="6620" y="21288"/>
                      <a:pt x="7836" y="21753"/>
                      <a:pt x="9088" y="21861"/>
                    </a:cubicBezTo>
                    <a:cubicBezTo>
                      <a:pt x="10949" y="21968"/>
                      <a:pt x="12809" y="21610"/>
                      <a:pt x="14491" y="20823"/>
                    </a:cubicBezTo>
                    <a:cubicBezTo>
                      <a:pt x="16530" y="19929"/>
                      <a:pt x="18355" y="18676"/>
                      <a:pt x="19929" y="17066"/>
                    </a:cubicBezTo>
                    <a:cubicBezTo>
                      <a:pt x="20787" y="16243"/>
                      <a:pt x="21431" y="15206"/>
                      <a:pt x="21789" y="14097"/>
                    </a:cubicBezTo>
                    <a:cubicBezTo>
                      <a:pt x="22111" y="13095"/>
                      <a:pt x="22254" y="12093"/>
                      <a:pt x="22183" y="110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1"/>
              <p:cNvSpPr/>
              <p:nvPr/>
            </p:nvSpPr>
            <p:spPr>
              <a:xfrm flipH="1">
                <a:off x="8255963" y="1259400"/>
                <a:ext cx="115400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3579" extrusionOk="0">
                    <a:moveTo>
                      <a:pt x="4616" y="108"/>
                    </a:moveTo>
                    <a:cubicBezTo>
                      <a:pt x="4616" y="466"/>
                      <a:pt x="4473" y="788"/>
                      <a:pt x="4222" y="1002"/>
                    </a:cubicBezTo>
                    <a:cubicBezTo>
                      <a:pt x="3399" y="1861"/>
                      <a:pt x="2469" y="2648"/>
                      <a:pt x="1432" y="3292"/>
                    </a:cubicBezTo>
                    <a:cubicBezTo>
                      <a:pt x="1253" y="3400"/>
                      <a:pt x="1074" y="3471"/>
                      <a:pt x="895" y="3507"/>
                    </a:cubicBezTo>
                    <a:cubicBezTo>
                      <a:pt x="609" y="3578"/>
                      <a:pt x="287" y="3435"/>
                      <a:pt x="144" y="3149"/>
                    </a:cubicBezTo>
                    <a:cubicBezTo>
                      <a:pt x="1" y="2827"/>
                      <a:pt x="72" y="2469"/>
                      <a:pt x="358" y="2255"/>
                    </a:cubicBezTo>
                    <a:cubicBezTo>
                      <a:pt x="1289" y="1539"/>
                      <a:pt x="2219" y="716"/>
                      <a:pt x="3328" y="215"/>
                    </a:cubicBezTo>
                    <a:cubicBezTo>
                      <a:pt x="3578" y="108"/>
                      <a:pt x="3865" y="36"/>
                      <a:pt x="4115" y="1"/>
                    </a:cubicBezTo>
                    <a:cubicBezTo>
                      <a:pt x="4294" y="1"/>
                      <a:pt x="4437" y="36"/>
                      <a:pt x="4616" y="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1"/>
              <p:cNvSpPr/>
              <p:nvPr/>
            </p:nvSpPr>
            <p:spPr>
              <a:xfrm flipH="1">
                <a:off x="7981363" y="425775"/>
                <a:ext cx="48325" cy="13957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5583" extrusionOk="0">
                    <a:moveTo>
                      <a:pt x="1933" y="4115"/>
                    </a:moveTo>
                    <a:cubicBezTo>
                      <a:pt x="1861" y="4402"/>
                      <a:pt x="1825" y="4724"/>
                      <a:pt x="1790" y="5010"/>
                    </a:cubicBezTo>
                    <a:cubicBezTo>
                      <a:pt x="1754" y="5117"/>
                      <a:pt x="1718" y="5224"/>
                      <a:pt x="1646" y="5332"/>
                    </a:cubicBezTo>
                    <a:cubicBezTo>
                      <a:pt x="1539" y="5582"/>
                      <a:pt x="1146" y="5546"/>
                      <a:pt x="1038" y="5296"/>
                    </a:cubicBezTo>
                    <a:cubicBezTo>
                      <a:pt x="859" y="4831"/>
                      <a:pt x="716" y="4366"/>
                      <a:pt x="609" y="3865"/>
                    </a:cubicBezTo>
                    <a:cubicBezTo>
                      <a:pt x="394" y="2899"/>
                      <a:pt x="251" y="1933"/>
                      <a:pt x="72" y="931"/>
                    </a:cubicBezTo>
                    <a:cubicBezTo>
                      <a:pt x="36" y="752"/>
                      <a:pt x="1" y="573"/>
                      <a:pt x="1" y="394"/>
                    </a:cubicBezTo>
                    <a:cubicBezTo>
                      <a:pt x="1" y="216"/>
                      <a:pt x="144" y="37"/>
                      <a:pt x="323" y="37"/>
                    </a:cubicBezTo>
                    <a:cubicBezTo>
                      <a:pt x="430" y="1"/>
                      <a:pt x="573" y="37"/>
                      <a:pt x="680" y="108"/>
                    </a:cubicBezTo>
                    <a:cubicBezTo>
                      <a:pt x="824" y="180"/>
                      <a:pt x="895" y="287"/>
                      <a:pt x="967" y="394"/>
                    </a:cubicBezTo>
                    <a:cubicBezTo>
                      <a:pt x="1146" y="716"/>
                      <a:pt x="1324" y="1074"/>
                      <a:pt x="1468" y="1432"/>
                    </a:cubicBezTo>
                    <a:cubicBezTo>
                      <a:pt x="1718" y="2326"/>
                      <a:pt x="1861" y="3221"/>
                      <a:pt x="1933" y="4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1"/>
              <p:cNvSpPr/>
              <p:nvPr/>
            </p:nvSpPr>
            <p:spPr>
              <a:xfrm flipH="1">
                <a:off x="7579763" y="1200375"/>
                <a:ext cx="106450" cy="97525"/>
              </a:xfrm>
              <a:custGeom>
                <a:avLst/>
                <a:gdLst/>
                <a:ahLst/>
                <a:cxnLst/>
                <a:rect l="l" t="t" r="r" b="b"/>
                <a:pathLst>
                  <a:path w="4258" h="3901" extrusionOk="0">
                    <a:moveTo>
                      <a:pt x="4222" y="3041"/>
                    </a:moveTo>
                    <a:cubicBezTo>
                      <a:pt x="4258" y="3578"/>
                      <a:pt x="3864" y="3900"/>
                      <a:pt x="3471" y="3757"/>
                    </a:cubicBezTo>
                    <a:cubicBezTo>
                      <a:pt x="3292" y="3685"/>
                      <a:pt x="3113" y="3578"/>
                      <a:pt x="2970" y="3471"/>
                    </a:cubicBezTo>
                    <a:cubicBezTo>
                      <a:pt x="2254" y="2827"/>
                      <a:pt x="1539" y="2183"/>
                      <a:pt x="859" y="1539"/>
                    </a:cubicBezTo>
                    <a:cubicBezTo>
                      <a:pt x="537" y="1217"/>
                      <a:pt x="286" y="859"/>
                      <a:pt x="36" y="465"/>
                    </a:cubicBezTo>
                    <a:cubicBezTo>
                      <a:pt x="0" y="358"/>
                      <a:pt x="0" y="215"/>
                      <a:pt x="72" y="108"/>
                    </a:cubicBezTo>
                    <a:cubicBezTo>
                      <a:pt x="179" y="36"/>
                      <a:pt x="322" y="0"/>
                      <a:pt x="430" y="36"/>
                    </a:cubicBezTo>
                    <a:cubicBezTo>
                      <a:pt x="608" y="72"/>
                      <a:pt x="752" y="143"/>
                      <a:pt x="895" y="215"/>
                    </a:cubicBezTo>
                    <a:cubicBezTo>
                      <a:pt x="1718" y="787"/>
                      <a:pt x="2505" y="1360"/>
                      <a:pt x="3328" y="1932"/>
                    </a:cubicBezTo>
                    <a:cubicBezTo>
                      <a:pt x="3578" y="2111"/>
                      <a:pt x="3793" y="2326"/>
                      <a:pt x="3972" y="2576"/>
                    </a:cubicBezTo>
                    <a:cubicBezTo>
                      <a:pt x="4079" y="2719"/>
                      <a:pt x="4150" y="2863"/>
                      <a:pt x="4222" y="30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1"/>
              <p:cNvSpPr/>
              <p:nvPr/>
            </p:nvSpPr>
            <p:spPr>
              <a:xfrm flipH="1">
                <a:off x="8315888" y="649400"/>
                <a:ext cx="114500" cy="78725"/>
              </a:xfrm>
              <a:custGeom>
                <a:avLst/>
                <a:gdLst/>
                <a:ahLst/>
                <a:cxnLst/>
                <a:rect l="l" t="t" r="r" b="b"/>
                <a:pathLst>
                  <a:path w="4580" h="3149" extrusionOk="0">
                    <a:moveTo>
                      <a:pt x="4473" y="3113"/>
                    </a:moveTo>
                    <a:cubicBezTo>
                      <a:pt x="4186" y="3149"/>
                      <a:pt x="3864" y="3149"/>
                      <a:pt x="3578" y="3006"/>
                    </a:cubicBezTo>
                    <a:cubicBezTo>
                      <a:pt x="2576" y="2576"/>
                      <a:pt x="1646" y="2111"/>
                      <a:pt x="716" y="1539"/>
                    </a:cubicBezTo>
                    <a:cubicBezTo>
                      <a:pt x="573" y="1431"/>
                      <a:pt x="430" y="1288"/>
                      <a:pt x="287" y="1145"/>
                    </a:cubicBezTo>
                    <a:cubicBezTo>
                      <a:pt x="36" y="931"/>
                      <a:pt x="0" y="573"/>
                      <a:pt x="215" y="322"/>
                    </a:cubicBezTo>
                    <a:cubicBezTo>
                      <a:pt x="358" y="72"/>
                      <a:pt x="680" y="0"/>
                      <a:pt x="966" y="179"/>
                    </a:cubicBezTo>
                    <a:cubicBezTo>
                      <a:pt x="1897" y="680"/>
                      <a:pt x="2827" y="1217"/>
                      <a:pt x="3757" y="1753"/>
                    </a:cubicBezTo>
                    <a:cubicBezTo>
                      <a:pt x="3972" y="1897"/>
                      <a:pt x="4151" y="2111"/>
                      <a:pt x="4329" y="2326"/>
                    </a:cubicBezTo>
                    <a:cubicBezTo>
                      <a:pt x="4508" y="2541"/>
                      <a:pt x="4580" y="2827"/>
                      <a:pt x="4473" y="31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1"/>
              <p:cNvSpPr/>
              <p:nvPr/>
            </p:nvSpPr>
            <p:spPr>
              <a:xfrm flipH="1">
                <a:off x="8379388" y="991075"/>
                <a:ext cx="1252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5010" h="2076" extrusionOk="0">
                    <a:moveTo>
                      <a:pt x="4044" y="0"/>
                    </a:moveTo>
                    <a:cubicBezTo>
                      <a:pt x="4294" y="36"/>
                      <a:pt x="4509" y="108"/>
                      <a:pt x="4759" y="179"/>
                    </a:cubicBezTo>
                    <a:cubicBezTo>
                      <a:pt x="4938" y="251"/>
                      <a:pt x="5010" y="501"/>
                      <a:pt x="4867" y="680"/>
                    </a:cubicBezTo>
                    <a:cubicBezTo>
                      <a:pt x="4759" y="787"/>
                      <a:pt x="4616" y="895"/>
                      <a:pt x="4473" y="966"/>
                    </a:cubicBezTo>
                    <a:cubicBezTo>
                      <a:pt x="4044" y="1145"/>
                      <a:pt x="3614" y="1324"/>
                      <a:pt x="3149" y="1467"/>
                    </a:cubicBezTo>
                    <a:cubicBezTo>
                      <a:pt x="2505" y="1646"/>
                      <a:pt x="1825" y="1753"/>
                      <a:pt x="1146" y="1932"/>
                    </a:cubicBezTo>
                    <a:cubicBezTo>
                      <a:pt x="1003" y="1968"/>
                      <a:pt x="859" y="2004"/>
                      <a:pt x="752" y="2004"/>
                    </a:cubicBezTo>
                    <a:cubicBezTo>
                      <a:pt x="466" y="2075"/>
                      <a:pt x="180" y="1897"/>
                      <a:pt x="72" y="1646"/>
                    </a:cubicBezTo>
                    <a:cubicBezTo>
                      <a:pt x="1" y="1360"/>
                      <a:pt x="108" y="1074"/>
                      <a:pt x="359" y="931"/>
                    </a:cubicBezTo>
                    <a:cubicBezTo>
                      <a:pt x="645" y="752"/>
                      <a:pt x="967" y="644"/>
                      <a:pt x="1253" y="537"/>
                    </a:cubicBezTo>
                    <a:cubicBezTo>
                      <a:pt x="1897" y="358"/>
                      <a:pt x="2541" y="251"/>
                      <a:pt x="3221" y="108"/>
                    </a:cubicBezTo>
                    <a:cubicBezTo>
                      <a:pt x="3471" y="36"/>
                      <a:pt x="3722" y="36"/>
                      <a:pt x="40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1"/>
              <p:cNvSpPr/>
              <p:nvPr/>
            </p:nvSpPr>
            <p:spPr>
              <a:xfrm flipH="1">
                <a:off x="7639688" y="589475"/>
                <a:ext cx="88575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3650" extrusionOk="0">
                    <a:moveTo>
                      <a:pt x="215" y="3614"/>
                    </a:moveTo>
                    <a:cubicBezTo>
                      <a:pt x="36" y="3471"/>
                      <a:pt x="1" y="3220"/>
                      <a:pt x="108" y="3006"/>
                    </a:cubicBezTo>
                    <a:cubicBezTo>
                      <a:pt x="287" y="2576"/>
                      <a:pt x="502" y="2183"/>
                      <a:pt x="788" y="1789"/>
                    </a:cubicBezTo>
                    <a:cubicBezTo>
                      <a:pt x="1253" y="1288"/>
                      <a:pt x="1754" y="823"/>
                      <a:pt x="2255" y="358"/>
                    </a:cubicBezTo>
                    <a:cubicBezTo>
                      <a:pt x="2434" y="251"/>
                      <a:pt x="2577" y="143"/>
                      <a:pt x="2756" y="108"/>
                    </a:cubicBezTo>
                    <a:cubicBezTo>
                      <a:pt x="2970" y="0"/>
                      <a:pt x="3221" y="72"/>
                      <a:pt x="3364" y="251"/>
                    </a:cubicBezTo>
                    <a:cubicBezTo>
                      <a:pt x="3507" y="394"/>
                      <a:pt x="3543" y="608"/>
                      <a:pt x="3471" y="787"/>
                    </a:cubicBezTo>
                    <a:cubicBezTo>
                      <a:pt x="3435" y="966"/>
                      <a:pt x="3364" y="1109"/>
                      <a:pt x="3256" y="1252"/>
                    </a:cubicBezTo>
                    <a:cubicBezTo>
                      <a:pt x="2577" y="2075"/>
                      <a:pt x="1790" y="2791"/>
                      <a:pt x="931" y="3435"/>
                    </a:cubicBezTo>
                    <a:cubicBezTo>
                      <a:pt x="716" y="3578"/>
                      <a:pt x="466" y="3650"/>
                      <a:pt x="215" y="36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1"/>
              <p:cNvSpPr/>
              <p:nvPr/>
            </p:nvSpPr>
            <p:spPr>
              <a:xfrm flipH="1">
                <a:off x="7975088" y="1342600"/>
                <a:ext cx="3940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4437" extrusionOk="0">
                    <a:moveTo>
                      <a:pt x="1504" y="2898"/>
                    </a:moveTo>
                    <a:cubicBezTo>
                      <a:pt x="1539" y="3148"/>
                      <a:pt x="1539" y="3399"/>
                      <a:pt x="1504" y="3649"/>
                    </a:cubicBezTo>
                    <a:cubicBezTo>
                      <a:pt x="1504" y="3792"/>
                      <a:pt x="1432" y="3936"/>
                      <a:pt x="1360" y="4079"/>
                    </a:cubicBezTo>
                    <a:cubicBezTo>
                      <a:pt x="1146" y="4436"/>
                      <a:pt x="609" y="4436"/>
                      <a:pt x="394" y="4079"/>
                    </a:cubicBezTo>
                    <a:cubicBezTo>
                      <a:pt x="287" y="3936"/>
                      <a:pt x="251" y="3792"/>
                      <a:pt x="216" y="3649"/>
                    </a:cubicBezTo>
                    <a:cubicBezTo>
                      <a:pt x="1" y="2683"/>
                      <a:pt x="37" y="1717"/>
                      <a:pt x="251" y="751"/>
                    </a:cubicBezTo>
                    <a:cubicBezTo>
                      <a:pt x="323" y="537"/>
                      <a:pt x="430" y="358"/>
                      <a:pt x="538" y="179"/>
                    </a:cubicBezTo>
                    <a:cubicBezTo>
                      <a:pt x="645" y="0"/>
                      <a:pt x="895" y="0"/>
                      <a:pt x="1003" y="179"/>
                    </a:cubicBezTo>
                    <a:cubicBezTo>
                      <a:pt x="1110" y="358"/>
                      <a:pt x="1217" y="537"/>
                      <a:pt x="1253" y="751"/>
                    </a:cubicBezTo>
                    <a:cubicBezTo>
                      <a:pt x="1396" y="1467"/>
                      <a:pt x="1468" y="2182"/>
                      <a:pt x="1575" y="28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1"/>
              <p:cNvSpPr/>
              <p:nvPr/>
            </p:nvSpPr>
            <p:spPr>
              <a:xfrm flipH="1">
                <a:off x="7492113" y="820225"/>
                <a:ext cx="10287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1969" extrusionOk="0">
                    <a:moveTo>
                      <a:pt x="1" y="1897"/>
                    </a:moveTo>
                    <a:cubicBezTo>
                      <a:pt x="1" y="1539"/>
                      <a:pt x="144" y="1217"/>
                      <a:pt x="430" y="1038"/>
                    </a:cubicBezTo>
                    <a:cubicBezTo>
                      <a:pt x="680" y="860"/>
                      <a:pt x="967" y="681"/>
                      <a:pt x="1289" y="538"/>
                    </a:cubicBezTo>
                    <a:cubicBezTo>
                      <a:pt x="1718" y="359"/>
                      <a:pt x="2219" y="216"/>
                      <a:pt x="2684" y="108"/>
                    </a:cubicBezTo>
                    <a:cubicBezTo>
                      <a:pt x="3006" y="1"/>
                      <a:pt x="3364" y="37"/>
                      <a:pt x="3650" y="144"/>
                    </a:cubicBezTo>
                    <a:cubicBezTo>
                      <a:pt x="3900" y="216"/>
                      <a:pt x="4079" y="430"/>
                      <a:pt x="4115" y="716"/>
                    </a:cubicBezTo>
                    <a:cubicBezTo>
                      <a:pt x="4115" y="967"/>
                      <a:pt x="3972" y="1182"/>
                      <a:pt x="3721" y="1289"/>
                    </a:cubicBezTo>
                    <a:cubicBezTo>
                      <a:pt x="3614" y="1325"/>
                      <a:pt x="3507" y="1360"/>
                      <a:pt x="3399" y="1396"/>
                    </a:cubicBezTo>
                    <a:cubicBezTo>
                      <a:pt x="2934" y="1504"/>
                      <a:pt x="2469" y="1611"/>
                      <a:pt x="1968" y="1754"/>
                    </a:cubicBezTo>
                    <a:cubicBezTo>
                      <a:pt x="1324" y="1933"/>
                      <a:pt x="645" y="1969"/>
                      <a:pt x="1" y="1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1"/>
              <p:cNvSpPr/>
              <p:nvPr/>
            </p:nvSpPr>
            <p:spPr>
              <a:xfrm flipH="1">
                <a:off x="7862388" y="958875"/>
                <a:ext cx="161025" cy="114500"/>
              </a:xfrm>
              <a:custGeom>
                <a:avLst/>
                <a:gdLst/>
                <a:ahLst/>
                <a:cxnLst/>
                <a:rect l="l" t="t" r="r" b="b"/>
                <a:pathLst>
                  <a:path w="6441" h="4580" extrusionOk="0">
                    <a:moveTo>
                      <a:pt x="3184" y="4508"/>
                    </a:moveTo>
                    <a:cubicBezTo>
                      <a:pt x="2397" y="4544"/>
                      <a:pt x="1610" y="4294"/>
                      <a:pt x="1002" y="3793"/>
                    </a:cubicBezTo>
                    <a:cubicBezTo>
                      <a:pt x="608" y="3542"/>
                      <a:pt x="322" y="3149"/>
                      <a:pt x="107" y="2719"/>
                    </a:cubicBezTo>
                    <a:cubicBezTo>
                      <a:pt x="36" y="2505"/>
                      <a:pt x="0" y="2254"/>
                      <a:pt x="72" y="2004"/>
                    </a:cubicBezTo>
                    <a:cubicBezTo>
                      <a:pt x="179" y="1753"/>
                      <a:pt x="501" y="1682"/>
                      <a:pt x="680" y="1897"/>
                    </a:cubicBezTo>
                    <a:cubicBezTo>
                      <a:pt x="787" y="2040"/>
                      <a:pt x="895" y="2219"/>
                      <a:pt x="1002" y="2362"/>
                    </a:cubicBezTo>
                    <a:cubicBezTo>
                      <a:pt x="1610" y="3185"/>
                      <a:pt x="2648" y="3542"/>
                      <a:pt x="3649" y="3328"/>
                    </a:cubicBezTo>
                    <a:cubicBezTo>
                      <a:pt x="4007" y="3256"/>
                      <a:pt x="4329" y="3077"/>
                      <a:pt x="4544" y="2791"/>
                    </a:cubicBezTo>
                    <a:cubicBezTo>
                      <a:pt x="4937" y="2362"/>
                      <a:pt x="5152" y="1789"/>
                      <a:pt x="5188" y="1217"/>
                    </a:cubicBezTo>
                    <a:cubicBezTo>
                      <a:pt x="5188" y="931"/>
                      <a:pt x="5188" y="644"/>
                      <a:pt x="5259" y="358"/>
                    </a:cubicBezTo>
                    <a:cubicBezTo>
                      <a:pt x="5295" y="108"/>
                      <a:pt x="5617" y="0"/>
                      <a:pt x="5832" y="215"/>
                    </a:cubicBezTo>
                    <a:cubicBezTo>
                      <a:pt x="6082" y="394"/>
                      <a:pt x="6261" y="716"/>
                      <a:pt x="6333" y="1038"/>
                    </a:cubicBezTo>
                    <a:cubicBezTo>
                      <a:pt x="6440" y="1431"/>
                      <a:pt x="6404" y="1861"/>
                      <a:pt x="6297" y="2254"/>
                    </a:cubicBezTo>
                    <a:cubicBezTo>
                      <a:pt x="6047" y="2970"/>
                      <a:pt x="5581" y="3614"/>
                      <a:pt x="4937" y="4079"/>
                    </a:cubicBezTo>
                    <a:cubicBezTo>
                      <a:pt x="4437" y="4437"/>
                      <a:pt x="3793" y="4580"/>
                      <a:pt x="3184" y="4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1"/>
              <p:cNvSpPr/>
              <p:nvPr/>
            </p:nvSpPr>
            <p:spPr>
              <a:xfrm flipH="1">
                <a:off x="8064538" y="918625"/>
                <a:ext cx="537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2112" extrusionOk="0">
                    <a:moveTo>
                      <a:pt x="931" y="2111"/>
                    </a:moveTo>
                    <a:cubicBezTo>
                      <a:pt x="394" y="2111"/>
                      <a:pt x="1" y="1682"/>
                      <a:pt x="36" y="1145"/>
                    </a:cubicBezTo>
                    <a:cubicBezTo>
                      <a:pt x="36" y="501"/>
                      <a:pt x="573" y="0"/>
                      <a:pt x="1181" y="0"/>
                    </a:cubicBezTo>
                    <a:cubicBezTo>
                      <a:pt x="1718" y="36"/>
                      <a:pt x="2147" y="466"/>
                      <a:pt x="2112" y="966"/>
                    </a:cubicBezTo>
                    <a:cubicBezTo>
                      <a:pt x="2112" y="1610"/>
                      <a:pt x="1575" y="2111"/>
                      <a:pt x="931" y="2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1"/>
              <p:cNvSpPr/>
              <p:nvPr/>
            </p:nvSpPr>
            <p:spPr>
              <a:xfrm flipH="1">
                <a:off x="7848988" y="832750"/>
                <a:ext cx="52800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969" extrusionOk="0">
                    <a:moveTo>
                      <a:pt x="1074" y="72"/>
                    </a:moveTo>
                    <a:cubicBezTo>
                      <a:pt x="1468" y="1"/>
                      <a:pt x="1825" y="180"/>
                      <a:pt x="1969" y="537"/>
                    </a:cubicBezTo>
                    <a:cubicBezTo>
                      <a:pt x="2112" y="895"/>
                      <a:pt x="2004" y="1325"/>
                      <a:pt x="1718" y="1575"/>
                    </a:cubicBezTo>
                    <a:cubicBezTo>
                      <a:pt x="1611" y="1682"/>
                      <a:pt x="1503" y="1754"/>
                      <a:pt x="1360" y="1790"/>
                    </a:cubicBezTo>
                    <a:cubicBezTo>
                      <a:pt x="1038" y="1969"/>
                      <a:pt x="645" y="1933"/>
                      <a:pt x="394" y="1682"/>
                    </a:cubicBezTo>
                    <a:cubicBezTo>
                      <a:pt x="108" y="1468"/>
                      <a:pt x="1" y="1074"/>
                      <a:pt x="108" y="716"/>
                    </a:cubicBezTo>
                    <a:cubicBezTo>
                      <a:pt x="216" y="359"/>
                      <a:pt x="502" y="108"/>
                      <a:pt x="895" y="72"/>
                    </a:cubicBezTo>
                    <a:cubicBezTo>
                      <a:pt x="967" y="72"/>
                      <a:pt x="1038" y="72"/>
                      <a:pt x="1074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1"/>
              <p:cNvSpPr/>
              <p:nvPr/>
            </p:nvSpPr>
            <p:spPr>
              <a:xfrm flipH="1">
                <a:off x="7796288" y="503850"/>
                <a:ext cx="77775" cy="100225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4009" extrusionOk="0">
                    <a:moveTo>
                      <a:pt x="2250" y="1"/>
                    </a:moveTo>
                    <a:cubicBezTo>
                      <a:pt x="2061" y="1"/>
                      <a:pt x="1875" y="92"/>
                      <a:pt x="1754" y="313"/>
                    </a:cubicBezTo>
                    <a:cubicBezTo>
                      <a:pt x="1253" y="1314"/>
                      <a:pt x="1" y="2781"/>
                      <a:pt x="824" y="3890"/>
                    </a:cubicBezTo>
                    <a:cubicBezTo>
                      <a:pt x="866" y="3974"/>
                      <a:pt x="944" y="4009"/>
                      <a:pt x="1024" y="4009"/>
                    </a:cubicBezTo>
                    <a:cubicBezTo>
                      <a:pt x="1080" y="4009"/>
                      <a:pt x="1137" y="3992"/>
                      <a:pt x="1182" y="3962"/>
                    </a:cubicBezTo>
                    <a:cubicBezTo>
                      <a:pt x="1933" y="3103"/>
                      <a:pt x="2362" y="1923"/>
                      <a:pt x="2863" y="957"/>
                    </a:cubicBezTo>
                    <a:cubicBezTo>
                      <a:pt x="3111" y="461"/>
                      <a:pt x="2673" y="1"/>
                      <a:pt x="2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1"/>
              <p:cNvSpPr/>
              <p:nvPr/>
            </p:nvSpPr>
            <p:spPr>
              <a:xfrm flipH="1">
                <a:off x="8161138" y="523325"/>
                <a:ext cx="77675" cy="907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3629" extrusionOk="0">
                    <a:moveTo>
                      <a:pt x="984" y="1"/>
                    </a:moveTo>
                    <a:cubicBezTo>
                      <a:pt x="455" y="1"/>
                      <a:pt x="0" y="685"/>
                      <a:pt x="495" y="1179"/>
                    </a:cubicBezTo>
                    <a:cubicBezTo>
                      <a:pt x="1210" y="2002"/>
                      <a:pt x="1461" y="3254"/>
                      <a:pt x="2641" y="3612"/>
                    </a:cubicBezTo>
                    <a:cubicBezTo>
                      <a:pt x="2674" y="3623"/>
                      <a:pt x="2707" y="3628"/>
                      <a:pt x="2740" y="3628"/>
                    </a:cubicBezTo>
                    <a:cubicBezTo>
                      <a:pt x="2926" y="3628"/>
                      <a:pt x="3106" y="3467"/>
                      <a:pt x="3106" y="3254"/>
                    </a:cubicBezTo>
                    <a:cubicBezTo>
                      <a:pt x="2927" y="2074"/>
                      <a:pt x="2355" y="1000"/>
                      <a:pt x="1461" y="213"/>
                    </a:cubicBezTo>
                    <a:cubicBezTo>
                      <a:pt x="1311" y="64"/>
                      <a:pt x="1144" y="1"/>
                      <a:pt x="9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1"/>
              <p:cNvSpPr/>
              <p:nvPr/>
            </p:nvSpPr>
            <p:spPr>
              <a:xfrm flipH="1">
                <a:off x="8349863" y="823800"/>
                <a:ext cx="9485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1545" extrusionOk="0">
                    <a:moveTo>
                      <a:pt x="788" y="1"/>
                    </a:moveTo>
                    <a:cubicBezTo>
                      <a:pt x="1" y="1"/>
                      <a:pt x="1" y="1182"/>
                      <a:pt x="788" y="1217"/>
                    </a:cubicBezTo>
                    <a:cubicBezTo>
                      <a:pt x="1461" y="1242"/>
                      <a:pt x="2099" y="1545"/>
                      <a:pt x="2751" y="1545"/>
                    </a:cubicBezTo>
                    <a:cubicBezTo>
                      <a:pt x="3035" y="1545"/>
                      <a:pt x="3321" y="1488"/>
                      <a:pt x="3614" y="1325"/>
                    </a:cubicBezTo>
                    <a:cubicBezTo>
                      <a:pt x="3793" y="1217"/>
                      <a:pt x="3793" y="967"/>
                      <a:pt x="3614" y="860"/>
                    </a:cubicBezTo>
                    <a:cubicBezTo>
                      <a:pt x="2756" y="287"/>
                      <a:pt x="1790" y="1"/>
                      <a:pt x="7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1"/>
              <p:cNvSpPr/>
              <p:nvPr/>
            </p:nvSpPr>
            <p:spPr>
              <a:xfrm flipH="1">
                <a:off x="8304263" y="1158250"/>
                <a:ext cx="7735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2302" extrusionOk="0">
                    <a:moveTo>
                      <a:pt x="2472" y="1"/>
                    </a:moveTo>
                    <a:cubicBezTo>
                      <a:pt x="1579" y="1"/>
                      <a:pt x="630" y="827"/>
                      <a:pt x="232" y="1471"/>
                    </a:cubicBezTo>
                    <a:cubicBezTo>
                      <a:pt x="1" y="1875"/>
                      <a:pt x="305" y="2302"/>
                      <a:pt x="695" y="2302"/>
                    </a:cubicBezTo>
                    <a:cubicBezTo>
                      <a:pt x="788" y="2302"/>
                      <a:pt x="886" y="2277"/>
                      <a:pt x="983" y="2222"/>
                    </a:cubicBezTo>
                    <a:cubicBezTo>
                      <a:pt x="1699" y="1793"/>
                      <a:pt x="3022" y="1328"/>
                      <a:pt x="3094" y="362"/>
                    </a:cubicBezTo>
                    <a:cubicBezTo>
                      <a:pt x="3094" y="218"/>
                      <a:pt x="3022" y="111"/>
                      <a:pt x="2915" y="75"/>
                    </a:cubicBezTo>
                    <a:cubicBezTo>
                      <a:pt x="2771" y="24"/>
                      <a:pt x="2622" y="1"/>
                      <a:pt x="24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1"/>
              <p:cNvSpPr/>
              <p:nvPr/>
            </p:nvSpPr>
            <p:spPr>
              <a:xfrm flipH="1">
                <a:off x="8132513" y="1357550"/>
                <a:ext cx="5972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2389" h="3285" extrusionOk="0">
                    <a:moveTo>
                      <a:pt x="2031" y="1"/>
                    </a:moveTo>
                    <a:cubicBezTo>
                      <a:pt x="2008" y="1"/>
                      <a:pt x="1984" y="4"/>
                      <a:pt x="1959" y="10"/>
                    </a:cubicBezTo>
                    <a:cubicBezTo>
                      <a:pt x="957" y="332"/>
                      <a:pt x="850" y="1406"/>
                      <a:pt x="349" y="2193"/>
                    </a:cubicBezTo>
                    <a:cubicBezTo>
                      <a:pt x="1" y="2764"/>
                      <a:pt x="499" y="3284"/>
                      <a:pt x="1004" y="3284"/>
                    </a:cubicBezTo>
                    <a:cubicBezTo>
                      <a:pt x="1226" y="3284"/>
                      <a:pt x="1448" y="3184"/>
                      <a:pt x="1601" y="2944"/>
                    </a:cubicBezTo>
                    <a:cubicBezTo>
                      <a:pt x="2174" y="2121"/>
                      <a:pt x="2388" y="1119"/>
                      <a:pt x="2245" y="153"/>
                    </a:cubicBezTo>
                    <a:cubicBezTo>
                      <a:pt x="2216" y="65"/>
                      <a:pt x="2138" y="1"/>
                      <a:pt x="20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1"/>
              <p:cNvSpPr/>
              <p:nvPr/>
            </p:nvSpPr>
            <p:spPr>
              <a:xfrm flipH="1">
                <a:off x="7769513" y="1318050"/>
                <a:ext cx="63400" cy="98250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930" extrusionOk="0">
                    <a:moveTo>
                      <a:pt x="318" y="0"/>
                    </a:moveTo>
                    <a:cubicBezTo>
                      <a:pt x="162" y="0"/>
                      <a:pt x="1" y="141"/>
                      <a:pt x="1" y="302"/>
                    </a:cubicBezTo>
                    <a:cubicBezTo>
                      <a:pt x="1" y="1483"/>
                      <a:pt x="537" y="2520"/>
                      <a:pt x="1146" y="3558"/>
                    </a:cubicBezTo>
                    <a:cubicBezTo>
                      <a:pt x="1258" y="3820"/>
                      <a:pt x="1474" y="3930"/>
                      <a:pt x="1695" y="3930"/>
                    </a:cubicBezTo>
                    <a:cubicBezTo>
                      <a:pt x="2108" y="3930"/>
                      <a:pt x="2536" y="3547"/>
                      <a:pt x="2326" y="3057"/>
                    </a:cubicBezTo>
                    <a:cubicBezTo>
                      <a:pt x="2076" y="1841"/>
                      <a:pt x="1432" y="803"/>
                      <a:pt x="466" y="52"/>
                    </a:cubicBezTo>
                    <a:cubicBezTo>
                      <a:pt x="421" y="16"/>
                      <a:pt x="370" y="0"/>
                      <a:pt x="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1"/>
              <p:cNvSpPr/>
              <p:nvPr/>
            </p:nvSpPr>
            <p:spPr>
              <a:xfrm flipH="1">
                <a:off x="7501988" y="1019700"/>
                <a:ext cx="106425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250" extrusionOk="0">
                    <a:moveTo>
                      <a:pt x="466" y="0"/>
                    </a:moveTo>
                    <a:cubicBezTo>
                      <a:pt x="180" y="0"/>
                      <a:pt x="1" y="322"/>
                      <a:pt x="144" y="573"/>
                    </a:cubicBezTo>
                    <a:cubicBezTo>
                      <a:pt x="752" y="1574"/>
                      <a:pt x="2040" y="1968"/>
                      <a:pt x="3114" y="2218"/>
                    </a:cubicBezTo>
                    <a:cubicBezTo>
                      <a:pt x="3187" y="2240"/>
                      <a:pt x="3257" y="2250"/>
                      <a:pt x="3323" y="2250"/>
                    </a:cubicBezTo>
                    <a:cubicBezTo>
                      <a:pt x="4025" y="2250"/>
                      <a:pt x="4256" y="1124"/>
                      <a:pt x="3471" y="895"/>
                    </a:cubicBezTo>
                    <a:cubicBezTo>
                      <a:pt x="2470" y="608"/>
                      <a:pt x="1504" y="0"/>
                      <a:pt x="4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1"/>
              <p:cNvSpPr/>
              <p:nvPr/>
            </p:nvSpPr>
            <p:spPr>
              <a:xfrm flipH="1">
                <a:off x="7563138" y="720300"/>
                <a:ext cx="81275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456" extrusionOk="0">
                    <a:moveTo>
                      <a:pt x="2694" y="1"/>
                    </a:moveTo>
                    <a:cubicBezTo>
                      <a:pt x="2600" y="1"/>
                      <a:pt x="2500" y="30"/>
                      <a:pt x="2407" y="98"/>
                    </a:cubicBezTo>
                    <a:cubicBezTo>
                      <a:pt x="1799" y="742"/>
                      <a:pt x="690" y="778"/>
                      <a:pt x="189" y="1565"/>
                    </a:cubicBezTo>
                    <a:cubicBezTo>
                      <a:pt x="0" y="1942"/>
                      <a:pt x="280" y="2456"/>
                      <a:pt x="665" y="2456"/>
                    </a:cubicBezTo>
                    <a:cubicBezTo>
                      <a:pt x="719" y="2456"/>
                      <a:pt x="775" y="2446"/>
                      <a:pt x="833" y="2424"/>
                    </a:cubicBezTo>
                    <a:cubicBezTo>
                      <a:pt x="1262" y="2209"/>
                      <a:pt x="1691" y="1994"/>
                      <a:pt x="2049" y="1708"/>
                    </a:cubicBezTo>
                    <a:cubicBezTo>
                      <a:pt x="2514" y="1458"/>
                      <a:pt x="2872" y="1100"/>
                      <a:pt x="3087" y="635"/>
                    </a:cubicBezTo>
                    <a:cubicBezTo>
                      <a:pt x="3250" y="307"/>
                      <a:pt x="2998" y="1"/>
                      <a:pt x="26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3" name="Google Shape;1133;p41"/>
            <p:cNvGrpSpPr/>
            <p:nvPr/>
          </p:nvGrpSpPr>
          <p:grpSpPr>
            <a:xfrm rot="2237976">
              <a:off x="662504" y="605572"/>
              <a:ext cx="330084" cy="331884"/>
              <a:chOff x="704650" y="2233450"/>
              <a:chExt cx="330075" cy="331875"/>
            </a:xfrm>
          </p:grpSpPr>
          <p:sp>
            <p:nvSpPr>
              <p:cNvPr id="1134" name="Google Shape;1134;p41"/>
              <p:cNvSpPr/>
              <p:nvPr/>
            </p:nvSpPr>
            <p:spPr>
              <a:xfrm>
                <a:off x="737750" y="22710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rgbClr val="FFE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1"/>
              <p:cNvSpPr/>
              <p:nvPr/>
            </p:nvSpPr>
            <p:spPr>
              <a:xfrm>
                <a:off x="704650" y="22334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rgbClr val="1D26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6" name="Google Shape;1136;p41"/>
          <p:cNvGrpSpPr/>
          <p:nvPr/>
        </p:nvGrpSpPr>
        <p:grpSpPr>
          <a:xfrm flipH="1">
            <a:off x="595700" y="3347425"/>
            <a:ext cx="1435275" cy="1639425"/>
            <a:chOff x="7278500" y="3258175"/>
            <a:chExt cx="1435275" cy="1639425"/>
          </a:xfrm>
        </p:grpSpPr>
        <p:sp>
          <p:nvSpPr>
            <p:cNvPr id="1137" name="Google Shape;1137;p41"/>
            <p:cNvSpPr/>
            <p:nvPr/>
          </p:nvSpPr>
          <p:spPr>
            <a:xfrm>
              <a:off x="7748225" y="3642175"/>
              <a:ext cx="822975" cy="442725"/>
            </a:xfrm>
            <a:custGeom>
              <a:avLst/>
              <a:gdLst/>
              <a:ahLst/>
              <a:cxnLst/>
              <a:rect l="l" t="t" r="r" b="b"/>
              <a:pathLst>
                <a:path w="32919" h="17709" extrusionOk="0">
                  <a:moveTo>
                    <a:pt x="261" y="0"/>
                  </a:moveTo>
                  <a:cubicBezTo>
                    <a:pt x="746" y="522"/>
                    <a:pt x="1193" y="970"/>
                    <a:pt x="1081" y="1864"/>
                  </a:cubicBezTo>
                  <a:cubicBezTo>
                    <a:pt x="858" y="3430"/>
                    <a:pt x="1118" y="5033"/>
                    <a:pt x="1827" y="6450"/>
                  </a:cubicBezTo>
                  <a:cubicBezTo>
                    <a:pt x="1939" y="6748"/>
                    <a:pt x="2125" y="6972"/>
                    <a:pt x="2386" y="7121"/>
                  </a:cubicBezTo>
                  <a:cubicBezTo>
                    <a:pt x="2722" y="7344"/>
                    <a:pt x="3020" y="7605"/>
                    <a:pt x="3318" y="7866"/>
                  </a:cubicBezTo>
                  <a:cubicBezTo>
                    <a:pt x="4213" y="8649"/>
                    <a:pt x="5294" y="9171"/>
                    <a:pt x="6449" y="9469"/>
                  </a:cubicBezTo>
                  <a:cubicBezTo>
                    <a:pt x="9283" y="10103"/>
                    <a:pt x="12228" y="8649"/>
                    <a:pt x="13458" y="6002"/>
                  </a:cubicBezTo>
                  <a:cubicBezTo>
                    <a:pt x="13756" y="5294"/>
                    <a:pt x="13980" y="4623"/>
                    <a:pt x="14166" y="3915"/>
                  </a:cubicBezTo>
                  <a:cubicBezTo>
                    <a:pt x="14204" y="3691"/>
                    <a:pt x="14241" y="3505"/>
                    <a:pt x="14278" y="3318"/>
                  </a:cubicBezTo>
                  <a:cubicBezTo>
                    <a:pt x="14390" y="3281"/>
                    <a:pt x="14502" y="3206"/>
                    <a:pt x="14576" y="3206"/>
                  </a:cubicBezTo>
                  <a:cubicBezTo>
                    <a:pt x="15359" y="3355"/>
                    <a:pt x="16142" y="3505"/>
                    <a:pt x="16962" y="3691"/>
                  </a:cubicBezTo>
                  <a:cubicBezTo>
                    <a:pt x="17000" y="3840"/>
                    <a:pt x="17037" y="4026"/>
                    <a:pt x="17037" y="4213"/>
                  </a:cubicBezTo>
                  <a:cubicBezTo>
                    <a:pt x="17000" y="5816"/>
                    <a:pt x="17596" y="7382"/>
                    <a:pt x="18677" y="8537"/>
                  </a:cubicBezTo>
                  <a:cubicBezTo>
                    <a:pt x="20206" y="10364"/>
                    <a:pt x="22592" y="11221"/>
                    <a:pt x="24940" y="10811"/>
                  </a:cubicBezTo>
                  <a:cubicBezTo>
                    <a:pt x="25313" y="10737"/>
                    <a:pt x="25649" y="10662"/>
                    <a:pt x="26021" y="10550"/>
                  </a:cubicBezTo>
                  <a:cubicBezTo>
                    <a:pt x="27960" y="9917"/>
                    <a:pt x="29004" y="8463"/>
                    <a:pt x="29488" y="6561"/>
                  </a:cubicBezTo>
                  <a:cubicBezTo>
                    <a:pt x="29600" y="6040"/>
                    <a:pt x="29675" y="5518"/>
                    <a:pt x="29787" y="4996"/>
                  </a:cubicBezTo>
                  <a:cubicBezTo>
                    <a:pt x="30719" y="4511"/>
                    <a:pt x="31725" y="4250"/>
                    <a:pt x="32769" y="4250"/>
                  </a:cubicBezTo>
                  <a:cubicBezTo>
                    <a:pt x="32918" y="4548"/>
                    <a:pt x="32769" y="4847"/>
                    <a:pt x="32732" y="5145"/>
                  </a:cubicBezTo>
                  <a:cubicBezTo>
                    <a:pt x="32732" y="5406"/>
                    <a:pt x="32657" y="5667"/>
                    <a:pt x="32620" y="5928"/>
                  </a:cubicBezTo>
                  <a:cubicBezTo>
                    <a:pt x="32173" y="7941"/>
                    <a:pt x="31278" y="9805"/>
                    <a:pt x="30010" y="11445"/>
                  </a:cubicBezTo>
                  <a:cubicBezTo>
                    <a:pt x="28706" y="13160"/>
                    <a:pt x="27103" y="14614"/>
                    <a:pt x="25276" y="15732"/>
                  </a:cubicBezTo>
                  <a:cubicBezTo>
                    <a:pt x="23524" y="16739"/>
                    <a:pt x="21585" y="17335"/>
                    <a:pt x="19572" y="17522"/>
                  </a:cubicBezTo>
                  <a:cubicBezTo>
                    <a:pt x="17969" y="17708"/>
                    <a:pt x="16366" y="17708"/>
                    <a:pt x="14763" y="17596"/>
                  </a:cubicBezTo>
                  <a:cubicBezTo>
                    <a:pt x="13234" y="17484"/>
                    <a:pt x="11743" y="17261"/>
                    <a:pt x="10289" y="16925"/>
                  </a:cubicBezTo>
                  <a:cubicBezTo>
                    <a:pt x="6897" y="16105"/>
                    <a:pt x="3989" y="13980"/>
                    <a:pt x="2237" y="10961"/>
                  </a:cubicBezTo>
                  <a:cubicBezTo>
                    <a:pt x="1305" y="9395"/>
                    <a:pt x="671" y="7605"/>
                    <a:pt x="447" y="5779"/>
                  </a:cubicBezTo>
                  <a:cubicBezTo>
                    <a:pt x="447" y="5592"/>
                    <a:pt x="410" y="5443"/>
                    <a:pt x="373" y="5294"/>
                  </a:cubicBezTo>
                  <a:cubicBezTo>
                    <a:pt x="0" y="3728"/>
                    <a:pt x="112" y="2125"/>
                    <a:pt x="75" y="559"/>
                  </a:cubicBezTo>
                  <a:cubicBezTo>
                    <a:pt x="75" y="410"/>
                    <a:pt x="0" y="187"/>
                    <a:pt x="261" y="0"/>
                  </a:cubicBezTo>
                  <a:close/>
                  <a:moveTo>
                    <a:pt x="17820" y="10886"/>
                  </a:moveTo>
                  <a:lnTo>
                    <a:pt x="17820" y="10662"/>
                  </a:lnTo>
                  <a:cubicBezTo>
                    <a:pt x="17820" y="10439"/>
                    <a:pt x="17671" y="10289"/>
                    <a:pt x="17447" y="10289"/>
                  </a:cubicBezTo>
                  <a:cubicBezTo>
                    <a:pt x="17223" y="10252"/>
                    <a:pt x="17037" y="10401"/>
                    <a:pt x="17000" y="10588"/>
                  </a:cubicBezTo>
                  <a:cubicBezTo>
                    <a:pt x="16925" y="10849"/>
                    <a:pt x="16888" y="11110"/>
                    <a:pt x="16851" y="11371"/>
                  </a:cubicBezTo>
                  <a:cubicBezTo>
                    <a:pt x="16813" y="11818"/>
                    <a:pt x="16590" y="12228"/>
                    <a:pt x="16291" y="12526"/>
                  </a:cubicBezTo>
                  <a:cubicBezTo>
                    <a:pt x="16068" y="12825"/>
                    <a:pt x="15695" y="12974"/>
                    <a:pt x="15322" y="12899"/>
                  </a:cubicBezTo>
                  <a:cubicBezTo>
                    <a:pt x="14204" y="12750"/>
                    <a:pt x="13384" y="11818"/>
                    <a:pt x="13346" y="10700"/>
                  </a:cubicBezTo>
                  <a:cubicBezTo>
                    <a:pt x="13346" y="10476"/>
                    <a:pt x="13346" y="10252"/>
                    <a:pt x="13309" y="10029"/>
                  </a:cubicBezTo>
                  <a:cubicBezTo>
                    <a:pt x="13272" y="9917"/>
                    <a:pt x="13160" y="9805"/>
                    <a:pt x="13048" y="9768"/>
                  </a:cubicBezTo>
                  <a:cubicBezTo>
                    <a:pt x="12936" y="9768"/>
                    <a:pt x="12787" y="9805"/>
                    <a:pt x="12712" y="9879"/>
                  </a:cubicBezTo>
                  <a:cubicBezTo>
                    <a:pt x="12601" y="9954"/>
                    <a:pt x="12563" y="10029"/>
                    <a:pt x="12526" y="10103"/>
                  </a:cubicBezTo>
                  <a:cubicBezTo>
                    <a:pt x="12377" y="10737"/>
                    <a:pt x="12414" y="11408"/>
                    <a:pt x="12712" y="11967"/>
                  </a:cubicBezTo>
                  <a:cubicBezTo>
                    <a:pt x="13234" y="13011"/>
                    <a:pt x="14204" y="13682"/>
                    <a:pt x="15322" y="13794"/>
                  </a:cubicBezTo>
                  <a:cubicBezTo>
                    <a:pt x="15844" y="13868"/>
                    <a:pt x="16329" y="13719"/>
                    <a:pt x="16739" y="13346"/>
                  </a:cubicBezTo>
                  <a:cubicBezTo>
                    <a:pt x="17447" y="12750"/>
                    <a:pt x="17820" y="11818"/>
                    <a:pt x="17820" y="10886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1"/>
            <p:cNvSpPr/>
            <p:nvPr/>
          </p:nvSpPr>
          <p:spPr>
            <a:xfrm>
              <a:off x="7946725" y="4096975"/>
              <a:ext cx="388675" cy="433400"/>
            </a:xfrm>
            <a:custGeom>
              <a:avLst/>
              <a:gdLst/>
              <a:ahLst/>
              <a:cxnLst/>
              <a:rect l="l" t="t" r="r" b="b"/>
              <a:pathLst>
                <a:path w="15547" h="17336" extrusionOk="0">
                  <a:moveTo>
                    <a:pt x="187" y="16702"/>
                  </a:moveTo>
                  <a:cubicBezTo>
                    <a:pt x="38" y="15397"/>
                    <a:pt x="1" y="14018"/>
                    <a:pt x="75" y="12676"/>
                  </a:cubicBezTo>
                  <a:cubicBezTo>
                    <a:pt x="187" y="10439"/>
                    <a:pt x="448" y="8202"/>
                    <a:pt x="858" y="6003"/>
                  </a:cubicBezTo>
                  <a:cubicBezTo>
                    <a:pt x="1156" y="4176"/>
                    <a:pt x="1492" y="2349"/>
                    <a:pt x="1827" y="523"/>
                  </a:cubicBezTo>
                  <a:cubicBezTo>
                    <a:pt x="1865" y="336"/>
                    <a:pt x="1939" y="187"/>
                    <a:pt x="2014" y="1"/>
                  </a:cubicBezTo>
                  <a:cubicBezTo>
                    <a:pt x="2275" y="113"/>
                    <a:pt x="2163" y="299"/>
                    <a:pt x="2200" y="448"/>
                  </a:cubicBezTo>
                  <a:cubicBezTo>
                    <a:pt x="2275" y="1007"/>
                    <a:pt x="2312" y="1529"/>
                    <a:pt x="2424" y="2051"/>
                  </a:cubicBezTo>
                  <a:cubicBezTo>
                    <a:pt x="2498" y="2312"/>
                    <a:pt x="2610" y="2573"/>
                    <a:pt x="2722" y="2797"/>
                  </a:cubicBezTo>
                  <a:cubicBezTo>
                    <a:pt x="3020" y="3431"/>
                    <a:pt x="3841" y="3580"/>
                    <a:pt x="4362" y="3132"/>
                  </a:cubicBezTo>
                  <a:cubicBezTo>
                    <a:pt x="4661" y="2871"/>
                    <a:pt x="4922" y="2610"/>
                    <a:pt x="5145" y="2349"/>
                  </a:cubicBezTo>
                  <a:cubicBezTo>
                    <a:pt x="5444" y="1977"/>
                    <a:pt x="5742" y="1604"/>
                    <a:pt x="6077" y="1268"/>
                  </a:cubicBezTo>
                  <a:cubicBezTo>
                    <a:pt x="6301" y="1045"/>
                    <a:pt x="6525" y="858"/>
                    <a:pt x="6748" y="672"/>
                  </a:cubicBezTo>
                  <a:cubicBezTo>
                    <a:pt x="7084" y="933"/>
                    <a:pt x="7382" y="1306"/>
                    <a:pt x="7606" y="1678"/>
                  </a:cubicBezTo>
                  <a:cubicBezTo>
                    <a:pt x="8016" y="2200"/>
                    <a:pt x="8463" y="2685"/>
                    <a:pt x="9022" y="3095"/>
                  </a:cubicBezTo>
                  <a:cubicBezTo>
                    <a:pt x="9209" y="3244"/>
                    <a:pt x="9395" y="3393"/>
                    <a:pt x="9619" y="3505"/>
                  </a:cubicBezTo>
                  <a:cubicBezTo>
                    <a:pt x="10066" y="3766"/>
                    <a:pt x="10663" y="3580"/>
                    <a:pt x="10886" y="3095"/>
                  </a:cubicBezTo>
                  <a:cubicBezTo>
                    <a:pt x="11222" y="2499"/>
                    <a:pt x="11557" y="1865"/>
                    <a:pt x="11930" y="1231"/>
                  </a:cubicBezTo>
                  <a:cubicBezTo>
                    <a:pt x="12079" y="970"/>
                    <a:pt x="12191" y="672"/>
                    <a:pt x="12527" y="560"/>
                  </a:cubicBezTo>
                  <a:cubicBezTo>
                    <a:pt x="12713" y="858"/>
                    <a:pt x="12862" y="1156"/>
                    <a:pt x="12937" y="1455"/>
                  </a:cubicBezTo>
                  <a:cubicBezTo>
                    <a:pt x="14130" y="5145"/>
                    <a:pt x="14950" y="8911"/>
                    <a:pt x="15435" y="12751"/>
                  </a:cubicBezTo>
                  <a:cubicBezTo>
                    <a:pt x="15509" y="13757"/>
                    <a:pt x="15509" y="14764"/>
                    <a:pt x="15509" y="15770"/>
                  </a:cubicBezTo>
                  <a:cubicBezTo>
                    <a:pt x="15546" y="16255"/>
                    <a:pt x="15174" y="16702"/>
                    <a:pt x="14726" y="16814"/>
                  </a:cubicBezTo>
                  <a:cubicBezTo>
                    <a:pt x="13831" y="17075"/>
                    <a:pt x="12937" y="17224"/>
                    <a:pt x="12042" y="17261"/>
                  </a:cubicBezTo>
                  <a:cubicBezTo>
                    <a:pt x="8538" y="17336"/>
                    <a:pt x="5071" y="17187"/>
                    <a:pt x="1566" y="16889"/>
                  </a:cubicBezTo>
                  <a:cubicBezTo>
                    <a:pt x="1119" y="16851"/>
                    <a:pt x="709" y="16777"/>
                    <a:pt x="187" y="16702"/>
                  </a:cubicBezTo>
                  <a:close/>
                  <a:moveTo>
                    <a:pt x="6562" y="12154"/>
                  </a:moveTo>
                  <a:cubicBezTo>
                    <a:pt x="7718" y="12154"/>
                    <a:pt x="8351" y="11446"/>
                    <a:pt x="8314" y="10327"/>
                  </a:cubicBezTo>
                  <a:cubicBezTo>
                    <a:pt x="8240" y="9433"/>
                    <a:pt x="6823" y="8575"/>
                    <a:pt x="6003" y="8873"/>
                  </a:cubicBezTo>
                  <a:cubicBezTo>
                    <a:pt x="5928" y="8873"/>
                    <a:pt x="5891" y="8911"/>
                    <a:pt x="5816" y="8948"/>
                  </a:cubicBezTo>
                  <a:cubicBezTo>
                    <a:pt x="5108" y="9321"/>
                    <a:pt x="4735" y="10104"/>
                    <a:pt x="4847" y="10887"/>
                  </a:cubicBezTo>
                  <a:cubicBezTo>
                    <a:pt x="5033" y="11595"/>
                    <a:pt x="5667" y="12079"/>
                    <a:pt x="6376" y="12117"/>
                  </a:cubicBezTo>
                  <a:close/>
                  <a:moveTo>
                    <a:pt x="6525" y="6674"/>
                  </a:moveTo>
                  <a:cubicBezTo>
                    <a:pt x="7196" y="6674"/>
                    <a:pt x="7792" y="6338"/>
                    <a:pt x="8128" y="5742"/>
                  </a:cubicBezTo>
                  <a:cubicBezTo>
                    <a:pt x="8463" y="5071"/>
                    <a:pt x="8202" y="4474"/>
                    <a:pt x="7829" y="3878"/>
                  </a:cubicBezTo>
                  <a:cubicBezTo>
                    <a:pt x="7755" y="3803"/>
                    <a:pt x="7680" y="3729"/>
                    <a:pt x="7643" y="3654"/>
                  </a:cubicBezTo>
                  <a:cubicBezTo>
                    <a:pt x="7233" y="3244"/>
                    <a:pt x="6636" y="3207"/>
                    <a:pt x="6189" y="3505"/>
                  </a:cubicBezTo>
                  <a:cubicBezTo>
                    <a:pt x="5406" y="4027"/>
                    <a:pt x="5071" y="4996"/>
                    <a:pt x="5332" y="5854"/>
                  </a:cubicBezTo>
                  <a:cubicBezTo>
                    <a:pt x="5444" y="6413"/>
                    <a:pt x="5965" y="6748"/>
                    <a:pt x="6525" y="66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1"/>
            <p:cNvSpPr/>
            <p:nvPr/>
          </p:nvSpPr>
          <p:spPr>
            <a:xfrm>
              <a:off x="7810650" y="3276825"/>
              <a:ext cx="758675" cy="399850"/>
            </a:xfrm>
            <a:custGeom>
              <a:avLst/>
              <a:gdLst/>
              <a:ahLst/>
              <a:cxnLst/>
              <a:rect l="l" t="t" r="r" b="b"/>
              <a:pathLst>
                <a:path w="30347" h="15994" extrusionOk="0">
                  <a:moveTo>
                    <a:pt x="12639" y="8202"/>
                  </a:moveTo>
                  <a:cubicBezTo>
                    <a:pt x="12825" y="8090"/>
                    <a:pt x="13049" y="8016"/>
                    <a:pt x="13272" y="7941"/>
                  </a:cubicBezTo>
                  <a:cubicBezTo>
                    <a:pt x="14279" y="7680"/>
                    <a:pt x="15323" y="7419"/>
                    <a:pt x="16367" y="7158"/>
                  </a:cubicBezTo>
                  <a:cubicBezTo>
                    <a:pt x="16926" y="6972"/>
                    <a:pt x="17448" y="6785"/>
                    <a:pt x="17970" y="6525"/>
                  </a:cubicBezTo>
                  <a:cubicBezTo>
                    <a:pt x="18193" y="6487"/>
                    <a:pt x="18342" y="6189"/>
                    <a:pt x="18231" y="5965"/>
                  </a:cubicBezTo>
                  <a:cubicBezTo>
                    <a:pt x="18119" y="5742"/>
                    <a:pt x="17858" y="5667"/>
                    <a:pt x="17634" y="5742"/>
                  </a:cubicBezTo>
                  <a:cubicBezTo>
                    <a:pt x="17560" y="5779"/>
                    <a:pt x="17448" y="5816"/>
                    <a:pt x="17336" y="5853"/>
                  </a:cubicBezTo>
                  <a:cubicBezTo>
                    <a:pt x="14875" y="6748"/>
                    <a:pt x="12340" y="7382"/>
                    <a:pt x="9731" y="7755"/>
                  </a:cubicBezTo>
                  <a:cubicBezTo>
                    <a:pt x="7308" y="8128"/>
                    <a:pt x="4884" y="8388"/>
                    <a:pt x="2461" y="8687"/>
                  </a:cubicBezTo>
                  <a:cubicBezTo>
                    <a:pt x="1678" y="8799"/>
                    <a:pt x="896" y="8799"/>
                    <a:pt x="113" y="8612"/>
                  </a:cubicBezTo>
                  <a:cubicBezTo>
                    <a:pt x="1" y="8463"/>
                    <a:pt x="1" y="8239"/>
                    <a:pt x="150" y="8128"/>
                  </a:cubicBezTo>
                  <a:cubicBezTo>
                    <a:pt x="858" y="7046"/>
                    <a:pt x="1529" y="5965"/>
                    <a:pt x="2573" y="5182"/>
                  </a:cubicBezTo>
                  <a:cubicBezTo>
                    <a:pt x="2909" y="4884"/>
                    <a:pt x="3244" y="4549"/>
                    <a:pt x="3542" y="4176"/>
                  </a:cubicBezTo>
                  <a:cubicBezTo>
                    <a:pt x="4288" y="3244"/>
                    <a:pt x="5332" y="2647"/>
                    <a:pt x="6376" y="2125"/>
                  </a:cubicBezTo>
                  <a:cubicBezTo>
                    <a:pt x="9060" y="783"/>
                    <a:pt x="11968" y="336"/>
                    <a:pt x="14950" y="187"/>
                  </a:cubicBezTo>
                  <a:cubicBezTo>
                    <a:pt x="18231" y="1"/>
                    <a:pt x="20989" y="1193"/>
                    <a:pt x="23450" y="3244"/>
                  </a:cubicBezTo>
                  <a:cubicBezTo>
                    <a:pt x="25948" y="5257"/>
                    <a:pt x="27886" y="7867"/>
                    <a:pt x="29154" y="10812"/>
                  </a:cubicBezTo>
                  <a:cubicBezTo>
                    <a:pt x="29787" y="12303"/>
                    <a:pt x="30197" y="13943"/>
                    <a:pt x="30347" y="15584"/>
                  </a:cubicBezTo>
                  <a:cubicBezTo>
                    <a:pt x="30347" y="15695"/>
                    <a:pt x="30347" y="15844"/>
                    <a:pt x="30309" y="15994"/>
                  </a:cubicBezTo>
                  <a:cubicBezTo>
                    <a:pt x="30160" y="15956"/>
                    <a:pt x="30011" y="15919"/>
                    <a:pt x="29899" y="15882"/>
                  </a:cubicBezTo>
                  <a:cubicBezTo>
                    <a:pt x="29452" y="15658"/>
                    <a:pt x="29079" y="15397"/>
                    <a:pt x="28669" y="15136"/>
                  </a:cubicBezTo>
                  <a:cubicBezTo>
                    <a:pt x="26954" y="13869"/>
                    <a:pt x="25538" y="12191"/>
                    <a:pt x="24568" y="10252"/>
                  </a:cubicBezTo>
                  <a:cubicBezTo>
                    <a:pt x="24307" y="9842"/>
                    <a:pt x="24195" y="9395"/>
                    <a:pt x="24195" y="8910"/>
                  </a:cubicBezTo>
                  <a:cubicBezTo>
                    <a:pt x="24233" y="8500"/>
                    <a:pt x="24009" y="8351"/>
                    <a:pt x="23562" y="8426"/>
                  </a:cubicBezTo>
                  <a:cubicBezTo>
                    <a:pt x="22369" y="8612"/>
                    <a:pt x="21176" y="8799"/>
                    <a:pt x="19983" y="9060"/>
                  </a:cubicBezTo>
                  <a:cubicBezTo>
                    <a:pt x="18380" y="9320"/>
                    <a:pt x="16777" y="9358"/>
                    <a:pt x="15174" y="9097"/>
                  </a:cubicBezTo>
                  <a:cubicBezTo>
                    <a:pt x="14279" y="9022"/>
                    <a:pt x="13384" y="8687"/>
                    <a:pt x="12639" y="8202"/>
                  </a:cubicBezTo>
                  <a:close/>
                </a:path>
              </a:pathLst>
            </a:custGeom>
            <a:solidFill>
              <a:srgbClr val="5E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1"/>
            <p:cNvSpPr/>
            <p:nvPr/>
          </p:nvSpPr>
          <p:spPr>
            <a:xfrm>
              <a:off x="7300850" y="3825775"/>
              <a:ext cx="366300" cy="450175"/>
            </a:xfrm>
            <a:custGeom>
              <a:avLst/>
              <a:gdLst/>
              <a:ahLst/>
              <a:cxnLst/>
              <a:rect l="l" t="t" r="r" b="b"/>
              <a:pathLst>
                <a:path w="14652" h="18007" extrusionOk="0">
                  <a:moveTo>
                    <a:pt x="1" y="2163"/>
                  </a:moveTo>
                  <a:cubicBezTo>
                    <a:pt x="523" y="1790"/>
                    <a:pt x="1082" y="1566"/>
                    <a:pt x="1678" y="1492"/>
                  </a:cubicBezTo>
                  <a:cubicBezTo>
                    <a:pt x="2648" y="1342"/>
                    <a:pt x="3580" y="1119"/>
                    <a:pt x="4512" y="858"/>
                  </a:cubicBezTo>
                  <a:cubicBezTo>
                    <a:pt x="6301" y="410"/>
                    <a:pt x="8128" y="112"/>
                    <a:pt x="9992" y="38"/>
                  </a:cubicBezTo>
                  <a:lnTo>
                    <a:pt x="10886" y="38"/>
                  </a:lnTo>
                  <a:cubicBezTo>
                    <a:pt x="11297" y="0"/>
                    <a:pt x="11707" y="112"/>
                    <a:pt x="12005" y="373"/>
                  </a:cubicBezTo>
                  <a:cubicBezTo>
                    <a:pt x="12415" y="746"/>
                    <a:pt x="12639" y="1268"/>
                    <a:pt x="12750" y="1790"/>
                  </a:cubicBezTo>
                  <a:cubicBezTo>
                    <a:pt x="12900" y="3393"/>
                    <a:pt x="13198" y="4959"/>
                    <a:pt x="13384" y="6562"/>
                  </a:cubicBezTo>
                  <a:cubicBezTo>
                    <a:pt x="13571" y="8165"/>
                    <a:pt x="13720" y="9619"/>
                    <a:pt x="13869" y="11072"/>
                  </a:cubicBezTo>
                  <a:cubicBezTo>
                    <a:pt x="13682" y="11371"/>
                    <a:pt x="13496" y="11259"/>
                    <a:pt x="13347" y="11222"/>
                  </a:cubicBezTo>
                  <a:cubicBezTo>
                    <a:pt x="12900" y="11147"/>
                    <a:pt x="12489" y="11371"/>
                    <a:pt x="12266" y="11744"/>
                  </a:cubicBezTo>
                  <a:cubicBezTo>
                    <a:pt x="12117" y="11930"/>
                    <a:pt x="12042" y="12079"/>
                    <a:pt x="11930" y="12265"/>
                  </a:cubicBezTo>
                  <a:cubicBezTo>
                    <a:pt x="11520" y="13197"/>
                    <a:pt x="11707" y="13794"/>
                    <a:pt x="12601" y="14316"/>
                  </a:cubicBezTo>
                  <a:cubicBezTo>
                    <a:pt x="12937" y="14502"/>
                    <a:pt x="13310" y="14614"/>
                    <a:pt x="13720" y="14651"/>
                  </a:cubicBezTo>
                  <a:lnTo>
                    <a:pt x="14652" y="14651"/>
                  </a:lnTo>
                  <a:lnTo>
                    <a:pt x="14652" y="15173"/>
                  </a:lnTo>
                  <a:cubicBezTo>
                    <a:pt x="14055" y="15248"/>
                    <a:pt x="13459" y="15285"/>
                    <a:pt x="12862" y="15397"/>
                  </a:cubicBezTo>
                  <a:cubicBezTo>
                    <a:pt x="10215" y="15882"/>
                    <a:pt x="7643" y="16515"/>
                    <a:pt x="5071" y="17335"/>
                  </a:cubicBezTo>
                  <a:cubicBezTo>
                    <a:pt x="4549" y="17522"/>
                    <a:pt x="3990" y="17671"/>
                    <a:pt x="3393" y="17708"/>
                  </a:cubicBezTo>
                  <a:cubicBezTo>
                    <a:pt x="3132" y="17746"/>
                    <a:pt x="2834" y="17857"/>
                    <a:pt x="2573" y="18007"/>
                  </a:cubicBezTo>
                  <a:cubicBezTo>
                    <a:pt x="2349" y="17895"/>
                    <a:pt x="2387" y="17671"/>
                    <a:pt x="2349" y="17485"/>
                  </a:cubicBezTo>
                  <a:cubicBezTo>
                    <a:pt x="2126" y="15770"/>
                    <a:pt x="1716" y="14092"/>
                    <a:pt x="1343" y="12377"/>
                  </a:cubicBezTo>
                  <a:cubicBezTo>
                    <a:pt x="1045" y="10923"/>
                    <a:pt x="858" y="9469"/>
                    <a:pt x="635" y="8016"/>
                  </a:cubicBezTo>
                  <a:cubicBezTo>
                    <a:pt x="448" y="6562"/>
                    <a:pt x="262" y="5145"/>
                    <a:pt x="113" y="3728"/>
                  </a:cubicBezTo>
                  <a:cubicBezTo>
                    <a:pt x="75" y="3206"/>
                    <a:pt x="75" y="2685"/>
                    <a:pt x="1" y="2163"/>
                  </a:cubicBezTo>
                  <a:close/>
                  <a:moveTo>
                    <a:pt x="1455" y="4101"/>
                  </a:moveTo>
                  <a:cubicBezTo>
                    <a:pt x="1529" y="5108"/>
                    <a:pt x="1604" y="6077"/>
                    <a:pt x="1678" y="7046"/>
                  </a:cubicBezTo>
                  <a:cubicBezTo>
                    <a:pt x="1753" y="7605"/>
                    <a:pt x="2014" y="7829"/>
                    <a:pt x="2610" y="7941"/>
                  </a:cubicBezTo>
                  <a:cubicBezTo>
                    <a:pt x="3431" y="8090"/>
                    <a:pt x="4251" y="8053"/>
                    <a:pt x="5034" y="7866"/>
                  </a:cubicBezTo>
                  <a:cubicBezTo>
                    <a:pt x="6786" y="7419"/>
                    <a:pt x="8463" y="6785"/>
                    <a:pt x="10290" y="6524"/>
                  </a:cubicBezTo>
                  <a:cubicBezTo>
                    <a:pt x="10365" y="6524"/>
                    <a:pt x="10402" y="6487"/>
                    <a:pt x="10476" y="6487"/>
                  </a:cubicBezTo>
                  <a:cubicBezTo>
                    <a:pt x="10886" y="6375"/>
                    <a:pt x="11147" y="5965"/>
                    <a:pt x="11110" y="5555"/>
                  </a:cubicBezTo>
                  <a:cubicBezTo>
                    <a:pt x="11073" y="4735"/>
                    <a:pt x="11036" y="3952"/>
                    <a:pt x="10961" y="3132"/>
                  </a:cubicBezTo>
                  <a:cubicBezTo>
                    <a:pt x="10924" y="2834"/>
                    <a:pt x="10737" y="2610"/>
                    <a:pt x="10476" y="2573"/>
                  </a:cubicBezTo>
                  <a:cubicBezTo>
                    <a:pt x="10178" y="2461"/>
                    <a:pt x="9880" y="2424"/>
                    <a:pt x="9582" y="2386"/>
                  </a:cubicBezTo>
                  <a:cubicBezTo>
                    <a:pt x="8836" y="2349"/>
                    <a:pt x="8090" y="2349"/>
                    <a:pt x="7382" y="2424"/>
                  </a:cubicBezTo>
                  <a:cubicBezTo>
                    <a:pt x="5705" y="2573"/>
                    <a:pt x="4139" y="3095"/>
                    <a:pt x="2573" y="3467"/>
                  </a:cubicBezTo>
                  <a:cubicBezTo>
                    <a:pt x="2126" y="3579"/>
                    <a:pt x="1753" y="3766"/>
                    <a:pt x="1455" y="4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1"/>
            <p:cNvSpPr/>
            <p:nvPr/>
          </p:nvSpPr>
          <p:spPr>
            <a:xfrm>
              <a:off x="7792950" y="3555500"/>
              <a:ext cx="290800" cy="304775"/>
            </a:xfrm>
            <a:custGeom>
              <a:avLst/>
              <a:gdLst/>
              <a:ahLst/>
              <a:cxnLst/>
              <a:rect l="l" t="t" r="r" b="b"/>
              <a:pathLst>
                <a:path w="11632" h="12191" extrusionOk="0">
                  <a:moveTo>
                    <a:pt x="6003" y="12191"/>
                  </a:moveTo>
                  <a:cubicBezTo>
                    <a:pt x="5108" y="12191"/>
                    <a:pt x="4250" y="11967"/>
                    <a:pt x="3505" y="11557"/>
                  </a:cubicBezTo>
                  <a:cubicBezTo>
                    <a:pt x="2610" y="11110"/>
                    <a:pt x="1827" y="10476"/>
                    <a:pt x="1193" y="9768"/>
                  </a:cubicBezTo>
                  <a:cubicBezTo>
                    <a:pt x="709" y="9208"/>
                    <a:pt x="373" y="8537"/>
                    <a:pt x="261" y="7792"/>
                  </a:cubicBezTo>
                  <a:cubicBezTo>
                    <a:pt x="1" y="6375"/>
                    <a:pt x="224" y="4884"/>
                    <a:pt x="933" y="3616"/>
                  </a:cubicBezTo>
                  <a:cubicBezTo>
                    <a:pt x="1305" y="2796"/>
                    <a:pt x="1864" y="2051"/>
                    <a:pt x="2498" y="1454"/>
                  </a:cubicBezTo>
                  <a:cubicBezTo>
                    <a:pt x="3057" y="895"/>
                    <a:pt x="3766" y="522"/>
                    <a:pt x="4511" y="373"/>
                  </a:cubicBezTo>
                  <a:cubicBezTo>
                    <a:pt x="6077" y="0"/>
                    <a:pt x="7717" y="261"/>
                    <a:pt x="9097" y="1081"/>
                  </a:cubicBezTo>
                  <a:cubicBezTo>
                    <a:pt x="10513" y="1901"/>
                    <a:pt x="11445" y="3355"/>
                    <a:pt x="11595" y="4996"/>
                  </a:cubicBezTo>
                  <a:cubicBezTo>
                    <a:pt x="11632" y="5331"/>
                    <a:pt x="11408" y="5667"/>
                    <a:pt x="11445" y="5965"/>
                  </a:cubicBezTo>
                  <a:cubicBezTo>
                    <a:pt x="11445" y="6301"/>
                    <a:pt x="11632" y="6524"/>
                    <a:pt x="11595" y="6860"/>
                  </a:cubicBezTo>
                  <a:cubicBezTo>
                    <a:pt x="11222" y="9246"/>
                    <a:pt x="9880" y="11371"/>
                    <a:pt x="7419" y="11967"/>
                  </a:cubicBezTo>
                  <a:cubicBezTo>
                    <a:pt x="6935" y="12116"/>
                    <a:pt x="6487" y="12153"/>
                    <a:pt x="6003" y="12191"/>
                  </a:cubicBezTo>
                  <a:close/>
                  <a:moveTo>
                    <a:pt x="4511" y="6599"/>
                  </a:moveTo>
                  <a:lnTo>
                    <a:pt x="4511" y="6860"/>
                  </a:lnTo>
                  <a:cubicBezTo>
                    <a:pt x="4660" y="8015"/>
                    <a:pt x="5555" y="8463"/>
                    <a:pt x="6562" y="7904"/>
                  </a:cubicBezTo>
                  <a:cubicBezTo>
                    <a:pt x="6711" y="7829"/>
                    <a:pt x="6823" y="7754"/>
                    <a:pt x="6935" y="7643"/>
                  </a:cubicBezTo>
                  <a:cubicBezTo>
                    <a:pt x="7419" y="7195"/>
                    <a:pt x="7568" y="6450"/>
                    <a:pt x="7233" y="5890"/>
                  </a:cubicBezTo>
                  <a:cubicBezTo>
                    <a:pt x="6860" y="5294"/>
                    <a:pt x="6189" y="4996"/>
                    <a:pt x="5518" y="5145"/>
                  </a:cubicBezTo>
                  <a:cubicBezTo>
                    <a:pt x="4847" y="5331"/>
                    <a:pt x="4437" y="5928"/>
                    <a:pt x="4511" y="6599"/>
                  </a:cubicBezTo>
                  <a:close/>
                </a:path>
              </a:pathLst>
            </a:custGeom>
            <a:solidFill>
              <a:srgbClr val="FFF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1"/>
            <p:cNvSpPr/>
            <p:nvPr/>
          </p:nvSpPr>
          <p:spPr>
            <a:xfrm>
              <a:off x="7759400" y="3487450"/>
              <a:ext cx="811800" cy="251675"/>
            </a:xfrm>
            <a:custGeom>
              <a:avLst/>
              <a:gdLst/>
              <a:ahLst/>
              <a:cxnLst/>
              <a:rect l="l" t="t" r="r" b="b"/>
              <a:pathLst>
                <a:path w="32472" h="10067" extrusionOk="0">
                  <a:moveTo>
                    <a:pt x="1156" y="6338"/>
                  </a:moveTo>
                  <a:cubicBezTo>
                    <a:pt x="746" y="5891"/>
                    <a:pt x="373" y="5406"/>
                    <a:pt x="75" y="4884"/>
                  </a:cubicBezTo>
                  <a:cubicBezTo>
                    <a:pt x="38" y="4735"/>
                    <a:pt x="0" y="4549"/>
                    <a:pt x="38" y="4400"/>
                  </a:cubicBezTo>
                  <a:cubicBezTo>
                    <a:pt x="373" y="3244"/>
                    <a:pt x="895" y="2126"/>
                    <a:pt x="1566" y="1119"/>
                  </a:cubicBezTo>
                  <a:lnTo>
                    <a:pt x="2946" y="1194"/>
                  </a:lnTo>
                  <a:cubicBezTo>
                    <a:pt x="4213" y="1194"/>
                    <a:pt x="5518" y="1119"/>
                    <a:pt x="6785" y="895"/>
                  </a:cubicBezTo>
                  <a:cubicBezTo>
                    <a:pt x="8612" y="672"/>
                    <a:pt x="10439" y="448"/>
                    <a:pt x="12265" y="150"/>
                  </a:cubicBezTo>
                  <a:cubicBezTo>
                    <a:pt x="12601" y="113"/>
                    <a:pt x="12899" y="38"/>
                    <a:pt x="13197" y="1"/>
                  </a:cubicBezTo>
                  <a:cubicBezTo>
                    <a:pt x="13831" y="336"/>
                    <a:pt x="14428" y="709"/>
                    <a:pt x="15099" y="1007"/>
                  </a:cubicBezTo>
                  <a:cubicBezTo>
                    <a:pt x="16180" y="1455"/>
                    <a:pt x="17336" y="1678"/>
                    <a:pt x="18529" y="1716"/>
                  </a:cubicBezTo>
                  <a:cubicBezTo>
                    <a:pt x="19833" y="1827"/>
                    <a:pt x="21138" y="1716"/>
                    <a:pt x="22406" y="1492"/>
                  </a:cubicBezTo>
                  <a:cubicBezTo>
                    <a:pt x="23338" y="1306"/>
                    <a:pt x="24270" y="1156"/>
                    <a:pt x="25202" y="970"/>
                  </a:cubicBezTo>
                  <a:cubicBezTo>
                    <a:pt x="26767" y="4363"/>
                    <a:pt x="28892" y="7159"/>
                    <a:pt x="32397" y="8650"/>
                  </a:cubicBezTo>
                  <a:cubicBezTo>
                    <a:pt x="32471" y="9209"/>
                    <a:pt x="32397" y="9358"/>
                    <a:pt x="32061" y="9433"/>
                  </a:cubicBezTo>
                  <a:cubicBezTo>
                    <a:pt x="31166" y="9656"/>
                    <a:pt x="30309" y="9843"/>
                    <a:pt x="29377" y="10066"/>
                  </a:cubicBezTo>
                  <a:cubicBezTo>
                    <a:pt x="29340" y="9843"/>
                    <a:pt x="29265" y="9694"/>
                    <a:pt x="29265" y="9544"/>
                  </a:cubicBezTo>
                  <a:cubicBezTo>
                    <a:pt x="29041" y="7382"/>
                    <a:pt x="27886" y="5816"/>
                    <a:pt x="26134" y="4623"/>
                  </a:cubicBezTo>
                  <a:cubicBezTo>
                    <a:pt x="25574" y="4251"/>
                    <a:pt x="24903" y="4027"/>
                    <a:pt x="24232" y="4027"/>
                  </a:cubicBezTo>
                  <a:cubicBezTo>
                    <a:pt x="22853" y="3952"/>
                    <a:pt x="21474" y="4139"/>
                    <a:pt x="20169" y="4586"/>
                  </a:cubicBezTo>
                  <a:cubicBezTo>
                    <a:pt x="18379" y="5108"/>
                    <a:pt x="17037" y="6599"/>
                    <a:pt x="16702" y="8426"/>
                  </a:cubicBezTo>
                  <a:cubicBezTo>
                    <a:pt x="16665" y="8575"/>
                    <a:pt x="16627" y="8724"/>
                    <a:pt x="16590" y="8836"/>
                  </a:cubicBezTo>
                  <a:cubicBezTo>
                    <a:pt x="15658" y="8836"/>
                    <a:pt x="14763" y="8687"/>
                    <a:pt x="13906" y="8389"/>
                  </a:cubicBezTo>
                  <a:cubicBezTo>
                    <a:pt x="13869" y="8091"/>
                    <a:pt x="13794" y="7830"/>
                    <a:pt x="13757" y="7569"/>
                  </a:cubicBezTo>
                  <a:cubicBezTo>
                    <a:pt x="13384" y="4922"/>
                    <a:pt x="11855" y="3207"/>
                    <a:pt x="9320" y="2387"/>
                  </a:cubicBezTo>
                  <a:cubicBezTo>
                    <a:pt x="8165" y="2051"/>
                    <a:pt x="6934" y="1977"/>
                    <a:pt x="5742" y="2238"/>
                  </a:cubicBezTo>
                  <a:cubicBezTo>
                    <a:pt x="4325" y="2461"/>
                    <a:pt x="3057" y="3281"/>
                    <a:pt x="2312" y="4512"/>
                  </a:cubicBezTo>
                  <a:cubicBezTo>
                    <a:pt x="2014" y="4996"/>
                    <a:pt x="1753" y="5481"/>
                    <a:pt x="1454" y="6003"/>
                  </a:cubicBezTo>
                  <a:cubicBezTo>
                    <a:pt x="1380" y="6115"/>
                    <a:pt x="1305" y="6189"/>
                    <a:pt x="1156" y="633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8194650" y="3608625"/>
              <a:ext cx="279625" cy="288000"/>
            </a:xfrm>
            <a:custGeom>
              <a:avLst/>
              <a:gdLst/>
              <a:ahLst/>
              <a:cxnLst/>
              <a:rect l="l" t="t" r="r" b="b"/>
              <a:pathLst>
                <a:path w="11185" h="11520" extrusionOk="0">
                  <a:moveTo>
                    <a:pt x="149" y="4996"/>
                  </a:moveTo>
                  <a:lnTo>
                    <a:pt x="149" y="4399"/>
                  </a:lnTo>
                  <a:cubicBezTo>
                    <a:pt x="112" y="3094"/>
                    <a:pt x="746" y="1864"/>
                    <a:pt x="1827" y="1156"/>
                  </a:cubicBezTo>
                  <a:cubicBezTo>
                    <a:pt x="2572" y="634"/>
                    <a:pt x="3467" y="298"/>
                    <a:pt x="4362" y="187"/>
                  </a:cubicBezTo>
                  <a:cubicBezTo>
                    <a:pt x="5107" y="75"/>
                    <a:pt x="5816" y="37"/>
                    <a:pt x="6561" y="37"/>
                  </a:cubicBezTo>
                  <a:cubicBezTo>
                    <a:pt x="7307" y="0"/>
                    <a:pt x="8053" y="261"/>
                    <a:pt x="8612" y="746"/>
                  </a:cubicBezTo>
                  <a:cubicBezTo>
                    <a:pt x="9879" y="1640"/>
                    <a:pt x="10699" y="2983"/>
                    <a:pt x="10960" y="4474"/>
                  </a:cubicBezTo>
                  <a:cubicBezTo>
                    <a:pt x="11072" y="4884"/>
                    <a:pt x="11035" y="5331"/>
                    <a:pt x="10886" y="5779"/>
                  </a:cubicBezTo>
                  <a:cubicBezTo>
                    <a:pt x="10849" y="5890"/>
                    <a:pt x="10811" y="6002"/>
                    <a:pt x="10849" y="6151"/>
                  </a:cubicBezTo>
                  <a:cubicBezTo>
                    <a:pt x="11184" y="8575"/>
                    <a:pt x="9506" y="10849"/>
                    <a:pt x="7046" y="11221"/>
                  </a:cubicBezTo>
                  <a:cubicBezTo>
                    <a:pt x="5294" y="11520"/>
                    <a:pt x="3504" y="11035"/>
                    <a:pt x="2162" y="9879"/>
                  </a:cubicBezTo>
                  <a:cubicBezTo>
                    <a:pt x="1752" y="9656"/>
                    <a:pt x="1417" y="9283"/>
                    <a:pt x="1268" y="8835"/>
                  </a:cubicBezTo>
                  <a:cubicBezTo>
                    <a:pt x="1230" y="8686"/>
                    <a:pt x="1156" y="8575"/>
                    <a:pt x="1044" y="8500"/>
                  </a:cubicBezTo>
                  <a:cubicBezTo>
                    <a:pt x="298" y="7493"/>
                    <a:pt x="0" y="6226"/>
                    <a:pt x="149" y="4996"/>
                  </a:cubicBezTo>
                  <a:close/>
                  <a:moveTo>
                    <a:pt x="4101" y="7568"/>
                  </a:moveTo>
                  <a:cubicBezTo>
                    <a:pt x="4884" y="7568"/>
                    <a:pt x="5555" y="6971"/>
                    <a:pt x="5629" y="6189"/>
                  </a:cubicBezTo>
                  <a:cubicBezTo>
                    <a:pt x="5741" y="5368"/>
                    <a:pt x="5182" y="4660"/>
                    <a:pt x="4399" y="4511"/>
                  </a:cubicBezTo>
                  <a:cubicBezTo>
                    <a:pt x="3616" y="4474"/>
                    <a:pt x="2647" y="5294"/>
                    <a:pt x="2610" y="6002"/>
                  </a:cubicBezTo>
                  <a:cubicBezTo>
                    <a:pt x="2647" y="6822"/>
                    <a:pt x="3281" y="7493"/>
                    <a:pt x="4101" y="7568"/>
                  </a:cubicBezTo>
                  <a:close/>
                </a:path>
              </a:pathLst>
            </a:custGeom>
            <a:solidFill>
              <a:srgbClr val="FFF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7938350" y="4537825"/>
              <a:ext cx="428725" cy="154725"/>
            </a:xfrm>
            <a:custGeom>
              <a:avLst/>
              <a:gdLst/>
              <a:ahLst/>
              <a:cxnLst/>
              <a:rect l="l" t="t" r="r" b="b"/>
              <a:pathLst>
                <a:path w="17149" h="6189" extrusionOk="0">
                  <a:moveTo>
                    <a:pt x="4287" y="5890"/>
                  </a:moveTo>
                  <a:cubicBezTo>
                    <a:pt x="2833" y="5965"/>
                    <a:pt x="1380" y="5741"/>
                    <a:pt x="0" y="5257"/>
                  </a:cubicBezTo>
                  <a:cubicBezTo>
                    <a:pt x="261" y="3504"/>
                    <a:pt x="708" y="1827"/>
                    <a:pt x="1305" y="187"/>
                  </a:cubicBezTo>
                  <a:lnTo>
                    <a:pt x="1864" y="187"/>
                  </a:lnTo>
                  <a:cubicBezTo>
                    <a:pt x="4809" y="448"/>
                    <a:pt x="7754" y="485"/>
                    <a:pt x="10699" y="559"/>
                  </a:cubicBezTo>
                  <a:cubicBezTo>
                    <a:pt x="12265" y="634"/>
                    <a:pt x="13794" y="448"/>
                    <a:pt x="15248" y="0"/>
                  </a:cubicBezTo>
                  <a:cubicBezTo>
                    <a:pt x="16180" y="969"/>
                    <a:pt x="17037" y="3393"/>
                    <a:pt x="17149" y="5257"/>
                  </a:cubicBezTo>
                  <a:cubicBezTo>
                    <a:pt x="17074" y="5331"/>
                    <a:pt x="16962" y="5368"/>
                    <a:pt x="16851" y="5443"/>
                  </a:cubicBezTo>
                  <a:cubicBezTo>
                    <a:pt x="16105" y="5629"/>
                    <a:pt x="15359" y="5779"/>
                    <a:pt x="14614" y="5965"/>
                  </a:cubicBezTo>
                  <a:cubicBezTo>
                    <a:pt x="13868" y="6189"/>
                    <a:pt x="13570" y="6077"/>
                    <a:pt x="13197" y="5368"/>
                  </a:cubicBezTo>
                  <a:cubicBezTo>
                    <a:pt x="13048" y="5070"/>
                    <a:pt x="12936" y="4772"/>
                    <a:pt x="12824" y="4436"/>
                  </a:cubicBezTo>
                  <a:cubicBezTo>
                    <a:pt x="12601" y="3691"/>
                    <a:pt x="12414" y="2945"/>
                    <a:pt x="12191" y="2200"/>
                  </a:cubicBezTo>
                  <a:cubicBezTo>
                    <a:pt x="12079" y="1790"/>
                    <a:pt x="11930" y="1640"/>
                    <a:pt x="11520" y="1640"/>
                  </a:cubicBezTo>
                  <a:cubicBezTo>
                    <a:pt x="11072" y="1640"/>
                    <a:pt x="10625" y="1678"/>
                    <a:pt x="10215" y="1715"/>
                  </a:cubicBezTo>
                  <a:cubicBezTo>
                    <a:pt x="9208" y="1752"/>
                    <a:pt x="8202" y="1827"/>
                    <a:pt x="7195" y="1901"/>
                  </a:cubicBezTo>
                  <a:cubicBezTo>
                    <a:pt x="6785" y="1939"/>
                    <a:pt x="6375" y="1976"/>
                    <a:pt x="6002" y="2013"/>
                  </a:cubicBezTo>
                  <a:cubicBezTo>
                    <a:pt x="5555" y="2013"/>
                    <a:pt x="5219" y="2349"/>
                    <a:pt x="5182" y="2759"/>
                  </a:cubicBezTo>
                  <a:cubicBezTo>
                    <a:pt x="4996" y="3579"/>
                    <a:pt x="4772" y="4362"/>
                    <a:pt x="4548" y="5182"/>
                  </a:cubicBezTo>
                  <a:cubicBezTo>
                    <a:pt x="4474" y="5406"/>
                    <a:pt x="4399" y="5629"/>
                    <a:pt x="4287" y="5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8559050" y="3702750"/>
              <a:ext cx="133300" cy="178975"/>
            </a:xfrm>
            <a:custGeom>
              <a:avLst/>
              <a:gdLst/>
              <a:ahLst/>
              <a:cxnLst/>
              <a:rect l="l" t="t" r="r" b="b"/>
              <a:pathLst>
                <a:path w="5332" h="7159" extrusionOk="0">
                  <a:moveTo>
                    <a:pt x="1" y="7009"/>
                  </a:moveTo>
                  <a:cubicBezTo>
                    <a:pt x="38" y="6785"/>
                    <a:pt x="112" y="6599"/>
                    <a:pt x="187" y="6413"/>
                  </a:cubicBezTo>
                  <a:cubicBezTo>
                    <a:pt x="783" y="5070"/>
                    <a:pt x="1156" y="3617"/>
                    <a:pt x="1268" y="2163"/>
                  </a:cubicBezTo>
                  <a:cubicBezTo>
                    <a:pt x="1305" y="1417"/>
                    <a:pt x="1753" y="783"/>
                    <a:pt x="2461" y="560"/>
                  </a:cubicBezTo>
                  <a:cubicBezTo>
                    <a:pt x="2685" y="448"/>
                    <a:pt x="2946" y="373"/>
                    <a:pt x="3207" y="299"/>
                  </a:cubicBezTo>
                  <a:cubicBezTo>
                    <a:pt x="3803" y="0"/>
                    <a:pt x="4549" y="336"/>
                    <a:pt x="4772" y="970"/>
                  </a:cubicBezTo>
                  <a:cubicBezTo>
                    <a:pt x="5257" y="1827"/>
                    <a:pt x="5332" y="2871"/>
                    <a:pt x="4996" y="3766"/>
                  </a:cubicBezTo>
                  <a:cubicBezTo>
                    <a:pt x="4474" y="5294"/>
                    <a:pt x="3281" y="6487"/>
                    <a:pt x="1753" y="6972"/>
                  </a:cubicBezTo>
                  <a:cubicBezTo>
                    <a:pt x="1156" y="7121"/>
                    <a:pt x="560" y="7158"/>
                    <a:pt x="1" y="7009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8510575" y="4483750"/>
              <a:ext cx="170600" cy="116525"/>
            </a:xfrm>
            <a:custGeom>
              <a:avLst/>
              <a:gdLst/>
              <a:ahLst/>
              <a:cxnLst/>
              <a:rect l="l" t="t" r="r" b="b"/>
              <a:pathLst>
                <a:path w="6824" h="4661" extrusionOk="0">
                  <a:moveTo>
                    <a:pt x="6823" y="1268"/>
                  </a:moveTo>
                  <a:lnTo>
                    <a:pt x="5891" y="1604"/>
                  </a:lnTo>
                  <a:cubicBezTo>
                    <a:pt x="5891" y="1828"/>
                    <a:pt x="5891" y="2014"/>
                    <a:pt x="5928" y="2200"/>
                  </a:cubicBezTo>
                  <a:cubicBezTo>
                    <a:pt x="6003" y="2499"/>
                    <a:pt x="6078" y="2797"/>
                    <a:pt x="6152" y="3058"/>
                  </a:cubicBezTo>
                  <a:cubicBezTo>
                    <a:pt x="6227" y="3356"/>
                    <a:pt x="6189" y="3617"/>
                    <a:pt x="6003" y="3878"/>
                  </a:cubicBezTo>
                  <a:cubicBezTo>
                    <a:pt x="5556" y="3878"/>
                    <a:pt x="5146" y="3692"/>
                    <a:pt x="4885" y="3319"/>
                  </a:cubicBezTo>
                  <a:cubicBezTo>
                    <a:pt x="4736" y="3132"/>
                    <a:pt x="4549" y="2983"/>
                    <a:pt x="4288" y="3095"/>
                  </a:cubicBezTo>
                  <a:cubicBezTo>
                    <a:pt x="4027" y="3207"/>
                    <a:pt x="3990" y="3431"/>
                    <a:pt x="4102" y="3803"/>
                  </a:cubicBezTo>
                  <a:cubicBezTo>
                    <a:pt x="4251" y="4027"/>
                    <a:pt x="4288" y="4325"/>
                    <a:pt x="4214" y="4624"/>
                  </a:cubicBezTo>
                  <a:cubicBezTo>
                    <a:pt x="4064" y="4549"/>
                    <a:pt x="3878" y="4512"/>
                    <a:pt x="3804" y="4437"/>
                  </a:cubicBezTo>
                  <a:cubicBezTo>
                    <a:pt x="3543" y="4139"/>
                    <a:pt x="3356" y="3803"/>
                    <a:pt x="3095" y="3468"/>
                  </a:cubicBezTo>
                  <a:cubicBezTo>
                    <a:pt x="2834" y="3207"/>
                    <a:pt x="2387" y="3282"/>
                    <a:pt x="2275" y="3617"/>
                  </a:cubicBezTo>
                  <a:cubicBezTo>
                    <a:pt x="2163" y="3915"/>
                    <a:pt x="2126" y="4251"/>
                    <a:pt x="2014" y="4661"/>
                  </a:cubicBezTo>
                  <a:cubicBezTo>
                    <a:pt x="1716" y="3990"/>
                    <a:pt x="1716" y="3990"/>
                    <a:pt x="1753" y="3543"/>
                  </a:cubicBezTo>
                  <a:cubicBezTo>
                    <a:pt x="1753" y="3282"/>
                    <a:pt x="1828" y="3021"/>
                    <a:pt x="1865" y="2760"/>
                  </a:cubicBezTo>
                  <a:cubicBezTo>
                    <a:pt x="1865" y="2499"/>
                    <a:pt x="1865" y="2350"/>
                    <a:pt x="1641" y="2238"/>
                  </a:cubicBezTo>
                  <a:cubicBezTo>
                    <a:pt x="1418" y="2126"/>
                    <a:pt x="1231" y="2200"/>
                    <a:pt x="1008" y="2461"/>
                  </a:cubicBezTo>
                  <a:cubicBezTo>
                    <a:pt x="821" y="2685"/>
                    <a:pt x="747" y="2834"/>
                    <a:pt x="597" y="3021"/>
                  </a:cubicBezTo>
                  <a:cubicBezTo>
                    <a:pt x="448" y="3207"/>
                    <a:pt x="262" y="3356"/>
                    <a:pt x="1" y="3654"/>
                  </a:cubicBezTo>
                  <a:cubicBezTo>
                    <a:pt x="38" y="3431"/>
                    <a:pt x="76" y="3244"/>
                    <a:pt x="150" y="3021"/>
                  </a:cubicBezTo>
                  <a:cubicBezTo>
                    <a:pt x="486" y="2238"/>
                    <a:pt x="970" y="1567"/>
                    <a:pt x="1604" y="1007"/>
                  </a:cubicBezTo>
                  <a:cubicBezTo>
                    <a:pt x="1828" y="747"/>
                    <a:pt x="2051" y="523"/>
                    <a:pt x="2461" y="709"/>
                  </a:cubicBezTo>
                  <a:cubicBezTo>
                    <a:pt x="2648" y="709"/>
                    <a:pt x="2797" y="635"/>
                    <a:pt x="2872" y="486"/>
                  </a:cubicBezTo>
                  <a:cubicBezTo>
                    <a:pt x="3058" y="187"/>
                    <a:pt x="3431" y="1"/>
                    <a:pt x="3804" y="38"/>
                  </a:cubicBezTo>
                  <a:cubicBezTo>
                    <a:pt x="4736" y="1"/>
                    <a:pt x="5630" y="262"/>
                    <a:pt x="6376" y="747"/>
                  </a:cubicBezTo>
                  <a:cubicBezTo>
                    <a:pt x="6525" y="858"/>
                    <a:pt x="6600" y="1045"/>
                    <a:pt x="6823" y="126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7657800" y="3581600"/>
              <a:ext cx="74600" cy="178950"/>
            </a:xfrm>
            <a:custGeom>
              <a:avLst/>
              <a:gdLst/>
              <a:ahLst/>
              <a:cxnLst/>
              <a:rect l="l" t="t" r="r" b="b"/>
              <a:pathLst>
                <a:path w="2984" h="7158" extrusionOk="0">
                  <a:moveTo>
                    <a:pt x="2983" y="7158"/>
                  </a:moveTo>
                  <a:cubicBezTo>
                    <a:pt x="2499" y="7083"/>
                    <a:pt x="2089" y="6822"/>
                    <a:pt x="1790" y="6449"/>
                  </a:cubicBezTo>
                  <a:cubicBezTo>
                    <a:pt x="1082" y="5704"/>
                    <a:pt x="523" y="4809"/>
                    <a:pt x="225" y="3840"/>
                  </a:cubicBezTo>
                  <a:cubicBezTo>
                    <a:pt x="38" y="3132"/>
                    <a:pt x="1" y="2423"/>
                    <a:pt x="113" y="1752"/>
                  </a:cubicBezTo>
                  <a:cubicBezTo>
                    <a:pt x="113" y="1529"/>
                    <a:pt x="187" y="1342"/>
                    <a:pt x="262" y="1156"/>
                  </a:cubicBezTo>
                  <a:cubicBezTo>
                    <a:pt x="560" y="522"/>
                    <a:pt x="1119" y="0"/>
                    <a:pt x="2051" y="373"/>
                  </a:cubicBezTo>
                  <a:cubicBezTo>
                    <a:pt x="2424" y="522"/>
                    <a:pt x="2760" y="708"/>
                    <a:pt x="2983" y="1007"/>
                  </a:cubicBezTo>
                  <a:cubicBezTo>
                    <a:pt x="2834" y="2013"/>
                    <a:pt x="2797" y="3020"/>
                    <a:pt x="2834" y="4064"/>
                  </a:cubicBezTo>
                  <a:cubicBezTo>
                    <a:pt x="2909" y="5033"/>
                    <a:pt x="2946" y="6039"/>
                    <a:pt x="2983" y="7158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7816250" y="4811825"/>
              <a:ext cx="129575" cy="60600"/>
            </a:xfrm>
            <a:custGeom>
              <a:avLst/>
              <a:gdLst/>
              <a:ahLst/>
              <a:cxnLst/>
              <a:rect l="l" t="t" r="r" b="b"/>
              <a:pathLst>
                <a:path w="5183" h="2424" extrusionOk="0">
                  <a:moveTo>
                    <a:pt x="2051" y="0"/>
                  </a:moveTo>
                  <a:cubicBezTo>
                    <a:pt x="2946" y="38"/>
                    <a:pt x="3840" y="336"/>
                    <a:pt x="4586" y="821"/>
                  </a:cubicBezTo>
                  <a:cubicBezTo>
                    <a:pt x="4698" y="858"/>
                    <a:pt x="4810" y="970"/>
                    <a:pt x="4921" y="1044"/>
                  </a:cubicBezTo>
                  <a:cubicBezTo>
                    <a:pt x="5182" y="1343"/>
                    <a:pt x="5071" y="1790"/>
                    <a:pt x="4735" y="1976"/>
                  </a:cubicBezTo>
                  <a:cubicBezTo>
                    <a:pt x="4362" y="2163"/>
                    <a:pt x="3989" y="2275"/>
                    <a:pt x="3579" y="2349"/>
                  </a:cubicBezTo>
                  <a:cubicBezTo>
                    <a:pt x="2796" y="2424"/>
                    <a:pt x="1976" y="2424"/>
                    <a:pt x="1193" y="2386"/>
                  </a:cubicBezTo>
                  <a:cubicBezTo>
                    <a:pt x="336" y="2312"/>
                    <a:pt x="1" y="1678"/>
                    <a:pt x="373" y="895"/>
                  </a:cubicBezTo>
                  <a:cubicBezTo>
                    <a:pt x="672" y="299"/>
                    <a:pt x="1193" y="0"/>
                    <a:pt x="20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>
              <a:off x="8457475" y="4731675"/>
              <a:ext cx="71775" cy="97875"/>
            </a:xfrm>
            <a:custGeom>
              <a:avLst/>
              <a:gdLst/>
              <a:ahLst/>
              <a:cxnLst/>
              <a:rect l="l" t="t" r="r" b="b"/>
              <a:pathLst>
                <a:path w="2871" h="3915" extrusionOk="0">
                  <a:moveTo>
                    <a:pt x="2460" y="38"/>
                  </a:moveTo>
                  <a:cubicBezTo>
                    <a:pt x="2871" y="1044"/>
                    <a:pt x="2759" y="2200"/>
                    <a:pt x="2125" y="3095"/>
                  </a:cubicBezTo>
                  <a:cubicBezTo>
                    <a:pt x="1752" y="3691"/>
                    <a:pt x="1007" y="3915"/>
                    <a:pt x="336" y="3691"/>
                  </a:cubicBezTo>
                  <a:cubicBezTo>
                    <a:pt x="149" y="3654"/>
                    <a:pt x="0" y="3430"/>
                    <a:pt x="0" y="3244"/>
                  </a:cubicBezTo>
                  <a:cubicBezTo>
                    <a:pt x="75" y="2386"/>
                    <a:pt x="373" y="1566"/>
                    <a:pt x="857" y="895"/>
                  </a:cubicBezTo>
                  <a:cubicBezTo>
                    <a:pt x="1156" y="410"/>
                    <a:pt x="1678" y="75"/>
                    <a:pt x="2237" y="0"/>
                  </a:cubicBezTo>
                  <a:cubicBezTo>
                    <a:pt x="2311" y="0"/>
                    <a:pt x="2386" y="38"/>
                    <a:pt x="2460" y="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>
              <a:off x="7614950" y="4087650"/>
              <a:ext cx="80175" cy="82975"/>
            </a:xfrm>
            <a:custGeom>
              <a:avLst/>
              <a:gdLst/>
              <a:ahLst/>
              <a:cxnLst/>
              <a:rect l="l" t="t" r="r" b="b"/>
              <a:pathLst>
                <a:path w="3207" h="3319" extrusionOk="0">
                  <a:moveTo>
                    <a:pt x="2982" y="2760"/>
                  </a:moveTo>
                  <a:cubicBezTo>
                    <a:pt x="2610" y="2909"/>
                    <a:pt x="2200" y="3058"/>
                    <a:pt x="1789" y="3170"/>
                  </a:cubicBezTo>
                  <a:cubicBezTo>
                    <a:pt x="1379" y="3319"/>
                    <a:pt x="895" y="3244"/>
                    <a:pt x="522" y="3058"/>
                  </a:cubicBezTo>
                  <a:cubicBezTo>
                    <a:pt x="186" y="2946"/>
                    <a:pt x="0" y="2536"/>
                    <a:pt x="186" y="2238"/>
                  </a:cubicBezTo>
                  <a:cubicBezTo>
                    <a:pt x="261" y="2014"/>
                    <a:pt x="373" y="1865"/>
                    <a:pt x="485" y="1679"/>
                  </a:cubicBezTo>
                  <a:cubicBezTo>
                    <a:pt x="969" y="1716"/>
                    <a:pt x="1379" y="1753"/>
                    <a:pt x="1789" y="1790"/>
                  </a:cubicBezTo>
                  <a:cubicBezTo>
                    <a:pt x="2162" y="1902"/>
                    <a:pt x="2498" y="1529"/>
                    <a:pt x="2349" y="1157"/>
                  </a:cubicBezTo>
                  <a:cubicBezTo>
                    <a:pt x="2162" y="784"/>
                    <a:pt x="2125" y="374"/>
                    <a:pt x="2237" y="1"/>
                  </a:cubicBezTo>
                  <a:cubicBezTo>
                    <a:pt x="2908" y="747"/>
                    <a:pt x="3206" y="1790"/>
                    <a:pt x="2982" y="2760"/>
                  </a:cubicBezTo>
                  <a:close/>
                </a:path>
              </a:pathLst>
            </a:custGeom>
            <a:solidFill>
              <a:srgbClr val="FFEF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>
              <a:off x="8146175" y="4104450"/>
              <a:ext cx="83900" cy="58725"/>
            </a:xfrm>
            <a:custGeom>
              <a:avLst/>
              <a:gdLst/>
              <a:ahLst/>
              <a:cxnLst/>
              <a:rect l="l" t="t" r="r" b="b"/>
              <a:pathLst>
                <a:path w="3356" h="2349" extrusionOk="0">
                  <a:moveTo>
                    <a:pt x="3356" y="112"/>
                  </a:moveTo>
                  <a:lnTo>
                    <a:pt x="2088" y="2349"/>
                  </a:lnTo>
                  <a:cubicBezTo>
                    <a:pt x="1119" y="1901"/>
                    <a:pt x="373" y="1118"/>
                    <a:pt x="1" y="186"/>
                  </a:cubicBezTo>
                  <a:cubicBezTo>
                    <a:pt x="1119" y="0"/>
                    <a:pt x="2237" y="0"/>
                    <a:pt x="3356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1"/>
            <p:cNvSpPr/>
            <p:nvPr/>
          </p:nvSpPr>
          <p:spPr>
            <a:xfrm>
              <a:off x="8021300" y="4093250"/>
              <a:ext cx="64325" cy="65275"/>
            </a:xfrm>
            <a:custGeom>
              <a:avLst/>
              <a:gdLst/>
              <a:ahLst/>
              <a:cxnLst/>
              <a:rect l="l" t="t" r="r" b="b"/>
              <a:pathLst>
                <a:path w="2573" h="2611" extrusionOk="0">
                  <a:moveTo>
                    <a:pt x="634" y="2610"/>
                  </a:moveTo>
                  <a:cubicBezTo>
                    <a:pt x="186" y="1865"/>
                    <a:pt x="0" y="970"/>
                    <a:pt x="112" y="113"/>
                  </a:cubicBezTo>
                  <a:cubicBezTo>
                    <a:pt x="1007" y="1"/>
                    <a:pt x="1752" y="336"/>
                    <a:pt x="2572" y="373"/>
                  </a:cubicBezTo>
                  <a:cubicBezTo>
                    <a:pt x="2125" y="1268"/>
                    <a:pt x="1454" y="2014"/>
                    <a:pt x="634" y="2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1"/>
            <p:cNvSpPr/>
            <p:nvPr/>
          </p:nvSpPr>
          <p:spPr>
            <a:xfrm>
              <a:off x="7383800" y="4233050"/>
              <a:ext cx="248875" cy="69000"/>
            </a:xfrm>
            <a:custGeom>
              <a:avLst/>
              <a:gdLst/>
              <a:ahLst/>
              <a:cxnLst/>
              <a:rect l="l" t="t" r="r" b="b"/>
              <a:pathLst>
                <a:path w="9955" h="2760" extrusionOk="0">
                  <a:moveTo>
                    <a:pt x="9954" y="1"/>
                  </a:moveTo>
                  <a:cubicBezTo>
                    <a:pt x="8985" y="448"/>
                    <a:pt x="8016" y="784"/>
                    <a:pt x="6972" y="933"/>
                  </a:cubicBezTo>
                  <a:cubicBezTo>
                    <a:pt x="4847" y="1268"/>
                    <a:pt x="2797" y="1865"/>
                    <a:pt x="784" y="2685"/>
                  </a:cubicBezTo>
                  <a:cubicBezTo>
                    <a:pt x="634" y="2722"/>
                    <a:pt x="485" y="2759"/>
                    <a:pt x="336" y="2759"/>
                  </a:cubicBezTo>
                  <a:cubicBezTo>
                    <a:pt x="224" y="2759"/>
                    <a:pt x="150" y="2610"/>
                    <a:pt x="1" y="2498"/>
                  </a:cubicBezTo>
                  <a:cubicBezTo>
                    <a:pt x="3244" y="1380"/>
                    <a:pt x="6562" y="560"/>
                    <a:pt x="99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1"/>
            <p:cNvSpPr/>
            <p:nvPr/>
          </p:nvSpPr>
          <p:spPr>
            <a:xfrm>
              <a:off x="7433200" y="4274050"/>
              <a:ext cx="141700" cy="42900"/>
            </a:xfrm>
            <a:custGeom>
              <a:avLst/>
              <a:gdLst/>
              <a:ahLst/>
              <a:cxnLst/>
              <a:rect l="l" t="t" r="r" b="b"/>
              <a:pathLst>
                <a:path w="5668" h="1716" extrusionOk="0">
                  <a:moveTo>
                    <a:pt x="5667" y="1"/>
                  </a:moveTo>
                  <a:cubicBezTo>
                    <a:pt x="5630" y="76"/>
                    <a:pt x="5630" y="262"/>
                    <a:pt x="5592" y="262"/>
                  </a:cubicBezTo>
                  <a:cubicBezTo>
                    <a:pt x="3840" y="896"/>
                    <a:pt x="2088" y="1604"/>
                    <a:pt x="187" y="1716"/>
                  </a:cubicBezTo>
                  <a:cubicBezTo>
                    <a:pt x="112" y="1716"/>
                    <a:pt x="75" y="1716"/>
                    <a:pt x="0" y="1679"/>
                  </a:cubicBezTo>
                  <a:cubicBezTo>
                    <a:pt x="75" y="1418"/>
                    <a:pt x="261" y="1418"/>
                    <a:pt x="485" y="1343"/>
                  </a:cubicBezTo>
                  <a:cubicBezTo>
                    <a:pt x="1753" y="896"/>
                    <a:pt x="3095" y="560"/>
                    <a:pt x="4437" y="299"/>
                  </a:cubicBezTo>
                  <a:cubicBezTo>
                    <a:pt x="4847" y="225"/>
                    <a:pt x="5257" y="113"/>
                    <a:pt x="56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1"/>
            <p:cNvSpPr/>
            <p:nvPr/>
          </p:nvSpPr>
          <p:spPr>
            <a:xfrm>
              <a:off x="7574875" y="4274050"/>
              <a:ext cx="9325" cy="1900"/>
            </a:xfrm>
            <a:custGeom>
              <a:avLst/>
              <a:gdLst/>
              <a:ahLst/>
              <a:cxnLst/>
              <a:rect l="l" t="t" r="r" b="b"/>
              <a:pathLst>
                <a:path w="373" h="76" extrusionOk="0">
                  <a:moveTo>
                    <a:pt x="0" y="1"/>
                  </a:moveTo>
                  <a:cubicBezTo>
                    <a:pt x="112" y="1"/>
                    <a:pt x="186" y="1"/>
                    <a:pt x="298" y="1"/>
                  </a:cubicBezTo>
                  <a:cubicBezTo>
                    <a:pt x="336" y="1"/>
                    <a:pt x="336" y="38"/>
                    <a:pt x="373" y="76"/>
                  </a:cubicBezTo>
                  <a:cubicBezTo>
                    <a:pt x="336" y="76"/>
                    <a:pt x="298" y="76"/>
                    <a:pt x="298" y="76"/>
                  </a:cubicBezTo>
                  <a:cubicBezTo>
                    <a:pt x="186" y="76"/>
                    <a:pt x="11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1"/>
            <p:cNvSpPr/>
            <p:nvPr/>
          </p:nvSpPr>
          <p:spPr>
            <a:xfrm>
              <a:off x="7651275" y="4228400"/>
              <a:ext cx="3775" cy="1875"/>
            </a:xfrm>
            <a:custGeom>
              <a:avLst/>
              <a:gdLst/>
              <a:ahLst/>
              <a:cxnLst/>
              <a:rect l="l" t="t" r="r" b="b"/>
              <a:pathLst>
                <a:path w="151" h="75" extrusionOk="0">
                  <a:moveTo>
                    <a:pt x="76" y="0"/>
                  </a:moveTo>
                  <a:lnTo>
                    <a:pt x="150" y="38"/>
                  </a:lnTo>
                  <a:cubicBezTo>
                    <a:pt x="113" y="38"/>
                    <a:pt x="113" y="75"/>
                    <a:pt x="76" y="75"/>
                  </a:cubicBezTo>
                  <a:cubicBezTo>
                    <a:pt x="38" y="75"/>
                    <a:pt x="1" y="75"/>
                    <a:pt x="1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1"/>
            <p:cNvSpPr/>
            <p:nvPr/>
          </p:nvSpPr>
          <p:spPr>
            <a:xfrm>
              <a:off x="8089325" y="4340225"/>
              <a:ext cx="47550" cy="38250"/>
            </a:xfrm>
            <a:custGeom>
              <a:avLst/>
              <a:gdLst/>
              <a:ahLst/>
              <a:cxnLst/>
              <a:rect l="l" t="t" r="r" b="b"/>
              <a:pathLst>
                <a:path w="1902" h="1530" extrusionOk="0">
                  <a:moveTo>
                    <a:pt x="858" y="1529"/>
                  </a:moveTo>
                  <a:cubicBezTo>
                    <a:pt x="746" y="1529"/>
                    <a:pt x="634" y="1492"/>
                    <a:pt x="522" y="1492"/>
                  </a:cubicBezTo>
                  <a:cubicBezTo>
                    <a:pt x="224" y="1380"/>
                    <a:pt x="38" y="1119"/>
                    <a:pt x="0" y="821"/>
                  </a:cubicBezTo>
                  <a:cubicBezTo>
                    <a:pt x="0" y="448"/>
                    <a:pt x="261" y="113"/>
                    <a:pt x="672" y="75"/>
                  </a:cubicBezTo>
                  <a:cubicBezTo>
                    <a:pt x="1044" y="1"/>
                    <a:pt x="1454" y="187"/>
                    <a:pt x="1678" y="560"/>
                  </a:cubicBezTo>
                  <a:cubicBezTo>
                    <a:pt x="1902" y="1045"/>
                    <a:pt x="1529" y="1529"/>
                    <a:pt x="858" y="15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1"/>
            <p:cNvSpPr/>
            <p:nvPr/>
          </p:nvSpPr>
          <p:spPr>
            <a:xfrm>
              <a:off x="8098650" y="4205100"/>
              <a:ext cx="37300" cy="34500"/>
            </a:xfrm>
            <a:custGeom>
              <a:avLst/>
              <a:gdLst/>
              <a:ahLst/>
              <a:cxnLst/>
              <a:rect l="l" t="t" r="r" b="b"/>
              <a:pathLst>
                <a:path w="1492" h="1380" extrusionOk="0">
                  <a:moveTo>
                    <a:pt x="224" y="1380"/>
                  </a:moveTo>
                  <a:cubicBezTo>
                    <a:pt x="38" y="1081"/>
                    <a:pt x="0" y="709"/>
                    <a:pt x="187" y="373"/>
                  </a:cubicBezTo>
                  <a:cubicBezTo>
                    <a:pt x="261" y="112"/>
                    <a:pt x="485" y="75"/>
                    <a:pt x="746" y="38"/>
                  </a:cubicBezTo>
                  <a:cubicBezTo>
                    <a:pt x="970" y="0"/>
                    <a:pt x="1081" y="149"/>
                    <a:pt x="1193" y="336"/>
                  </a:cubicBezTo>
                  <a:cubicBezTo>
                    <a:pt x="1491" y="1044"/>
                    <a:pt x="1193" y="1380"/>
                    <a:pt x="224" y="138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1"/>
            <p:cNvSpPr/>
            <p:nvPr/>
          </p:nvSpPr>
          <p:spPr>
            <a:xfrm>
              <a:off x="7361425" y="3905925"/>
              <a:ext cx="194825" cy="99750"/>
            </a:xfrm>
            <a:custGeom>
              <a:avLst/>
              <a:gdLst/>
              <a:ahLst/>
              <a:cxnLst/>
              <a:rect l="l" t="t" r="r" b="b"/>
              <a:pathLst>
                <a:path w="7793" h="3990" extrusionOk="0">
                  <a:moveTo>
                    <a:pt x="7643" y="187"/>
                  </a:moveTo>
                  <a:lnTo>
                    <a:pt x="7792" y="2275"/>
                  </a:lnTo>
                  <a:cubicBezTo>
                    <a:pt x="7681" y="2349"/>
                    <a:pt x="7606" y="2461"/>
                    <a:pt x="7531" y="2461"/>
                  </a:cubicBezTo>
                  <a:cubicBezTo>
                    <a:pt x="5891" y="2796"/>
                    <a:pt x="4251" y="3206"/>
                    <a:pt x="2685" y="3728"/>
                  </a:cubicBezTo>
                  <a:cubicBezTo>
                    <a:pt x="2089" y="3915"/>
                    <a:pt x="1418" y="3989"/>
                    <a:pt x="821" y="3915"/>
                  </a:cubicBezTo>
                  <a:cubicBezTo>
                    <a:pt x="635" y="3915"/>
                    <a:pt x="486" y="3840"/>
                    <a:pt x="336" y="3803"/>
                  </a:cubicBezTo>
                  <a:cubicBezTo>
                    <a:pt x="38" y="3430"/>
                    <a:pt x="187" y="2946"/>
                    <a:pt x="113" y="2535"/>
                  </a:cubicBezTo>
                  <a:cubicBezTo>
                    <a:pt x="76" y="2125"/>
                    <a:pt x="38" y="1753"/>
                    <a:pt x="1" y="1305"/>
                  </a:cubicBezTo>
                  <a:cubicBezTo>
                    <a:pt x="225" y="1231"/>
                    <a:pt x="448" y="1119"/>
                    <a:pt x="672" y="1044"/>
                  </a:cubicBezTo>
                  <a:cubicBezTo>
                    <a:pt x="1604" y="821"/>
                    <a:pt x="2499" y="597"/>
                    <a:pt x="3431" y="373"/>
                  </a:cubicBezTo>
                  <a:cubicBezTo>
                    <a:pt x="4624" y="75"/>
                    <a:pt x="5891" y="0"/>
                    <a:pt x="7121" y="75"/>
                  </a:cubicBezTo>
                  <a:cubicBezTo>
                    <a:pt x="7308" y="112"/>
                    <a:pt x="7457" y="150"/>
                    <a:pt x="7643" y="187"/>
                  </a:cubicBezTo>
                  <a:close/>
                  <a:moveTo>
                    <a:pt x="4214" y="1007"/>
                  </a:moveTo>
                  <a:cubicBezTo>
                    <a:pt x="3953" y="1007"/>
                    <a:pt x="3729" y="1193"/>
                    <a:pt x="3692" y="1454"/>
                  </a:cubicBezTo>
                  <a:cubicBezTo>
                    <a:pt x="3654" y="1678"/>
                    <a:pt x="3766" y="1902"/>
                    <a:pt x="3990" y="2051"/>
                  </a:cubicBezTo>
                  <a:cubicBezTo>
                    <a:pt x="4176" y="2200"/>
                    <a:pt x="4475" y="2237"/>
                    <a:pt x="4735" y="2125"/>
                  </a:cubicBezTo>
                  <a:cubicBezTo>
                    <a:pt x="4922" y="2014"/>
                    <a:pt x="4996" y="1790"/>
                    <a:pt x="4922" y="1603"/>
                  </a:cubicBezTo>
                  <a:cubicBezTo>
                    <a:pt x="4773" y="1305"/>
                    <a:pt x="4512" y="1082"/>
                    <a:pt x="4214" y="1007"/>
                  </a:cubicBezTo>
                  <a:close/>
                  <a:moveTo>
                    <a:pt x="1529" y="2014"/>
                  </a:moveTo>
                  <a:cubicBezTo>
                    <a:pt x="1529" y="2051"/>
                    <a:pt x="1529" y="2088"/>
                    <a:pt x="1529" y="2163"/>
                  </a:cubicBezTo>
                  <a:cubicBezTo>
                    <a:pt x="1567" y="2386"/>
                    <a:pt x="1716" y="2573"/>
                    <a:pt x="1939" y="2647"/>
                  </a:cubicBezTo>
                  <a:cubicBezTo>
                    <a:pt x="2200" y="2796"/>
                    <a:pt x="2499" y="2759"/>
                    <a:pt x="2685" y="2573"/>
                  </a:cubicBezTo>
                  <a:cubicBezTo>
                    <a:pt x="2871" y="2424"/>
                    <a:pt x="2871" y="2051"/>
                    <a:pt x="2685" y="1976"/>
                  </a:cubicBezTo>
                  <a:cubicBezTo>
                    <a:pt x="2424" y="1864"/>
                    <a:pt x="2163" y="1790"/>
                    <a:pt x="1865" y="1753"/>
                  </a:cubicBezTo>
                  <a:cubicBezTo>
                    <a:pt x="1753" y="1753"/>
                    <a:pt x="1604" y="1939"/>
                    <a:pt x="1529" y="2014"/>
                  </a:cubicBezTo>
                  <a:close/>
                  <a:moveTo>
                    <a:pt x="6115" y="1902"/>
                  </a:moveTo>
                  <a:cubicBezTo>
                    <a:pt x="6413" y="1902"/>
                    <a:pt x="6674" y="1641"/>
                    <a:pt x="6674" y="1305"/>
                  </a:cubicBezTo>
                  <a:cubicBezTo>
                    <a:pt x="6674" y="1082"/>
                    <a:pt x="6525" y="895"/>
                    <a:pt x="6264" y="821"/>
                  </a:cubicBezTo>
                  <a:cubicBezTo>
                    <a:pt x="5928" y="821"/>
                    <a:pt x="5667" y="1082"/>
                    <a:pt x="5667" y="1454"/>
                  </a:cubicBezTo>
                  <a:cubicBezTo>
                    <a:pt x="5667" y="1678"/>
                    <a:pt x="5854" y="1864"/>
                    <a:pt x="6115" y="19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1"/>
            <p:cNvSpPr/>
            <p:nvPr/>
          </p:nvSpPr>
          <p:spPr>
            <a:xfrm>
              <a:off x="7819975" y="3888225"/>
              <a:ext cx="6550" cy="950"/>
            </a:xfrm>
            <a:custGeom>
              <a:avLst/>
              <a:gdLst/>
              <a:ahLst/>
              <a:cxnLst/>
              <a:rect l="l" t="t" r="r" b="b"/>
              <a:pathLst>
                <a:path w="262" h="38" extrusionOk="0">
                  <a:moveTo>
                    <a:pt x="262" y="0"/>
                  </a:moveTo>
                  <a:lnTo>
                    <a:pt x="187" y="0"/>
                  </a:lnTo>
                  <a:cubicBezTo>
                    <a:pt x="1" y="37"/>
                    <a:pt x="112" y="37"/>
                    <a:pt x="262" y="0"/>
                  </a:cubicBezTo>
                  <a:close/>
                </a:path>
              </a:pathLst>
            </a:custGeom>
            <a:solidFill>
              <a:srgbClr val="FFC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1"/>
            <p:cNvSpPr/>
            <p:nvPr/>
          </p:nvSpPr>
          <p:spPr>
            <a:xfrm>
              <a:off x="7750075" y="3752150"/>
              <a:ext cx="148225" cy="137025"/>
            </a:xfrm>
            <a:custGeom>
              <a:avLst/>
              <a:gdLst/>
              <a:ahLst/>
              <a:cxnLst/>
              <a:rect l="l" t="t" r="r" b="b"/>
              <a:pathLst>
                <a:path w="5929" h="5481" extrusionOk="0">
                  <a:moveTo>
                    <a:pt x="4847" y="932"/>
                  </a:moveTo>
                  <a:cubicBezTo>
                    <a:pt x="3878" y="0"/>
                    <a:pt x="2498" y="187"/>
                    <a:pt x="1529" y="970"/>
                  </a:cubicBezTo>
                  <a:cubicBezTo>
                    <a:pt x="1" y="2162"/>
                    <a:pt x="560" y="5331"/>
                    <a:pt x="2648" y="5443"/>
                  </a:cubicBezTo>
                  <a:cubicBezTo>
                    <a:pt x="2685" y="5443"/>
                    <a:pt x="2722" y="5443"/>
                    <a:pt x="2797" y="5443"/>
                  </a:cubicBezTo>
                  <a:lnTo>
                    <a:pt x="2908" y="5443"/>
                  </a:lnTo>
                  <a:lnTo>
                    <a:pt x="2983" y="5443"/>
                  </a:lnTo>
                  <a:lnTo>
                    <a:pt x="3095" y="5406"/>
                  </a:lnTo>
                  <a:cubicBezTo>
                    <a:pt x="3281" y="5406"/>
                    <a:pt x="3169" y="5406"/>
                    <a:pt x="3058" y="5443"/>
                  </a:cubicBezTo>
                  <a:cubicBezTo>
                    <a:pt x="4027" y="5480"/>
                    <a:pt x="4959" y="4921"/>
                    <a:pt x="5406" y="4064"/>
                  </a:cubicBezTo>
                  <a:cubicBezTo>
                    <a:pt x="5928" y="2983"/>
                    <a:pt x="5704" y="1715"/>
                    <a:pt x="4847" y="932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1"/>
            <p:cNvSpPr/>
            <p:nvPr/>
          </p:nvSpPr>
          <p:spPr>
            <a:xfrm>
              <a:off x="8360525" y="3773575"/>
              <a:ext cx="161275" cy="156600"/>
            </a:xfrm>
            <a:custGeom>
              <a:avLst/>
              <a:gdLst/>
              <a:ahLst/>
              <a:cxnLst/>
              <a:rect l="l" t="t" r="r" b="b"/>
              <a:pathLst>
                <a:path w="6451" h="6264" extrusionOk="0">
                  <a:moveTo>
                    <a:pt x="4176" y="970"/>
                  </a:moveTo>
                  <a:cubicBezTo>
                    <a:pt x="3878" y="746"/>
                    <a:pt x="3543" y="560"/>
                    <a:pt x="3207" y="448"/>
                  </a:cubicBezTo>
                  <a:cubicBezTo>
                    <a:pt x="1865" y="1"/>
                    <a:pt x="747" y="1082"/>
                    <a:pt x="411" y="2275"/>
                  </a:cubicBezTo>
                  <a:cubicBezTo>
                    <a:pt x="1" y="3654"/>
                    <a:pt x="486" y="4996"/>
                    <a:pt x="1828" y="5555"/>
                  </a:cubicBezTo>
                  <a:cubicBezTo>
                    <a:pt x="3505" y="6264"/>
                    <a:pt x="6450" y="4773"/>
                    <a:pt x="6264" y="2759"/>
                  </a:cubicBezTo>
                  <a:cubicBezTo>
                    <a:pt x="6152" y="1716"/>
                    <a:pt x="5220" y="895"/>
                    <a:pt x="4176" y="970"/>
                  </a:cubicBezTo>
                  <a:close/>
                </a:path>
              </a:pathLst>
            </a:custGeom>
            <a:solidFill>
              <a:srgbClr val="FC64A0">
                <a:alpha val="53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1"/>
            <p:cNvSpPr/>
            <p:nvPr/>
          </p:nvSpPr>
          <p:spPr>
            <a:xfrm>
              <a:off x="7278500" y="3258175"/>
              <a:ext cx="1435275" cy="1639425"/>
            </a:xfrm>
            <a:custGeom>
              <a:avLst/>
              <a:gdLst/>
              <a:ahLst/>
              <a:cxnLst/>
              <a:rect l="l" t="t" r="r" b="b"/>
              <a:pathLst>
                <a:path w="57411" h="65577" extrusionOk="0">
                  <a:moveTo>
                    <a:pt x="50663" y="25612"/>
                  </a:moveTo>
                  <a:cubicBezTo>
                    <a:pt x="49918" y="26842"/>
                    <a:pt x="48986" y="28035"/>
                    <a:pt x="47979" y="29079"/>
                  </a:cubicBezTo>
                  <a:cubicBezTo>
                    <a:pt x="47010" y="30123"/>
                    <a:pt x="45892" y="30980"/>
                    <a:pt x="44699" y="31726"/>
                  </a:cubicBezTo>
                  <a:cubicBezTo>
                    <a:pt x="43431" y="32472"/>
                    <a:pt x="42089" y="33031"/>
                    <a:pt x="40672" y="33441"/>
                  </a:cubicBezTo>
                  <a:cubicBezTo>
                    <a:pt x="40896" y="33739"/>
                    <a:pt x="41008" y="34000"/>
                    <a:pt x="41194" y="34224"/>
                  </a:cubicBezTo>
                  <a:cubicBezTo>
                    <a:pt x="42126" y="35380"/>
                    <a:pt x="43096" y="36498"/>
                    <a:pt x="44028" y="37654"/>
                  </a:cubicBezTo>
                  <a:cubicBezTo>
                    <a:pt x="46712" y="40860"/>
                    <a:pt x="49172" y="44289"/>
                    <a:pt x="51372" y="47868"/>
                  </a:cubicBezTo>
                  <a:cubicBezTo>
                    <a:pt x="51446" y="48017"/>
                    <a:pt x="51595" y="48166"/>
                    <a:pt x="51707" y="48316"/>
                  </a:cubicBezTo>
                  <a:cubicBezTo>
                    <a:pt x="52304" y="48278"/>
                    <a:pt x="52863" y="48204"/>
                    <a:pt x="53422" y="48166"/>
                  </a:cubicBezTo>
                  <a:cubicBezTo>
                    <a:pt x="54354" y="48166"/>
                    <a:pt x="55286" y="48465"/>
                    <a:pt x="56069" y="48987"/>
                  </a:cubicBezTo>
                  <a:lnTo>
                    <a:pt x="56143" y="49024"/>
                  </a:lnTo>
                  <a:cubicBezTo>
                    <a:pt x="57150" y="49770"/>
                    <a:pt x="57187" y="50478"/>
                    <a:pt x="56255" y="51373"/>
                  </a:cubicBezTo>
                  <a:cubicBezTo>
                    <a:pt x="56293" y="51745"/>
                    <a:pt x="56367" y="52118"/>
                    <a:pt x="56367" y="52528"/>
                  </a:cubicBezTo>
                  <a:cubicBezTo>
                    <a:pt x="56404" y="53386"/>
                    <a:pt x="55957" y="53833"/>
                    <a:pt x="55100" y="53833"/>
                  </a:cubicBezTo>
                  <a:cubicBezTo>
                    <a:pt x="54951" y="53833"/>
                    <a:pt x="54839" y="53833"/>
                    <a:pt x="54652" y="53796"/>
                  </a:cubicBezTo>
                  <a:cubicBezTo>
                    <a:pt x="54615" y="53870"/>
                    <a:pt x="54540" y="53945"/>
                    <a:pt x="54503" y="54019"/>
                  </a:cubicBezTo>
                  <a:cubicBezTo>
                    <a:pt x="54093" y="54690"/>
                    <a:pt x="53720" y="54840"/>
                    <a:pt x="53049" y="54504"/>
                  </a:cubicBezTo>
                  <a:cubicBezTo>
                    <a:pt x="52751" y="54355"/>
                    <a:pt x="52490" y="54169"/>
                    <a:pt x="52229" y="53982"/>
                  </a:cubicBezTo>
                  <a:cubicBezTo>
                    <a:pt x="52043" y="54206"/>
                    <a:pt x="51856" y="54430"/>
                    <a:pt x="51670" y="54616"/>
                  </a:cubicBezTo>
                  <a:cubicBezTo>
                    <a:pt x="51334" y="54989"/>
                    <a:pt x="50775" y="54914"/>
                    <a:pt x="50551" y="54467"/>
                  </a:cubicBezTo>
                  <a:cubicBezTo>
                    <a:pt x="50365" y="54131"/>
                    <a:pt x="50216" y="53721"/>
                    <a:pt x="50067" y="53348"/>
                  </a:cubicBezTo>
                  <a:cubicBezTo>
                    <a:pt x="49843" y="53460"/>
                    <a:pt x="49619" y="53572"/>
                    <a:pt x="49359" y="53647"/>
                  </a:cubicBezTo>
                  <a:cubicBezTo>
                    <a:pt x="48837" y="53833"/>
                    <a:pt x="48315" y="53423"/>
                    <a:pt x="48352" y="52864"/>
                  </a:cubicBezTo>
                  <a:cubicBezTo>
                    <a:pt x="48352" y="52454"/>
                    <a:pt x="48464" y="52044"/>
                    <a:pt x="48613" y="51671"/>
                  </a:cubicBezTo>
                  <a:cubicBezTo>
                    <a:pt x="48948" y="50851"/>
                    <a:pt x="49470" y="50105"/>
                    <a:pt x="50141" y="49471"/>
                  </a:cubicBezTo>
                  <a:cubicBezTo>
                    <a:pt x="50365" y="49285"/>
                    <a:pt x="50589" y="49061"/>
                    <a:pt x="50850" y="48838"/>
                  </a:cubicBezTo>
                  <a:cubicBezTo>
                    <a:pt x="50775" y="48651"/>
                    <a:pt x="50738" y="48539"/>
                    <a:pt x="50663" y="48390"/>
                  </a:cubicBezTo>
                  <a:cubicBezTo>
                    <a:pt x="49284" y="46116"/>
                    <a:pt x="47793" y="43917"/>
                    <a:pt x="46190" y="41792"/>
                  </a:cubicBezTo>
                  <a:cubicBezTo>
                    <a:pt x="44624" y="39816"/>
                    <a:pt x="43021" y="37840"/>
                    <a:pt x="41455" y="35901"/>
                  </a:cubicBezTo>
                  <a:cubicBezTo>
                    <a:pt x="41232" y="35603"/>
                    <a:pt x="40971" y="35380"/>
                    <a:pt x="40672" y="35230"/>
                  </a:cubicBezTo>
                  <a:cubicBezTo>
                    <a:pt x="40747" y="35529"/>
                    <a:pt x="40784" y="35827"/>
                    <a:pt x="40896" y="36162"/>
                  </a:cubicBezTo>
                  <a:cubicBezTo>
                    <a:pt x="41567" y="38362"/>
                    <a:pt x="42089" y="40636"/>
                    <a:pt x="42499" y="42910"/>
                  </a:cubicBezTo>
                  <a:cubicBezTo>
                    <a:pt x="42835" y="44588"/>
                    <a:pt x="43058" y="46265"/>
                    <a:pt x="43133" y="47980"/>
                  </a:cubicBezTo>
                  <a:cubicBezTo>
                    <a:pt x="43245" y="48949"/>
                    <a:pt x="43096" y="49919"/>
                    <a:pt x="42685" y="50776"/>
                  </a:cubicBezTo>
                  <a:cubicBezTo>
                    <a:pt x="42835" y="51149"/>
                    <a:pt x="42984" y="51522"/>
                    <a:pt x="43133" y="51894"/>
                  </a:cubicBezTo>
                  <a:cubicBezTo>
                    <a:pt x="43729" y="53087"/>
                    <a:pt x="44177" y="54355"/>
                    <a:pt x="44363" y="55697"/>
                  </a:cubicBezTo>
                  <a:cubicBezTo>
                    <a:pt x="44363" y="55883"/>
                    <a:pt x="44438" y="56107"/>
                    <a:pt x="44438" y="56294"/>
                  </a:cubicBezTo>
                  <a:cubicBezTo>
                    <a:pt x="44549" y="56815"/>
                    <a:pt x="44438" y="57225"/>
                    <a:pt x="43841" y="57412"/>
                  </a:cubicBezTo>
                  <a:cubicBezTo>
                    <a:pt x="43692" y="57449"/>
                    <a:pt x="43580" y="57524"/>
                    <a:pt x="43468" y="57598"/>
                  </a:cubicBezTo>
                  <a:cubicBezTo>
                    <a:pt x="43617" y="57971"/>
                    <a:pt x="43729" y="58307"/>
                    <a:pt x="43878" y="58642"/>
                  </a:cubicBezTo>
                  <a:cubicBezTo>
                    <a:pt x="44251" y="59388"/>
                    <a:pt x="44587" y="59611"/>
                    <a:pt x="45407" y="59500"/>
                  </a:cubicBezTo>
                  <a:cubicBezTo>
                    <a:pt x="46264" y="59350"/>
                    <a:pt x="47122" y="59052"/>
                    <a:pt x="47830" y="58605"/>
                  </a:cubicBezTo>
                  <a:cubicBezTo>
                    <a:pt x="48128" y="58381"/>
                    <a:pt x="48464" y="58195"/>
                    <a:pt x="48762" y="58046"/>
                  </a:cubicBezTo>
                  <a:cubicBezTo>
                    <a:pt x="49396" y="57673"/>
                    <a:pt x="50216" y="58008"/>
                    <a:pt x="50402" y="58679"/>
                  </a:cubicBezTo>
                  <a:cubicBezTo>
                    <a:pt x="50551" y="58940"/>
                    <a:pt x="50626" y="59201"/>
                    <a:pt x="50663" y="59462"/>
                  </a:cubicBezTo>
                  <a:cubicBezTo>
                    <a:pt x="50775" y="60357"/>
                    <a:pt x="50626" y="61289"/>
                    <a:pt x="50253" y="62109"/>
                  </a:cubicBezTo>
                  <a:cubicBezTo>
                    <a:pt x="49545" y="63600"/>
                    <a:pt x="48389" y="63712"/>
                    <a:pt x="47234" y="63526"/>
                  </a:cubicBezTo>
                  <a:cubicBezTo>
                    <a:pt x="46637" y="63414"/>
                    <a:pt x="46227" y="62892"/>
                    <a:pt x="46227" y="62296"/>
                  </a:cubicBezTo>
                  <a:cubicBezTo>
                    <a:pt x="46264" y="61923"/>
                    <a:pt x="46302" y="61550"/>
                    <a:pt x="46413" y="61214"/>
                  </a:cubicBezTo>
                  <a:cubicBezTo>
                    <a:pt x="46488" y="60879"/>
                    <a:pt x="46600" y="60543"/>
                    <a:pt x="46749" y="60171"/>
                  </a:cubicBezTo>
                  <a:lnTo>
                    <a:pt x="46190" y="60208"/>
                  </a:lnTo>
                  <a:cubicBezTo>
                    <a:pt x="45780" y="60282"/>
                    <a:pt x="45332" y="60357"/>
                    <a:pt x="44922" y="60357"/>
                  </a:cubicBezTo>
                  <a:cubicBezTo>
                    <a:pt x="44177" y="60394"/>
                    <a:pt x="43506" y="59984"/>
                    <a:pt x="43207" y="59313"/>
                  </a:cubicBezTo>
                  <a:cubicBezTo>
                    <a:pt x="43021" y="58940"/>
                    <a:pt x="42872" y="58605"/>
                    <a:pt x="42723" y="58232"/>
                  </a:cubicBezTo>
                  <a:cubicBezTo>
                    <a:pt x="42648" y="58083"/>
                    <a:pt x="42574" y="57897"/>
                    <a:pt x="42536" y="57747"/>
                  </a:cubicBezTo>
                  <a:cubicBezTo>
                    <a:pt x="42164" y="57710"/>
                    <a:pt x="41753" y="57785"/>
                    <a:pt x="41418" y="57971"/>
                  </a:cubicBezTo>
                  <a:cubicBezTo>
                    <a:pt x="39666" y="58530"/>
                    <a:pt x="39069" y="57785"/>
                    <a:pt x="38622" y="56666"/>
                  </a:cubicBezTo>
                  <a:cubicBezTo>
                    <a:pt x="38436" y="56219"/>
                    <a:pt x="38286" y="55734"/>
                    <a:pt x="38137" y="55250"/>
                  </a:cubicBezTo>
                  <a:cubicBezTo>
                    <a:pt x="38025" y="54840"/>
                    <a:pt x="37914" y="54392"/>
                    <a:pt x="37765" y="53982"/>
                  </a:cubicBezTo>
                  <a:cubicBezTo>
                    <a:pt x="37727" y="53908"/>
                    <a:pt x="37653" y="53833"/>
                    <a:pt x="37615" y="53758"/>
                  </a:cubicBezTo>
                  <a:cubicBezTo>
                    <a:pt x="35938" y="53833"/>
                    <a:pt x="34260" y="53945"/>
                    <a:pt x="32508" y="54094"/>
                  </a:cubicBezTo>
                  <a:cubicBezTo>
                    <a:pt x="32433" y="54280"/>
                    <a:pt x="32359" y="54467"/>
                    <a:pt x="32322" y="54653"/>
                  </a:cubicBezTo>
                  <a:cubicBezTo>
                    <a:pt x="32061" y="55548"/>
                    <a:pt x="31800" y="56443"/>
                    <a:pt x="31501" y="57337"/>
                  </a:cubicBezTo>
                  <a:cubicBezTo>
                    <a:pt x="31315" y="57971"/>
                    <a:pt x="31129" y="58083"/>
                    <a:pt x="30458" y="58083"/>
                  </a:cubicBezTo>
                  <a:cubicBezTo>
                    <a:pt x="29787" y="58083"/>
                    <a:pt x="29265" y="58008"/>
                    <a:pt x="28594" y="57971"/>
                  </a:cubicBezTo>
                  <a:cubicBezTo>
                    <a:pt x="28258" y="59015"/>
                    <a:pt x="28034" y="60096"/>
                    <a:pt x="27848" y="61177"/>
                  </a:cubicBezTo>
                  <a:cubicBezTo>
                    <a:pt x="27587" y="62258"/>
                    <a:pt x="27438" y="63339"/>
                    <a:pt x="27438" y="64421"/>
                  </a:cubicBezTo>
                  <a:cubicBezTo>
                    <a:pt x="26506" y="65129"/>
                    <a:pt x="25425" y="65502"/>
                    <a:pt x="24269" y="65502"/>
                  </a:cubicBezTo>
                  <a:cubicBezTo>
                    <a:pt x="23635" y="65576"/>
                    <a:pt x="23002" y="65539"/>
                    <a:pt x="22368" y="65427"/>
                  </a:cubicBezTo>
                  <a:cubicBezTo>
                    <a:pt x="21026" y="65166"/>
                    <a:pt x="20429" y="64010"/>
                    <a:pt x="21026" y="62780"/>
                  </a:cubicBezTo>
                  <a:cubicBezTo>
                    <a:pt x="21361" y="61848"/>
                    <a:pt x="22256" y="61289"/>
                    <a:pt x="23225" y="61289"/>
                  </a:cubicBezTo>
                  <a:cubicBezTo>
                    <a:pt x="24120" y="61289"/>
                    <a:pt x="25015" y="61475"/>
                    <a:pt x="25835" y="61885"/>
                  </a:cubicBezTo>
                  <a:cubicBezTo>
                    <a:pt x="26096" y="61997"/>
                    <a:pt x="26320" y="62072"/>
                    <a:pt x="26618" y="62221"/>
                  </a:cubicBezTo>
                  <a:cubicBezTo>
                    <a:pt x="26692" y="62109"/>
                    <a:pt x="26767" y="61997"/>
                    <a:pt x="26804" y="61848"/>
                  </a:cubicBezTo>
                  <a:cubicBezTo>
                    <a:pt x="27065" y="60581"/>
                    <a:pt x="27326" y="59313"/>
                    <a:pt x="27587" y="58008"/>
                  </a:cubicBezTo>
                  <a:cubicBezTo>
                    <a:pt x="27587" y="57971"/>
                    <a:pt x="27550" y="57897"/>
                    <a:pt x="27550" y="57785"/>
                  </a:cubicBezTo>
                  <a:lnTo>
                    <a:pt x="26692" y="57561"/>
                  </a:lnTo>
                  <a:cubicBezTo>
                    <a:pt x="26469" y="57524"/>
                    <a:pt x="26245" y="57449"/>
                    <a:pt x="26021" y="57375"/>
                  </a:cubicBezTo>
                  <a:cubicBezTo>
                    <a:pt x="25611" y="57300"/>
                    <a:pt x="25313" y="56890"/>
                    <a:pt x="25425" y="56443"/>
                  </a:cubicBezTo>
                  <a:cubicBezTo>
                    <a:pt x="25425" y="56107"/>
                    <a:pt x="25499" y="55772"/>
                    <a:pt x="25574" y="55473"/>
                  </a:cubicBezTo>
                  <a:cubicBezTo>
                    <a:pt x="25872" y="54206"/>
                    <a:pt x="26208" y="52938"/>
                    <a:pt x="26543" y="51671"/>
                  </a:cubicBezTo>
                  <a:cubicBezTo>
                    <a:pt x="26581" y="51522"/>
                    <a:pt x="26618" y="51410"/>
                    <a:pt x="26618" y="51298"/>
                  </a:cubicBezTo>
                  <a:cubicBezTo>
                    <a:pt x="25947" y="50590"/>
                    <a:pt x="25910" y="50515"/>
                    <a:pt x="25872" y="49509"/>
                  </a:cubicBezTo>
                  <a:cubicBezTo>
                    <a:pt x="25760" y="46377"/>
                    <a:pt x="25984" y="43246"/>
                    <a:pt x="26543" y="40189"/>
                  </a:cubicBezTo>
                  <a:cubicBezTo>
                    <a:pt x="26879" y="38362"/>
                    <a:pt x="27177" y="36535"/>
                    <a:pt x="27475" y="34708"/>
                  </a:cubicBezTo>
                  <a:cubicBezTo>
                    <a:pt x="27513" y="34559"/>
                    <a:pt x="27513" y="34410"/>
                    <a:pt x="27550" y="34261"/>
                  </a:cubicBezTo>
                  <a:cubicBezTo>
                    <a:pt x="27214" y="34112"/>
                    <a:pt x="27065" y="34336"/>
                    <a:pt x="26916" y="34485"/>
                  </a:cubicBezTo>
                  <a:cubicBezTo>
                    <a:pt x="25686" y="35380"/>
                    <a:pt x="24381" y="36125"/>
                    <a:pt x="22964" y="36684"/>
                  </a:cubicBezTo>
                  <a:cubicBezTo>
                    <a:pt x="21958" y="37094"/>
                    <a:pt x="20877" y="37393"/>
                    <a:pt x="19758" y="37504"/>
                  </a:cubicBezTo>
                  <a:cubicBezTo>
                    <a:pt x="18938" y="37654"/>
                    <a:pt x="18081" y="37579"/>
                    <a:pt x="17261" y="37355"/>
                  </a:cubicBezTo>
                  <a:cubicBezTo>
                    <a:pt x="16701" y="37169"/>
                    <a:pt x="16478" y="37355"/>
                    <a:pt x="16440" y="37952"/>
                  </a:cubicBezTo>
                  <a:cubicBezTo>
                    <a:pt x="16403" y="38138"/>
                    <a:pt x="16403" y="38362"/>
                    <a:pt x="16440" y="38548"/>
                  </a:cubicBezTo>
                  <a:cubicBezTo>
                    <a:pt x="16515" y="39443"/>
                    <a:pt x="15993" y="40002"/>
                    <a:pt x="15359" y="40487"/>
                  </a:cubicBezTo>
                  <a:cubicBezTo>
                    <a:pt x="15210" y="40561"/>
                    <a:pt x="15061" y="40636"/>
                    <a:pt x="14875" y="40711"/>
                  </a:cubicBezTo>
                  <a:cubicBezTo>
                    <a:pt x="12712" y="41643"/>
                    <a:pt x="10438" y="42425"/>
                    <a:pt x="8127" y="43022"/>
                  </a:cubicBezTo>
                  <a:cubicBezTo>
                    <a:pt x="6971" y="43283"/>
                    <a:pt x="5816" y="43395"/>
                    <a:pt x="4623" y="43357"/>
                  </a:cubicBezTo>
                  <a:cubicBezTo>
                    <a:pt x="4325" y="43357"/>
                    <a:pt x="4064" y="43283"/>
                    <a:pt x="3989" y="42985"/>
                  </a:cubicBezTo>
                  <a:cubicBezTo>
                    <a:pt x="3914" y="42686"/>
                    <a:pt x="3691" y="42388"/>
                    <a:pt x="3393" y="42239"/>
                  </a:cubicBezTo>
                  <a:cubicBezTo>
                    <a:pt x="3206" y="42090"/>
                    <a:pt x="3057" y="41903"/>
                    <a:pt x="2871" y="41754"/>
                  </a:cubicBezTo>
                  <a:cubicBezTo>
                    <a:pt x="2647" y="41605"/>
                    <a:pt x="2498" y="41382"/>
                    <a:pt x="2461" y="41083"/>
                  </a:cubicBezTo>
                  <a:cubicBezTo>
                    <a:pt x="2423" y="40785"/>
                    <a:pt x="2349" y="40524"/>
                    <a:pt x="2311" y="40189"/>
                  </a:cubicBezTo>
                  <a:cubicBezTo>
                    <a:pt x="2162" y="38809"/>
                    <a:pt x="1864" y="37430"/>
                    <a:pt x="1491" y="36051"/>
                  </a:cubicBezTo>
                  <a:cubicBezTo>
                    <a:pt x="1193" y="34746"/>
                    <a:pt x="969" y="33441"/>
                    <a:pt x="820" y="32099"/>
                  </a:cubicBezTo>
                  <a:cubicBezTo>
                    <a:pt x="559" y="30272"/>
                    <a:pt x="336" y="28445"/>
                    <a:pt x="112" y="26619"/>
                  </a:cubicBezTo>
                  <a:cubicBezTo>
                    <a:pt x="37" y="26022"/>
                    <a:pt x="37" y="25463"/>
                    <a:pt x="37" y="24904"/>
                  </a:cubicBezTo>
                  <a:cubicBezTo>
                    <a:pt x="0" y="24531"/>
                    <a:pt x="224" y="24158"/>
                    <a:pt x="559" y="24009"/>
                  </a:cubicBezTo>
                  <a:cubicBezTo>
                    <a:pt x="1193" y="23636"/>
                    <a:pt x="1901" y="23375"/>
                    <a:pt x="2647" y="23301"/>
                  </a:cubicBezTo>
                  <a:cubicBezTo>
                    <a:pt x="3504" y="23189"/>
                    <a:pt x="4362" y="23003"/>
                    <a:pt x="5182" y="22742"/>
                  </a:cubicBezTo>
                  <a:cubicBezTo>
                    <a:pt x="7270" y="22220"/>
                    <a:pt x="9395" y="21921"/>
                    <a:pt x="11557" y="21884"/>
                  </a:cubicBezTo>
                  <a:cubicBezTo>
                    <a:pt x="12638" y="21847"/>
                    <a:pt x="13421" y="22369"/>
                    <a:pt x="14166" y="22965"/>
                  </a:cubicBezTo>
                  <a:cubicBezTo>
                    <a:pt x="14278" y="23114"/>
                    <a:pt x="14353" y="23264"/>
                    <a:pt x="14353" y="23450"/>
                  </a:cubicBezTo>
                  <a:cubicBezTo>
                    <a:pt x="14502" y="24345"/>
                    <a:pt x="14614" y="25239"/>
                    <a:pt x="14726" y="26134"/>
                  </a:cubicBezTo>
                  <a:cubicBezTo>
                    <a:pt x="14837" y="26992"/>
                    <a:pt x="14949" y="27849"/>
                    <a:pt x="15061" y="28706"/>
                  </a:cubicBezTo>
                  <a:cubicBezTo>
                    <a:pt x="15173" y="29564"/>
                    <a:pt x="15285" y="30496"/>
                    <a:pt x="15397" y="31428"/>
                  </a:cubicBezTo>
                  <a:cubicBezTo>
                    <a:pt x="16813" y="32658"/>
                    <a:pt x="17559" y="34485"/>
                    <a:pt x="17372" y="36349"/>
                  </a:cubicBezTo>
                  <a:cubicBezTo>
                    <a:pt x="17745" y="36610"/>
                    <a:pt x="18193" y="36759"/>
                    <a:pt x="18640" y="36684"/>
                  </a:cubicBezTo>
                  <a:cubicBezTo>
                    <a:pt x="19647" y="36722"/>
                    <a:pt x="20653" y="36535"/>
                    <a:pt x="21585" y="36237"/>
                  </a:cubicBezTo>
                  <a:cubicBezTo>
                    <a:pt x="23524" y="35640"/>
                    <a:pt x="25313" y="34671"/>
                    <a:pt x="26879" y="33366"/>
                  </a:cubicBezTo>
                  <a:cubicBezTo>
                    <a:pt x="27028" y="33292"/>
                    <a:pt x="27140" y="33143"/>
                    <a:pt x="27252" y="33031"/>
                  </a:cubicBezTo>
                  <a:cubicBezTo>
                    <a:pt x="27289" y="32956"/>
                    <a:pt x="27326" y="32882"/>
                    <a:pt x="27363" y="32807"/>
                  </a:cubicBezTo>
                  <a:cubicBezTo>
                    <a:pt x="27140" y="32695"/>
                    <a:pt x="26879" y="32546"/>
                    <a:pt x="26655" y="32472"/>
                  </a:cubicBezTo>
                  <a:cubicBezTo>
                    <a:pt x="22107" y="30496"/>
                    <a:pt x="19497" y="26954"/>
                    <a:pt x="18454" y="22220"/>
                  </a:cubicBezTo>
                  <a:cubicBezTo>
                    <a:pt x="18416" y="22071"/>
                    <a:pt x="18416" y="21959"/>
                    <a:pt x="18379" y="21810"/>
                  </a:cubicBezTo>
                  <a:cubicBezTo>
                    <a:pt x="18379" y="21474"/>
                    <a:pt x="18155" y="21176"/>
                    <a:pt x="17820" y="21064"/>
                  </a:cubicBezTo>
                  <a:cubicBezTo>
                    <a:pt x="15695" y="20095"/>
                    <a:pt x="14726" y="18305"/>
                    <a:pt x="14278" y="16106"/>
                  </a:cubicBezTo>
                  <a:cubicBezTo>
                    <a:pt x="14204" y="15472"/>
                    <a:pt x="14241" y="14838"/>
                    <a:pt x="14427" y="14205"/>
                  </a:cubicBezTo>
                  <a:cubicBezTo>
                    <a:pt x="14539" y="13869"/>
                    <a:pt x="14688" y="13534"/>
                    <a:pt x="14912" y="13235"/>
                  </a:cubicBezTo>
                  <a:cubicBezTo>
                    <a:pt x="15397" y="12452"/>
                    <a:pt x="16366" y="12154"/>
                    <a:pt x="17223" y="12452"/>
                  </a:cubicBezTo>
                  <a:cubicBezTo>
                    <a:pt x="17633" y="12564"/>
                    <a:pt x="17969" y="12751"/>
                    <a:pt x="18416" y="12937"/>
                  </a:cubicBezTo>
                  <a:cubicBezTo>
                    <a:pt x="18640" y="12676"/>
                    <a:pt x="18789" y="12341"/>
                    <a:pt x="18864" y="12005"/>
                  </a:cubicBezTo>
                  <a:cubicBezTo>
                    <a:pt x="19013" y="11707"/>
                    <a:pt x="19162" y="11409"/>
                    <a:pt x="19199" y="11073"/>
                  </a:cubicBezTo>
                  <a:cubicBezTo>
                    <a:pt x="19274" y="10775"/>
                    <a:pt x="19348" y="10477"/>
                    <a:pt x="19497" y="10216"/>
                  </a:cubicBezTo>
                  <a:cubicBezTo>
                    <a:pt x="20504" y="8389"/>
                    <a:pt x="21734" y="6711"/>
                    <a:pt x="23188" y="5220"/>
                  </a:cubicBezTo>
                  <a:cubicBezTo>
                    <a:pt x="23971" y="4325"/>
                    <a:pt x="24866" y="3580"/>
                    <a:pt x="25835" y="2946"/>
                  </a:cubicBezTo>
                  <a:cubicBezTo>
                    <a:pt x="27811" y="1716"/>
                    <a:pt x="29973" y="933"/>
                    <a:pt x="32210" y="523"/>
                  </a:cubicBezTo>
                  <a:cubicBezTo>
                    <a:pt x="33589" y="299"/>
                    <a:pt x="35006" y="150"/>
                    <a:pt x="36422" y="113"/>
                  </a:cubicBezTo>
                  <a:cubicBezTo>
                    <a:pt x="39144" y="1"/>
                    <a:pt x="41791" y="821"/>
                    <a:pt x="43990" y="2461"/>
                  </a:cubicBezTo>
                  <a:cubicBezTo>
                    <a:pt x="48128" y="5257"/>
                    <a:pt x="51073" y="9507"/>
                    <a:pt x="52229" y="14391"/>
                  </a:cubicBezTo>
                  <a:cubicBezTo>
                    <a:pt x="52341" y="15099"/>
                    <a:pt x="52453" y="15770"/>
                    <a:pt x="52490" y="16479"/>
                  </a:cubicBezTo>
                  <a:cubicBezTo>
                    <a:pt x="52565" y="16889"/>
                    <a:pt x="52565" y="17262"/>
                    <a:pt x="52602" y="17746"/>
                  </a:cubicBezTo>
                  <a:cubicBezTo>
                    <a:pt x="52826" y="17709"/>
                    <a:pt x="52975" y="17672"/>
                    <a:pt x="53124" y="17597"/>
                  </a:cubicBezTo>
                  <a:cubicBezTo>
                    <a:pt x="53534" y="17448"/>
                    <a:pt x="53944" y="17299"/>
                    <a:pt x="54354" y="17187"/>
                  </a:cubicBezTo>
                  <a:cubicBezTo>
                    <a:pt x="55249" y="16889"/>
                    <a:pt x="56255" y="17299"/>
                    <a:pt x="56665" y="18156"/>
                  </a:cubicBezTo>
                  <a:cubicBezTo>
                    <a:pt x="57225" y="19014"/>
                    <a:pt x="57411" y="20057"/>
                    <a:pt x="57262" y="21064"/>
                  </a:cubicBezTo>
                  <a:cubicBezTo>
                    <a:pt x="57075" y="22145"/>
                    <a:pt x="56554" y="23114"/>
                    <a:pt x="55808" y="23897"/>
                  </a:cubicBezTo>
                  <a:cubicBezTo>
                    <a:pt x="55025" y="24792"/>
                    <a:pt x="53981" y="25426"/>
                    <a:pt x="52826" y="25687"/>
                  </a:cubicBezTo>
                  <a:cubicBezTo>
                    <a:pt x="52117" y="25836"/>
                    <a:pt x="51372" y="25799"/>
                    <a:pt x="50663" y="25612"/>
                  </a:cubicBezTo>
                  <a:close/>
                  <a:moveTo>
                    <a:pt x="11855" y="40636"/>
                  </a:moveTo>
                  <a:cubicBezTo>
                    <a:pt x="11445" y="40748"/>
                    <a:pt x="11035" y="40860"/>
                    <a:pt x="10625" y="40934"/>
                  </a:cubicBezTo>
                  <a:cubicBezTo>
                    <a:pt x="9283" y="41195"/>
                    <a:pt x="7941" y="41531"/>
                    <a:pt x="6636" y="41978"/>
                  </a:cubicBezTo>
                  <a:cubicBezTo>
                    <a:pt x="6487" y="42053"/>
                    <a:pt x="6263" y="42053"/>
                    <a:pt x="6188" y="42314"/>
                  </a:cubicBezTo>
                  <a:cubicBezTo>
                    <a:pt x="6263" y="42314"/>
                    <a:pt x="6300" y="42351"/>
                    <a:pt x="6375" y="42351"/>
                  </a:cubicBezTo>
                  <a:cubicBezTo>
                    <a:pt x="8276" y="42239"/>
                    <a:pt x="9991" y="41531"/>
                    <a:pt x="11743" y="40897"/>
                  </a:cubicBezTo>
                  <a:cubicBezTo>
                    <a:pt x="11818" y="40897"/>
                    <a:pt x="11818" y="40711"/>
                    <a:pt x="11855" y="40636"/>
                  </a:cubicBezTo>
                  <a:cubicBezTo>
                    <a:pt x="11967" y="40673"/>
                    <a:pt x="12041" y="40673"/>
                    <a:pt x="12116" y="40711"/>
                  </a:cubicBezTo>
                  <a:cubicBezTo>
                    <a:pt x="12153" y="40711"/>
                    <a:pt x="12191" y="40711"/>
                    <a:pt x="12228" y="40711"/>
                  </a:cubicBezTo>
                  <a:cubicBezTo>
                    <a:pt x="12191" y="40673"/>
                    <a:pt x="12153" y="40636"/>
                    <a:pt x="12153" y="40636"/>
                  </a:cubicBezTo>
                  <a:cubicBezTo>
                    <a:pt x="12041" y="40636"/>
                    <a:pt x="11967" y="40636"/>
                    <a:pt x="11855" y="40636"/>
                  </a:cubicBezTo>
                  <a:close/>
                  <a:moveTo>
                    <a:pt x="19050" y="15360"/>
                  </a:moveTo>
                  <a:cubicBezTo>
                    <a:pt x="18826" y="15547"/>
                    <a:pt x="18864" y="15770"/>
                    <a:pt x="18864" y="15957"/>
                  </a:cubicBezTo>
                  <a:cubicBezTo>
                    <a:pt x="18901" y="17522"/>
                    <a:pt x="18789" y="19088"/>
                    <a:pt x="19162" y="20654"/>
                  </a:cubicBezTo>
                  <a:cubicBezTo>
                    <a:pt x="19199" y="20803"/>
                    <a:pt x="19199" y="20989"/>
                    <a:pt x="19236" y="21139"/>
                  </a:cubicBezTo>
                  <a:cubicBezTo>
                    <a:pt x="19460" y="23003"/>
                    <a:pt x="20094" y="24755"/>
                    <a:pt x="21026" y="26358"/>
                  </a:cubicBezTo>
                  <a:cubicBezTo>
                    <a:pt x="22778" y="29340"/>
                    <a:pt x="25686" y="31502"/>
                    <a:pt x="29078" y="32285"/>
                  </a:cubicBezTo>
                  <a:cubicBezTo>
                    <a:pt x="30532" y="32658"/>
                    <a:pt x="32023" y="32882"/>
                    <a:pt x="33552" y="32956"/>
                  </a:cubicBezTo>
                  <a:cubicBezTo>
                    <a:pt x="35155" y="33105"/>
                    <a:pt x="36758" y="33068"/>
                    <a:pt x="38361" y="32919"/>
                  </a:cubicBezTo>
                  <a:cubicBezTo>
                    <a:pt x="40374" y="32733"/>
                    <a:pt x="42313" y="32099"/>
                    <a:pt x="44065" y="31092"/>
                  </a:cubicBezTo>
                  <a:cubicBezTo>
                    <a:pt x="45892" y="29974"/>
                    <a:pt x="47532" y="28483"/>
                    <a:pt x="48799" y="26768"/>
                  </a:cubicBezTo>
                  <a:cubicBezTo>
                    <a:pt x="50067" y="25165"/>
                    <a:pt x="50962" y="23301"/>
                    <a:pt x="51409" y="21288"/>
                  </a:cubicBezTo>
                  <a:cubicBezTo>
                    <a:pt x="51483" y="21027"/>
                    <a:pt x="51521" y="20766"/>
                    <a:pt x="51558" y="20505"/>
                  </a:cubicBezTo>
                  <a:cubicBezTo>
                    <a:pt x="51558" y="20207"/>
                    <a:pt x="51744" y="19908"/>
                    <a:pt x="51595" y="19610"/>
                  </a:cubicBezTo>
                  <a:cubicBezTo>
                    <a:pt x="50551" y="19610"/>
                    <a:pt x="49508" y="19871"/>
                    <a:pt x="48576" y="20356"/>
                  </a:cubicBezTo>
                  <a:cubicBezTo>
                    <a:pt x="48501" y="20878"/>
                    <a:pt x="48427" y="21400"/>
                    <a:pt x="48277" y="21921"/>
                  </a:cubicBezTo>
                  <a:cubicBezTo>
                    <a:pt x="47830" y="23823"/>
                    <a:pt x="46749" y="25277"/>
                    <a:pt x="44810" y="25910"/>
                  </a:cubicBezTo>
                  <a:cubicBezTo>
                    <a:pt x="44475" y="26022"/>
                    <a:pt x="44102" y="26097"/>
                    <a:pt x="43729" y="26171"/>
                  </a:cubicBezTo>
                  <a:cubicBezTo>
                    <a:pt x="41381" y="26581"/>
                    <a:pt x="39032" y="25687"/>
                    <a:pt x="37504" y="23897"/>
                  </a:cubicBezTo>
                  <a:cubicBezTo>
                    <a:pt x="36385" y="22704"/>
                    <a:pt x="35789" y="21176"/>
                    <a:pt x="35826" y="19573"/>
                  </a:cubicBezTo>
                  <a:cubicBezTo>
                    <a:pt x="35826" y="19386"/>
                    <a:pt x="35789" y="19200"/>
                    <a:pt x="35751" y="19051"/>
                  </a:cubicBezTo>
                  <a:cubicBezTo>
                    <a:pt x="34969" y="18902"/>
                    <a:pt x="34148" y="18715"/>
                    <a:pt x="33365" y="18566"/>
                  </a:cubicBezTo>
                  <a:cubicBezTo>
                    <a:pt x="33291" y="18566"/>
                    <a:pt x="33216" y="18641"/>
                    <a:pt x="33067" y="18678"/>
                  </a:cubicBezTo>
                  <a:cubicBezTo>
                    <a:pt x="33030" y="18865"/>
                    <a:pt x="32993" y="19051"/>
                    <a:pt x="32955" y="19237"/>
                  </a:cubicBezTo>
                  <a:cubicBezTo>
                    <a:pt x="32769" y="19983"/>
                    <a:pt x="32545" y="20654"/>
                    <a:pt x="32247" y="21362"/>
                  </a:cubicBezTo>
                  <a:cubicBezTo>
                    <a:pt x="31017" y="24009"/>
                    <a:pt x="28109" y="25463"/>
                    <a:pt x="25238" y="24829"/>
                  </a:cubicBezTo>
                  <a:cubicBezTo>
                    <a:pt x="24083" y="24531"/>
                    <a:pt x="23039" y="24009"/>
                    <a:pt x="22144" y="23226"/>
                  </a:cubicBezTo>
                  <a:cubicBezTo>
                    <a:pt x="21846" y="22965"/>
                    <a:pt x="21511" y="22704"/>
                    <a:pt x="21212" y="22481"/>
                  </a:cubicBezTo>
                  <a:cubicBezTo>
                    <a:pt x="20951" y="22332"/>
                    <a:pt x="20728" y="22071"/>
                    <a:pt x="20616" y="21810"/>
                  </a:cubicBezTo>
                  <a:cubicBezTo>
                    <a:pt x="19907" y="20393"/>
                    <a:pt x="19647" y="18790"/>
                    <a:pt x="19907" y="17224"/>
                  </a:cubicBezTo>
                  <a:cubicBezTo>
                    <a:pt x="20019" y="16330"/>
                    <a:pt x="19535" y="15882"/>
                    <a:pt x="19050" y="15360"/>
                  </a:cubicBezTo>
                  <a:close/>
                  <a:moveTo>
                    <a:pt x="26916" y="50254"/>
                  </a:moveTo>
                  <a:cubicBezTo>
                    <a:pt x="27438" y="50329"/>
                    <a:pt x="27848" y="50403"/>
                    <a:pt x="28295" y="50478"/>
                  </a:cubicBezTo>
                  <a:cubicBezTo>
                    <a:pt x="31762" y="50776"/>
                    <a:pt x="35267" y="50925"/>
                    <a:pt x="38771" y="50851"/>
                  </a:cubicBezTo>
                  <a:cubicBezTo>
                    <a:pt x="39666" y="50813"/>
                    <a:pt x="40560" y="50664"/>
                    <a:pt x="41418" y="50366"/>
                  </a:cubicBezTo>
                  <a:cubicBezTo>
                    <a:pt x="41903" y="50291"/>
                    <a:pt x="42238" y="49844"/>
                    <a:pt x="42201" y="49359"/>
                  </a:cubicBezTo>
                  <a:cubicBezTo>
                    <a:pt x="42238" y="48353"/>
                    <a:pt x="42201" y="47346"/>
                    <a:pt x="42126" y="46340"/>
                  </a:cubicBezTo>
                  <a:cubicBezTo>
                    <a:pt x="41679" y="42500"/>
                    <a:pt x="40821" y="38697"/>
                    <a:pt x="39628" y="35044"/>
                  </a:cubicBezTo>
                  <a:cubicBezTo>
                    <a:pt x="39554" y="34708"/>
                    <a:pt x="39405" y="34410"/>
                    <a:pt x="39256" y="34112"/>
                  </a:cubicBezTo>
                  <a:cubicBezTo>
                    <a:pt x="38883" y="34261"/>
                    <a:pt x="38771" y="34559"/>
                    <a:pt x="38622" y="34783"/>
                  </a:cubicBezTo>
                  <a:cubicBezTo>
                    <a:pt x="38249" y="35417"/>
                    <a:pt x="37951" y="36013"/>
                    <a:pt x="37578" y="36647"/>
                  </a:cubicBezTo>
                  <a:cubicBezTo>
                    <a:pt x="37354" y="37169"/>
                    <a:pt x="36758" y="37318"/>
                    <a:pt x="36311" y="37057"/>
                  </a:cubicBezTo>
                  <a:cubicBezTo>
                    <a:pt x="36087" y="36945"/>
                    <a:pt x="35901" y="36833"/>
                    <a:pt x="35714" y="36684"/>
                  </a:cubicBezTo>
                  <a:cubicBezTo>
                    <a:pt x="35192" y="36274"/>
                    <a:pt x="34708" y="35790"/>
                    <a:pt x="34297" y="35230"/>
                  </a:cubicBezTo>
                  <a:cubicBezTo>
                    <a:pt x="34074" y="34858"/>
                    <a:pt x="33776" y="34485"/>
                    <a:pt x="33440" y="34224"/>
                  </a:cubicBezTo>
                  <a:cubicBezTo>
                    <a:pt x="33216" y="34410"/>
                    <a:pt x="32993" y="34597"/>
                    <a:pt x="32769" y="34820"/>
                  </a:cubicBezTo>
                  <a:cubicBezTo>
                    <a:pt x="32471" y="35156"/>
                    <a:pt x="32173" y="35566"/>
                    <a:pt x="31837" y="35901"/>
                  </a:cubicBezTo>
                  <a:cubicBezTo>
                    <a:pt x="31613" y="36162"/>
                    <a:pt x="31352" y="36423"/>
                    <a:pt x="31054" y="36684"/>
                  </a:cubicBezTo>
                  <a:cubicBezTo>
                    <a:pt x="30532" y="37169"/>
                    <a:pt x="29712" y="36983"/>
                    <a:pt x="29451" y="36349"/>
                  </a:cubicBezTo>
                  <a:cubicBezTo>
                    <a:pt x="29302" y="36125"/>
                    <a:pt x="29190" y="35864"/>
                    <a:pt x="29116" y="35603"/>
                  </a:cubicBezTo>
                  <a:cubicBezTo>
                    <a:pt x="29004" y="35081"/>
                    <a:pt x="28966" y="34559"/>
                    <a:pt x="28892" y="34037"/>
                  </a:cubicBezTo>
                  <a:cubicBezTo>
                    <a:pt x="28892" y="33888"/>
                    <a:pt x="28966" y="33702"/>
                    <a:pt x="28706" y="33553"/>
                  </a:cubicBezTo>
                  <a:cubicBezTo>
                    <a:pt x="28631" y="33739"/>
                    <a:pt x="28556" y="33926"/>
                    <a:pt x="28519" y="34112"/>
                  </a:cubicBezTo>
                  <a:cubicBezTo>
                    <a:pt x="28184" y="35901"/>
                    <a:pt x="27848" y="37728"/>
                    <a:pt x="27550" y="39555"/>
                  </a:cubicBezTo>
                  <a:cubicBezTo>
                    <a:pt x="27140" y="41754"/>
                    <a:pt x="26879" y="43991"/>
                    <a:pt x="26767" y="46265"/>
                  </a:cubicBezTo>
                  <a:cubicBezTo>
                    <a:pt x="26692" y="47607"/>
                    <a:pt x="26767" y="48949"/>
                    <a:pt x="26916" y="50254"/>
                  </a:cubicBezTo>
                  <a:close/>
                  <a:moveTo>
                    <a:pt x="33925" y="8948"/>
                  </a:moveTo>
                  <a:cubicBezTo>
                    <a:pt x="34670" y="9433"/>
                    <a:pt x="35528" y="9768"/>
                    <a:pt x="36460" y="9880"/>
                  </a:cubicBezTo>
                  <a:cubicBezTo>
                    <a:pt x="38025" y="10104"/>
                    <a:pt x="39666" y="10104"/>
                    <a:pt x="41269" y="9806"/>
                  </a:cubicBezTo>
                  <a:cubicBezTo>
                    <a:pt x="42424" y="9582"/>
                    <a:pt x="43655" y="9395"/>
                    <a:pt x="44810" y="9209"/>
                  </a:cubicBezTo>
                  <a:cubicBezTo>
                    <a:pt x="45295" y="9134"/>
                    <a:pt x="45519" y="9284"/>
                    <a:pt x="45481" y="9694"/>
                  </a:cubicBezTo>
                  <a:cubicBezTo>
                    <a:pt x="45481" y="10178"/>
                    <a:pt x="45593" y="10626"/>
                    <a:pt x="45854" y="11036"/>
                  </a:cubicBezTo>
                  <a:cubicBezTo>
                    <a:pt x="46824" y="12937"/>
                    <a:pt x="48240" y="14615"/>
                    <a:pt x="49955" y="15919"/>
                  </a:cubicBezTo>
                  <a:cubicBezTo>
                    <a:pt x="50328" y="16180"/>
                    <a:pt x="50738" y="16441"/>
                    <a:pt x="51148" y="16628"/>
                  </a:cubicBezTo>
                  <a:cubicBezTo>
                    <a:pt x="51297" y="16702"/>
                    <a:pt x="51446" y="16740"/>
                    <a:pt x="51595" y="16777"/>
                  </a:cubicBezTo>
                  <a:cubicBezTo>
                    <a:pt x="51595" y="16628"/>
                    <a:pt x="51633" y="16479"/>
                    <a:pt x="51633" y="16330"/>
                  </a:cubicBezTo>
                  <a:cubicBezTo>
                    <a:pt x="51483" y="14689"/>
                    <a:pt x="51073" y="13086"/>
                    <a:pt x="50402" y="11558"/>
                  </a:cubicBezTo>
                  <a:cubicBezTo>
                    <a:pt x="49172" y="8613"/>
                    <a:pt x="47234" y="6003"/>
                    <a:pt x="44773" y="3990"/>
                  </a:cubicBezTo>
                  <a:cubicBezTo>
                    <a:pt x="42275" y="1939"/>
                    <a:pt x="39554" y="784"/>
                    <a:pt x="36236" y="933"/>
                  </a:cubicBezTo>
                  <a:cubicBezTo>
                    <a:pt x="33254" y="1082"/>
                    <a:pt x="30383" y="1529"/>
                    <a:pt x="27662" y="2909"/>
                  </a:cubicBezTo>
                  <a:cubicBezTo>
                    <a:pt x="26618" y="3431"/>
                    <a:pt x="25574" y="3953"/>
                    <a:pt x="24828" y="4922"/>
                  </a:cubicBezTo>
                  <a:cubicBezTo>
                    <a:pt x="24567" y="5295"/>
                    <a:pt x="24232" y="5630"/>
                    <a:pt x="23859" y="5928"/>
                  </a:cubicBezTo>
                  <a:cubicBezTo>
                    <a:pt x="22815" y="6711"/>
                    <a:pt x="22144" y="7792"/>
                    <a:pt x="21473" y="8874"/>
                  </a:cubicBezTo>
                  <a:cubicBezTo>
                    <a:pt x="21324" y="9023"/>
                    <a:pt x="21324" y="9209"/>
                    <a:pt x="21436" y="9395"/>
                  </a:cubicBezTo>
                  <a:cubicBezTo>
                    <a:pt x="22182" y="9545"/>
                    <a:pt x="23002" y="9545"/>
                    <a:pt x="23747" y="9433"/>
                  </a:cubicBezTo>
                  <a:cubicBezTo>
                    <a:pt x="26208" y="9134"/>
                    <a:pt x="28631" y="8874"/>
                    <a:pt x="31054" y="8501"/>
                  </a:cubicBezTo>
                  <a:cubicBezTo>
                    <a:pt x="33664" y="8128"/>
                    <a:pt x="36199" y="7494"/>
                    <a:pt x="38659" y="6599"/>
                  </a:cubicBezTo>
                  <a:cubicBezTo>
                    <a:pt x="38734" y="6562"/>
                    <a:pt x="38846" y="6525"/>
                    <a:pt x="38957" y="6525"/>
                  </a:cubicBezTo>
                  <a:cubicBezTo>
                    <a:pt x="39181" y="6413"/>
                    <a:pt x="39442" y="6525"/>
                    <a:pt x="39554" y="6749"/>
                  </a:cubicBezTo>
                  <a:cubicBezTo>
                    <a:pt x="39628" y="6972"/>
                    <a:pt x="39517" y="7233"/>
                    <a:pt x="39293" y="7308"/>
                  </a:cubicBezTo>
                  <a:cubicBezTo>
                    <a:pt x="38771" y="7531"/>
                    <a:pt x="38212" y="7718"/>
                    <a:pt x="37690" y="7904"/>
                  </a:cubicBezTo>
                  <a:cubicBezTo>
                    <a:pt x="36646" y="8203"/>
                    <a:pt x="35602" y="8426"/>
                    <a:pt x="34558" y="8724"/>
                  </a:cubicBezTo>
                  <a:cubicBezTo>
                    <a:pt x="34335" y="8762"/>
                    <a:pt x="34148" y="8836"/>
                    <a:pt x="33925" y="8948"/>
                  </a:cubicBezTo>
                  <a:close/>
                  <a:moveTo>
                    <a:pt x="895" y="24867"/>
                  </a:moveTo>
                  <a:cubicBezTo>
                    <a:pt x="932" y="25389"/>
                    <a:pt x="969" y="25910"/>
                    <a:pt x="1007" y="26395"/>
                  </a:cubicBezTo>
                  <a:cubicBezTo>
                    <a:pt x="1193" y="27849"/>
                    <a:pt x="1342" y="29266"/>
                    <a:pt x="1566" y="30682"/>
                  </a:cubicBezTo>
                  <a:cubicBezTo>
                    <a:pt x="1752" y="32099"/>
                    <a:pt x="1939" y="33627"/>
                    <a:pt x="2237" y="35044"/>
                  </a:cubicBezTo>
                  <a:cubicBezTo>
                    <a:pt x="2610" y="36759"/>
                    <a:pt x="3057" y="38436"/>
                    <a:pt x="3281" y="40189"/>
                  </a:cubicBezTo>
                  <a:cubicBezTo>
                    <a:pt x="3281" y="40375"/>
                    <a:pt x="3281" y="40599"/>
                    <a:pt x="3504" y="40673"/>
                  </a:cubicBezTo>
                  <a:cubicBezTo>
                    <a:pt x="3728" y="40524"/>
                    <a:pt x="4026" y="40412"/>
                    <a:pt x="4325" y="40375"/>
                  </a:cubicBezTo>
                  <a:cubicBezTo>
                    <a:pt x="4884" y="40338"/>
                    <a:pt x="5443" y="40189"/>
                    <a:pt x="5965" y="40002"/>
                  </a:cubicBezTo>
                  <a:cubicBezTo>
                    <a:pt x="8537" y="39182"/>
                    <a:pt x="11147" y="38548"/>
                    <a:pt x="13794" y="38064"/>
                  </a:cubicBezTo>
                  <a:cubicBezTo>
                    <a:pt x="14353" y="37952"/>
                    <a:pt x="14949" y="37915"/>
                    <a:pt x="15583" y="37840"/>
                  </a:cubicBezTo>
                  <a:lnTo>
                    <a:pt x="15583" y="37281"/>
                  </a:lnTo>
                  <a:lnTo>
                    <a:pt x="14651" y="37281"/>
                  </a:lnTo>
                  <a:cubicBezTo>
                    <a:pt x="14241" y="37281"/>
                    <a:pt x="13831" y="37169"/>
                    <a:pt x="13495" y="36983"/>
                  </a:cubicBezTo>
                  <a:cubicBezTo>
                    <a:pt x="12638" y="36461"/>
                    <a:pt x="12452" y="35864"/>
                    <a:pt x="12862" y="34932"/>
                  </a:cubicBezTo>
                  <a:cubicBezTo>
                    <a:pt x="12936" y="34746"/>
                    <a:pt x="13048" y="34597"/>
                    <a:pt x="13160" y="34410"/>
                  </a:cubicBezTo>
                  <a:cubicBezTo>
                    <a:pt x="13383" y="34037"/>
                    <a:pt x="13831" y="33814"/>
                    <a:pt x="14278" y="33888"/>
                  </a:cubicBezTo>
                  <a:cubicBezTo>
                    <a:pt x="14427" y="33926"/>
                    <a:pt x="14614" y="34037"/>
                    <a:pt x="14763" y="33739"/>
                  </a:cubicBezTo>
                  <a:cubicBezTo>
                    <a:pt x="14614" y="32285"/>
                    <a:pt x="14465" y="30757"/>
                    <a:pt x="14315" y="29228"/>
                  </a:cubicBezTo>
                  <a:cubicBezTo>
                    <a:pt x="14129" y="27700"/>
                    <a:pt x="13831" y="26060"/>
                    <a:pt x="13644" y="24457"/>
                  </a:cubicBezTo>
                  <a:cubicBezTo>
                    <a:pt x="13570" y="23897"/>
                    <a:pt x="13309" y="23413"/>
                    <a:pt x="12936" y="23040"/>
                  </a:cubicBezTo>
                  <a:cubicBezTo>
                    <a:pt x="12601" y="22779"/>
                    <a:pt x="12191" y="22667"/>
                    <a:pt x="11780" y="22704"/>
                  </a:cubicBezTo>
                  <a:lnTo>
                    <a:pt x="10886" y="22704"/>
                  </a:lnTo>
                  <a:cubicBezTo>
                    <a:pt x="9059" y="22779"/>
                    <a:pt x="7232" y="23040"/>
                    <a:pt x="5443" y="23525"/>
                  </a:cubicBezTo>
                  <a:cubicBezTo>
                    <a:pt x="4511" y="23785"/>
                    <a:pt x="3542" y="24009"/>
                    <a:pt x="2572" y="24158"/>
                  </a:cubicBezTo>
                  <a:cubicBezTo>
                    <a:pt x="1976" y="24233"/>
                    <a:pt x="1417" y="24494"/>
                    <a:pt x="895" y="24867"/>
                  </a:cubicBezTo>
                  <a:close/>
                  <a:moveTo>
                    <a:pt x="26581" y="24084"/>
                  </a:moveTo>
                  <a:cubicBezTo>
                    <a:pt x="27065" y="24009"/>
                    <a:pt x="27513" y="23972"/>
                    <a:pt x="27997" y="23860"/>
                  </a:cubicBezTo>
                  <a:cubicBezTo>
                    <a:pt x="30458" y="23264"/>
                    <a:pt x="31800" y="21139"/>
                    <a:pt x="32173" y="18753"/>
                  </a:cubicBezTo>
                  <a:cubicBezTo>
                    <a:pt x="32210" y="18417"/>
                    <a:pt x="32023" y="18156"/>
                    <a:pt x="32023" y="17858"/>
                  </a:cubicBezTo>
                  <a:cubicBezTo>
                    <a:pt x="31986" y="17597"/>
                    <a:pt x="32210" y="17224"/>
                    <a:pt x="32135" y="16889"/>
                  </a:cubicBezTo>
                  <a:cubicBezTo>
                    <a:pt x="32023" y="15248"/>
                    <a:pt x="31091" y="13794"/>
                    <a:pt x="29675" y="12974"/>
                  </a:cubicBezTo>
                  <a:cubicBezTo>
                    <a:pt x="28295" y="12154"/>
                    <a:pt x="26655" y="11893"/>
                    <a:pt x="25089" y="12229"/>
                  </a:cubicBezTo>
                  <a:cubicBezTo>
                    <a:pt x="24344" y="12415"/>
                    <a:pt x="23635" y="12788"/>
                    <a:pt x="23076" y="13310"/>
                  </a:cubicBezTo>
                  <a:cubicBezTo>
                    <a:pt x="22442" y="13944"/>
                    <a:pt x="21883" y="14689"/>
                    <a:pt x="21511" y="15509"/>
                  </a:cubicBezTo>
                  <a:cubicBezTo>
                    <a:pt x="20802" y="16777"/>
                    <a:pt x="20579" y="18268"/>
                    <a:pt x="20839" y="19685"/>
                  </a:cubicBezTo>
                  <a:cubicBezTo>
                    <a:pt x="20951" y="20430"/>
                    <a:pt x="21287" y="21101"/>
                    <a:pt x="21771" y="21661"/>
                  </a:cubicBezTo>
                  <a:cubicBezTo>
                    <a:pt x="22405" y="22369"/>
                    <a:pt x="23188" y="23003"/>
                    <a:pt x="24046" y="23450"/>
                  </a:cubicBezTo>
                  <a:cubicBezTo>
                    <a:pt x="24828" y="23860"/>
                    <a:pt x="25686" y="24084"/>
                    <a:pt x="26581" y="24084"/>
                  </a:cubicBezTo>
                  <a:close/>
                  <a:moveTo>
                    <a:pt x="20429" y="15509"/>
                  </a:moveTo>
                  <a:cubicBezTo>
                    <a:pt x="20541" y="15360"/>
                    <a:pt x="20616" y="15248"/>
                    <a:pt x="20690" y="15137"/>
                  </a:cubicBezTo>
                  <a:cubicBezTo>
                    <a:pt x="20989" y="14652"/>
                    <a:pt x="21250" y="14167"/>
                    <a:pt x="21548" y="13683"/>
                  </a:cubicBezTo>
                  <a:cubicBezTo>
                    <a:pt x="22331" y="12452"/>
                    <a:pt x="23561" y="11632"/>
                    <a:pt x="24978" y="11371"/>
                  </a:cubicBezTo>
                  <a:cubicBezTo>
                    <a:pt x="26170" y="11148"/>
                    <a:pt x="27401" y="11185"/>
                    <a:pt x="28556" y="11558"/>
                  </a:cubicBezTo>
                  <a:cubicBezTo>
                    <a:pt x="31129" y="12341"/>
                    <a:pt x="32620" y="14055"/>
                    <a:pt x="33030" y="16702"/>
                  </a:cubicBezTo>
                  <a:cubicBezTo>
                    <a:pt x="33067" y="17001"/>
                    <a:pt x="33105" y="17262"/>
                    <a:pt x="33179" y="17522"/>
                  </a:cubicBezTo>
                  <a:cubicBezTo>
                    <a:pt x="33999" y="17858"/>
                    <a:pt x="34931" y="18007"/>
                    <a:pt x="35826" y="18007"/>
                  </a:cubicBezTo>
                  <a:cubicBezTo>
                    <a:pt x="35863" y="17858"/>
                    <a:pt x="35901" y="17746"/>
                    <a:pt x="35975" y="17597"/>
                  </a:cubicBezTo>
                  <a:cubicBezTo>
                    <a:pt x="36311" y="15770"/>
                    <a:pt x="37615" y="14279"/>
                    <a:pt x="39405" y="13720"/>
                  </a:cubicBezTo>
                  <a:cubicBezTo>
                    <a:pt x="40710" y="13273"/>
                    <a:pt x="42089" y="13086"/>
                    <a:pt x="43468" y="13161"/>
                  </a:cubicBezTo>
                  <a:cubicBezTo>
                    <a:pt x="44139" y="13198"/>
                    <a:pt x="44810" y="13384"/>
                    <a:pt x="45370" y="13794"/>
                  </a:cubicBezTo>
                  <a:cubicBezTo>
                    <a:pt x="47122" y="14950"/>
                    <a:pt x="48277" y="16516"/>
                    <a:pt x="48501" y="18678"/>
                  </a:cubicBezTo>
                  <a:cubicBezTo>
                    <a:pt x="48501" y="18865"/>
                    <a:pt x="48576" y="19014"/>
                    <a:pt x="48613" y="19237"/>
                  </a:cubicBezTo>
                  <a:cubicBezTo>
                    <a:pt x="49545" y="19014"/>
                    <a:pt x="50440" y="18827"/>
                    <a:pt x="51297" y="18604"/>
                  </a:cubicBezTo>
                  <a:cubicBezTo>
                    <a:pt x="51670" y="18492"/>
                    <a:pt x="51707" y="18343"/>
                    <a:pt x="51633" y="17821"/>
                  </a:cubicBezTo>
                  <a:cubicBezTo>
                    <a:pt x="48128" y="16330"/>
                    <a:pt x="46003" y="13534"/>
                    <a:pt x="44475" y="10141"/>
                  </a:cubicBezTo>
                  <a:cubicBezTo>
                    <a:pt x="43543" y="10290"/>
                    <a:pt x="42611" y="10439"/>
                    <a:pt x="41679" y="10626"/>
                  </a:cubicBezTo>
                  <a:cubicBezTo>
                    <a:pt x="40374" y="10887"/>
                    <a:pt x="39069" y="10961"/>
                    <a:pt x="37765" y="10887"/>
                  </a:cubicBezTo>
                  <a:cubicBezTo>
                    <a:pt x="36572" y="10849"/>
                    <a:pt x="35416" y="10588"/>
                    <a:pt x="34335" y="10141"/>
                  </a:cubicBezTo>
                  <a:cubicBezTo>
                    <a:pt x="33701" y="9843"/>
                    <a:pt x="33105" y="9507"/>
                    <a:pt x="32433" y="9134"/>
                  </a:cubicBezTo>
                  <a:cubicBezTo>
                    <a:pt x="32135" y="9209"/>
                    <a:pt x="31837" y="9284"/>
                    <a:pt x="31501" y="9321"/>
                  </a:cubicBezTo>
                  <a:cubicBezTo>
                    <a:pt x="29675" y="9582"/>
                    <a:pt x="27848" y="9843"/>
                    <a:pt x="26021" y="10066"/>
                  </a:cubicBezTo>
                  <a:cubicBezTo>
                    <a:pt x="24754" y="10253"/>
                    <a:pt x="23486" y="10365"/>
                    <a:pt x="22219" y="10327"/>
                  </a:cubicBezTo>
                  <a:lnTo>
                    <a:pt x="20802" y="10253"/>
                  </a:lnTo>
                  <a:cubicBezTo>
                    <a:pt x="20131" y="11297"/>
                    <a:pt x="19609" y="12378"/>
                    <a:pt x="19274" y="13571"/>
                  </a:cubicBezTo>
                  <a:cubicBezTo>
                    <a:pt x="19236" y="13720"/>
                    <a:pt x="19274" y="13869"/>
                    <a:pt x="19348" y="14018"/>
                  </a:cubicBezTo>
                  <a:cubicBezTo>
                    <a:pt x="19647" y="14577"/>
                    <a:pt x="19982" y="15062"/>
                    <a:pt x="20392" y="15509"/>
                  </a:cubicBezTo>
                  <a:close/>
                  <a:moveTo>
                    <a:pt x="36795" y="19014"/>
                  </a:moveTo>
                  <a:cubicBezTo>
                    <a:pt x="36646" y="20244"/>
                    <a:pt x="36982" y="21511"/>
                    <a:pt x="37727" y="22518"/>
                  </a:cubicBezTo>
                  <a:cubicBezTo>
                    <a:pt x="37839" y="22593"/>
                    <a:pt x="37914" y="22742"/>
                    <a:pt x="37951" y="22853"/>
                  </a:cubicBezTo>
                  <a:cubicBezTo>
                    <a:pt x="38100" y="23301"/>
                    <a:pt x="38398" y="23674"/>
                    <a:pt x="38808" y="23935"/>
                  </a:cubicBezTo>
                  <a:cubicBezTo>
                    <a:pt x="40188" y="25053"/>
                    <a:pt x="41977" y="25538"/>
                    <a:pt x="43729" y="25239"/>
                  </a:cubicBezTo>
                  <a:cubicBezTo>
                    <a:pt x="46152" y="24867"/>
                    <a:pt x="47867" y="22630"/>
                    <a:pt x="47532" y="20169"/>
                  </a:cubicBezTo>
                  <a:cubicBezTo>
                    <a:pt x="47495" y="20057"/>
                    <a:pt x="47495" y="19908"/>
                    <a:pt x="47569" y="19797"/>
                  </a:cubicBezTo>
                  <a:cubicBezTo>
                    <a:pt x="47718" y="19386"/>
                    <a:pt x="47718" y="18939"/>
                    <a:pt x="47606" y="18492"/>
                  </a:cubicBezTo>
                  <a:cubicBezTo>
                    <a:pt x="47383" y="17001"/>
                    <a:pt x="46525" y="15658"/>
                    <a:pt x="45295" y="14764"/>
                  </a:cubicBezTo>
                  <a:cubicBezTo>
                    <a:pt x="44699" y="14316"/>
                    <a:pt x="43990" y="14055"/>
                    <a:pt x="43245" y="14055"/>
                  </a:cubicBezTo>
                  <a:cubicBezTo>
                    <a:pt x="42499" y="14055"/>
                    <a:pt x="41753" y="14130"/>
                    <a:pt x="41008" y="14205"/>
                  </a:cubicBezTo>
                  <a:cubicBezTo>
                    <a:pt x="40113" y="14316"/>
                    <a:pt x="39256" y="14652"/>
                    <a:pt x="38510" y="15174"/>
                  </a:cubicBezTo>
                  <a:cubicBezTo>
                    <a:pt x="37429" y="15882"/>
                    <a:pt x="36758" y="17150"/>
                    <a:pt x="36795" y="18454"/>
                  </a:cubicBezTo>
                  <a:cubicBezTo>
                    <a:pt x="36795" y="18641"/>
                    <a:pt x="36795" y="18827"/>
                    <a:pt x="36795" y="19014"/>
                  </a:cubicBezTo>
                  <a:close/>
                  <a:moveTo>
                    <a:pt x="30681" y="57076"/>
                  </a:moveTo>
                  <a:cubicBezTo>
                    <a:pt x="30793" y="56815"/>
                    <a:pt x="30868" y="56592"/>
                    <a:pt x="30942" y="56368"/>
                  </a:cubicBezTo>
                  <a:cubicBezTo>
                    <a:pt x="31166" y="55548"/>
                    <a:pt x="31390" y="54728"/>
                    <a:pt x="31576" y="53945"/>
                  </a:cubicBezTo>
                  <a:cubicBezTo>
                    <a:pt x="31613" y="53498"/>
                    <a:pt x="31949" y="53199"/>
                    <a:pt x="32396" y="53199"/>
                  </a:cubicBezTo>
                  <a:cubicBezTo>
                    <a:pt x="32806" y="53162"/>
                    <a:pt x="33179" y="53087"/>
                    <a:pt x="33589" y="53050"/>
                  </a:cubicBezTo>
                  <a:cubicBezTo>
                    <a:pt x="34596" y="53013"/>
                    <a:pt x="35602" y="52938"/>
                    <a:pt x="36609" y="52864"/>
                  </a:cubicBezTo>
                  <a:cubicBezTo>
                    <a:pt x="37019" y="52864"/>
                    <a:pt x="37466" y="52826"/>
                    <a:pt x="37914" y="52826"/>
                  </a:cubicBezTo>
                  <a:cubicBezTo>
                    <a:pt x="38324" y="52826"/>
                    <a:pt x="38473" y="52938"/>
                    <a:pt x="38622" y="53386"/>
                  </a:cubicBezTo>
                  <a:cubicBezTo>
                    <a:pt x="38808" y="54131"/>
                    <a:pt x="39032" y="54877"/>
                    <a:pt x="39218" y="55622"/>
                  </a:cubicBezTo>
                  <a:cubicBezTo>
                    <a:pt x="39330" y="55921"/>
                    <a:pt x="39442" y="56256"/>
                    <a:pt x="39591" y="56554"/>
                  </a:cubicBezTo>
                  <a:cubicBezTo>
                    <a:pt x="39964" y="57225"/>
                    <a:pt x="40262" y="57337"/>
                    <a:pt x="41008" y="57151"/>
                  </a:cubicBezTo>
                  <a:cubicBezTo>
                    <a:pt x="41753" y="56965"/>
                    <a:pt x="42499" y="56778"/>
                    <a:pt x="43245" y="56592"/>
                  </a:cubicBezTo>
                  <a:cubicBezTo>
                    <a:pt x="43356" y="56554"/>
                    <a:pt x="43468" y="56480"/>
                    <a:pt x="43580" y="56443"/>
                  </a:cubicBezTo>
                  <a:cubicBezTo>
                    <a:pt x="43468" y="54579"/>
                    <a:pt x="42574" y="52155"/>
                    <a:pt x="41679" y="51186"/>
                  </a:cubicBezTo>
                  <a:cubicBezTo>
                    <a:pt x="40188" y="51634"/>
                    <a:pt x="38659" y="51820"/>
                    <a:pt x="37131" y="51708"/>
                  </a:cubicBezTo>
                  <a:cubicBezTo>
                    <a:pt x="34186" y="51671"/>
                    <a:pt x="31203" y="51596"/>
                    <a:pt x="28258" y="51335"/>
                  </a:cubicBezTo>
                  <a:lnTo>
                    <a:pt x="27699" y="51335"/>
                  </a:lnTo>
                  <a:cubicBezTo>
                    <a:pt x="27102" y="52976"/>
                    <a:pt x="26692" y="54690"/>
                    <a:pt x="26431" y="56405"/>
                  </a:cubicBezTo>
                  <a:cubicBezTo>
                    <a:pt x="27774" y="56927"/>
                    <a:pt x="29227" y="57151"/>
                    <a:pt x="30681" y="57076"/>
                  </a:cubicBezTo>
                  <a:close/>
                  <a:moveTo>
                    <a:pt x="51223" y="24755"/>
                  </a:moveTo>
                  <a:cubicBezTo>
                    <a:pt x="51782" y="24904"/>
                    <a:pt x="52378" y="24904"/>
                    <a:pt x="52975" y="24717"/>
                  </a:cubicBezTo>
                  <a:cubicBezTo>
                    <a:pt x="54503" y="24233"/>
                    <a:pt x="55696" y="23077"/>
                    <a:pt x="56218" y="21549"/>
                  </a:cubicBezTo>
                  <a:cubicBezTo>
                    <a:pt x="56554" y="20617"/>
                    <a:pt x="56479" y="19573"/>
                    <a:pt x="55994" y="18715"/>
                  </a:cubicBezTo>
                  <a:cubicBezTo>
                    <a:pt x="55771" y="18082"/>
                    <a:pt x="55025" y="17783"/>
                    <a:pt x="54429" y="18044"/>
                  </a:cubicBezTo>
                  <a:cubicBezTo>
                    <a:pt x="54168" y="18119"/>
                    <a:pt x="53907" y="18231"/>
                    <a:pt x="53683" y="18305"/>
                  </a:cubicBezTo>
                  <a:cubicBezTo>
                    <a:pt x="52975" y="18566"/>
                    <a:pt x="52527" y="19200"/>
                    <a:pt x="52490" y="19908"/>
                  </a:cubicBezTo>
                  <a:cubicBezTo>
                    <a:pt x="52378" y="21400"/>
                    <a:pt x="52005" y="22816"/>
                    <a:pt x="51409" y="24196"/>
                  </a:cubicBezTo>
                  <a:cubicBezTo>
                    <a:pt x="51334" y="24382"/>
                    <a:pt x="51260" y="24568"/>
                    <a:pt x="51223" y="24792"/>
                  </a:cubicBezTo>
                  <a:close/>
                  <a:moveTo>
                    <a:pt x="56106" y="50291"/>
                  </a:moveTo>
                  <a:cubicBezTo>
                    <a:pt x="55883" y="50030"/>
                    <a:pt x="55808" y="49844"/>
                    <a:pt x="55622" y="49732"/>
                  </a:cubicBezTo>
                  <a:cubicBezTo>
                    <a:pt x="54876" y="49248"/>
                    <a:pt x="53981" y="48987"/>
                    <a:pt x="53049" y="49024"/>
                  </a:cubicBezTo>
                  <a:cubicBezTo>
                    <a:pt x="52676" y="48987"/>
                    <a:pt x="52341" y="49173"/>
                    <a:pt x="52117" y="49471"/>
                  </a:cubicBezTo>
                  <a:cubicBezTo>
                    <a:pt x="52043" y="49620"/>
                    <a:pt x="51894" y="49695"/>
                    <a:pt x="51744" y="49695"/>
                  </a:cubicBezTo>
                  <a:cubicBezTo>
                    <a:pt x="51334" y="49509"/>
                    <a:pt x="51073" y="49732"/>
                    <a:pt x="50850" y="49993"/>
                  </a:cubicBezTo>
                  <a:cubicBezTo>
                    <a:pt x="50216" y="50552"/>
                    <a:pt x="49731" y="51261"/>
                    <a:pt x="49433" y="52044"/>
                  </a:cubicBezTo>
                  <a:cubicBezTo>
                    <a:pt x="49359" y="52267"/>
                    <a:pt x="49321" y="52454"/>
                    <a:pt x="49321" y="52677"/>
                  </a:cubicBezTo>
                  <a:cubicBezTo>
                    <a:pt x="49582" y="52379"/>
                    <a:pt x="49769" y="52193"/>
                    <a:pt x="49880" y="52044"/>
                  </a:cubicBezTo>
                  <a:cubicBezTo>
                    <a:pt x="50030" y="51857"/>
                    <a:pt x="50179" y="51671"/>
                    <a:pt x="50328" y="51484"/>
                  </a:cubicBezTo>
                  <a:cubicBezTo>
                    <a:pt x="50477" y="51298"/>
                    <a:pt x="50738" y="51186"/>
                    <a:pt x="50924" y="51261"/>
                  </a:cubicBezTo>
                  <a:cubicBezTo>
                    <a:pt x="51148" y="51373"/>
                    <a:pt x="51185" y="51559"/>
                    <a:pt x="51148" y="51783"/>
                  </a:cubicBezTo>
                  <a:cubicBezTo>
                    <a:pt x="51148" y="51969"/>
                    <a:pt x="51073" y="52305"/>
                    <a:pt x="51073" y="52566"/>
                  </a:cubicBezTo>
                  <a:cubicBezTo>
                    <a:pt x="51036" y="53050"/>
                    <a:pt x="51036" y="53050"/>
                    <a:pt x="51334" y="53684"/>
                  </a:cubicBezTo>
                  <a:cubicBezTo>
                    <a:pt x="51446" y="53274"/>
                    <a:pt x="51483" y="52938"/>
                    <a:pt x="51595" y="52640"/>
                  </a:cubicBezTo>
                  <a:cubicBezTo>
                    <a:pt x="51707" y="52305"/>
                    <a:pt x="52155" y="52230"/>
                    <a:pt x="52378" y="52491"/>
                  </a:cubicBezTo>
                  <a:cubicBezTo>
                    <a:pt x="52639" y="52789"/>
                    <a:pt x="52863" y="53162"/>
                    <a:pt x="53124" y="53460"/>
                  </a:cubicBezTo>
                  <a:cubicBezTo>
                    <a:pt x="53198" y="53535"/>
                    <a:pt x="53385" y="53572"/>
                    <a:pt x="53497" y="53647"/>
                  </a:cubicBezTo>
                  <a:cubicBezTo>
                    <a:pt x="53608" y="53348"/>
                    <a:pt x="53571" y="53050"/>
                    <a:pt x="53422" y="52826"/>
                  </a:cubicBezTo>
                  <a:cubicBezTo>
                    <a:pt x="53310" y="52454"/>
                    <a:pt x="53385" y="52230"/>
                    <a:pt x="53608" y="52118"/>
                  </a:cubicBezTo>
                  <a:cubicBezTo>
                    <a:pt x="53832" y="52006"/>
                    <a:pt x="54056" y="52155"/>
                    <a:pt x="54205" y="52342"/>
                  </a:cubicBezTo>
                  <a:cubicBezTo>
                    <a:pt x="54466" y="52715"/>
                    <a:pt x="54876" y="52901"/>
                    <a:pt x="55323" y="52864"/>
                  </a:cubicBezTo>
                  <a:cubicBezTo>
                    <a:pt x="55472" y="52640"/>
                    <a:pt x="55547" y="52379"/>
                    <a:pt x="55472" y="52081"/>
                  </a:cubicBezTo>
                  <a:cubicBezTo>
                    <a:pt x="55398" y="51783"/>
                    <a:pt x="55323" y="51522"/>
                    <a:pt x="55249" y="51223"/>
                  </a:cubicBezTo>
                  <a:cubicBezTo>
                    <a:pt x="55211" y="51037"/>
                    <a:pt x="55211" y="50851"/>
                    <a:pt x="55174" y="50627"/>
                  </a:cubicBezTo>
                  <a:close/>
                  <a:moveTo>
                    <a:pt x="18155" y="20095"/>
                  </a:moveTo>
                  <a:cubicBezTo>
                    <a:pt x="18118" y="18976"/>
                    <a:pt x="18081" y="17970"/>
                    <a:pt x="18043" y="16963"/>
                  </a:cubicBezTo>
                  <a:cubicBezTo>
                    <a:pt x="17969" y="15957"/>
                    <a:pt x="18043" y="14913"/>
                    <a:pt x="18193" y="13906"/>
                  </a:cubicBezTo>
                  <a:cubicBezTo>
                    <a:pt x="17932" y="13645"/>
                    <a:pt x="17633" y="13422"/>
                    <a:pt x="17261" y="13310"/>
                  </a:cubicBezTo>
                  <a:cubicBezTo>
                    <a:pt x="16291" y="12900"/>
                    <a:pt x="15769" y="13459"/>
                    <a:pt x="15471" y="14093"/>
                  </a:cubicBezTo>
                  <a:cubicBezTo>
                    <a:pt x="15397" y="14242"/>
                    <a:pt x="15322" y="14466"/>
                    <a:pt x="15285" y="14652"/>
                  </a:cubicBezTo>
                  <a:cubicBezTo>
                    <a:pt x="15173" y="15323"/>
                    <a:pt x="15210" y="16069"/>
                    <a:pt x="15397" y="16740"/>
                  </a:cubicBezTo>
                  <a:cubicBezTo>
                    <a:pt x="15732" y="17709"/>
                    <a:pt x="16291" y="18641"/>
                    <a:pt x="17000" y="19386"/>
                  </a:cubicBezTo>
                  <a:cubicBezTo>
                    <a:pt x="17298" y="19722"/>
                    <a:pt x="17708" y="19983"/>
                    <a:pt x="18155" y="20095"/>
                  </a:cubicBezTo>
                  <a:close/>
                  <a:moveTo>
                    <a:pt x="23598" y="62109"/>
                  </a:moveTo>
                  <a:cubicBezTo>
                    <a:pt x="22703" y="62109"/>
                    <a:pt x="22182" y="62407"/>
                    <a:pt x="21883" y="63004"/>
                  </a:cubicBezTo>
                  <a:cubicBezTo>
                    <a:pt x="21511" y="63787"/>
                    <a:pt x="21846" y="64458"/>
                    <a:pt x="22703" y="64532"/>
                  </a:cubicBezTo>
                  <a:cubicBezTo>
                    <a:pt x="23524" y="64570"/>
                    <a:pt x="24306" y="64532"/>
                    <a:pt x="25127" y="64458"/>
                  </a:cubicBezTo>
                  <a:cubicBezTo>
                    <a:pt x="25499" y="64421"/>
                    <a:pt x="25910" y="64271"/>
                    <a:pt x="26245" y="64122"/>
                  </a:cubicBezTo>
                  <a:cubicBezTo>
                    <a:pt x="26618" y="63936"/>
                    <a:pt x="26692" y="63451"/>
                    <a:pt x="26431" y="63190"/>
                  </a:cubicBezTo>
                  <a:cubicBezTo>
                    <a:pt x="26320" y="63078"/>
                    <a:pt x="26245" y="63004"/>
                    <a:pt x="26133" y="62929"/>
                  </a:cubicBezTo>
                  <a:cubicBezTo>
                    <a:pt x="25350" y="62445"/>
                    <a:pt x="24456" y="62184"/>
                    <a:pt x="23561" y="62146"/>
                  </a:cubicBezTo>
                  <a:close/>
                  <a:moveTo>
                    <a:pt x="49657" y="58978"/>
                  </a:moveTo>
                  <a:cubicBezTo>
                    <a:pt x="49545" y="58940"/>
                    <a:pt x="49470" y="58940"/>
                    <a:pt x="49396" y="58940"/>
                  </a:cubicBezTo>
                  <a:cubicBezTo>
                    <a:pt x="48837" y="59015"/>
                    <a:pt x="48315" y="59350"/>
                    <a:pt x="48016" y="59835"/>
                  </a:cubicBezTo>
                  <a:cubicBezTo>
                    <a:pt x="47532" y="60506"/>
                    <a:pt x="47234" y="61326"/>
                    <a:pt x="47159" y="62146"/>
                  </a:cubicBezTo>
                  <a:cubicBezTo>
                    <a:pt x="47159" y="62370"/>
                    <a:pt x="47308" y="62557"/>
                    <a:pt x="47532" y="62631"/>
                  </a:cubicBezTo>
                  <a:cubicBezTo>
                    <a:pt x="48166" y="62855"/>
                    <a:pt x="48911" y="62631"/>
                    <a:pt x="49284" y="62035"/>
                  </a:cubicBezTo>
                  <a:cubicBezTo>
                    <a:pt x="49918" y="61140"/>
                    <a:pt x="50030" y="59984"/>
                    <a:pt x="49619" y="58978"/>
                  </a:cubicBezTo>
                  <a:close/>
                  <a:moveTo>
                    <a:pt x="38063" y="33926"/>
                  </a:moveTo>
                  <a:cubicBezTo>
                    <a:pt x="36944" y="33814"/>
                    <a:pt x="35826" y="33851"/>
                    <a:pt x="34708" y="34000"/>
                  </a:cubicBezTo>
                  <a:cubicBezTo>
                    <a:pt x="35118" y="34969"/>
                    <a:pt x="35863" y="35752"/>
                    <a:pt x="36795" y="36200"/>
                  </a:cubicBezTo>
                  <a:close/>
                  <a:moveTo>
                    <a:pt x="16440" y="35901"/>
                  </a:moveTo>
                  <a:cubicBezTo>
                    <a:pt x="16664" y="34932"/>
                    <a:pt x="16403" y="33888"/>
                    <a:pt x="15695" y="33180"/>
                  </a:cubicBezTo>
                  <a:cubicBezTo>
                    <a:pt x="15583" y="33553"/>
                    <a:pt x="15620" y="33963"/>
                    <a:pt x="15807" y="34336"/>
                  </a:cubicBezTo>
                  <a:cubicBezTo>
                    <a:pt x="15956" y="34671"/>
                    <a:pt x="15620" y="35044"/>
                    <a:pt x="15247" y="34969"/>
                  </a:cubicBezTo>
                  <a:cubicBezTo>
                    <a:pt x="14837" y="34932"/>
                    <a:pt x="14390" y="34895"/>
                    <a:pt x="13980" y="34858"/>
                  </a:cubicBezTo>
                  <a:cubicBezTo>
                    <a:pt x="13831" y="35007"/>
                    <a:pt x="13719" y="35193"/>
                    <a:pt x="13644" y="35380"/>
                  </a:cubicBezTo>
                  <a:cubicBezTo>
                    <a:pt x="13495" y="35715"/>
                    <a:pt x="13644" y="36088"/>
                    <a:pt x="13980" y="36200"/>
                  </a:cubicBezTo>
                  <a:cubicBezTo>
                    <a:pt x="14353" y="36423"/>
                    <a:pt x="14837" y="36461"/>
                    <a:pt x="15247" y="36349"/>
                  </a:cubicBezTo>
                  <a:cubicBezTo>
                    <a:pt x="15658" y="36237"/>
                    <a:pt x="16068" y="36088"/>
                    <a:pt x="16440" y="35939"/>
                  </a:cubicBezTo>
                  <a:close/>
                  <a:moveTo>
                    <a:pt x="30346" y="35976"/>
                  </a:moveTo>
                  <a:cubicBezTo>
                    <a:pt x="31166" y="35417"/>
                    <a:pt x="31837" y="34634"/>
                    <a:pt x="32322" y="33739"/>
                  </a:cubicBezTo>
                  <a:cubicBezTo>
                    <a:pt x="31501" y="33702"/>
                    <a:pt x="30719" y="33366"/>
                    <a:pt x="29861" y="33516"/>
                  </a:cubicBezTo>
                  <a:cubicBezTo>
                    <a:pt x="29712" y="34373"/>
                    <a:pt x="29898" y="35268"/>
                    <a:pt x="30346" y="36013"/>
                  </a:cubicBezTo>
                  <a:close/>
                  <a:moveTo>
                    <a:pt x="14166" y="38996"/>
                  </a:moveTo>
                  <a:cubicBezTo>
                    <a:pt x="10774" y="39555"/>
                    <a:pt x="7419" y="40375"/>
                    <a:pt x="4175" y="41493"/>
                  </a:cubicBezTo>
                  <a:cubicBezTo>
                    <a:pt x="4362" y="41605"/>
                    <a:pt x="4436" y="41754"/>
                    <a:pt x="4548" y="41754"/>
                  </a:cubicBezTo>
                  <a:cubicBezTo>
                    <a:pt x="4697" y="41754"/>
                    <a:pt x="4846" y="41717"/>
                    <a:pt x="4996" y="41680"/>
                  </a:cubicBezTo>
                  <a:cubicBezTo>
                    <a:pt x="6971" y="40860"/>
                    <a:pt x="9059" y="40263"/>
                    <a:pt x="11184" y="39928"/>
                  </a:cubicBezTo>
                  <a:cubicBezTo>
                    <a:pt x="12228" y="39779"/>
                    <a:pt x="13197" y="39443"/>
                    <a:pt x="14166" y="38996"/>
                  </a:cubicBezTo>
                  <a:close/>
                  <a:moveTo>
                    <a:pt x="14987" y="38809"/>
                  </a:moveTo>
                  <a:lnTo>
                    <a:pt x="14912" y="38847"/>
                  </a:lnTo>
                  <a:cubicBezTo>
                    <a:pt x="14912" y="38847"/>
                    <a:pt x="14949" y="38884"/>
                    <a:pt x="14987" y="38884"/>
                  </a:cubicBezTo>
                  <a:cubicBezTo>
                    <a:pt x="14987" y="38884"/>
                    <a:pt x="15024" y="38884"/>
                    <a:pt x="15061" y="38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1"/>
            <p:cNvSpPr/>
            <p:nvPr/>
          </p:nvSpPr>
          <p:spPr>
            <a:xfrm>
              <a:off x="8057625" y="3886350"/>
              <a:ext cx="137050" cy="102550"/>
            </a:xfrm>
            <a:custGeom>
              <a:avLst/>
              <a:gdLst/>
              <a:ahLst/>
              <a:cxnLst/>
              <a:rect l="l" t="t" r="r" b="b"/>
              <a:pathLst>
                <a:path w="5482" h="4102" extrusionOk="0">
                  <a:moveTo>
                    <a:pt x="5444" y="1119"/>
                  </a:moveTo>
                  <a:cubicBezTo>
                    <a:pt x="5444" y="2051"/>
                    <a:pt x="5034" y="2946"/>
                    <a:pt x="4363" y="3579"/>
                  </a:cubicBezTo>
                  <a:cubicBezTo>
                    <a:pt x="3953" y="3915"/>
                    <a:pt x="3468" y="4101"/>
                    <a:pt x="2946" y="4027"/>
                  </a:cubicBezTo>
                  <a:cubicBezTo>
                    <a:pt x="1828" y="3878"/>
                    <a:pt x="858" y="3207"/>
                    <a:pt x="374" y="2237"/>
                  </a:cubicBezTo>
                  <a:cubicBezTo>
                    <a:pt x="76" y="1641"/>
                    <a:pt x="1" y="970"/>
                    <a:pt x="187" y="373"/>
                  </a:cubicBezTo>
                  <a:cubicBezTo>
                    <a:pt x="187" y="262"/>
                    <a:pt x="262" y="187"/>
                    <a:pt x="336" y="112"/>
                  </a:cubicBezTo>
                  <a:cubicBezTo>
                    <a:pt x="448" y="38"/>
                    <a:pt x="560" y="1"/>
                    <a:pt x="672" y="1"/>
                  </a:cubicBezTo>
                  <a:cubicBezTo>
                    <a:pt x="821" y="38"/>
                    <a:pt x="896" y="150"/>
                    <a:pt x="970" y="262"/>
                  </a:cubicBezTo>
                  <a:cubicBezTo>
                    <a:pt x="970" y="485"/>
                    <a:pt x="970" y="709"/>
                    <a:pt x="970" y="970"/>
                  </a:cubicBezTo>
                  <a:cubicBezTo>
                    <a:pt x="1008" y="2051"/>
                    <a:pt x="1865" y="2983"/>
                    <a:pt x="2946" y="3132"/>
                  </a:cubicBezTo>
                  <a:cubicBezTo>
                    <a:pt x="3319" y="3207"/>
                    <a:pt x="3692" y="3058"/>
                    <a:pt x="3915" y="2759"/>
                  </a:cubicBezTo>
                  <a:cubicBezTo>
                    <a:pt x="4214" y="2461"/>
                    <a:pt x="4437" y="2051"/>
                    <a:pt x="4512" y="1604"/>
                  </a:cubicBezTo>
                  <a:cubicBezTo>
                    <a:pt x="4512" y="1343"/>
                    <a:pt x="4549" y="1082"/>
                    <a:pt x="4624" y="821"/>
                  </a:cubicBezTo>
                  <a:cubicBezTo>
                    <a:pt x="4661" y="634"/>
                    <a:pt x="4885" y="485"/>
                    <a:pt x="5071" y="522"/>
                  </a:cubicBezTo>
                  <a:cubicBezTo>
                    <a:pt x="5295" y="522"/>
                    <a:pt x="5444" y="672"/>
                    <a:pt x="5481" y="895"/>
                  </a:cubicBezTo>
                  <a:cubicBezTo>
                    <a:pt x="5481" y="970"/>
                    <a:pt x="5444" y="1044"/>
                    <a:pt x="5444" y="1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1"/>
            <p:cNvSpPr/>
            <p:nvPr/>
          </p:nvSpPr>
          <p:spPr>
            <a:xfrm>
              <a:off x="8065100" y="4312275"/>
              <a:ext cx="90425" cy="88575"/>
            </a:xfrm>
            <a:custGeom>
              <a:avLst/>
              <a:gdLst/>
              <a:ahLst/>
              <a:cxnLst/>
              <a:rect l="l" t="t" r="r" b="b"/>
              <a:pathLst>
                <a:path w="3617" h="3543" extrusionOk="0">
                  <a:moveTo>
                    <a:pt x="1827" y="3542"/>
                  </a:moveTo>
                  <a:lnTo>
                    <a:pt x="1641" y="3542"/>
                  </a:lnTo>
                  <a:cubicBezTo>
                    <a:pt x="895" y="3467"/>
                    <a:pt x="298" y="2983"/>
                    <a:pt x="112" y="2275"/>
                  </a:cubicBezTo>
                  <a:cubicBezTo>
                    <a:pt x="0" y="1492"/>
                    <a:pt x="373" y="709"/>
                    <a:pt x="1081" y="336"/>
                  </a:cubicBezTo>
                  <a:cubicBezTo>
                    <a:pt x="1156" y="299"/>
                    <a:pt x="1193" y="299"/>
                    <a:pt x="1268" y="261"/>
                  </a:cubicBezTo>
                  <a:cubicBezTo>
                    <a:pt x="2088" y="0"/>
                    <a:pt x="3505" y="858"/>
                    <a:pt x="3542" y="1715"/>
                  </a:cubicBezTo>
                  <a:cubicBezTo>
                    <a:pt x="3616" y="2834"/>
                    <a:pt x="2983" y="3542"/>
                    <a:pt x="1827" y="3542"/>
                  </a:cubicBezTo>
                  <a:close/>
                  <a:moveTo>
                    <a:pt x="1827" y="2647"/>
                  </a:moveTo>
                  <a:cubicBezTo>
                    <a:pt x="2535" y="2647"/>
                    <a:pt x="2908" y="2163"/>
                    <a:pt x="2647" y="1678"/>
                  </a:cubicBezTo>
                  <a:cubicBezTo>
                    <a:pt x="2461" y="1305"/>
                    <a:pt x="2051" y="1119"/>
                    <a:pt x="1641" y="1156"/>
                  </a:cubicBezTo>
                  <a:cubicBezTo>
                    <a:pt x="1268" y="1231"/>
                    <a:pt x="1007" y="1566"/>
                    <a:pt x="1007" y="1939"/>
                  </a:cubicBezTo>
                  <a:cubicBezTo>
                    <a:pt x="1007" y="2237"/>
                    <a:pt x="1230" y="2498"/>
                    <a:pt x="1529" y="2573"/>
                  </a:cubicBezTo>
                  <a:cubicBezTo>
                    <a:pt x="1641" y="2610"/>
                    <a:pt x="1715" y="2610"/>
                    <a:pt x="1827" y="26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1"/>
            <p:cNvSpPr/>
            <p:nvPr/>
          </p:nvSpPr>
          <p:spPr>
            <a:xfrm>
              <a:off x="8073475" y="4176200"/>
              <a:ext cx="84850" cy="89500"/>
            </a:xfrm>
            <a:custGeom>
              <a:avLst/>
              <a:gdLst/>
              <a:ahLst/>
              <a:cxnLst/>
              <a:rect l="l" t="t" r="r" b="b"/>
              <a:pathLst>
                <a:path w="3394" h="3580" extrusionOk="0">
                  <a:moveTo>
                    <a:pt x="1455" y="3505"/>
                  </a:moveTo>
                  <a:cubicBezTo>
                    <a:pt x="895" y="3579"/>
                    <a:pt x="374" y="3244"/>
                    <a:pt x="262" y="2685"/>
                  </a:cubicBezTo>
                  <a:cubicBezTo>
                    <a:pt x="1" y="1790"/>
                    <a:pt x="336" y="821"/>
                    <a:pt x="1119" y="336"/>
                  </a:cubicBezTo>
                  <a:cubicBezTo>
                    <a:pt x="1566" y="1"/>
                    <a:pt x="2163" y="75"/>
                    <a:pt x="2573" y="485"/>
                  </a:cubicBezTo>
                  <a:cubicBezTo>
                    <a:pt x="2648" y="560"/>
                    <a:pt x="2685" y="634"/>
                    <a:pt x="2759" y="709"/>
                  </a:cubicBezTo>
                  <a:cubicBezTo>
                    <a:pt x="3132" y="1305"/>
                    <a:pt x="3393" y="1902"/>
                    <a:pt x="3058" y="2573"/>
                  </a:cubicBezTo>
                  <a:cubicBezTo>
                    <a:pt x="2722" y="3169"/>
                    <a:pt x="2126" y="3505"/>
                    <a:pt x="1455" y="3505"/>
                  </a:cubicBezTo>
                  <a:close/>
                  <a:moveTo>
                    <a:pt x="1231" y="2573"/>
                  </a:moveTo>
                  <a:cubicBezTo>
                    <a:pt x="2200" y="2573"/>
                    <a:pt x="2498" y="2200"/>
                    <a:pt x="2163" y="1492"/>
                  </a:cubicBezTo>
                  <a:cubicBezTo>
                    <a:pt x="2088" y="1305"/>
                    <a:pt x="1977" y="1156"/>
                    <a:pt x="1716" y="1194"/>
                  </a:cubicBezTo>
                  <a:cubicBezTo>
                    <a:pt x="1455" y="1231"/>
                    <a:pt x="1231" y="1268"/>
                    <a:pt x="1156" y="1529"/>
                  </a:cubicBezTo>
                  <a:cubicBezTo>
                    <a:pt x="970" y="1865"/>
                    <a:pt x="1007" y="2237"/>
                    <a:pt x="1231" y="2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1"/>
            <p:cNvSpPr/>
            <p:nvPr/>
          </p:nvSpPr>
          <p:spPr>
            <a:xfrm>
              <a:off x="7337200" y="3885425"/>
              <a:ext cx="243275" cy="142625"/>
            </a:xfrm>
            <a:custGeom>
              <a:avLst/>
              <a:gdLst/>
              <a:ahLst/>
              <a:cxnLst/>
              <a:rect l="l" t="t" r="r" b="b"/>
              <a:pathLst>
                <a:path w="9731" h="5705" extrusionOk="0">
                  <a:moveTo>
                    <a:pt x="1" y="1715"/>
                  </a:moveTo>
                  <a:cubicBezTo>
                    <a:pt x="299" y="1417"/>
                    <a:pt x="672" y="1193"/>
                    <a:pt x="1119" y="1081"/>
                  </a:cubicBezTo>
                  <a:cubicBezTo>
                    <a:pt x="2722" y="709"/>
                    <a:pt x="4288" y="187"/>
                    <a:pt x="5928" y="38"/>
                  </a:cubicBezTo>
                  <a:cubicBezTo>
                    <a:pt x="6636" y="0"/>
                    <a:pt x="7382" y="0"/>
                    <a:pt x="8128" y="0"/>
                  </a:cubicBezTo>
                  <a:cubicBezTo>
                    <a:pt x="8426" y="38"/>
                    <a:pt x="8724" y="112"/>
                    <a:pt x="9022" y="187"/>
                  </a:cubicBezTo>
                  <a:cubicBezTo>
                    <a:pt x="9283" y="261"/>
                    <a:pt x="9507" y="485"/>
                    <a:pt x="9507" y="746"/>
                  </a:cubicBezTo>
                  <a:cubicBezTo>
                    <a:pt x="9582" y="1566"/>
                    <a:pt x="9656" y="2349"/>
                    <a:pt x="9656" y="3169"/>
                  </a:cubicBezTo>
                  <a:cubicBezTo>
                    <a:pt x="9731" y="3579"/>
                    <a:pt x="9432" y="3989"/>
                    <a:pt x="9022" y="4101"/>
                  </a:cubicBezTo>
                  <a:cubicBezTo>
                    <a:pt x="8948" y="4138"/>
                    <a:pt x="8911" y="4138"/>
                    <a:pt x="8836" y="4138"/>
                  </a:cubicBezTo>
                  <a:cubicBezTo>
                    <a:pt x="7047" y="4399"/>
                    <a:pt x="5332" y="5033"/>
                    <a:pt x="3580" y="5480"/>
                  </a:cubicBezTo>
                  <a:cubicBezTo>
                    <a:pt x="2797" y="5704"/>
                    <a:pt x="1977" y="5704"/>
                    <a:pt x="1194" y="5555"/>
                  </a:cubicBezTo>
                  <a:cubicBezTo>
                    <a:pt x="597" y="5480"/>
                    <a:pt x="336" y="5257"/>
                    <a:pt x="262" y="4660"/>
                  </a:cubicBezTo>
                  <a:cubicBezTo>
                    <a:pt x="150" y="3691"/>
                    <a:pt x="75" y="2722"/>
                    <a:pt x="1" y="1715"/>
                  </a:cubicBezTo>
                  <a:close/>
                  <a:moveTo>
                    <a:pt x="8612" y="1007"/>
                  </a:moveTo>
                  <a:cubicBezTo>
                    <a:pt x="8426" y="970"/>
                    <a:pt x="8240" y="932"/>
                    <a:pt x="8053" y="932"/>
                  </a:cubicBezTo>
                  <a:cubicBezTo>
                    <a:pt x="6823" y="820"/>
                    <a:pt x="5555" y="932"/>
                    <a:pt x="4362" y="1193"/>
                  </a:cubicBezTo>
                  <a:cubicBezTo>
                    <a:pt x="3430" y="1417"/>
                    <a:pt x="2536" y="1641"/>
                    <a:pt x="1604" y="1864"/>
                  </a:cubicBezTo>
                  <a:cubicBezTo>
                    <a:pt x="1380" y="1939"/>
                    <a:pt x="1156" y="2051"/>
                    <a:pt x="933" y="2163"/>
                  </a:cubicBezTo>
                  <a:cubicBezTo>
                    <a:pt x="970" y="2573"/>
                    <a:pt x="1007" y="2983"/>
                    <a:pt x="1045" y="3355"/>
                  </a:cubicBezTo>
                  <a:cubicBezTo>
                    <a:pt x="1119" y="3766"/>
                    <a:pt x="970" y="4250"/>
                    <a:pt x="1268" y="4623"/>
                  </a:cubicBezTo>
                  <a:cubicBezTo>
                    <a:pt x="1417" y="4698"/>
                    <a:pt x="1566" y="4735"/>
                    <a:pt x="1753" y="4772"/>
                  </a:cubicBezTo>
                  <a:cubicBezTo>
                    <a:pt x="2349" y="4809"/>
                    <a:pt x="3020" y="4735"/>
                    <a:pt x="3617" y="4548"/>
                  </a:cubicBezTo>
                  <a:cubicBezTo>
                    <a:pt x="5183" y="4026"/>
                    <a:pt x="6823" y="3616"/>
                    <a:pt x="8463" y="3281"/>
                  </a:cubicBezTo>
                  <a:cubicBezTo>
                    <a:pt x="8538" y="3281"/>
                    <a:pt x="8612" y="3169"/>
                    <a:pt x="8724" y="30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1"/>
            <p:cNvSpPr/>
            <p:nvPr/>
          </p:nvSpPr>
          <p:spPr>
            <a:xfrm>
              <a:off x="7903850" y="3680375"/>
              <a:ext cx="78325" cy="86700"/>
            </a:xfrm>
            <a:custGeom>
              <a:avLst/>
              <a:gdLst/>
              <a:ahLst/>
              <a:cxnLst/>
              <a:rect l="l" t="t" r="r" b="b"/>
              <a:pathLst>
                <a:path w="3133" h="3468" extrusionOk="0">
                  <a:moveTo>
                    <a:pt x="75" y="1604"/>
                  </a:moveTo>
                  <a:cubicBezTo>
                    <a:pt x="1" y="933"/>
                    <a:pt x="448" y="299"/>
                    <a:pt x="1082" y="150"/>
                  </a:cubicBezTo>
                  <a:cubicBezTo>
                    <a:pt x="1753" y="1"/>
                    <a:pt x="2461" y="299"/>
                    <a:pt x="2797" y="895"/>
                  </a:cubicBezTo>
                  <a:cubicBezTo>
                    <a:pt x="3132" y="1455"/>
                    <a:pt x="3020" y="2200"/>
                    <a:pt x="2536" y="2610"/>
                  </a:cubicBezTo>
                  <a:cubicBezTo>
                    <a:pt x="2424" y="2722"/>
                    <a:pt x="2275" y="2834"/>
                    <a:pt x="2126" y="2909"/>
                  </a:cubicBezTo>
                  <a:cubicBezTo>
                    <a:pt x="1119" y="3468"/>
                    <a:pt x="224" y="2983"/>
                    <a:pt x="113" y="1865"/>
                  </a:cubicBezTo>
                  <a:cubicBezTo>
                    <a:pt x="75" y="1753"/>
                    <a:pt x="75" y="1678"/>
                    <a:pt x="75" y="1604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1"/>
            <p:cNvSpPr/>
            <p:nvPr/>
          </p:nvSpPr>
          <p:spPr>
            <a:xfrm>
              <a:off x="8259875" y="3720450"/>
              <a:ext cx="78325" cy="77375"/>
            </a:xfrm>
            <a:custGeom>
              <a:avLst/>
              <a:gdLst/>
              <a:ahLst/>
              <a:cxnLst/>
              <a:rect l="l" t="t" r="r" b="b"/>
              <a:pathLst>
                <a:path w="3133" h="3095" extrusionOk="0">
                  <a:moveTo>
                    <a:pt x="1492" y="3095"/>
                  </a:moveTo>
                  <a:cubicBezTo>
                    <a:pt x="672" y="3020"/>
                    <a:pt x="38" y="2349"/>
                    <a:pt x="1" y="1529"/>
                  </a:cubicBezTo>
                  <a:cubicBezTo>
                    <a:pt x="38" y="821"/>
                    <a:pt x="1007" y="1"/>
                    <a:pt x="1753" y="38"/>
                  </a:cubicBezTo>
                  <a:cubicBezTo>
                    <a:pt x="2573" y="150"/>
                    <a:pt x="3132" y="895"/>
                    <a:pt x="3020" y="1678"/>
                  </a:cubicBezTo>
                  <a:cubicBezTo>
                    <a:pt x="2946" y="2498"/>
                    <a:pt x="2275" y="3095"/>
                    <a:pt x="1492" y="3095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1"/>
            <p:cNvSpPr/>
            <p:nvPr/>
          </p:nvSpPr>
          <p:spPr>
            <a:xfrm>
              <a:off x="7452775" y="3931075"/>
              <a:ext cx="33575" cy="30800"/>
            </a:xfrm>
            <a:custGeom>
              <a:avLst/>
              <a:gdLst/>
              <a:ahLst/>
              <a:cxnLst/>
              <a:rect l="l" t="t" r="r" b="b"/>
              <a:pathLst>
                <a:path w="1343" h="1232" extrusionOk="0">
                  <a:moveTo>
                    <a:pt x="560" y="1"/>
                  </a:moveTo>
                  <a:cubicBezTo>
                    <a:pt x="858" y="76"/>
                    <a:pt x="1119" y="299"/>
                    <a:pt x="1268" y="597"/>
                  </a:cubicBezTo>
                  <a:cubicBezTo>
                    <a:pt x="1342" y="784"/>
                    <a:pt x="1231" y="1008"/>
                    <a:pt x="1081" y="1119"/>
                  </a:cubicBezTo>
                  <a:cubicBezTo>
                    <a:pt x="821" y="1231"/>
                    <a:pt x="522" y="1194"/>
                    <a:pt x="299" y="1045"/>
                  </a:cubicBezTo>
                  <a:cubicBezTo>
                    <a:pt x="112" y="896"/>
                    <a:pt x="0" y="672"/>
                    <a:pt x="38" y="448"/>
                  </a:cubicBezTo>
                  <a:cubicBezTo>
                    <a:pt x="75" y="187"/>
                    <a:pt x="299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1"/>
            <p:cNvSpPr/>
            <p:nvPr/>
          </p:nvSpPr>
          <p:spPr>
            <a:xfrm>
              <a:off x="7399650" y="3949725"/>
              <a:ext cx="33575" cy="26125"/>
            </a:xfrm>
            <a:custGeom>
              <a:avLst/>
              <a:gdLst/>
              <a:ahLst/>
              <a:cxnLst/>
              <a:rect l="l" t="t" r="r" b="b"/>
              <a:pathLst>
                <a:path w="1343" h="1045" extrusionOk="0">
                  <a:moveTo>
                    <a:pt x="0" y="262"/>
                  </a:moveTo>
                  <a:cubicBezTo>
                    <a:pt x="75" y="187"/>
                    <a:pt x="224" y="1"/>
                    <a:pt x="336" y="1"/>
                  </a:cubicBezTo>
                  <a:cubicBezTo>
                    <a:pt x="597" y="38"/>
                    <a:pt x="895" y="112"/>
                    <a:pt x="1156" y="224"/>
                  </a:cubicBezTo>
                  <a:cubicBezTo>
                    <a:pt x="1342" y="299"/>
                    <a:pt x="1342" y="709"/>
                    <a:pt x="1156" y="821"/>
                  </a:cubicBezTo>
                  <a:cubicBezTo>
                    <a:pt x="932" y="1007"/>
                    <a:pt x="671" y="1044"/>
                    <a:pt x="410" y="895"/>
                  </a:cubicBezTo>
                  <a:cubicBezTo>
                    <a:pt x="187" y="821"/>
                    <a:pt x="38" y="634"/>
                    <a:pt x="0" y="411"/>
                  </a:cubicBezTo>
                  <a:cubicBezTo>
                    <a:pt x="0" y="336"/>
                    <a:pt x="0" y="299"/>
                    <a:pt x="0" y="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7502175" y="3926425"/>
              <a:ext cx="26125" cy="27050"/>
            </a:xfrm>
            <a:custGeom>
              <a:avLst/>
              <a:gdLst/>
              <a:ahLst/>
              <a:cxnLst/>
              <a:rect l="l" t="t" r="r" b="b"/>
              <a:pathLst>
                <a:path w="1045" h="1082" extrusionOk="0">
                  <a:moveTo>
                    <a:pt x="485" y="1082"/>
                  </a:moveTo>
                  <a:cubicBezTo>
                    <a:pt x="224" y="1082"/>
                    <a:pt x="37" y="858"/>
                    <a:pt x="0" y="634"/>
                  </a:cubicBezTo>
                  <a:cubicBezTo>
                    <a:pt x="0" y="262"/>
                    <a:pt x="298" y="1"/>
                    <a:pt x="634" y="1"/>
                  </a:cubicBezTo>
                  <a:cubicBezTo>
                    <a:pt x="858" y="38"/>
                    <a:pt x="1007" y="262"/>
                    <a:pt x="1007" y="485"/>
                  </a:cubicBezTo>
                  <a:cubicBezTo>
                    <a:pt x="1044" y="821"/>
                    <a:pt x="783" y="1082"/>
                    <a:pt x="485" y="10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1"/>
          <p:cNvGrpSpPr/>
          <p:nvPr/>
        </p:nvGrpSpPr>
        <p:grpSpPr>
          <a:xfrm>
            <a:off x="1433700" y="2841363"/>
            <a:ext cx="503600" cy="371225"/>
            <a:chOff x="8261775" y="1880050"/>
            <a:chExt cx="503600" cy="371225"/>
          </a:xfrm>
        </p:grpSpPr>
        <p:sp>
          <p:nvSpPr>
            <p:cNvPr id="1174" name="Google Shape;1174;p41"/>
            <p:cNvSpPr/>
            <p:nvPr/>
          </p:nvSpPr>
          <p:spPr>
            <a:xfrm>
              <a:off x="8287700" y="1897925"/>
              <a:ext cx="450825" cy="339025"/>
            </a:xfrm>
            <a:custGeom>
              <a:avLst/>
              <a:gdLst/>
              <a:ahLst/>
              <a:cxnLst/>
              <a:rect l="l" t="t" r="r" b="b"/>
              <a:pathLst>
                <a:path w="18033" h="13561" extrusionOk="0">
                  <a:moveTo>
                    <a:pt x="15815" y="9267"/>
                  </a:moveTo>
                  <a:lnTo>
                    <a:pt x="15385" y="9196"/>
                  </a:lnTo>
                  <a:cubicBezTo>
                    <a:pt x="15135" y="9339"/>
                    <a:pt x="14956" y="9589"/>
                    <a:pt x="14884" y="9911"/>
                  </a:cubicBezTo>
                  <a:cubicBezTo>
                    <a:pt x="14777" y="10198"/>
                    <a:pt x="14634" y="10520"/>
                    <a:pt x="14527" y="10842"/>
                  </a:cubicBezTo>
                  <a:cubicBezTo>
                    <a:pt x="14026" y="12309"/>
                    <a:pt x="11736" y="13561"/>
                    <a:pt x="9911" y="12774"/>
                  </a:cubicBezTo>
                  <a:cubicBezTo>
                    <a:pt x="8695" y="12237"/>
                    <a:pt x="8122" y="11235"/>
                    <a:pt x="7908" y="9983"/>
                  </a:cubicBezTo>
                  <a:cubicBezTo>
                    <a:pt x="7872" y="9804"/>
                    <a:pt x="7908" y="9625"/>
                    <a:pt x="7872" y="9446"/>
                  </a:cubicBezTo>
                  <a:cubicBezTo>
                    <a:pt x="7836" y="9160"/>
                    <a:pt x="7478" y="9053"/>
                    <a:pt x="7264" y="9232"/>
                  </a:cubicBezTo>
                  <a:cubicBezTo>
                    <a:pt x="7192" y="9303"/>
                    <a:pt x="7121" y="9375"/>
                    <a:pt x="7049" y="9446"/>
                  </a:cubicBezTo>
                  <a:cubicBezTo>
                    <a:pt x="6656" y="9733"/>
                    <a:pt x="6298" y="10019"/>
                    <a:pt x="5904" y="10269"/>
                  </a:cubicBezTo>
                  <a:cubicBezTo>
                    <a:pt x="4294" y="11378"/>
                    <a:pt x="2076" y="10877"/>
                    <a:pt x="895" y="9911"/>
                  </a:cubicBezTo>
                  <a:cubicBezTo>
                    <a:pt x="144" y="9339"/>
                    <a:pt x="1" y="8695"/>
                    <a:pt x="502" y="7872"/>
                  </a:cubicBezTo>
                  <a:cubicBezTo>
                    <a:pt x="1003" y="6906"/>
                    <a:pt x="2004" y="6298"/>
                    <a:pt x="3114" y="6298"/>
                  </a:cubicBezTo>
                  <a:cubicBezTo>
                    <a:pt x="3471" y="6298"/>
                    <a:pt x="3829" y="6262"/>
                    <a:pt x="4187" y="6226"/>
                  </a:cubicBezTo>
                  <a:cubicBezTo>
                    <a:pt x="4294" y="6191"/>
                    <a:pt x="4366" y="6119"/>
                    <a:pt x="4402" y="6012"/>
                  </a:cubicBezTo>
                  <a:cubicBezTo>
                    <a:pt x="4402" y="5904"/>
                    <a:pt x="4366" y="5833"/>
                    <a:pt x="4294" y="5761"/>
                  </a:cubicBezTo>
                  <a:cubicBezTo>
                    <a:pt x="3543" y="5225"/>
                    <a:pt x="3114" y="4330"/>
                    <a:pt x="3185" y="3400"/>
                  </a:cubicBezTo>
                  <a:cubicBezTo>
                    <a:pt x="3149" y="2005"/>
                    <a:pt x="4115" y="752"/>
                    <a:pt x="5475" y="430"/>
                  </a:cubicBezTo>
                  <a:cubicBezTo>
                    <a:pt x="7156" y="1"/>
                    <a:pt x="8838" y="931"/>
                    <a:pt x="9375" y="2577"/>
                  </a:cubicBezTo>
                  <a:cubicBezTo>
                    <a:pt x="9482" y="2935"/>
                    <a:pt x="9589" y="3257"/>
                    <a:pt x="9625" y="3615"/>
                  </a:cubicBezTo>
                  <a:cubicBezTo>
                    <a:pt x="9661" y="3829"/>
                    <a:pt x="9732" y="4044"/>
                    <a:pt x="9804" y="4223"/>
                  </a:cubicBezTo>
                  <a:cubicBezTo>
                    <a:pt x="9947" y="4509"/>
                    <a:pt x="10376" y="4545"/>
                    <a:pt x="10555" y="4259"/>
                  </a:cubicBezTo>
                  <a:cubicBezTo>
                    <a:pt x="10627" y="4151"/>
                    <a:pt x="10663" y="4008"/>
                    <a:pt x="10698" y="3901"/>
                  </a:cubicBezTo>
                  <a:cubicBezTo>
                    <a:pt x="11092" y="3078"/>
                    <a:pt x="11915" y="2541"/>
                    <a:pt x="12809" y="2505"/>
                  </a:cubicBezTo>
                  <a:cubicBezTo>
                    <a:pt x="13489" y="2327"/>
                    <a:pt x="14169" y="2863"/>
                    <a:pt x="14133" y="3579"/>
                  </a:cubicBezTo>
                  <a:cubicBezTo>
                    <a:pt x="14169" y="4044"/>
                    <a:pt x="14133" y="4509"/>
                    <a:pt x="14097" y="4974"/>
                  </a:cubicBezTo>
                  <a:cubicBezTo>
                    <a:pt x="14061" y="5117"/>
                    <a:pt x="14061" y="5260"/>
                    <a:pt x="14097" y="5403"/>
                  </a:cubicBezTo>
                  <a:cubicBezTo>
                    <a:pt x="14169" y="5797"/>
                    <a:pt x="14598" y="5940"/>
                    <a:pt x="14884" y="5725"/>
                  </a:cubicBezTo>
                  <a:cubicBezTo>
                    <a:pt x="14956" y="5690"/>
                    <a:pt x="14992" y="5618"/>
                    <a:pt x="15027" y="5582"/>
                  </a:cubicBezTo>
                  <a:cubicBezTo>
                    <a:pt x="15171" y="5332"/>
                    <a:pt x="15421" y="5189"/>
                    <a:pt x="15671" y="5189"/>
                  </a:cubicBezTo>
                  <a:cubicBezTo>
                    <a:pt x="16029" y="5117"/>
                    <a:pt x="16351" y="5189"/>
                    <a:pt x="16673" y="5332"/>
                  </a:cubicBezTo>
                  <a:cubicBezTo>
                    <a:pt x="17460" y="5761"/>
                    <a:pt x="17961" y="6584"/>
                    <a:pt x="17997" y="7479"/>
                  </a:cubicBezTo>
                  <a:cubicBezTo>
                    <a:pt x="18033" y="7836"/>
                    <a:pt x="17854" y="8158"/>
                    <a:pt x="17532" y="8337"/>
                  </a:cubicBezTo>
                  <a:cubicBezTo>
                    <a:pt x="17317" y="8516"/>
                    <a:pt x="17103" y="8623"/>
                    <a:pt x="16888" y="8767"/>
                  </a:cubicBezTo>
                  <a:cubicBezTo>
                    <a:pt x="16530" y="8945"/>
                    <a:pt x="16172" y="9124"/>
                    <a:pt x="15815" y="92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8261775" y="1880050"/>
              <a:ext cx="503600" cy="371225"/>
            </a:xfrm>
            <a:custGeom>
              <a:avLst/>
              <a:gdLst/>
              <a:ahLst/>
              <a:cxnLst/>
              <a:rect l="l" t="t" r="r" b="b"/>
              <a:pathLst>
                <a:path w="20144" h="14849" extrusionOk="0">
                  <a:moveTo>
                    <a:pt x="11485" y="3435"/>
                  </a:moveTo>
                  <a:cubicBezTo>
                    <a:pt x="11735" y="3256"/>
                    <a:pt x="11950" y="3113"/>
                    <a:pt x="12129" y="3006"/>
                  </a:cubicBezTo>
                  <a:cubicBezTo>
                    <a:pt x="12701" y="2612"/>
                    <a:pt x="13381" y="2398"/>
                    <a:pt x="14097" y="2362"/>
                  </a:cubicBezTo>
                  <a:cubicBezTo>
                    <a:pt x="14991" y="2362"/>
                    <a:pt x="15814" y="2934"/>
                    <a:pt x="16100" y="3793"/>
                  </a:cubicBezTo>
                  <a:cubicBezTo>
                    <a:pt x="16208" y="4151"/>
                    <a:pt x="16243" y="4544"/>
                    <a:pt x="16351" y="4974"/>
                  </a:cubicBezTo>
                  <a:cubicBezTo>
                    <a:pt x="16494" y="5009"/>
                    <a:pt x="16673" y="5009"/>
                    <a:pt x="16852" y="5009"/>
                  </a:cubicBezTo>
                  <a:cubicBezTo>
                    <a:pt x="17460" y="4974"/>
                    <a:pt x="18104" y="5188"/>
                    <a:pt x="18569" y="5618"/>
                  </a:cubicBezTo>
                  <a:cubicBezTo>
                    <a:pt x="19428" y="6226"/>
                    <a:pt x="19964" y="7192"/>
                    <a:pt x="20072" y="8229"/>
                  </a:cubicBezTo>
                  <a:cubicBezTo>
                    <a:pt x="20143" y="9016"/>
                    <a:pt x="19714" y="9768"/>
                    <a:pt x="19034" y="10090"/>
                  </a:cubicBezTo>
                  <a:cubicBezTo>
                    <a:pt x="18605" y="10340"/>
                    <a:pt x="18104" y="10483"/>
                    <a:pt x="17603" y="10519"/>
                  </a:cubicBezTo>
                  <a:cubicBezTo>
                    <a:pt x="17352" y="10519"/>
                    <a:pt x="17102" y="10555"/>
                    <a:pt x="16816" y="10591"/>
                  </a:cubicBezTo>
                  <a:cubicBezTo>
                    <a:pt x="16637" y="11771"/>
                    <a:pt x="16315" y="12916"/>
                    <a:pt x="15313" y="13668"/>
                  </a:cubicBezTo>
                  <a:cubicBezTo>
                    <a:pt x="14526" y="14312"/>
                    <a:pt x="13524" y="14669"/>
                    <a:pt x="12523" y="14741"/>
                  </a:cubicBezTo>
                  <a:cubicBezTo>
                    <a:pt x="10376" y="14848"/>
                    <a:pt x="9088" y="13846"/>
                    <a:pt x="8086" y="11270"/>
                  </a:cubicBezTo>
                  <a:cubicBezTo>
                    <a:pt x="7979" y="11378"/>
                    <a:pt x="7836" y="11449"/>
                    <a:pt x="7728" y="11521"/>
                  </a:cubicBezTo>
                  <a:cubicBezTo>
                    <a:pt x="7585" y="11592"/>
                    <a:pt x="7442" y="11700"/>
                    <a:pt x="7335" y="11807"/>
                  </a:cubicBezTo>
                  <a:cubicBezTo>
                    <a:pt x="6226" y="12558"/>
                    <a:pt x="4830" y="12773"/>
                    <a:pt x="3542" y="12415"/>
                  </a:cubicBezTo>
                  <a:cubicBezTo>
                    <a:pt x="2863" y="12308"/>
                    <a:pt x="2254" y="12022"/>
                    <a:pt x="1682" y="11664"/>
                  </a:cubicBezTo>
                  <a:cubicBezTo>
                    <a:pt x="1396" y="11485"/>
                    <a:pt x="1145" y="11270"/>
                    <a:pt x="895" y="11020"/>
                  </a:cubicBezTo>
                  <a:cubicBezTo>
                    <a:pt x="179" y="10376"/>
                    <a:pt x="0" y="9303"/>
                    <a:pt x="430" y="8444"/>
                  </a:cubicBezTo>
                  <a:cubicBezTo>
                    <a:pt x="931" y="7371"/>
                    <a:pt x="1897" y="6548"/>
                    <a:pt x="3041" y="6297"/>
                  </a:cubicBezTo>
                  <a:cubicBezTo>
                    <a:pt x="3292" y="6226"/>
                    <a:pt x="3542" y="6154"/>
                    <a:pt x="3864" y="6118"/>
                  </a:cubicBezTo>
                  <a:cubicBezTo>
                    <a:pt x="3757" y="5832"/>
                    <a:pt x="3685" y="5618"/>
                    <a:pt x="3614" y="5367"/>
                  </a:cubicBezTo>
                  <a:cubicBezTo>
                    <a:pt x="3113" y="4079"/>
                    <a:pt x="3363" y="2612"/>
                    <a:pt x="4222" y="1575"/>
                  </a:cubicBezTo>
                  <a:cubicBezTo>
                    <a:pt x="4902" y="716"/>
                    <a:pt x="5868" y="215"/>
                    <a:pt x="6905" y="179"/>
                  </a:cubicBezTo>
                  <a:cubicBezTo>
                    <a:pt x="8873" y="0"/>
                    <a:pt x="10662" y="1181"/>
                    <a:pt x="11270" y="3006"/>
                  </a:cubicBezTo>
                  <a:cubicBezTo>
                    <a:pt x="11342" y="3113"/>
                    <a:pt x="11413" y="3256"/>
                    <a:pt x="11485" y="3435"/>
                  </a:cubicBezTo>
                  <a:close/>
                  <a:moveTo>
                    <a:pt x="16852" y="9982"/>
                  </a:moveTo>
                  <a:cubicBezTo>
                    <a:pt x="17209" y="9839"/>
                    <a:pt x="17567" y="9660"/>
                    <a:pt x="17889" y="9482"/>
                  </a:cubicBezTo>
                  <a:cubicBezTo>
                    <a:pt x="18140" y="9374"/>
                    <a:pt x="18354" y="9231"/>
                    <a:pt x="18569" y="9088"/>
                  </a:cubicBezTo>
                  <a:cubicBezTo>
                    <a:pt x="18855" y="8909"/>
                    <a:pt x="19034" y="8551"/>
                    <a:pt x="18998" y="8229"/>
                  </a:cubicBezTo>
                  <a:cubicBezTo>
                    <a:pt x="18998" y="7299"/>
                    <a:pt x="18497" y="6476"/>
                    <a:pt x="17674" y="6047"/>
                  </a:cubicBezTo>
                  <a:cubicBezTo>
                    <a:pt x="17388" y="5904"/>
                    <a:pt x="17030" y="5868"/>
                    <a:pt x="16708" y="5904"/>
                  </a:cubicBezTo>
                  <a:cubicBezTo>
                    <a:pt x="16458" y="5940"/>
                    <a:pt x="16208" y="6083"/>
                    <a:pt x="16064" y="6297"/>
                  </a:cubicBezTo>
                  <a:cubicBezTo>
                    <a:pt x="16029" y="6333"/>
                    <a:pt x="15957" y="6405"/>
                    <a:pt x="15886" y="6440"/>
                  </a:cubicBezTo>
                  <a:cubicBezTo>
                    <a:pt x="15599" y="6655"/>
                    <a:pt x="15170" y="6512"/>
                    <a:pt x="15098" y="6154"/>
                  </a:cubicBezTo>
                  <a:cubicBezTo>
                    <a:pt x="15098" y="5975"/>
                    <a:pt x="15098" y="5832"/>
                    <a:pt x="15098" y="5689"/>
                  </a:cubicBezTo>
                  <a:cubicBezTo>
                    <a:pt x="15170" y="5224"/>
                    <a:pt x="15170" y="4759"/>
                    <a:pt x="15170" y="4294"/>
                  </a:cubicBezTo>
                  <a:cubicBezTo>
                    <a:pt x="15206" y="3578"/>
                    <a:pt x="14526" y="3042"/>
                    <a:pt x="13811" y="3220"/>
                  </a:cubicBezTo>
                  <a:cubicBezTo>
                    <a:pt x="12916" y="3292"/>
                    <a:pt x="12129" y="3829"/>
                    <a:pt x="11735" y="4616"/>
                  </a:cubicBezTo>
                  <a:cubicBezTo>
                    <a:pt x="11664" y="4759"/>
                    <a:pt x="11628" y="4866"/>
                    <a:pt x="11557" y="4974"/>
                  </a:cubicBezTo>
                  <a:cubicBezTo>
                    <a:pt x="11378" y="5260"/>
                    <a:pt x="10984" y="5260"/>
                    <a:pt x="10805" y="4938"/>
                  </a:cubicBezTo>
                  <a:cubicBezTo>
                    <a:pt x="10734" y="4759"/>
                    <a:pt x="10698" y="4544"/>
                    <a:pt x="10662" y="4365"/>
                  </a:cubicBezTo>
                  <a:cubicBezTo>
                    <a:pt x="10591" y="4008"/>
                    <a:pt x="10519" y="3650"/>
                    <a:pt x="10412" y="3292"/>
                  </a:cubicBezTo>
                  <a:cubicBezTo>
                    <a:pt x="9875" y="1682"/>
                    <a:pt x="8158" y="716"/>
                    <a:pt x="6512" y="1145"/>
                  </a:cubicBezTo>
                  <a:cubicBezTo>
                    <a:pt x="5152" y="1467"/>
                    <a:pt x="4186" y="2720"/>
                    <a:pt x="4222" y="4115"/>
                  </a:cubicBezTo>
                  <a:cubicBezTo>
                    <a:pt x="4186" y="5045"/>
                    <a:pt x="4616" y="5904"/>
                    <a:pt x="5367" y="6476"/>
                  </a:cubicBezTo>
                  <a:cubicBezTo>
                    <a:pt x="5439" y="6512"/>
                    <a:pt x="5474" y="6619"/>
                    <a:pt x="5439" y="6727"/>
                  </a:cubicBezTo>
                  <a:cubicBezTo>
                    <a:pt x="5403" y="6834"/>
                    <a:pt x="5331" y="6906"/>
                    <a:pt x="5224" y="6906"/>
                  </a:cubicBezTo>
                  <a:cubicBezTo>
                    <a:pt x="4866" y="6977"/>
                    <a:pt x="4508" y="7013"/>
                    <a:pt x="4151" y="7013"/>
                  </a:cubicBezTo>
                  <a:cubicBezTo>
                    <a:pt x="3077" y="7013"/>
                    <a:pt x="2075" y="7621"/>
                    <a:pt x="1539" y="8587"/>
                  </a:cubicBezTo>
                  <a:cubicBezTo>
                    <a:pt x="1074" y="9410"/>
                    <a:pt x="1181" y="10054"/>
                    <a:pt x="1932" y="10626"/>
                  </a:cubicBezTo>
                  <a:cubicBezTo>
                    <a:pt x="3149" y="11592"/>
                    <a:pt x="5331" y="12093"/>
                    <a:pt x="6977" y="10984"/>
                  </a:cubicBezTo>
                  <a:cubicBezTo>
                    <a:pt x="7371" y="10734"/>
                    <a:pt x="7728" y="10448"/>
                    <a:pt x="8086" y="10161"/>
                  </a:cubicBezTo>
                  <a:cubicBezTo>
                    <a:pt x="8158" y="10090"/>
                    <a:pt x="8229" y="9982"/>
                    <a:pt x="8301" y="9947"/>
                  </a:cubicBezTo>
                  <a:cubicBezTo>
                    <a:pt x="8551" y="9768"/>
                    <a:pt x="8873" y="9875"/>
                    <a:pt x="8945" y="10161"/>
                  </a:cubicBezTo>
                  <a:cubicBezTo>
                    <a:pt x="8945" y="10340"/>
                    <a:pt x="8945" y="10519"/>
                    <a:pt x="8981" y="10698"/>
                  </a:cubicBezTo>
                  <a:cubicBezTo>
                    <a:pt x="9159" y="11950"/>
                    <a:pt x="9732" y="12916"/>
                    <a:pt x="10948" y="13489"/>
                  </a:cubicBezTo>
                  <a:cubicBezTo>
                    <a:pt x="12809" y="14276"/>
                    <a:pt x="15063" y="12988"/>
                    <a:pt x="15564" y="11557"/>
                  </a:cubicBezTo>
                  <a:cubicBezTo>
                    <a:pt x="15707" y="11235"/>
                    <a:pt x="15814" y="10913"/>
                    <a:pt x="15921" y="10591"/>
                  </a:cubicBezTo>
                  <a:cubicBezTo>
                    <a:pt x="15993" y="10304"/>
                    <a:pt x="16172" y="10054"/>
                    <a:pt x="16422" y="98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" name="Google Shape;1176;p41"/>
          <p:cNvGrpSpPr/>
          <p:nvPr/>
        </p:nvGrpSpPr>
        <p:grpSpPr>
          <a:xfrm rot="-241536">
            <a:off x="2468945" y="3347511"/>
            <a:ext cx="1229349" cy="1639437"/>
            <a:chOff x="2469125" y="3347540"/>
            <a:chExt cx="1229389" cy="1639491"/>
          </a:xfrm>
        </p:grpSpPr>
        <p:grpSp>
          <p:nvGrpSpPr>
            <p:cNvPr id="1177" name="Google Shape;1177;p41"/>
            <p:cNvGrpSpPr/>
            <p:nvPr/>
          </p:nvGrpSpPr>
          <p:grpSpPr>
            <a:xfrm>
              <a:off x="2469125" y="3347540"/>
              <a:ext cx="1191207" cy="1639491"/>
              <a:chOff x="2469125" y="3347540"/>
              <a:chExt cx="1191207" cy="1639491"/>
            </a:xfrm>
          </p:grpSpPr>
          <p:grpSp>
            <p:nvGrpSpPr>
              <p:cNvPr id="1178" name="Google Shape;1178;p41"/>
              <p:cNvGrpSpPr/>
              <p:nvPr/>
            </p:nvGrpSpPr>
            <p:grpSpPr>
              <a:xfrm>
                <a:off x="2506602" y="3347540"/>
                <a:ext cx="1153730" cy="1639491"/>
                <a:chOff x="4847100" y="3223750"/>
                <a:chExt cx="1302325" cy="1850650"/>
              </a:xfrm>
            </p:grpSpPr>
            <p:sp>
              <p:nvSpPr>
                <p:cNvPr id="1179" name="Google Shape;1179;p41"/>
                <p:cNvSpPr/>
                <p:nvPr/>
              </p:nvSpPr>
              <p:spPr>
                <a:xfrm>
                  <a:off x="5152975" y="4949150"/>
                  <a:ext cx="132425" cy="6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2612" extrusionOk="0">
                      <a:moveTo>
                        <a:pt x="5296" y="608"/>
                      </a:moveTo>
                      <a:cubicBezTo>
                        <a:pt x="5189" y="1038"/>
                        <a:pt x="5117" y="1431"/>
                        <a:pt x="5046" y="1789"/>
                      </a:cubicBezTo>
                      <a:cubicBezTo>
                        <a:pt x="4974" y="2075"/>
                        <a:pt x="4759" y="2290"/>
                        <a:pt x="4509" y="2361"/>
                      </a:cubicBezTo>
                      <a:cubicBezTo>
                        <a:pt x="4437" y="2397"/>
                        <a:pt x="4402" y="2397"/>
                        <a:pt x="4330" y="2433"/>
                      </a:cubicBezTo>
                      <a:cubicBezTo>
                        <a:pt x="3185" y="2612"/>
                        <a:pt x="1969" y="2505"/>
                        <a:pt x="860" y="2039"/>
                      </a:cubicBezTo>
                      <a:cubicBezTo>
                        <a:pt x="788" y="2004"/>
                        <a:pt x="717" y="1968"/>
                        <a:pt x="645" y="1932"/>
                      </a:cubicBezTo>
                      <a:cubicBezTo>
                        <a:pt x="287" y="1717"/>
                        <a:pt x="1" y="1467"/>
                        <a:pt x="108" y="1002"/>
                      </a:cubicBezTo>
                      <a:cubicBezTo>
                        <a:pt x="180" y="465"/>
                        <a:pt x="359" y="215"/>
                        <a:pt x="895" y="72"/>
                      </a:cubicBezTo>
                      <a:cubicBezTo>
                        <a:pt x="1110" y="36"/>
                        <a:pt x="1325" y="0"/>
                        <a:pt x="1539" y="36"/>
                      </a:cubicBezTo>
                      <a:cubicBezTo>
                        <a:pt x="2613" y="72"/>
                        <a:pt x="3686" y="215"/>
                        <a:pt x="4759" y="429"/>
                      </a:cubicBezTo>
                      <a:cubicBezTo>
                        <a:pt x="4903" y="465"/>
                        <a:pt x="5046" y="537"/>
                        <a:pt x="5296" y="6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41"/>
                <p:cNvSpPr/>
                <p:nvPr/>
              </p:nvSpPr>
              <p:spPr>
                <a:xfrm>
                  <a:off x="5590375" y="4993875"/>
                  <a:ext cx="14135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4" h="2255" extrusionOk="0">
                      <a:moveTo>
                        <a:pt x="215" y="394"/>
                      </a:moveTo>
                      <a:cubicBezTo>
                        <a:pt x="680" y="179"/>
                        <a:pt x="1181" y="72"/>
                        <a:pt x="1646" y="72"/>
                      </a:cubicBezTo>
                      <a:cubicBezTo>
                        <a:pt x="2648" y="0"/>
                        <a:pt x="3650" y="72"/>
                        <a:pt x="4616" y="286"/>
                      </a:cubicBezTo>
                      <a:cubicBezTo>
                        <a:pt x="4866" y="358"/>
                        <a:pt x="5081" y="465"/>
                        <a:pt x="5295" y="608"/>
                      </a:cubicBezTo>
                      <a:cubicBezTo>
                        <a:pt x="5617" y="751"/>
                        <a:pt x="5653" y="1216"/>
                        <a:pt x="5331" y="1431"/>
                      </a:cubicBezTo>
                      <a:cubicBezTo>
                        <a:pt x="5152" y="1610"/>
                        <a:pt x="4902" y="1789"/>
                        <a:pt x="4651" y="1896"/>
                      </a:cubicBezTo>
                      <a:cubicBezTo>
                        <a:pt x="3471" y="2254"/>
                        <a:pt x="2147" y="2218"/>
                        <a:pt x="1002" y="1717"/>
                      </a:cubicBezTo>
                      <a:cubicBezTo>
                        <a:pt x="859" y="1646"/>
                        <a:pt x="716" y="1574"/>
                        <a:pt x="573" y="1467"/>
                      </a:cubicBezTo>
                      <a:cubicBezTo>
                        <a:pt x="179" y="1288"/>
                        <a:pt x="0" y="787"/>
                        <a:pt x="215" y="39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41"/>
                <p:cNvSpPr/>
                <p:nvPr/>
              </p:nvSpPr>
              <p:spPr>
                <a:xfrm>
                  <a:off x="4918650" y="3250600"/>
                  <a:ext cx="1203050" cy="105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22" h="42183" extrusionOk="0">
                      <a:moveTo>
                        <a:pt x="33095" y="2719"/>
                      </a:moveTo>
                      <a:cubicBezTo>
                        <a:pt x="33381" y="2791"/>
                        <a:pt x="33703" y="2791"/>
                        <a:pt x="33989" y="2791"/>
                      </a:cubicBezTo>
                      <a:cubicBezTo>
                        <a:pt x="34704" y="2755"/>
                        <a:pt x="35456" y="2898"/>
                        <a:pt x="36171" y="3185"/>
                      </a:cubicBezTo>
                      <a:cubicBezTo>
                        <a:pt x="37638" y="3829"/>
                        <a:pt x="38998" y="4687"/>
                        <a:pt x="40214" y="5725"/>
                      </a:cubicBezTo>
                      <a:cubicBezTo>
                        <a:pt x="41610" y="6870"/>
                        <a:pt x="42790" y="8265"/>
                        <a:pt x="43685" y="9803"/>
                      </a:cubicBezTo>
                      <a:cubicBezTo>
                        <a:pt x="44651" y="11378"/>
                        <a:pt x="45509" y="13023"/>
                        <a:pt x="46296" y="14705"/>
                      </a:cubicBezTo>
                      <a:cubicBezTo>
                        <a:pt x="47262" y="16959"/>
                        <a:pt x="47799" y="19392"/>
                        <a:pt x="47906" y="21860"/>
                      </a:cubicBezTo>
                      <a:cubicBezTo>
                        <a:pt x="47942" y="22361"/>
                        <a:pt x="47942" y="22826"/>
                        <a:pt x="48014" y="23327"/>
                      </a:cubicBezTo>
                      <a:cubicBezTo>
                        <a:pt x="48121" y="24580"/>
                        <a:pt x="48121" y="25832"/>
                        <a:pt x="48050" y="27048"/>
                      </a:cubicBezTo>
                      <a:cubicBezTo>
                        <a:pt x="47978" y="28479"/>
                        <a:pt x="47728" y="29910"/>
                        <a:pt x="47370" y="31306"/>
                      </a:cubicBezTo>
                      <a:cubicBezTo>
                        <a:pt x="47012" y="32844"/>
                        <a:pt x="46654" y="34347"/>
                        <a:pt x="46153" y="35850"/>
                      </a:cubicBezTo>
                      <a:cubicBezTo>
                        <a:pt x="45652" y="37281"/>
                        <a:pt x="45080" y="38676"/>
                        <a:pt x="44436" y="40071"/>
                      </a:cubicBezTo>
                      <a:cubicBezTo>
                        <a:pt x="44293" y="40322"/>
                        <a:pt x="44114" y="40572"/>
                        <a:pt x="43864" y="40751"/>
                      </a:cubicBezTo>
                      <a:cubicBezTo>
                        <a:pt x="43506" y="41037"/>
                        <a:pt x="43184" y="41324"/>
                        <a:pt x="42826" y="41610"/>
                      </a:cubicBezTo>
                      <a:cubicBezTo>
                        <a:pt x="42039" y="42182"/>
                        <a:pt x="40894" y="41932"/>
                        <a:pt x="40393" y="41073"/>
                      </a:cubicBezTo>
                      <a:cubicBezTo>
                        <a:pt x="40178" y="40644"/>
                        <a:pt x="39964" y="40250"/>
                        <a:pt x="39785" y="39821"/>
                      </a:cubicBezTo>
                      <a:cubicBezTo>
                        <a:pt x="39713" y="39642"/>
                        <a:pt x="39678" y="39463"/>
                        <a:pt x="39606" y="39248"/>
                      </a:cubicBezTo>
                      <a:cubicBezTo>
                        <a:pt x="39463" y="38855"/>
                        <a:pt x="39069" y="38640"/>
                        <a:pt x="38676" y="38783"/>
                      </a:cubicBezTo>
                      <a:cubicBezTo>
                        <a:pt x="38211" y="38891"/>
                        <a:pt x="37817" y="39034"/>
                        <a:pt x="37388" y="39141"/>
                      </a:cubicBezTo>
                      <a:cubicBezTo>
                        <a:pt x="37102" y="39248"/>
                        <a:pt x="36780" y="39284"/>
                        <a:pt x="36493" y="39320"/>
                      </a:cubicBezTo>
                      <a:cubicBezTo>
                        <a:pt x="35599" y="39463"/>
                        <a:pt x="34848" y="38748"/>
                        <a:pt x="34848" y="37889"/>
                      </a:cubicBezTo>
                      <a:cubicBezTo>
                        <a:pt x="34848" y="37424"/>
                        <a:pt x="34883" y="36994"/>
                        <a:pt x="34991" y="36565"/>
                      </a:cubicBezTo>
                      <a:cubicBezTo>
                        <a:pt x="35026" y="36243"/>
                        <a:pt x="35241" y="35921"/>
                        <a:pt x="35527" y="35778"/>
                      </a:cubicBezTo>
                      <a:cubicBezTo>
                        <a:pt x="36064" y="35420"/>
                        <a:pt x="36529" y="34991"/>
                        <a:pt x="37030" y="34597"/>
                      </a:cubicBezTo>
                      <a:cubicBezTo>
                        <a:pt x="38103" y="33703"/>
                        <a:pt x="39034" y="32594"/>
                        <a:pt x="39713" y="31377"/>
                      </a:cubicBezTo>
                      <a:cubicBezTo>
                        <a:pt x="39785" y="31234"/>
                        <a:pt x="39856" y="31127"/>
                        <a:pt x="39928" y="31020"/>
                      </a:cubicBezTo>
                      <a:cubicBezTo>
                        <a:pt x="40000" y="31020"/>
                        <a:pt x="40107" y="31020"/>
                        <a:pt x="40178" y="31020"/>
                      </a:cubicBezTo>
                      <a:cubicBezTo>
                        <a:pt x="41216" y="31163"/>
                        <a:pt x="42254" y="30948"/>
                        <a:pt x="43112" y="30340"/>
                      </a:cubicBezTo>
                      <a:cubicBezTo>
                        <a:pt x="44042" y="29732"/>
                        <a:pt x="44865" y="28909"/>
                        <a:pt x="45402" y="27907"/>
                      </a:cubicBezTo>
                      <a:cubicBezTo>
                        <a:pt x="46296" y="26368"/>
                        <a:pt x="46153" y="24866"/>
                        <a:pt x="45330" y="23363"/>
                      </a:cubicBezTo>
                      <a:cubicBezTo>
                        <a:pt x="45187" y="23113"/>
                        <a:pt x="45044" y="22934"/>
                        <a:pt x="44865" y="22719"/>
                      </a:cubicBezTo>
                      <a:cubicBezTo>
                        <a:pt x="44007" y="21682"/>
                        <a:pt x="42504" y="21431"/>
                        <a:pt x="41359" y="22182"/>
                      </a:cubicBezTo>
                      <a:lnTo>
                        <a:pt x="41073" y="22361"/>
                      </a:lnTo>
                      <a:cubicBezTo>
                        <a:pt x="40894" y="22004"/>
                        <a:pt x="40822" y="21610"/>
                        <a:pt x="40930" y="21216"/>
                      </a:cubicBezTo>
                      <a:cubicBezTo>
                        <a:pt x="40966" y="20859"/>
                        <a:pt x="41037" y="20465"/>
                        <a:pt x="41073" y="20072"/>
                      </a:cubicBezTo>
                      <a:cubicBezTo>
                        <a:pt x="41109" y="19893"/>
                        <a:pt x="41109" y="19678"/>
                        <a:pt x="41073" y="19499"/>
                      </a:cubicBezTo>
                      <a:cubicBezTo>
                        <a:pt x="41073" y="19392"/>
                        <a:pt x="41001" y="19320"/>
                        <a:pt x="40894" y="19284"/>
                      </a:cubicBezTo>
                      <a:cubicBezTo>
                        <a:pt x="40787" y="19249"/>
                        <a:pt x="40679" y="19284"/>
                        <a:pt x="40608" y="19392"/>
                      </a:cubicBezTo>
                      <a:cubicBezTo>
                        <a:pt x="40536" y="19499"/>
                        <a:pt x="40465" y="19606"/>
                        <a:pt x="40429" y="19750"/>
                      </a:cubicBezTo>
                      <a:cubicBezTo>
                        <a:pt x="40286" y="20250"/>
                        <a:pt x="40107" y="20751"/>
                        <a:pt x="40000" y="21252"/>
                      </a:cubicBezTo>
                      <a:cubicBezTo>
                        <a:pt x="39713" y="22218"/>
                        <a:pt x="39212" y="23077"/>
                        <a:pt x="38568" y="23828"/>
                      </a:cubicBezTo>
                      <a:cubicBezTo>
                        <a:pt x="38497" y="23936"/>
                        <a:pt x="38425" y="24007"/>
                        <a:pt x="38354" y="24079"/>
                      </a:cubicBezTo>
                      <a:cubicBezTo>
                        <a:pt x="38103" y="24293"/>
                        <a:pt x="37710" y="24293"/>
                        <a:pt x="37459" y="24079"/>
                      </a:cubicBezTo>
                      <a:cubicBezTo>
                        <a:pt x="37280" y="23971"/>
                        <a:pt x="37173" y="23828"/>
                        <a:pt x="37030" y="23649"/>
                      </a:cubicBezTo>
                      <a:cubicBezTo>
                        <a:pt x="36493" y="22934"/>
                        <a:pt x="36136" y="22075"/>
                        <a:pt x="35992" y="21181"/>
                      </a:cubicBezTo>
                      <a:cubicBezTo>
                        <a:pt x="35992" y="21002"/>
                        <a:pt x="35957" y="20859"/>
                        <a:pt x="35921" y="20680"/>
                      </a:cubicBezTo>
                      <a:cubicBezTo>
                        <a:pt x="35849" y="20572"/>
                        <a:pt x="35706" y="20465"/>
                        <a:pt x="35563" y="20394"/>
                      </a:cubicBezTo>
                      <a:cubicBezTo>
                        <a:pt x="35348" y="20394"/>
                        <a:pt x="35170" y="20501"/>
                        <a:pt x="35098" y="20680"/>
                      </a:cubicBezTo>
                      <a:cubicBezTo>
                        <a:pt x="35062" y="20930"/>
                        <a:pt x="35026" y="21181"/>
                        <a:pt x="35062" y="21431"/>
                      </a:cubicBezTo>
                      <a:cubicBezTo>
                        <a:pt x="35098" y="21968"/>
                        <a:pt x="34991" y="22540"/>
                        <a:pt x="34740" y="23041"/>
                      </a:cubicBezTo>
                      <a:cubicBezTo>
                        <a:pt x="34490" y="23649"/>
                        <a:pt x="33953" y="24079"/>
                        <a:pt x="33345" y="24222"/>
                      </a:cubicBezTo>
                      <a:cubicBezTo>
                        <a:pt x="32164" y="24472"/>
                        <a:pt x="30948" y="24293"/>
                        <a:pt x="29875" y="23721"/>
                      </a:cubicBezTo>
                      <a:cubicBezTo>
                        <a:pt x="29445" y="23435"/>
                        <a:pt x="29087" y="23077"/>
                        <a:pt x="28837" y="22683"/>
                      </a:cubicBezTo>
                      <a:cubicBezTo>
                        <a:pt x="28121" y="21646"/>
                        <a:pt x="27656" y="20465"/>
                        <a:pt x="27442" y="19249"/>
                      </a:cubicBezTo>
                      <a:cubicBezTo>
                        <a:pt x="27334" y="18748"/>
                        <a:pt x="27406" y="18247"/>
                        <a:pt x="27656" y="17782"/>
                      </a:cubicBezTo>
                      <a:cubicBezTo>
                        <a:pt x="27799" y="17424"/>
                        <a:pt x="27943" y="17030"/>
                        <a:pt x="28050" y="16637"/>
                      </a:cubicBezTo>
                      <a:cubicBezTo>
                        <a:pt x="28050" y="16458"/>
                        <a:pt x="27978" y="16279"/>
                        <a:pt x="27835" y="16208"/>
                      </a:cubicBezTo>
                      <a:cubicBezTo>
                        <a:pt x="27656" y="16100"/>
                        <a:pt x="27442" y="16100"/>
                        <a:pt x="27299" y="16208"/>
                      </a:cubicBezTo>
                      <a:cubicBezTo>
                        <a:pt x="27155" y="16279"/>
                        <a:pt x="27084" y="16386"/>
                        <a:pt x="27012" y="16494"/>
                      </a:cubicBezTo>
                      <a:cubicBezTo>
                        <a:pt x="26869" y="16708"/>
                        <a:pt x="26762" y="16923"/>
                        <a:pt x="26690" y="17174"/>
                      </a:cubicBezTo>
                      <a:cubicBezTo>
                        <a:pt x="26619" y="17317"/>
                        <a:pt x="26583" y="17496"/>
                        <a:pt x="26547" y="17639"/>
                      </a:cubicBezTo>
                      <a:cubicBezTo>
                        <a:pt x="26476" y="18211"/>
                        <a:pt x="26189" y="18748"/>
                        <a:pt x="25724" y="19141"/>
                      </a:cubicBezTo>
                      <a:cubicBezTo>
                        <a:pt x="24615" y="20179"/>
                        <a:pt x="23327" y="21002"/>
                        <a:pt x="21860" y="21467"/>
                      </a:cubicBezTo>
                      <a:cubicBezTo>
                        <a:pt x="21431" y="21610"/>
                        <a:pt x="20930" y="21682"/>
                        <a:pt x="20465" y="21610"/>
                      </a:cubicBezTo>
                      <a:cubicBezTo>
                        <a:pt x="20107" y="21610"/>
                        <a:pt x="19785" y="21467"/>
                        <a:pt x="19463" y="21288"/>
                      </a:cubicBezTo>
                      <a:cubicBezTo>
                        <a:pt x="18676" y="20787"/>
                        <a:pt x="18104" y="19964"/>
                        <a:pt x="17925" y="18998"/>
                      </a:cubicBezTo>
                      <a:cubicBezTo>
                        <a:pt x="17603" y="17102"/>
                        <a:pt x="17961" y="15170"/>
                        <a:pt x="18855" y="13489"/>
                      </a:cubicBezTo>
                      <a:cubicBezTo>
                        <a:pt x="18962" y="13274"/>
                        <a:pt x="19105" y="13095"/>
                        <a:pt x="19213" y="12916"/>
                      </a:cubicBezTo>
                      <a:cubicBezTo>
                        <a:pt x="19320" y="12809"/>
                        <a:pt x="19392" y="12701"/>
                        <a:pt x="19463" y="12594"/>
                      </a:cubicBezTo>
                      <a:cubicBezTo>
                        <a:pt x="19499" y="12451"/>
                        <a:pt x="19499" y="12344"/>
                        <a:pt x="19463" y="12201"/>
                      </a:cubicBezTo>
                      <a:cubicBezTo>
                        <a:pt x="19356" y="12093"/>
                        <a:pt x="19213" y="12057"/>
                        <a:pt x="19070" y="12129"/>
                      </a:cubicBezTo>
                      <a:cubicBezTo>
                        <a:pt x="18962" y="12201"/>
                        <a:pt x="18855" y="12272"/>
                        <a:pt x="18712" y="12344"/>
                      </a:cubicBezTo>
                      <a:cubicBezTo>
                        <a:pt x="17066" y="13417"/>
                        <a:pt x="15313" y="14383"/>
                        <a:pt x="13524" y="15242"/>
                      </a:cubicBezTo>
                      <a:cubicBezTo>
                        <a:pt x="13095" y="15456"/>
                        <a:pt x="12666" y="15599"/>
                        <a:pt x="12200" y="15742"/>
                      </a:cubicBezTo>
                      <a:cubicBezTo>
                        <a:pt x="11950" y="15814"/>
                        <a:pt x="11664" y="15814"/>
                        <a:pt x="11413" y="15778"/>
                      </a:cubicBezTo>
                      <a:cubicBezTo>
                        <a:pt x="11163" y="15814"/>
                        <a:pt x="10984" y="15564"/>
                        <a:pt x="11020" y="15349"/>
                      </a:cubicBezTo>
                      <a:cubicBezTo>
                        <a:pt x="11056" y="14920"/>
                        <a:pt x="11163" y="14526"/>
                        <a:pt x="11270" y="14133"/>
                      </a:cubicBezTo>
                      <a:cubicBezTo>
                        <a:pt x="12129" y="11843"/>
                        <a:pt x="13775" y="9911"/>
                        <a:pt x="15957" y="8766"/>
                      </a:cubicBezTo>
                      <a:cubicBezTo>
                        <a:pt x="16422" y="8515"/>
                        <a:pt x="16923" y="8265"/>
                        <a:pt x="17424" y="8015"/>
                      </a:cubicBezTo>
                      <a:cubicBezTo>
                        <a:pt x="17495" y="7979"/>
                        <a:pt x="17567" y="7943"/>
                        <a:pt x="17639" y="7907"/>
                      </a:cubicBezTo>
                      <a:cubicBezTo>
                        <a:pt x="17782" y="7836"/>
                        <a:pt x="17853" y="7693"/>
                        <a:pt x="17782" y="7549"/>
                      </a:cubicBezTo>
                      <a:cubicBezTo>
                        <a:pt x="17710" y="7442"/>
                        <a:pt x="17567" y="7371"/>
                        <a:pt x="17424" y="7406"/>
                      </a:cubicBezTo>
                      <a:cubicBezTo>
                        <a:pt x="17317" y="7406"/>
                        <a:pt x="17245" y="7442"/>
                        <a:pt x="17173" y="7478"/>
                      </a:cubicBezTo>
                      <a:cubicBezTo>
                        <a:pt x="14025" y="8337"/>
                        <a:pt x="11485" y="10662"/>
                        <a:pt x="10340" y="13739"/>
                      </a:cubicBezTo>
                      <a:cubicBezTo>
                        <a:pt x="10233" y="14097"/>
                        <a:pt x="10018" y="14454"/>
                        <a:pt x="9803" y="14741"/>
                      </a:cubicBezTo>
                      <a:cubicBezTo>
                        <a:pt x="9481" y="15134"/>
                        <a:pt x="9231" y="15564"/>
                        <a:pt x="8945" y="15993"/>
                      </a:cubicBezTo>
                      <a:lnTo>
                        <a:pt x="8587" y="16494"/>
                      </a:lnTo>
                      <a:lnTo>
                        <a:pt x="8336" y="16136"/>
                      </a:lnTo>
                      <a:cubicBezTo>
                        <a:pt x="7549" y="14848"/>
                        <a:pt x="5725" y="14669"/>
                        <a:pt x="4687" y="15778"/>
                      </a:cubicBezTo>
                      <a:cubicBezTo>
                        <a:pt x="3793" y="16673"/>
                        <a:pt x="3292" y="17961"/>
                        <a:pt x="3435" y="19249"/>
                      </a:cubicBezTo>
                      <a:cubicBezTo>
                        <a:pt x="3506" y="20894"/>
                        <a:pt x="4115" y="22469"/>
                        <a:pt x="5188" y="23721"/>
                      </a:cubicBezTo>
                      <a:cubicBezTo>
                        <a:pt x="5582" y="24258"/>
                        <a:pt x="6154" y="24651"/>
                        <a:pt x="6798" y="24830"/>
                      </a:cubicBezTo>
                      <a:cubicBezTo>
                        <a:pt x="6834" y="25080"/>
                        <a:pt x="6905" y="25331"/>
                        <a:pt x="6941" y="25546"/>
                      </a:cubicBezTo>
                      <a:cubicBezTo>
                        <a:pt x="7048" y="26941"/>
                        <a:pt x="7370" y="28300"/>
                        <a:pt x="7871" y="29588"/>
                      </a:cubicBezTo>
                      <a:cubicBezTo>
                        <a:pt x="8265" y="30590"/>
                        <a:pt x="8837" y="31520"/>
                        <a:pt x="9589" y="32308"/>
                      </a:cubicBezTo>
                      <a:cubicBezTo>
                        <a:pt x="9696" y="32451"/>
                        <a:pt x="9839" y="32630"/>
                        <a:pt x="9946" y="32773"/>
                      </a:cubicBezTo>
                      <a:lnTo>
                        <a:pt x="9946" y="32916"/>
                      </a:lnTo>
                      <a:cubicBezTo>
                        <a:pt x="9803" y="32952"/>
                        <a:pt x="9660" y="33023"/>
                        <a:pt x="9517" y="33059"/>
                      </a:cubicBezTo>
                      <a:cubicBezTo>
                        <a:pt x="9088" y="33166"/>
                        <a:pt x="8623" y="33238"/>
                        <a:pt x="8158" y="33345"/>
                      </a:cubicBezTo>
                      <a:cubicBezTo>
                        <a:pt x="7585" y="33524"/>
                        <a:pt x="6977" y="33309"/>
                        <a:pt x="6583" y="32808"/>
                      </a:cubicBezTo>
                      <a:cubicBezTo>
                        <a:pt x="6404" y="32630"/>
                        <a:pt x="6261" y="32379"/>
                        <a:pt x="6082" y="32164"/>
                      </a:cubicBezTo>
                      <a:cubicBezTo>
                        <a:pt x="5904" y="31950"/>
                        <a:pt x="5832" y="31807"/>
                        <a:pt x="5689" y="31628"/>
                      </a:cubicBezTo>
                      <a:cubicBezTo>
                        <a:pt x="5474" y="31306"/>
                        <a:pt x="5009" y="31198"/>
                        <a:pt x="4651" y="31413"/>
                      </a:cubicBezTo>
                      <a:cubicBezTo>
                        <a:pt x="4437" y="31520"/>
                        <a:pt x="4222" y="31664"/>
                        <a:pt x="4007" y="31771"/>
                      </a:cubicBezTo>
                      <a:cubicBezTo>
                        <a:pt x="3650" y="31950"/>
                        <a:pt x="3256" y="32129"/>
                        <a:pt x="2862" y="32272"/>
                      </a:cubicBezTo>
                      <a:cubicBezTo>
                        <a:pt x="2254" y="32486"/>
                        <a:pt x="1574" y="32272"/>
                        <a:pt x="1181" y="31771"/>
                      </a:cubicBezTo>
                      <a:cubicBezTo>
                        <a:pt x="608" y="31055"/>
                        <a:pt x="251" y="30197"/>
                        <a:pt x="143" y="29338"/>
                      </a:cubicBezTo>
                      <a:cubicBezTo>
                        <a:pt x="0" y="28265"/>
                        <a:pt x="36" y="27227"/>
                        <a:pt x="286" y="26190"/>
                      </a:cubicBezTo>
                      <a:cubicBezTo>
                        <a:pt x="966" y="23148"/>
                        <a:pt x="1861" y="20179"/>
                        <a:pt x="2970" y="17245"/>
                      </a:cubicBezTo>
                      <a:cubicBezTo>
                        <a:pt x="4365" y="13560"/>
                        <a:pt x="6476" y="10197"/>
                        <a:pt x="9195" y="7371"/>
                      </a:cubicBezTo>
                      <a:cubicBezTo>
                        <a:pt x="10340" y="6118"/>
                        <a:pt x="11628" y="5009"/>
                        <a:pt x="13023" y="4115"/>
                      </a:cubicBezTo>
                      <a:cubicBezTo>
                        <a:pt x="15778" y="2326"/>
                        <a:pt x="18855" y="1181"/>
                        <a:pt x="22075" y="716"/>
                      </a:cubicBezTo>
                      <a:cubicBezTo>
                        <a:pt x="22934" y="573"/>
                        <a:pt x="23757" y="394"/>
                        <a:pt x="24615" y="251"/>
                      </a:cubicBezTo>
                      <a:cubicBezTo>
                        <a:pt x="26046" y="0"/>
                        <a:pt x="27513" y="0"/>
                        <a:pt x="28980" y="179"/>
                      </a:cubicBezTo>
                      <a:cubicBezTo>
                        <a:pt x="30125" y="287"/>
                        <a:pt x="31198" y="716"/>
                        <a:pt x="32093" y="1431"/>
                      </a:cubicBezTo>
                      <a:cubicBezTo>
                        <a:pt x="32307" y="1610"/>
                        <a:pt x="32522" y="1753"/>
                        <a:pt x="32773" y="1932"/>
                      </a:cubicBezTo>
                      <a:cubicBezTo>
                        <a:pt x="32987" y="2075"/>
                        <a:pt x="33238" y="2326"/>
                        <a:pt x="33095" y="271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41"/>
                <p:cNvSpPr/>
                <p:nvPr/>
              </p:nvSpPr>
              <p:spPr>
                <a:xfrm>
                  <a:off x="5115425" y="3598525"/>
                  <a:ext cx="804125" cy="5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65" h="23257" extrusionOk="0">
                      <a:moveTo>
                        <a:pt x="32021" y="10054"/>
                      </a:moveTo>
                      <a:cubicBezTo>
                        <a:pt x="32093" y="10162"/>
                        <a:pt x="32129" y="10197"/>
                        <a:pt x="32129" y="10269"/>
                      </a:cubicBezTo>
                      <a:cubicBezTo>
                        <a:pt x="32129" y="10698"/>
                        <a:pt x="32164" y="11163"/>
                        <a:pt x="32164" y="11593"/>
                      </a:cubicBezTo>
                      <a:cubicBezTo>
                        <a:pt x="32129" y="13382"/>
                        <a:pt x="31735" y="15099"/>
                        <a:pt x="30948" y="16709"/>
                      </a:cubicBezTo>
                      <a:cubicBezTo>
                        <a:pt x="30483" y="17603"/>
                        <a:pt x="29910" y="18391"/>
                        <a:pt x="29195" y="19106"/>
                      </a:cubicBezTo>
                      <a:cubicBezTo>
                        <a:pt x="27978" y="20466"/>
                        <a:pt x="26404" y="21467"/>
                        <a:pt x="24651" y="22040"/>
                      </a:cubicBezTo>
                      <a:cubicBezTo>
                        <a:pt x="22826" y="22648"/>
                        <a:pt x="20930" y="23042"/>
                        <a:pt x="18998" y="23185"/>
                      </a:cubicBezTo>
                      <a:cubicBezTo>
                        <a:pt x="17889" y="23256"/>
                        <a:pt x="16780" y="23221"/>
                        <a:pt x="15671" y="23077"/>
                      </a:cubicBezTo>
                      <a:cubicBezTo>
                        <a:pt x="13345" y="22827"/>
                        <a:pt x="11056" y="22362"/>
                        <a:pt x="8837" y="21682"/>
                      </a:cubicBezTo>
                      <a:cubicBezTo>
                        <a:pt x="6369" y="20859"/>
                        <a:pt x="4186" y="19392"/>
                        <a:pt x="2505" y="17425"/>
                      </a:cubicBezTo>
                      <a:cubicBezTo>
                        <a:pt x="1646" y="16387"/>
                        <a:pt x="1038" y="15171"/>
                        <a:pt x="716" y="13847"/>
                      </a:cubicBezTo>
                      <a:cubicBezTo>
                        <a:pt x="72" y="11450"/>
                        <a:pt x="0" y="8981"/>
                        <a:pt x="501" y="6548"/>
                      </a:cubicBezTo>
                      <a:cubicBezTo>
                        <a:pt x="752" y="5367"/>
                        <a:pt x="1145" y="4223"/>
                        <a:pt x="1682" y="3113"/>
                      </a:cubicBezTo>
                      <a:cubicBezTo>
                        <a:pt x="1825" y="2791"/>
                        <a:pt x="2004" y="2505"/>
                        <a:pt x="2183" y="2183"/>
                      </a:cubicBezTo>
                      <a:cubicBezTo>
                        <a:pt x="2290" y="2255"/>
                        <a:pt x="2362" y="2255"/>
                        <a:pt x="2397" y="2291"/>
                      </a:cubicBezTo>
                      <a:cubicBezTo>
                        <a:pt x="3041" y="2970"/>
                        <a:pt x="3793" y="2970"/>
                        <a:pt x="4616" y="2720"/>
                      </a:cubicBezTo>
                      <a:cubicBezTo>
                        <a:pt x="4902" y="2648"/>
                        <a:pt x="5188" y="2505"/>
                        <a:pt x="5474" y="2362"/>
                      </a:cubicBezTo>
                      <a:cubicBezTo>
                        <a:pt x="6655" y="1718"/>
                        <a:pt x="7871" y="1038"/>
                        <a:pt x="9088" y="359"/>
                      </a:cubicBezTo>
                      <a:lnTo>
                        <a:pt x="9696" y="1"/>
                      </a:lnTo>
                      <a:cubicBezTo>
                        <a:pt x="9875" y="144"/>
                        <a:pt x="9768" y="251"/>
                        <a:pt x="9732" y="394"/>
                      </a:cubicBezTo>
                      <a:cubicBezTo>
                        <a:pt x="9159" y="1897"/>
                        <a:pt x="8981" y="3579"/>
                        <a:pt x="9195" y="5189"/>
                      </a:cubicBezTo>
                      <a:cubicBezTo>
                        <a:pt x="9410" y="6584"/>
                        <a:pt x="10304" y="7800"/>
                        <a:pt x="11592" y="8373"/>
                      </a:cubicBezTo>
                      <a:cubicBezTo>
                        <a:pt x="12308" y="8731"/>
                        <a:pt x="13166" y="8766"/>
                        <a:pt x="13918" y="8552"/>
                      </a:cubicBezTo>
                      <a:cubicBezTo>
                        <a:pt x="15027" y="8265"/>
                        <a:pt x="16064" y="7765"/>
                        <a:pt x="16959" y="7085"/>
                      </a:cubicBezTo>
                      <a:cubicBezTo>
                        <a:pt x="17424" y="6763"/>
                        <a:pt x="17818" y="6405"/>
                        <a:pt x="18247" y="6047"/>
                      </a:cubicBezTo>
                      <a:lnTo>
                        <a:pt x="18605" y="5797"/>
                      </a:lnTo>
                      <a:cubicBezTo>
                        <a:pt x="18712" y="6083"/>
                        <a:pt x="18784" y="6298"/>
                        <a:pt x="18855" y="6548"/>
                      </a:cubicBezTo>
                      <a:cubicBezTo>
                        <a:pt x="19106" y="7443"/>
                        <a:pt x="19499" y="8337"/>
                        <a:pt x="20000" y="9160"/>
                      </a:cubicBezTo>
                      <a:cubicBezTo>
                        <a:pt x="20608" y="10162"/>
                        <a:pt x="21610" y="10913"/>
                        <a:pt x="22791" y="11199"/>
                      </a:cubicBezTo>
                      <a:cubicBezTo>
                        <a:pt x="23649" y="11414"/>
                        <a:pt x="24544" y="11485"/>
                        <a:pt x="25438" y="11342"/>
                      </a:cubicBezTo>
                      <a:cubicBezTo>
                        <a:pt x="26333" y="11235"/>
                        <a:pt x="27155" y="10698"/>
                        <a:pt x="27621" y="9875"/>
                      </a:cubicBezTo>
                      <a:cubicBezTo>
                        <a:pt x="27656" y="9804"/>
                        <a:pt x="27728" y="9732"/>
                        <a:pt x="27799" y="9661"/>
                      </a:cubicBezTo>
                      <a:cubicBezTo>
                        <a:pt x="27907" y="9804"/>
                        <a:pt x="28014" y="9947"/>
                        <a:pt x="28121" y="10090"/>
                      </a:cubicBezTo>
                      <a:cubicBezTo>
                        <a:pt x="28336" y="10412"/>
                        <a:pt x="28587" y="10698"/>
                        <a:pt x="28873" y="10985"/>
                      </a:cubicBezTo>
                      <a:cubicBezTo>
                        <a:pt x="29553" y="11664"/>
                        <a:pt x="30697" y="11629"/>
                        <a:pt x="31341" y="10913"/>
                      </a:cubicBezTo>
                      <a:cubicBezTo>
                        <a:pt x="31556" y="10627"/>
                        <a:pt x="31735" y="10341"/>
                        <a:pt x="32021" y="10054"/>
                      </a:cubicBezTo>
                      <a:close/>
                      <a:moveTo>
                        <a:pt x="13238" y="13811"/>
                      </a:moveTo>
                      <a:lnTo>
                        <a:pt x="13238" y="13847"/>
                      </a:lnTo>
                      <a:lnTo>
                        <a:pt x="11592" y="13632"/>
                      </a:lnTo>
                      <a:cubicBezTo>
                        <a:pt x="11378" y="13596"/>
                        <a:pt x="11127" y="13561"/>
                        <a:pt x="10912" y="13525"/>
                      </a:cubicBezTo>
                      <a:cubicBezTo>
                        <a:pt x="10412" y="13489"/>
                        <a:pt x="9911" y="13811"/>
                        <a:pt x="9803" y="14312"/>
                      </a:cubicBezTo>
                      <a:cubicBezTo>
                        <a:pt x="9624" y="14813"/>
                        <a:pt x="9481" y="15314"/>
                        <a:pt x="9374" y="15815"/>
                      </a:cubicBezTo>
                      <a:cubicBezTo>
                        <a:pt x="9195" y="16709"/>
                        <a:pt x="9374" y="17603"/>
                        <a:pt x="9839" y="18391"/>
                      </a:cubicBezTo>
                      <a:cubicBezTo>
                        <a:pt x="10376" y="19392"/>
                        <a:pt x="11306" y="20215"/>
                        <a:pt x="12379" y="20609"/>
                      </a:cubicBezTo>
                      <a:cubicBezTo>
                        <a:pt x="12809" y="20788"/>
                        <a:pt x="13238" y="20895"/>
                        <a:pt x="13667" y="21002"/>
                      </a:cubicBezTo>
                      <a:cubicBezTo>
                        <a:pt x="14812" y="21253"/>
                        <a:pt x="16029" y="21217"/>
                        <a:pt x="17174" y="20859"/>
                      </a:cubicBezTo>
                      <a:cubicBezTo>
                        <a:pt x="18283" y="20537"/>
                        <a:pt x="19177" y="19714"/>
                        <a:pt x="19606" y="18641"/>
                      </a:cubicBezTo>
                      <a:cubicBezTo>
                        <a:pt x="19893" y="17854"/>
                        <a:pt x="20072" y="17031"/>
                        <a:pt x="20179" y="16208"/>
                      </a:cubicBezTo>
                      <a:cubicBezTo>
                        <a:pt x="20286" y="15385"/>
                        <a:pt x="19964" y="14920"/>
                        <a:pt x="19141" y="14741"/>
                      </a:cubicBezTo>
                      <a:lnTo>
                        <a:pt x="18891" y="14670"/>
                      </a:lnTo>
                      <a:close/>
                      <a:moveTo>
                        <a:pt x="8086" y="9840"/>
                      </a:moveTo>
                      <a:cubicBezTo>
                        <a:pt x="8086" y="9339"/>
                        <a:pt x="7871" y="8874"/>
                        <a:pt x="7514" y="8552"/>
                      </a:cubicBezTo>
                      <a:cubicBezTo>
                        <a:pt x="7442" y="8480"/>
                        <a:pt x="7335" y="8444"/>
                        <a:pt x="7263" y="8444"/>
                      </a:cubicBezTo>
                      <a:cubicBezTo>
                        <a:pt x="6619" y="8265"/>
                        <a:pt x="5975" y="8623"/>
                        <a:pt x="5796" y="9267"/>
                      </a:cubicBezTo>
                      <a:cubicBezTo>
                        <a:pt x="5617" y="9947"/>
                        <a:pt x="6083" y="10627"/>
                        <a:pt x="6798" y="10734"/>
                      </a:cubicBezTo>
                      <a:cubicBezTo>
                        <a:pt x="7371" y="10841"/>
                        <a:pt x="7943" y="10448"/>
                        <a:pt x="8086" y="9875"/>
                      </a:cubicBezTo>
                      <a:close/>
                      <a:moveTo>
                        <a:pt x="22683" y="12416"/>
                      </a:moveTo>
                      <a:cubicBezTo>
                        <a:pt x="22111" y="12344"/>
                        <a:pt x="21538" y="12738"/>
                        <a:pt x="21467" y="13310"/>
                      </a:cubicBezTo>
                      <a:cubicBezTo>
                        <a:pt x="21431" y="13883"/>
                        <a:pt x="21753" y="14419"/>
                        <a:pt x="22290" y="14634"/>
                      </a:cubicBezTo>
                      <a:cubicBezTo>
                        <a:pt x="22826" y="14777"/>
                        <a:pt x="23399" y="14562"/>
                        <a:pt x="23721" y="14097"/>
                      </a:cubicBezTo>
                      <a:cubicBezTo>
                        <a:pt x="23900" y="13811"/>
                        <a:pt x="23936" y="13453"/>
                        <a:pt x="23792" y="13167"/>
                      </a:cubicBezTo>
                      <a:cubicBezTo>
                        <a:pt x="23614" y="12702"/>
                        <a:pt x="23148" y="12416"/>
                        <a:pt x="22683" y="12416"/>
                      </a:cubicBezTo>
                      <a:close/>
                    </a:path>
                  </a:pathLst>
                </a:custGeom>
                <a:solidFill>
                  <a:srgbClr val="FFF5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41"/>
                <p:cNvSpPr/>
                <p:nvPr/>
              </p:nvSpPr>
              <p:spPr>
                <a:xfrm>
                  <a:off x="5234375" y="4187975"/>
                  <a:ext cx="475875" cy="50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5" h="20323" extrusionOk="0">
                      <a:moveTo>
                        <a:pt x="16852" y="465"/>
                      </a:moveTo>
                      <a:cubicBezTo>
                        <a:pt x="17067" y="1503"/>
                        <a:pt x="17317" y="2469"/>
                        <a:pt x="17532" y="3471"/>
                      </a:cubicBezTo>
                      <a:cubicBezTo>
                        <a:pt x="18176" y="6619"/>
                        <a:pt x="18569" y="9839"/>
                        <a:pt x="18712" y="13059"/>
                      </a:cubicBezTo>
                      <a:cubicBezTo>
                        <a:pt x="18820" y="15206"/>
                        <a:pt x="18927" y="17388"/>
                        <a:pt x="19034" y="19535"/>
                      </a:cubicBezTo>
                      <a:cubicBezTo>
                        <a:pt x="19034" y="19642"/>
                        <a:pt x="19034" y="19750"/>
                        <a:pt x="18999" y="19893"/>
                      </a:cubicBezTo>
                      <a:cubicBezTo>
                        <a:pt x="18856" y="19964"/>
                        <a:pt x="18712" y="20000"/>
                        <a:pt x="18569" y="20036"/>
                      </a:cubicBezTo>
                      <a:cubicBezTo>
                        <a:pt x="17711" y="20251"/>
                        <a:pt x="16816" y="20322"/>
                        <a:pt x="15922" y="20322"/>
                      </a:cubicBezTo>
                      <a:cubicBezTo>
                        <a:pt x="13882" y="20251"/>
                        <a:pt x="11879" y="19929"/>
                        <a:pt x="9840" y="19714"/>
                      </a:cubicBezTo>
                      <a:cubicBezTo>
                        <a:pt x="8015" y="19499"/>
                        <a:pt x="6154" y="19285"/>
                        <a:pt x="4330" y="19070"/>
                      </a:cubicBezTo>
                      <a:cubicBezTo>
                        <a:pt x="3257" y="18927"/>
                        <a:pt x="2219" y="18712"/>
                        <a:pt x="1181" y="18390"/>
                      </a:cubicBezTo>
                      <a:cubicBezTo>
                        <a:pt x="788" y="18247"/>
                        <a:pt x="430" y="18068"/>
                        <a:pt x="1" y="17889"/>
                      </a:cubicBezTo>
                      <a:cubicBezTo>
                        <a:pt x="37" y="17710"/>
                        <a:pt x="37" y="17567"/>
                        <a:pt x="108" y="17388"/>
                      </a:cubicBezTo>
                      <a:cubicBezTo>
                        <a:pt x="394" y="16279"/>
                        <a:pt x="645" y="15170"/>
                        <a:pt x="1003" y="14025"/>
                      </a:cubicBezTo>
                      <a:cubicBezTo>
                        <a:pt x="1253" y="13095"/>
                        <a:pt x="1575" y="12129"/>
                        <a:pt x="1969" y="11235"/>
                      </a:cubicBezTo>
                      <a:cubicBezTo>
                        <a:pt x="3257" y="7871"/>
                        <a:pt x="4616" y="4544"/>
                        <a:pt x="5940" y="1217"/>
                      </a:cubicBezTo>
                      <a:cubicBezTo>
                        <a:pt x="6011" y="1002"/>
                        <a:pt x="6119" y="787"/>
                        <a:pt x="6226" y="537"/>
                      </a:cubicBezTo>
                      <a:cubicBezTo>
                        <a:pt x="6476" y="36"/>
                        <a:pt x="6584" y="0"/>
                        <a:pt x="7120" y="72"/>
                      </a:cubicBezTo>
                      <a:cubicBezTo>
                        <a:pt x="8516" y="358"/>
                        <a:pt x="9947" y="573"/>
                        <a:pt x="11378" y="716"/>
                      </a:cubicBezTo>
                      <a:cubicBezTo>
                        <a:pt x="12952" y="859"/>
                        <a:pt x="14562" y="787"/>
                        <a:pt x="16172" y="537"/>
                      </a:cubicBezTo>
                      <a:cubicBezTo>
                        <a:pt x="16387" y="501"/>
                        <a:pt x="16602" y="501"/>
                        <a:pt x="16852" y="46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41"/>
                <p:cNvSpPr/>
                <p:nvPr/>
              </p:nvSpPr>
              <p:spPr>
                <a:xfrm>
                  <a:off x="5186975" y="4657550"/>
                  <a:ext cx="529525" cy="1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1" h="6727" extrusionOk="0">
                      <a:moveTo>
                        <a:pt x="20966" y="2326"/>
                      </a:moveTo>
                      <a:cubicBezTo>
                        <a:pt x="21145" y="3722"/>
                        <a:pt x="21074" y="5117"/>
                        <a:pt x="21181" y="6512"/>
                      </a:cubicBezTo>
                      <a:cubicBezTo>
                        <a:pt x="20930" y="6655"/>
                        <a:pt x="20644" y="6727"/>
                        <a:pt x="20358" y="6691"/>
                      </a:cubicBezTo>
                      <a:cubicBezTo>
                        <a:pt x="19642" y="6691"/>
                        <a:pt x="18963" y="6691"/>
                        <a:pt x="18283" y="6655"/>
                      </a:cubicBezTo>
                      <a:cubicBezTo>
                        <a:pt x="16816" y="6655"/>
                        <a:pt x="15349" y="6620"/>
                        <a:pt x="13882" y="6584"/>
                      </a:cubicBezTo>
                      <a:cubicBezTo>
                        <a:pt x="11592" y="6548"/>
                        <a:pt x="9267" y="6333"/>
                        <a:pt x="6977" y="5940"/>
                      </a:cubicBezTo>
                      <a:cubicBezTo>
                        <a:pt x="5081" y="5654"/>
                        <a:pt x="3221" y="5296"/>
                        <a:pt x="1360" y="4974"/>
                      </a:cubicBezTo>
                      <a:cubicBezTo>
                        <a:pt x="895" y="4902"/>
                        <a:pt x="501" y="4795"/>
                        <a:pt x="1" y="4688"/>
                      </a:cubicBezTo>
                      <a:cubicBezTo>
                        <a:pt x="1" y="4544"/>
                        <a:pt x="1" y="4401"/>
                        <a:pt x="36" y="4258"/>
                      </a:cubicBezTo>
                      <a:cubicBezTo>
                        <a:pt x="501" y="2934"/>
                        <a:pt x="1002" y="1611"/>
                        <a:pt x="1467" y="287"/>
                      </a:cubicBezTo>
                      <a:cubicBezTo>
                        <a:pt x="1503" y="180"/>
                        <a:pt x="1575" y="108"/>
                        <a:pt x="1646" y="1"/>
                      </a:cubicBezTo>
                      <a:lnTo>
                        <a:pt x="2076" y="215"/>
                      </a:lnTo>
                      <a:cubicBezTo>
                        <a:pt x="3364" y="788"/>
                        <a:pt x="4723" y="1146"/>
                        <a:pt x="6154" y="1289"/>
                      </a:cubicBezTo>
                      <a:cubicBezTo>
                        <a:pt x="8372" y="1539"/>
                        <a:pt x="10626" y="1790"/>
                        <a:pt x="12880" y="2076"/>
                      </a:cubicBezTo>
                      <a:cubicBezTo>
                        <a:pt x="14097" y="2183"/>
                        <a:pt x="15278" y="2362"/>
                        <a:pt x="16494" y="2505"/>
                      </a:cubicBezTo>
                      <a:cubicBezTo>
                        <a:pt x="17317" y="2577"/>
                        <a:pt x="18140" y="2577"/>
                        <a:pt x="18963" y="2577"/>
                      </a:cubicBezTo>
                      <a:cubicBezTo>
                        <a:pt x="19320" y="2541"/>
                        <a:pt x="19642" y="2505"/>
                        <a:pt x="19964" y="2434"/>
                      </a:cubicBezTo>
                      <a:cubicBezTo>
                        <a:pt x="20286" y="2362"/>
                        <a:pt x="20608" y="2290"/>
                        <a:pt x="20966" y="232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41"/>
                <p:cNvSpPr/>
                <p:nvPr/>
              </p:nvSpPr>
              <p:spPr>
                <a:xfrm>
                  <a:off x="5928475" y="3810525"/>
                  <a:ext cx="126125" cy="1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7693" extrusionOk="0">
                      <a:moveTo>
                        <a:pt x="0" y="7585"/>
                      </a:moveTo>
                      <a:cubicBezTo>
                        <a:pt x="0" y="7513"/>
                        <a:pt x="0" y="7406"/>
                        <a:pt x="36" y="7335"/>
                      </a:cubicBezTo>
                      <a:cubicBezTo>
                        <a:pt x="644" y="5546"/>
                        <a:pt x="895" y="3614"/>
                        <a:pt x="751" y="1717"/>
                      </a:cubicBezTo>
                      <a:cubicBezTo>
                        <a:pt x="716" y="1288"/>
                        <a:pt x="895" y="859"/>
                        <a:pt x="1252" y="573"/>
                      </a:cubicBezTo>
                      <a:cubicBezTo>
                        <a:pt x="1932" y="0"/>
                        <a:pt x="2898" y="0"/>
                        <a:pt x="3578" y="573"/>
                      </a:cubicBezTo>
                      <a:cubicBezTo>
                        <a:pt x="4580" y="1467"/>
                        <a:pt x="5045" y="3256"/>
                        <a:pt x="4508" y="4437"/>
                      </a:cubicBezTo>
                      <a:cubicBezTo>
                        <a:pt x="3900" y="5903"/>
                        <a:pt x="2648" y="7013"/>
                        <a:pt x="1145" y="7513"/>
                      </a:cubicBezTo>
                      <a:cubicBezTo>
                        <a:pt x="787" y="7692"/>
                        <a:pt x="394" y="7692"/>
                        <a:pt x="0" y="7585"/>
                      </a:cubicBezTo>
                      <a:close/>
                    </a:path>
                  </a:pathLst>
                </a:custGeom>
                <a:solidFill>
                  <a:srgbClr val="FFF5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41"/>
                <p:cNvSpPr/>
                <p:nvPr/>
              </p:nvSpPr>
              <p:spPr>
                <a:xfrm>
                  <a:off x="5025975" y="3644150"/>
                  <a:ext cx="94825" cy="1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3" h="7979" extrusionOk="0">
                      <a:moveTo>
                        <a:pt x="2505" y="7979"/>
                      </a:moveTo>
                      <a:cubicBezTo>
                        <a:pt x="2111" y="7764"/>
                        <a:pt x="1754" y="7442"/>
                        <a:pt x="1503" y="7049"/>
                      </a:cubicBezTo>
                      <a:cubicBezTo>
                        <a:pt x="752" y="6011"/>
                        <a:pt x="287" y="4795"/>
                        <a:pt x="179" y="3542"/>
                      </a:cubicBezTo>
                      <a:cubicBezTo>
                        <a:pt x="1" y="2469"/>
                        <a:pt x="358" y="1396"/>
                        <a:pt x="1074" y="609"/>
                      </a:cubicBezTo>
                      <a:cubicBezTo>
                        <a:pt x="1539" y="108"/>
                        <a:pt x="2255" y="0"/>
                        <a:pt x="2827" y="322"/>
                      </a:cubicBezTo>
                      <a:cubicBezTo>
                        <a:pt x="2970" y="358"/>
                        <a:pt x="3113" y="466"/>
                        <a:pt x="3221" y="609"/>
                      </a:cubicBezTo>
                      <a:cubicBezTo>
                        <a:pt x="3650" y="1074"/>
                        <a:pt x="3793" y="1754"/>
                        <a:pt x="3578" y="2398"/>
                      </a:cubicBezTo>
                      <a:cubicBezTo>
                        <a:pt x="3042" y="3900"/>
                        <a:pt x="2720" y="5474"/>
                        <a:pt x="2612" y="7084"/>
                      </a:cubicBezTo>
                      <a:cubicBezTo>
                        <a:pt x="2577" y="7335"/>
                        <a:pt x="2541" y="7621"/>
                        <a:pt x="2505" y="7979"/>
                      </a:cubicBezTo>
                      <a:close/>
                    </a:path>
                  </a:pathLst>
                </a:custGeom>
                <a:solidFill>
                  <a:srgbClr val="FFF5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41"/>
                <p:cNvSpPr/>
                <p:nvPr/>
              </p:nvSpPr>
              <p:spPr>
                <a:xfrm>
                  <a:off x="5132425" y="3849875"/>
                  <a:ext cx="134175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" h="5546" extrusionOk="0">
                      <a:moveTo>
                        <a:pt x="5331" y="2541"/>
                      </a:moveTo>
                      <a:cubicBezTo>
                        <a:pt x="5295" y="2040"/>
                        <a:pt x="5081" y="1539"/>
                        <a:pt x="4759" y="1181"/>
                      </a:cubicBezTo>
                      <a:cubicBezTo>
                        <a:pt x="4687" y="1074"/>
                        <a:pt x="4580" y="966"/>
                        <a:pt x="4508" y="859"/>
                      </a:cubicBezTo>
                      <a:cubicBezTo>
                        <a:pt x="4293" y="644"/>
                        <a:pt x="4007" y="501"/>
                        <a:pt x="3721" y="465"/>
                      </a:cubicBezTo>
                      <a:cubicBezTo>
                        <a:pt x="2612" y="0"/>
                        <a:pt x="1145" y="179"/>
                        <a:pt x="465" y="1288"/>
                      </a:cubicBezTo>
                      <a:cubicBezTo>
                        <a:pt x="0" y="2075"/>
                        <a:pt x="215" y="2970"/>
                        <a:pt x="608" y="3757"/>
                      </a:cubicBezTo>
                      <a:cubicBezTo>
                        <a:pt x="859" y="4473"/>
                        <a:pt x="1431" y="5045"/>
                        <a:pt x="2147" y="5331"/>
                      </a:cubicBezTo>
                      <a:cubicBezTo>
                        <a:pt x="2898" y="5546"/>
                        <a:pt x="3685" y="5295"/>
                        <a:pt x="4222" y="4723"/>
                      </a:cubicBezTo>
                      <a:cubicBezTo>
                        <a:pt x="4293" y="4616"/>
                        <a:pt x="4365" y="4544"/>
                        <a:pt x="4437" y="4437"/>
                      </a:cubicBezTo>
                      <a:cubicBezTo>
                        <a:pt x="5009" y="3972"/>
                        <a:pt x="5367" y="3256"/>
                        <a:pt x="5331" y="2541"/>
                      </a:cubicBezTo>
                      <a:close/>
                    </a:path>
                  </a:pathLst>
                </a:custGeom>
                <a:solidFill>
                  <a:srgbClr val="FFB3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41"/>
                <p:cNvSpPr/>
                <p:nvPr/>
              </p:nvSpPr>
              <p:spPr>
                <a:xfrm>
                  <a:off x="5694125" y="3962575"/>
                  <a:ext cx="1494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" h="5546" extrusionOk="0">
                      <a:moveTo>
                        <a:pt x="5617" y="1968"/>
                      </a:moveTo>
                      <a:cubicBezTo>
                        <a:pt x="5260" y="787"/>
                        <a:pt x="4151" y="0"/>
                        <a:pt x="2934" y="72"/>
                      </a:cubicBezTo>
                      <a:cubicBezTo>
                        <a:pt x="2111" y="72"/>
                        <a:pt x="1360" y="501"/>
                        <a:pt x="931" y="1181"/>
                      </a:cubicBezTo>
                      <a:lnTo>
                        <a:pt x="931" y="1181"/>
                      </a:lnTo>
                      <a:cubicBezTo>
                        <a:pt x="0" y="2147"/>
                        <a:pt x="36" y="3614"/>
                        <a:pt x="931" y="4544"/>
                      </a:cubicBezTo>
                      <a:cubicBezTo>
                        <a:pt x="1825" y="5474"/>
                        <a:pt x="3471" y="5546"/>
                        <a:pt x="4544" y="4938"/>
                      </a:cubicBezTo>
                      <a:cubicBezTo>
                        <a:pt x="5546" y="4294"/>
                        <a:pt x="5975" y="3077"/>
                        <a:pt x="5617" y="1968"/>
                      </a:cubicBezTo>
                      <a:close/>
                    </a:path>
                  </a:pathLst>
                </a:custGeom>
                <a:solidFill>
                  <a:srgbClr val="FFB3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41"/>
                <p:cNvSpPr/>
                <p:nvPr/>
              </p:nvSpPr>
              <p:spPr>
                <a:xfrm>
                  <a:off x="4847100" y="3223750"/>
                  <a:ext cx="1302325" cy="185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93" h="74026" extrusionOk="0">
                      <a:moveTo>
                        <a:pt x="20357" y="39500"/>
                      </a:moveTo>
                      <a:cubicBezTo>
                        <a:pt x="18604" y="40501"/>
                        <a:pt x="16637" y="41145"/>
                        <a:pt x="14633" y="41432"/>
                      </a:cubicBezTo>
                      <a:cubicBezTo>
                        <a:pt x="13882" y="41539"/>
                        <a:pt x="13095" y="41539"/>
                        <a:pt x="12308" y="41467"/>
                      </a:cubicBezTo>
                      <a:cubicBezTo>
                        <a:pt x="10805" y="41360"/>
                        <a:pt x="9302" y="41110"/>
                        <a:pt x="7835" y="40752"/>
                      </a:cubicBezTo>
                      <a:cubicBezTo>
                        <a:pt x="6762" y="40430"/>
                        <a:pt x="5724" y="40000"/>
                        <a:pt x="4723" y="39500"/>
                      </a:cubicBezTo>
                      <a:cubicBezTo>
                        <a:pt x="4150" y="39178"/>
                        <a:pt x="3506" y="39106"/>
                        <a:pt x="2898" y="39249"/>
                      </a:cubicBezTo>
                      <a:cubicBezTo>
                        <a:pt x="2254" y="39428"/>
                        <a:pt x="1646" y="39500"/>
                        <a:pt x="1002" y="39428"/>
                      </a:cubicBezTo>
                      <a:cubicBezTo>
                        <a:pt x="787" y="39392"/>
                        <a:pt x="573" y="39321"/>
                        <a:pt x="358" y="39249"/>
                      </a:cubicBezTo>
                      <a:cubicBezTo>
                        <a:pt x="179" y="39178"/>
                        <a:pt x="72" y="38999"/>
                        <a:pt x="107" y="38784"/>
                      </a:cubicBezTo>
                      <a:cubicBezTo>
                        <a:pt x="179" y="38641"/>
                        <a:pt x="358" y="38534"/>
                        <a:pt x="501" y="38569"/>
                      </a:cubicBezTo>
                      <a:cubicBezTo>
                        <a:pt x="895" y="38569"/>
                        <a:pt x="1288" y="38534"/>
                        <a:pt x="1682" y="38498"/>
                      </a:cubicBezTo>
                      <a:cubicBezTo>
                        <a:pt x="1861" y="38462"/>
                        <a:pt x="2075" y="38426"/>
                        <a:pt x="2254" y="38355"/>
                      </a:cubicBezTo>
                      <a:cubicBezTo>
                        <a:pt x="1968" y="38176"/>
                        <a:pt x="1789" y="38033"/>
                        <a:pt x="1574" y="37925"/>
                      </a:cubicBezTo>
                      <a:cubicBezTo>
                        <a:pt x="1109" y="37639"/>
                        <a:pt x="644" y="37281"/>
                        <a:pt x="286" y="36888"/>
                      </a:cubicBezTo>
                      <a:cubicBezTo>
                        <a:pt x="179" y="36816"/>
                        <a:pt x="107" y="36745"/>
                        <a:pt x="72" y="36637"/>
                      </a:cubicBezTo>
                      <a:cubicBezTo>
                        <a:pt x="36" y="36566"/>
                        <a:pt x="0" y="36387"/>
                        <a:pt x="72" y="36351"/>
                      </a:cubicBezTo>
                      <a:cubicBezTo>
                        <a:pt x="143" y="36244"/>
                        <a:pt x="286" y="36208"/>
                        <a:pt x="429" y="36208"/>
                      </a:cubicBezTo>
                      <a:cubicBezTo>
                        <a:pt x="608" y="36280"/>
                        <a:pt x="787" y="36351"/>
                        <a:pt x="930" y="36494"/>
                      </a:cubicBezTo>
                      <a:cubicBezTo>
                        <a:pt x="1431" y="36780"/>
                        <a:pt x="1932" y="37067"/>
                        <a:pt x="2433" y="37353"/>
                      </a:cubicBezTo>
                      <a:cubicBezTo>
                        <a:pt x="2612" y="37424"/>
                        <a:pt x="2755" y="37460"/>
                        <a:pt x="2934" y="37532"/>
                      </a:cubicBezTo>
                      <a:lnTo>
                        <a:pt x="2576" y="36816"/>
                      </a:lnTo>
                      <a:cubicBezTo>
                        <a:pt x="2326" y="36244"/>
                        <a:pt x="2039" y="35707"/>
                        <a:pt x="1789" y="35099"/>
                      </a:cubicBezTo>
                      <a:cubicBezTo>
                        <a:pt x="1646" y="34813"/>
                        <a:pt x="1717" y="34562"/>
                        <a:pt x="1896" y="34526"/>
                      </a:cubicBezTo>
                      <a:cubicBezTo>
                        <a:pt x="2075" y="34491"/>
                        <a:pt x="2290" y="34562"/>
                        <a:pt x="2397" y="34741"/>
                      </a:cubicBezTo>
                      <a:cubicBezTo>
                        <a:pt x="2612" y="35027"/>
                        <a:pt x="2826" y="35314"/>
                        <a:pt x="3005" y="35636"/>
                      </a:cubicBezTo>
                      <a:cubicBezTo>
                        <a:pt x="3435" y="36458"/>
                        <a:pt x="3900" y="37281"/>
                        <a:pt x="4329" y="38104"/>
                      </a:cubicBezTo>
                      <a:cubicBezTo>
                        <a:pt x="4436" y="38247"/>
                        <a:pt x="4544" y="38390"/>
                        <a:pt x="4687" y="38462"/>
                      </a:cubicBezTo>
                      <a:cubicBezTo>
                        <a:pt x="6154" y="39249"/>
                        <a:pt x="7764" y="39786"/>
                        <a:pt x="9445" y="40072"/>
                      </a:cubicBezTo>
                      <a:cubicBezTo>
                        <a:pt x="10483" y="40251"/>
                        <a:pt x="11520" y="40358"/>
                        <a:pt x="12558" y="40466"/>
                      </a:cubicBezTo>
                      <a:cubicBezTo>
                        <a:pt x="13345" y="40537"/>
                        <a:pt x="14168" y="40466"/>
                        <a:pt x="14955" y="40287"/>
                      </a:cubicBezTo>
                      <a:cubicBezTo>
                        <a:pt x="16172" y="40036"/>
                        <a:pt x="17352" y="39714"/>
                        <a:pt x="18533" y="39285"/>
                      </a:cubicBezTo>
                      <a:cubicBezTo>
                        <a:pt x="18962" y="39106"/>
                        <a:pt x="19392" y="38927"/>
                        <a:pt x="19821" y="38712"/>
                      </a:cubicBezTo>
                      <a:cubicBezTo>
                        <a:pt x="20000" y="38605"/>
                        <a:pt x="20179" y="38498"/>
                        <a:pt x="20357" y="38390"/>
                      </a:cubicBezTo>
                      <a:cubicBezTo>
                        <a:pt x="20357" y="38104"/>
                        <a:pt x="20143" y="38104"/>
                        <a:pt x="20000" y="38068"/>
                      </a:cubicBezTo>
                      <a:cubicBezTo>
                        <a:pt x="18998" y="37782"/>
                        <a:pt x="17996" y="37424"/>
                        <a:pt x="17066" y="36959"/>
                      </a:cubicBezTo>
                      <a:cubicBezTo>
                        <a:pt x="15957" y="36423"/>
                        <a:pt x="14955" y="35743"/>
                        <a:pt x="14061" y="34920"/>
                      </a:cubicBezTo>
                      <a:cubicBezTo>
                        <a:pt x="13918" y="34813"/>
                        <a:pt x="13774" y="34705"/>
                        <a:pt x="13631" y="34598"/>
                      </a:cubicBezTo>
                      <a:cubicBezTo>
                        <a:pt x="13345" y="34741"/>
                        <a:pt x="13059" y="34884"/>
                        <a:pt x="12737" y="34992"/>
                      </a:cubicBezTo>
                      <a:cubicBezTo>
                        <a:pt x="12164" y="35170"/>
                        <a:pt x="11556" y="35314"/>
                        <a:pt x="10948" y="35385"/>
                      </a:cubicBezTo>
                      <a:cubicBezTo>
                        <a:pt x="10125" y="35528"/>
                        <a:pt x="9338" y="35206"/>
                        <a:pt x="8801" y="34562"/>
                      </a:cubicBezTo>
                      <a:cubicBezTo>
                        <a:pt x="8479" y="34204"/>
                        <a:pt x="8193" y="33811"/>
                        <a:pt x="7907" y="33417"/>
                      </a:cubicBezTo>
                      <a:cubicBezTo>
                        <a:pt x="7656" y="33382"/>
                        <a:pt x="7478" y="33560"/>
                        <a:pt x="7299" y="33668"/>
                      </a:cubicBezTo>
                      <a:cubicBezTo>
                        <a:pt x="6834" y="33918"/>
                        <a:pt x="6297" y="34133"/>
                        <a:pt x="5760" y="34276"/>
                      </a:cubicBezTo>
                      <a:cubicBezTo>
                        <a:pt x="4902" y="34491"/>
                        <a:pt x="3971" y="34204"/>
                        <a:pt x="3399" y="33489"/>
                      </a:cubicBezTo>
                      <a:cubicBezTo>
                        <a:pt x="2791" y="32773"/>
                        <a:pt x="2397" y="31879"/>
                        <a:pt x="2290" y="30949"/>
                      </a:cubicBezTo>
                      <a:cubicBezTo>
                        <a:pt x="2111" y="29553"/>
                        <a:pt x="2183" y="28194"/>
                        <a:pt x="2433" y="26834"/>
                      </a:cubicBezTo>
                      <a:cubicBezTo>
                        <a:pt x="3077" y="23364"/>
                        <a:pt x="4114" y="19965"/>
                        <a:pt x="5438" y="16673"/>
                      </a:cubicBezTo>
                      <a:cubicBezTo>
                        <a:pt x="6762" y="13418"/>
                        <a:pt x="8658" y="10448"/>
                        <a:pt x="11055" y="7908"/>
                      </a:cubicBezTo>
                      <a:cubicBezTo>
                        <a:pt x="11556" y="7407"/>
                        <a:pt x="12057" y="6870"/>
                        <a:pt x="12558" y="6405"/>
                      </a:cubicBezTo>
                      <a:cubicBezTo>
                        <a:pt x="14991" y="4187"/>
                        <a:pt x="17853" y="2541"/>
                        <a:pt x="21001" y="1611"/>
                      </a:cubicBezTo>
                      <a:cubicBezTo>
                        <a:pt x="23291" y="931"/>
                        <a:pt x="25653" y="466"/>
                        <a:pt x="28050" y="216"/>
                      </a:cubicBezTo>
                      <a:cubicBezTo>
                        <a:pt x="29552" y="1"/>
                        <a:pt x="31055" y="37"/>
                        <a:pt x="32522" y="323"/>
                      </a:cubicBezTo>
                      <a:cubicBezTo>
                        <a:pt x="33989" y="645"/>
                        <a:pt x="35348" y="1325"/>
                        <a:pt x="36457" y="2362"/>
                      </a:cubicBezTo>
                      <a:cubicBezTo>
                        <a:pt x="36565" y="2470"/>
                        <a:pt x="36672" y="2577"/>
                        <a:pt x="36815" y="2720"/>
                      </a:cubicBezTo>
                      <a:cubicBezTo>
                        <a:pt x="36994" y="2899"/>
                        <a:pt x="37244" y="3042"/>
                        <a:pt x="37531" y="3042"/>
                      </a:cubicBezTo>
                      <a:cubicBezTo>
                        <a:pt x="38568" y="3078"/>
                        <a:pt x="39570" y="3364"/>
                        <a:pt x="40429" y="3901"/>
                      </a:cubicBezTo>
                      <a:cubicBezTo>
                        <a:pt x="43327" y="5332"/>
                        <a:pt x="45724" y="7586"/>
                        <a:pt x="47370" y="10377"/>
                      </a:cubicBezTo>
                      <a:cubicBezTo>
                        <a:pt x="48049" y="11521"/>
                        <a:pt x="48729" y="12702"/>
                        <a:pt x="49373" y="13883"/>
                      </a:cubicBezTo>
                      <a:cubicBezTo>
                        <a:pt x="50804" y="16602"/>
                        <a:pt x="51627" y="19536"/>
                        <a:pt x="51878" y="22577"/>
                      </a:cubicBezTo>
                      <a:cubicBezTo>
                        <a:pt x="51949" y="23614"/>
                        <a:pt x="51949" y="24688"/>
                        <a:pt x="51913" y="25725"/>
                      </a:cubicBezTo>
                      <a:cubicBezTo>
                        <a:pt x="51806" y="27407"/>
                        <a:pt x="51734" y="29088"/>
                        <a:pt x="51484" y="30734"/>
                      </a:cubicBezTo>
                      <a:cubicBezTo>
                        <a:pt x="51055" y="33811"/>
                        <a:pt x="50196" y="36816"/>
                        <a:pt x="48980" y="39643"/>
                      </a:cubicBezTo>
                      <a:cubicBezTo>
                        <a:pt x="48658" y="40394"/>
                        <a:pt x="48300" y="41110"/>
                        <a:pt x="47942" y="41789"/>
                      </a:cubicBezTo>
                      <a:cubicBezTo>
                        <a:pt x="47513" y="42433"/>
                        <a:pt x="46976" y="42970"/>
                        <a:pt x="46332" y="43364"/>
                      </a:cubicBezTo>
                      <a:cubicBezTo>
                        <a:pt x="45509" y="43864"/>
                        <a:pt x="44472" y="43972"/>
                        <a:pt x="43541" y="43614"/>
                      </a:cubicBezTo>
                      <a:cubicBezTo>
                        <a:pt x="43076" y="43471"/>
                        <a:pt x="42718" y="43149"/>
                        <a:pt x="42468" y="42720"/>
                      </a:cubicBezTo>
                      <a:cubicBezTo>
                        <a:pt x="42253" y="42290"/>
                        <a:pt x="42039" y="41825"/>
                        <a:pt x="41824" y="41396"/>
                      </a:cubicBezTo>
                      <a:cubicBezTo>
                        <a:pt x="41752" y="41181"/>
                        <a:pt x="41681" y="40966"/>
                        <a:pt x="41609" y="40752"/>
                      </a:cubicBezTo>
                      <a:cubicBezTo>
                        <a:pt x="41180" y="40859"/>
                        <a:pt x="40786" y="40966"/>
                        <a:pt x="40393" y="41145"/>
                      </a:cubicBezTo>
                      <a:cubicBezTo>
                        <a:pt x="39892" y="41360"/>
                        <a:pt x="39320" y="41432"/>
                        <a:pt x="38783" y="41396"/>
                      </a:cubicBezTo>
                      <a:cubicBezTo>
                        <a:pt x="37531" y="41253"/>
                        <a:pt x="36636" y="40179"/>
                        <a:pt x="36672" y="38927"/>
                      </a:cubicBezTo>
                      <a:cubicBezTo>
                        <a:pt x="36672" y="38569"/>
                        <a:pt x="36744" y="38212"/>
                        <a:pt x="36779" y="37818"/>
                      </a:cubicBezTo>
                      <a:cubicBezTo>
                        <a:pt x="36243" y="37925"/>
                        <a:pt x="35742" y="38068"/>
                        <a:pt x="35241" y="38247"/>
                      </a:cubicBezTo>
                      <a:cubicBezTo>
                        <a:pt x="34776" y="38355"/>
                        <a:pt x="34311" y="38534"/>
                        <a:pt x="33774" y="38712"/>
                      </a:cubicBezTo>
                      <a:cubicBezTo>
                        <a:pt x="33810" y="38820"/>
                        <a:pt x="33846" y="38891"/>
                        <a:pt x="33917" y="38999"/>
                      </a:cubicBezTo>
                      <a:cubicBezTo>
                        <a:pt x="34955" y="40179"/>
                        <a:pt x="36100" y="41253"/>
                        <a:pt x="37316" y="42290"/>
                      </a:cubicBezTo>
                      <a:cubicBezTo>
                        <a:pt x="38783" y="43542"/>
                        <a:pt x="40500" y="44508"/>
                        <a:pt x="42325" y="45152"/>
                      </a:cubicBezTo>
                      <a:cubicBezTo>
                        <a:pt x="43756" y="45653"/>
                        <a:pt x="45294" y="45689"/>
                        <a:pt x="46726" y="45296"/>
                      </a:cubicBezTo>
                      <a:cubicBezTo>
                        <a:pt x="47012" y="45260"/>
                        <a:pt x="47226" y="45045"/>
                        <a:pt x="47334" y="44795"/>
                      </a:cubicBezTo>
                      <a:cubicBezTo>
                        <a:pt x="47692" y="43972"/>
                        <a:pt x="48228" y="43256"/>
                        <a:pt x="48908" y="42684"/>
                      </a:cubicBezTo>
                      <a:cubicBezTo>
                        <a:pt x="49123" y="42469"/>
                        <a:pt x="49373" y="42362"/>
                        <a:pt x="49659" y="42362"/>
                      </a:cubicBezTo>
                      <a:cubicBezTo>
                        <a:pt x="49802" y="42362"/>
                        <a:pt x="49981" y="42433"/>
                        <a:pt x="50089" y="42505"/>
                      </a:cubicBezTo>
                      <a:cubicBezTo>
                        <a:pt x="50232" y="42612"/>
                        <a:pt x="50196" y="42898"/>
                        <a:pt x="50089" y="43042"/>
                      </a:cubicBezTo>
                      <a:cubicBezTo>
                        <a:pt x="49946" y="43220"/>
                        <a:pt x="49802" y="43364"/>
                        <a:pt x="49659" y="43507"/>
                      </a:cubicBezTo>
                      <a:cubicBezTo>
                        <a:pt x="49230" y="43900"/>
                        <a:pt x="48872" y="44330"/>
                        <a:pt x="48514" y="44759"/>
                      </a:cubicBezTo>
                      <a:cubicBezTo>
                        <a:pt x="49158" y="44652"/>
                        <a:pt x="49767" y="44473"/>
                        <a:pt x="50375" y="44294"/>
                      </a:cubicBezTo>
                      <a:cubicBezTo>
                        <a:pt x="50912" y="44151"/>
                        <a:pt x="51412" y="43829"/>
                        <a:pt x="52092" y="44043"/>
                      </a:cubicBezTo>
                      <a:cubicBezTo>
                        <a:pt x="51878" y="44508"/>
                        <a:pt x="51484" y="44866"/>
                        <a:pt x="50983" y="45045"/>
                      </a:cubicBezTo>
                      <a:cubicBezTo>
                        <a:pt x="50590" y="45224"/>
                        <a:pt x="50160" y="45439"/>
                        <a:pt x="49659" y="45653"/>
                      </a:cubicBezTo>
                      <a:cubicBezTo>
                        <a:pt x="49767" y="45725"/>
                        <a:pt x="49874" y="45796"/>
                        <a:pt x="50017" y="45868"/>
                      </a:cubicBezTo>
                      <a:cubicBezTo>
                        <a:pt x="50482" y="46047"/>
                        <a:pt x="50947" y="46190"/>
                        <a:pt x="51412" y="46333"/>
                      </a:cubicBezTo>
                      <a:cubicBezTo>
                        <a:pt x="51556" y="46369"/>
                        <a:pt x="51699" y="46405"/>
                        <a:pt x="51806" y="46476"/>
                      </a:cubicBezTo>
                      <a:cubicBezTo>
                        <a:pt x="51878" y="46512"/>
                        <a:pt x="52021" y="46655"/>
                        <a:pt x="51985" y="46727"/>
                      </a:cubicBezTo>
                      <a:cubicBezTo>
                        <a:pt x="51949" y="46834"/>
                        <a:pt x="51878" y="46941"/>
                        <a:pt x="51770" y="47013"/>
                      </a:cubicBezTo>
                      <a:cubicBezTo>
                        <a:pt x="51520" y="47084"/>
                        <a:pt x="51269" y="47120"/>
                        <a:pt x="51019" y="47120"/>
                      </a:cubicBezTo>
                      <a:cubicBezTo>
                        <a:pt x="50661" y="47120"/>
                        <a:pt x="50303" y="47084"/>
                        <a:pt x="49981" y="46977"/>
                      </a:cubicBezTo>
                      <a:cubicBezTo>
                        <a:pt x="49373" y="46798"/>
                        <a:pt x="48765" y="46584"/>
                        <a:pt x="48192" y="46333"/>
                      </a:cubicBezTo>
                      <a:cubicBezTo>
                        <a:pt x="47942" y="46226"/>
                        <a:pt x="47692" y="46226"/>
                        <a:pt x="47477" y="46262"/>
                      </a:cubicBezTo>
                      <a:cubicBezTo>
                        <a:pt x="47012" y="46405"/>
                        <a:pt x="46618" y="46476"/>
                        <a:pt x="46189" y="46548"/>
                      </a:cubicBezTo>
                      <a:cubicBezTo>
                        <a:pt x="44650" y="46798"/>
                        <a:pt x="43076" y="46619"/>
                        <a:pt x="41609" y="46047"/>
                      </a:cubicBezTo>
                      <a:cubicBezTo>
                        <a:pt x="39320" y="45152"/>
                        <a:pt x="37209" y="43793"/>
                        <a:pt x="35491" y="42040"/>
                      </a:cubicBezTo>
                      <a:cubicBezTo>
                        <a:pt x="34991" y="41539"/>
                        <a:pt x="34490" y="41002"/>
                        <a:pt x="33989" y="40501"/>
                      </a:cubicBezTo>
                      <a:cubicBezTo>
                        <a:pt x="33917" y="40394"/>
                        <a:pt x="33846" y="40358"/>
                        <a:pt x="33774" y="40251"/>
                      </a:cubicBezTo>
                      <a:cubicBezTo>
                        <a:pt x="33631" y="40466"/>
                        <a:pt x="33738" y="40609"/>
                        <a:pt x="33774" y="40752"/>
                      </a:cubicBezTo>
                      <a:cubicBezTo>
                        <a:pt x="34454" y="43364"/>
                        <a:pt x="34919" y="46047"/>
                        <a:pt x="35098" y="48730"/>
                      </a:cubicBezTo>
                      <a:cubicBezTo>
                        <a:pt x="35241" y="50519"/>
                        <a:pt x="35384" y="52308"/>
                        <a:pt x="35491" y="54097"/>
                      </a:cubicBezTo>
                      <a:cubicBezTo>
                        <a:pt x="35635" y="56709"/>
                        <a:pt x="35742" y="59320"/>
                        <a:pt x="35849" y="61968"/>
                      </a:cubicBezTo>
                      <a:cubicBezTo>
                        <a:pt x="35849" y="62576"/>
                        <a:pt x="35885" y="63220"/>
                        <a:pt x="35957" y="63864"/>
                      </a:cubicBezTo>
                      <a:cubicBezTo>
                        <a:pt x="36064" y="64580"/>
                        <a:pt x="35885" y="64830"/>
                        <a:pt x="35169" y="64938"/>
                      </a:cubicBezTo>
                      <a:cubicBezTo>
                        <a:pt x="34239" y="65081"/>
                        <a:pt x="33273" y="65152"/>
                        <a:pt x="32307" y="65081"/>
                      </a:cubicBezTo>
                      <a:cubicBezTo>
                        <a:pt x="31556" y="65045"/>
                        <a:pt x="30805" y="65045"/>
                        <a:pt x="30053" y="65009"/>
                      </a:cubicBezTo>
                      <a:cubicBezTo>
                        <a:pt x="29803" y="65582"/>
                        <a:pt x="29946" y="66118"/>
                        <a:pt x="29910" y="66655"/>
                      </a:cubicBezTo>
                      <a:cubicBezTo>
                        <a:pt x="29910" y="67227"/>
                        <a:pt x="29874" y="67835"/>
                        <a:pt x="29874" y="68408"/>
                      </a:cubicBezTo>
                      <a:cubicBezTo>
                        <a:pt x="29874" y="68980"/>
                        <a:pt x="29874" y="69517"/>
                        <a:pt x="29910" y="70125"/>
                      </a:cubicBezTo>
                      <a:cubicBezTo>
                        <a:pt x="30053" y="70125"/>
                        <a:pt x="30232" y="70089"/>
                        <a:pt x="30375" y="70089"/>
                      </a:cubicBezTo>
                      <a:cubicBezTo>
                        <a:pt x="31699" y="69839"/>
                        <a:pt x="33023" y="69839"/>
                        <a:pt x="34311" y="70125"/>
                      </a:cubicBezTo>
                      <a:cubicBezTo>
                        <a:pt x="34740" y="70197"/>
                        <a:pt x="35169" y="70376"/>
                        <a:pt x="35563" y="70590"/>
                      </a:cubicBezTo>
                      <a:cubicBezTo>
                        <a:pt x="36457" y="71091"/>
                        <a:pt x="36565" y="72379"/>
                        <a:pt x="35742" y="72987"/>
                      </a:cubicBezTo>
                      <a:cubicBezTo>
                        <a:pt x="35313" y="73417"/>
                        <a:pt x="34776" y="73667"/>
                        <a:pt x="34203" y="73775"/>
                      </a:cubicBezTo>
                      <a:cubicBezTo>
                        <a:pt x="33130" y="74025"/>
                        <a:pt x="31985" y="73989"/>
                        <a:pt x="30948" y="73667"/>
                      </a:cubicBezTo>
                      <a:cubicBezTo>
                        <a:pt x="30375" y="73488"/>
                        <a:pt x="29803" y="73238"/>
                        <a:pt x="29302" y="72916"/>
                      </a:cubicBezTo>
                      <a:cubicBezTo>
                        <a:pt x="29159" y="72809"/>
                        <a:pt x="29051" y="72630"/>
                        <a:pt x="29016" y="72451"/>
                      </a:cubicBezTo>
                      <a:cubicBezTo>
                        <a:pt x="28944" y="72129"/>
                        <a:pt x="28908" y="71807"/>
                        <a:pt x="28908" y="71449"/>
                      </a:cubicBezTo>
                      <a:cubicBezTo>
                        <a:pt x="28908" y="69875"/>
                        <a:pt x="28944" y="68265"/>
                        <a:pt x="28980" y="66655"/>
                      </a:cubicBezTo>
                      <a:lnTo>
                        <a:pt x="28980" y="65045"/>
                      </a:lnTo>
                      <a:cubicBezTo>
                        <a:pt x="28121" y="64938"/>
                        <a:pt x="27334" y="65009"/>
                        <a:pt x="26547" y="64938"/>
                      </a:cubicBezTo>
                      <a:cubicBezTo>
                        <a:pt x="25760" y="64902"/>
                        <a:pt x="25009" y="64866"/>
                        <a:pt x="24221" y="64830"/>
                      </a:cubicBezTo>
                      <a:cubicBezTo>
                        <a:pt x="23470" y="64759"/>
                        <a:pt x="22647" y="64651"/>
                        <a:pt x="21860" y="64544"/>
                      </a:cubicBezTo>
                      <a:cubicBezTo>
                        <a:pt x="21037" y="64437"/>
                        <a:pt x="20322" y="64294"/>
                        <a:pt x="19606" y="64222"/>
                      </a:cubicBezTo>
                      <a:cubicBezTo>
                        <a:pt x="19392" y="64365"/>
                        <a:pt x="19284" y="64616"/>
                        <a:pt x="19320" y="64866"/>
                      </a:cubicBezTo>
                      <a:cubicBezTo>
                        <a:pt x="19070" y="66261"/>
                        <a:pt x="18855" y="67692"/>
                        <a:pt x="18604" y="69088"/>
                      </a:cubicBezTo>
                      <a:cubicBezTo>
                        <a:pt x="18461" y="69875"/>
                        <a:pt x="18247" y="70662"/>
                        <a:pt x="18104" y="71449"/>
                      </a:cubicBezTo>
                      <a:cubicBezTo>
                        <a:pt x="18032" y="71771"/>
                        <a:pt x="17817" y="72057"/>
                        <a:pt x="17495" y="72165"/>
                      </a:cubicBezTo>
                      <a:cubicBezTo>
                        <a:pt x="17173" y="72343"/>
                        <a:pt x="16816" y="72451"/>
                        <a:pt x="16494" y="72522"/>
                      </a:cubicBezTo>
                      <a:cubicBezTo>
                        <a:pt x="15241" y="72701"/>
                        <a:pt x="13989" y="72558"/>
                        <a:pt x="12808" y="72093"/>
                      </a:cubicBezTo>
                      <a:cubicBezTo>
                        <a:pt x="12451" y="71950"/>
                        <a:pt x="12093" y="71735"/>
                        <a:pt x="11771" y="71449"/>
                      </a:cubicBezTo>
                      <a:cubicBezTo>
                        <a:pt x="11306" y="71091"/>
                        <a:pt x="11091" y="70483"/>
                        <a:pt x="11198" y="69875"/>
                      </a:cubicBezTo>
                      <a:cubicBezTo>
                        <a:pt x="11270" y="68801"/>
                        <a:pt x="12164" y="67979"/>
                        <a:pt x="13274" y="68014"/>
                      </a:cubicBezTo>
                      <a:cubicBezTo>
                        <a:pt x="14240" y="68014"/>
                        <a:pt x="15241" y="68122"/>
                        <a:pt x="16207" y="68372"/>
                      </a:cubicBezTo>
                      <a:cubicBezTo>
                        <a:pt x="16672" y="68444"/>
                        <a:pt x="17102" y="68551"/>
                        <a:pt x="17603" y="68694"/>
                      </a:cubicBezTo>
                      <a:cubicBezTo>
                        <a:pt x="17674" y="68587"/>
                        <a:pt x="17710" y="68515"/>
                        <a:pt x="17782" y="68408"/>
                      </a:cubicBezTo>
                      <a:cubicBezTo>
                        <a:pt x="18032" y="67013"/>
                        <a:pt x="18282" y="65653"/>
                        <a:pt x="18533" y="64258"/>
                      </a:cubicBezTo>
                      <a:cubicBezTo>
                        <a:pt x="18533" y="64186"/>
                        <a:pt x="18533" y="64115"/>
                        <a:pt x="18533" y="64043"/>
                      </a:cubicBezTo>
                      <a:cubicBezTo>
                        <a:pt x="17960" y="63864"/>
                        <a:pt x="17352" y="63757"/>
                        <a:pt x="16780" y="63685"/>
                      </a:cubicBezTo>
                      <a:lnTo>
                        <a:pt x="13524" y="63077"/>
                      </a:lnTo>
                      <a:cubicBezTo>
                        <a:pt x="13345" y="63041"/>
                        <a:pt x="13130" y="62970"/>
                        <a:pt x="12952" y="62898"/>
                      </a:cubicBezTo>
                      <a:cubicBezTo>
                        <a:pt x="12594" y="62791"/>
                        <a:pt x="12379" y="62433"/>
                        <a:pt x="12451" y="62040"/>
                      </a:cubicBezTo>
                      <a:cubicBezTo>
                        <a:pt x="12451" y="61825"/>
                        <a:pt x="12522" y="61610"/>
                        <a:pt x="12594" y="61396"/>
                      </a:cubicBezTo>
                      <a:cubicBezTo>
                        <a:pt x="12737" y="60895"/>
                        <a:pt x="12916" y="60430"/>
                        <a:pt x="13130" y="59929"/>
                      </a:cubicBezTo>
                      <a:cubicBezTo>
                        <a:pt x="13774" y="58247"/>
                        <a:pt x="14311" y="56530"/>
                        <a:pt x="14705" y="54777"/>
                      </a:cubicBezTo>
                      <a:cubicBezTo>
                        <a:pt x="15277" y="52415"/>
                        <a:pt x="16028" y="50126"/>
                        <a:pt x="16994" y="47872"/>
                      </a:cubicBezTo>
                      <a:cubicBezTo>
                        <a:pt x="17889" y="45796"/>
                        <a:pt x="18712" y="43650"/>
                        <a:pt x="19570" y="41503"/>
                      </a:cubicBezTo>
                      <a:cubicBezTo>
                        <a:pt x="19785" y="41038"/>
                        <a:pt x="19964" y="40537"/>
                        <a:pt x="20179" y="40072"/>
                      </a:cubicBezTo>
                      <a:cubicBezTo>
                        <a:pt x="20250" y="39929"/>
                        <a:pt x="20286" y="39822"/>
                        <a:pt x="20357" y="39500"/>
                      </a:cubicBezTo>
                      <a:close/>
                      <a:moveTo>
                        <a:pt x="35957" y="3793"/>
                      </a:moveTo>
                      <a:cubicBezTo>
                        <a:pt x="36100" y="3400"/>
                        <a:pt x="35849" y="3185"/>
                        <a:pt x="35635" y="3006"/>
                      </a:cubicBezTo>
                      <a:cubicBezTo>
                        <a:pt x="35384" y="2792"/>
                        <a:pt x="35169" y="2684"/>
                        <a:pt x="34955" y="2505"/>
                      </a:cubicBezTo>
                      <a:cubicBezTo>
                        <a:pt x="34060" y="1790"/>
                        <a:pt x="32987" y="1361"/>
                        <a:pt x="31842" y="1253"/>
                      </a:cubicBezTo>
                      <a:cubicBezTo>
                        <a:pt x="30375" y="1074"/>
                        <a:pt x="28908" y="1074"/>
                        <a:pt x="27477" y="1325"/>
                      </a:cubicBezTo>
                      <a:cubicBezTo>
                        <a:pt x="26619" y="1468"/>
                        <a:pt x="25796" y="1683"/>
                        <a:pt x="24937" y="1790"/>
                      </a:cubicBezTo>
                      <a:cubicBezTo>
                        <a:pt x="21717" y="2219"/>
                        <a:pt x="18604" y="3364"/>
                        <a:pt x="15850" y="5153"/>
                      </a:cubicBezTo>
                      <a:cubicBezTo>
                        <a:pt x="14454" y="6047"/>
                        <a:pt x="13166" y="7157"/>
                        <a:pt x="12021" y="8409"/>
                      </a:cubicBezTo>
                      <a:cubicBezTo>
                        <a:pt x="9302" y="11271"/>
                        <a:pt x="7191" y="14634"/>
                        <a:pt x="5796" y="18319"/>
                      </a:cubicBezTo>
                      <a:cubicBezTo>
                        <a:pt x="4723" y="21253"/>
                        <a:pt x="3792" y="24222"/>
                        <a:pt x="3113" y="27264"/>
                      </a:cubicBezTo>
                      <a:cubicBezTo>
                        <a:pt x="2862" y="28301"/>
                        <a:pt x="2826" y="29339"/>
                        <a:pt x="2970" y="30412"/>
                      </a:cubicBezTo>
                      <a:cubicBezTo>
                        <a:pt x="3113" y="31271"/>
                        <a:pt x="3470" y="32094"/>
                        <a:pt x="4007" y="32809"/>
                      </a:cubicBezTo>
                      <a:cubicBezTo>
                        <a:pt x="4401" y="33310"/>
                        <a:pt x="5080" y="33525"/>
                        <a:pt x="5724" y="33310"/>
                      </a:cubicBezTo>
                      <a:cubicBezTo>
                        <a:pt x="6118" y="33167"/>
                        <a:pt x="6476" y="33024"/>
                        <a:pt x="6869" y="32809"/>
                      </a:cubicBezTo>
                      <a:cubicBezTo>
                        <a:pt x="7084" y="32702"/>
                        <a:pt x="7263" y="32559"/>
                        <a:pt x="7513" y="32451"/>
                      </a:cubicBezTo>
                      <a:cubicBezTo>
                        <a:pt x="7871" y="32237"/>
                        <a:pt x="8300" y="32344"/>
                        <a:pt x="8551" y="32666"/>
                      </a:cubicBezTo>
                      <a:cubicBezTo>
                        <a:pt x="8694" y="32845"/>
                        <a:pt x="8801" y="33024"/>
                        <a:pt x="8944" y="33203"/>
                      </a:cubicBezTo>
                      <a:cubicBezTo>
                        <a:pt x="9052" y="33382"/>
                        <a:pt x="9266" y="33668"/>
                        <a:pt x="9445" y="33847"/>
                      </a:cubicBezTo>
                      <a:cubicBezTo>
                        <a:pt x="9803" y="34348"/>
                        <a:pt x="10411" y="34562"/>
                        <a:pt x="10984" y="34383"/>
                      </a:cubicBezTo>
                      <a:cubicBezTo>
                        <a:pt x="11449" y="34276"/>
                        <a:pt x="11914" y="34204"/>
                        <a:pt x="12379" y="34097"/>
                      </a:cubicBezTo>
                      <a:cubicBezTo>
                        <a:pt x="12522" y="34061"/>
                        <a:pt x="12665" y="33990"/>
                        <a:pt x="12773" y="33954"/>
                      </a:cubicBezTo>
                      <a:cubicBezTo>
                        <a:pt x="12773" y="33847"/>
                        <a:pt x="12808" y="33811"/>
                        <a:pt x="12773" y="33811"/>
                      </a:cubicBezTo>
                      <a:cubicBezTo>
                        <a:pt x="12665" y="33668"/>
                        <a:pt x="12558" y="33489"/>
                        <a:pt x="12415" y="33346"/>
                      </a:cubicBezTo>
                      <a:cubicBezTo>
                        <a:pt x="11699" y="32559"/>
                        <a:pt x="11127" y="31628"/>
                        <a:pt x="10733" y="30627"/>
                      </a:cubicBezTo>
                      <a:cubicBezTo>
                        <a:pt x="10232" y="29339"/>
                        <a:pt x="9910" y="27979"/>
                        <a:pt x="9767" y="26584"/>
                      </a:cubicBezTo>
                      <a:cubicBezTo>
                        <a:pt x="9767" y="26369"/>
                        <a:pt x="9696" y="26119"/>
                        <a:pt x="9660" y="25868"/>
                      </a:cubicBezTo>
                      <a:cubicBezTo>
                        <a:pt x="9016" y="25689"/>
                        <a:pt x="8408" y="25296"/>
                        <a:pt x="8014" y="24759"/>
                      </a:cubicBezTo>
                      <a:cubicBezTo>
                        <a:pt x="6977" y="23507"/>
                        <a:pt x="6333" y="21933"/>
                        <a:pt x="6261" y="20287"/>
                      </a:cubicBezTo>
                      <a:cubicBezTo>
                        <a:pt x="6154" y="18999"/>
                        <a:pt x="6619" y="17747"/>
                        <a:pt x="7549" y="16816"/>
                      </a:cubicBezTo>
                      <a:cubicBezTo>
                        <a:pt x="8587" y="15707"/>
                        <a:pt x="10411" y="15886"/>
                        <a:pt x="11198" y="17174"/>
                      </a:cubicBezTo>
                      <a:lnTo>
                        <a:pt x="11449" y="17532"/>
                      </a:lnTo>
                      <a:lnTo>
                        <a:pt x="11807" y="17031"/>
                      </a:lnTo>
                      <a:cubicBezTo>
                        <a:pt x="12093" y="16602"/>
                        <a:pt x="12343" y="16172"/>
                        <a:pt x="12630" y="15779"/>
                      </a:cubicBezTo>
                      <a:cubicBezTo>
                        <a:pt x="12880" y="15493"/>
                        <a:pt x="13059" y="15135"/>
                        <a:pt x="13202" y="14777"/>
                      </a:cubicBezTo>
                      <a:cubicBezTo>
                        <a:pt x="14311" y="11700"/>
                        <a:pt x="16851" y="9375"/>
                        <a:pt x="20035" y="8516"/>
                      </a:cubicBezTo>
                      <a:cubicBezTo>
                        <a:pt x="20107" y="8516"/>
                        <a:pt x="20179" y="8480"/>
                        <a:pt x="20250" y="8445"/>
                      </a:cubicBezTo>
                      <a:cubicBezTo>
                        <a:pt x="20393" y="8409"/>
                        <a:pt x="20536" y="8480"/>
                        <a:pt x="20608" y="8588"/>
                      </a:cubicBezTo>
                      <a:cubicBezTo>
                        <a:pt x="20715" y="8731"/>
                        <a:pt x="20608" y="8874"/>
                        <a:pt x="20501" y="8945"/>
                      </a:cubicBezTo>
                      <a:cubicBezTo>
                        <a:pt x="20429" y="8981"/>
                        <a:pt x="20357" y="9017"/>
                        <a:pt x="20286" y="9053"/>
                      </a:cubicBezTo>
                      <a:cubicBezTo>
                        <a:pt x="19785" y="9303"/>
                        <a:pt x="19284" y="9554"/>
                        <a:pt x="18819" y="9804"/>
                      </a:cubicBezTo>
                      <a:cubicBezTo>
                        <a:pt x="16637" y="10949"/>
                        <a:pt x="14955" y="12881"/>
                        <a:pt x="14132" y="15171"/>
                      </a:cubicBezTo>
                      <a:cubicBezTo>
                        <a:pt x="13989" y="15564"/>
                        <a:pt x="13918" y="15994"/>
                        <a:pt x="13882" y="16387"/>
                      </a:cubicBezTo>
                      <a:cubicBezTo>
                        <a:pt x="13810" y="16638"/>
                        <a:pt x="13989" y="16852"/>
                        <a:pt x="14240" y="16816"/>
                      </a:cubicBezTo>
                      <a:cubicBezTo>
                        <a:pt x="14526" y="16852"/>
                        <a:pt x="14776" y="16852"/>
                        <a:pt x="15062" y="16781"/>
                      </a:cubicBezTo>
                      <a:cubicBezTo>
                        <a:pt x="15492" y="16638"/>
                        <a:pt x="15957" y="16494"/>
                        <a:pt x="16386" y="16280"/>
                      </a:cubicBezTo>
                      <a:cubicBezTo>
                        <a:pt x="18175" y="15421"/>
                        <a:pt x="19892" y="14455"/>
                        <a:pt x="21574" y="13418"/>
                      </a:cubicBezTo>
                      <a:cubicBezTo>
                        <a:pt x="21681" y="13310"/>
                        <a:pt x="21824" y="13239"/>
                        <a:pt x="21932" y="13203"/>
                      </a:cubicBezTo>
                      <a:cubicBezTo>
                        <a:pt x="22075" y="13096"/>
                        <a:pt x="22218" y="13131"/>
                        <a:pt x="22289" y="13275"/>
                      </a:cubicBezTo>
                      <a:cubicBezTo>
                        <a:pt x="22361" y="13382"/>
                        <a:pt x="22361" y="13525"/>
                        <a:pt x="22289" y="13632"/>
                      </a:cubicBezTo>
                      <a:cubicBezTo>
                        <a:pt x="22254" y="13775"/>
                        <a:pt x="22146" y="13883"/>
                        <a:pt x="22075" y="13990"/>
                      </a:cubicBezTo>
                      <a:cubicBezTo>
                        <a:pt x="21932" y="14169"/>
                        <a:pt x="21824" y="14348"/>
                        <a:pt x="21717" y="14527"/>
                      </a:cubicBezTo>
                      <a:cubicBezTo>
                        <a:pt x="20787" y="16244"/>
                        <a:pt x="20465" y="18176"/>
                        <a:pt x="20787" y="20072"/>
                      </a:cubicBezTo>
                      <a:cubicBezTo>
                        <a:pt x="20966" y="21002"/>
                        <a:pt x="21502" y="21825"/>
                        <a:pt x="22325" y="22326"/>
                      </a:cubicBezTo>
                      <a:cubicBezTo>
                        <a:pt x="22611" y="22541"/>
                        <a:pt x="22969" y="22648"/>
                        <a:pt x="23327" y="22684"/>
                      </a:cubicBezTo>
                      <a:cubicBezTo>
                        <a:pt x="23792" y="22720"/>
                        <a:pt x="24257" y="22684"/>
                        <a:pt x="24722" y="22541"/>
                      </a:cubicBezTo>
                      <a:cubicBezTo>
                        <a:pt x="26153" y="22076"/>
                        <a:pt x="27477" y="21253"/>
                        <a:pt x="28586" y="20180"/>
                      </a:cubicBezTo>
                      <a:cubicBezTo>
                        <a:pt x="29016" y="19822"/>
                        <a:pt x="29338" y="19285"/>
                        <a:pt x="29409" y="18713"/>
                      </a:cubicBezTo>
                      <a:cubicBezTo>
                        <a:pt x="29409" y="18534"/>
                        <a:pt x="29481" y="18391"/>
                        <a:pt x="29552" y="18248"/>
                      </a:cubicBezTo>
                      <a:cubicBezTo>
                        <a:pt x="29624" y="17997"/>
                        <a:pt x="29731" y="17782"/>
                        <a:pt x="29874" y="17568"/>
                      </a:cubicBezTo>
                      <a:cubicBezTo>
                        <a:pt x="29946" y="17460"/>
                        <a:pt x="30017" y="17353"/>
                        <a:pt x="30125" y="17282"/>
                      </a:cubicBezTo>
                      <a:cubicBezTo>
                        <a:pt x="30304" y="17138"/>
                        <a:pt x="30518" y="17138"/>
                        <a:pt x="30697" y="17282"/>
                      </a:cubicBezTo>
                      <a:cubicBezTo>
                        <a:pt x="30840" y="17353"/>
                        <a:pt x="30912" y="17532"/>
                        <a:pt x="30876" y="17675"/>
                      </a:cubicBezTo>
                      <a:cubicBezTo>
                        <a:pt x="30805" y="18104"/>
                        <a:pt x="30661" y="18498"/>
                        <a:pt x="30483" y="18856"/>
                      </a:cubicBezTo>
                      <a:cubicBezTo>
                        <a:pt x="30268" y="19285"/>
                        <a:pt x="30196" y="19822"/>
                        <a:pt x="30304" y="20287"/>
                      </a:cubicBezTo>
                      <a:cubicBezTo>
                        <a:pt x="30518" y="21539"/>
                        <a:pt x="30983" y="22684"/>
                        <a:pt x="31699" y="23722"/>
                      </a:cubicBezTo>
                      <a:cubicBezTo>
                        <a:pt x="31949" y="24151"/>
                        <a:pt x="32307" y="24509"/>
                        <a:pt x="32737" y="24759"/>
                      </a:cubicBezTo>
                      <a:cubicBezTo>
                        <a:pt x="33774" y="25367"/>
                        <a:pt x="35026" y="25546"/>
                        <a:pt x="36171" y="25260"/>
                      </a:cubicBezTo>
                      <a:cubicBezTo>
                        <a:pt x="36815" y="25153"/>
                        <a:pt x="37352" y="24688"/>
                        <a:pt x="37602" y="24115"/>
                      </a:cubicBezTo>
                      <a:cubicBezTo>
                        <a:pt x="37853" y="23614"/>
                        <a:pt x="37960" y="23042"/>
                        <a:pt x="37888" y="22505"/>
                      </a:cubicBezTo>
                      <a:cubicBezTo>
                        <a:pt x="37888" y="22255"/>
                        <a:pt x="37888" y="22004"/>
                        <a:pt x="37960" y="21754"/>
                      </a:cubicBezTo>
                      <a:cubicBezTo>
                        <a:pt x="38032" y="21575"/>
                        <a:pt x="38210" y="21432"/>
                        <a:pt x="38425" y="21468"/>
                      </a:cubicBezTo>
                      <a:cubicBezTo>
                        <a:pt x="38568" y="21539"/>
                        <a:pt x="38676" y="21611"/>
                        <a:pt x="38783" y="21754"/>
                      </a:cubicBezTo>
                      <a:cubicBezTo>
                        <a:pt x="38819" y="21897"/>
                        <a:pt x="38854" y="22076"/>
                        <a:pt x="38854" y="22255"/>
                      </a:cubicBezTo>
                      <a:cubicBezTo>
                        <a:pt x="38962" y="23149"/>
                        <a:pt x="39320" y="24008"/>
                        <a:pt x="39892" y="24723"/>
                      </a:cubicBezTo>
                      <a:cubicBezTo>
                        <a:pt x="39999" y="24866"/>
                        <a:pt x="40142" y="25010"/>
                        <a:pt x="40286" y="25153"/>
                      </a:cubicBezTo>
                      <a:cubicBezTo>
                        <a:pt x="40536" y="25367"/>
                        <a:pt x="40930" y="25367"/>
                        <a:pt x="41180" y="25153"/>
                      </a:cubicBezTo>
                      <a:cubicBezTo>
                        <a:pt x="41287" y="25081"/>
                        <a:pt x="41359" y="25010"/>
                        <a:pt x="41430" y="24902"/>
                      </a:cubicBezTo>
                      <a:cubicBezTo>
                        <a:pt x="42074" y="24151"/>
                        <a:pt x="42575" y="23256"/>
                        <a:pt x="42862" y="22326"/>
                      </a:cubicBezTo>
                      <a:cubicBezTo>
                        <a:pt x="42969" y="21790"/>
                        <a:pt x="43148" y="21324"/>
                        <a:pt x="43291" y="20824"/>
                      </a:cubicBezTo>
                      <a:cubicBezTo>
                        <a:pt x="43327" y="20680"/>
                        <a:pt x="43398" y="20537"/>
                        <a:pt x="43470" y="20430"/>
                      </a:cubicBezTo>
                      <a:cubicBezTo>
                        <a:pt x="43541" y="20358"/>
                        <a:pt x="43649" y="20323"/>
                        <a:pt x="43756" y="20323"/>
                      </a:cubicBezTo>
                      <a:cubicBezTo>
                        <a:pt x="43863" y="20394"/>
                        <a:pt x="43935" y="20466"/>
                        <a:pt x="43935" y="20573"/>
                      </a:cubicBezTo>
                      <a:cubicBezTo>
                        <a:pt x="43971" y="20752"/>
                        <a:pt x="43971" y="20967"/>
                        <a:pt x="43935" y="21146"/>
                      </a:cubicBezTo>
                      <a:cubicBezTo>
                        <a:pt x="43899" y="21539"/>
                        <a:pt x="43828" y="21897"/>
                        <a:pt x="43756" y="22290"/>
                      </a:cubicBezTo>
                      <a:cubicBezTo>
                        <a:pt x="43684" y="22684"/>
                        <a:pt x="43756" y="23078"/>
                        <a:pt x="43935" y="23435"/>
                      </a:cubicBezTo>
                      <a:lnTo>
                        <a:pt x="44221" y="23256"/>
                      </a:lnTo>
                      <a:cubicBezTo>
                        <a:pt x="45366" y="22505"/>
                        <a:pt x="46869" y="22720"/>
                        <a:pt x="47727" y="23793"/>
                      </a:cubicBezTo>
                      <a:cubicBezTo>
                        <a:pt x="47906" y="23972"/>
                        <a:pt x="48049" y="24187"/>
                        <a:pt x="48157" y="24401"/>
                      </a:cubicBezTo>
                      <a:cubicBezTo>
                        <a:pt x="49015" y="25904"/>
                        <a:pt x="49158" y="27442"/>
                        <a:pt x="48264" y="28981"/>
                      </a:cubicBezTo>
                      <a:cubicBezTo>
                        <a:pt x="47692" y="29947"/>
                        <a:pt x="46904" y="30806"/>
                        <a:pt x="45938" y="31414"/>
                      </a:cubicBezTo>
                      <a:cubicBezTo>
                        <a:pt x="45116" y="31986"/>
                        <a:pt x="44042" y="32237"/>
                        <a:pt x="43040" y="32094"/>
                      </a:cubicBezTo>
                      <a:cubicBezTo>
                        <a:pt x="42933" y="32058"/>
                        <a:pt x="42862" y="32058"/>
                        <a:pt x="42790" y="32094"/>
                      </a:cubicBezTo>
                      <a:cubicBezTo>
                        <a:pt x="42718" y="32201"/>
                        <a:pt x="42647" y="32308"/>
                        <a:pt x="42575" y="32416"/>
                      </a:cubicBezTo>
                      <a:cubicBezTo>
                        <a:pt x="41896" y="33668"/>
                        <a:pt x="40965" y="34777"/>
                        <a:pt x="39892" y="35671"/>
                      </a:cubicBezTo>
                      <a:cubicBezTo>
                        <a:pt x="39391" y="36065"/>
                        <a:pt x="38890" y="36494"/>
                        <a:pt x="38389" y="36816"/>
                      </a:cubicBezTo>
                      <a:cubicBezTo>
                        <a:pt x="38103" y="36995"/>
                        <a:pt x="37888" y="37281"/>
                        <a:pt x="37853" y="37639"/>
                      </a:cubicBezTo>
                      <a:cubicBezTo>
                        <a:pt x="37745" y="38068"/>
                        <a:pt x="37710" y="38498"/>
                        <a:pt x="37710" y="38927"/>
                      </a:cubicBezTo>
                      <a:cubicBezTo>
                        <a:pt x="37674" y="39822"/>
                        <a:pt x="38461" y="40537"/>
                        <a:pt x="39355" y="40394"/>
                      </a:cubicBezTo>
                      <a:cubicBezTo>
                        <a:pt x="39642" y="40358"/>
                        <a:pt x="39964" y="40287"/>
                        <a:pt x="40250" y="40215"/>
                      </a:cubicBezTo>
                      <a:cubicBezTo>
                        <a:pt x="40679" y="40108"/>
                        <a:pt x="41073" y="39929"/>
                        <a:pt x="41502" y="39857"/>
                      </a:cubicBezTo>
                      <a:cubicBezTo>
                        <a:pt x="41896" y="39714"/>
                        <a:pt x="42325" y="39929"/>
                        <a:pt x="42432" y="40322"/>
                      </a:cubicBezTo>
                      <a:cubicBezTo>
                        <a:pt x="42504" y="40501"/>
                        <a:pt x="42540" y="40716"/>
                        <a:pt x="42647" y="40895"/>
                      </a:cubicBezTo>
                      <a:cubicBezTo>
                        <a:pt x="42826" y="41324"/>
                        <a:pt x="43040" y="41718"/>
                        <a:pt x="43255" y="42147"/>
                      </a:cubicBezTo>
                      <a:cubicBezTo>
                        <a:pt x="43756" y="43006"/>
                        <a:pt x="44901" y="43256"/>
                        <a:pt x="45688" y="42684"/>
                      </a:cubicBezTo>
                      <a:cubicBezTo>
                        <a:pt x="46046" y="42398"/>
                        <a:pt x="46368" y="42111"/>
                        <a:pt x="46726" y="41825"/>
                      </a:cubicBezTo>
                      <a:cubicBezTo>
                        <a:pt x="46976" y="41646"/>
                        <a:pt x="47155" y="41396"/>
                        <a:pt x="47298" y="41145"/>
                      </a:cubicBezTo>
                      <a:cubicBezTo>
                        <a:pt x="47942" y="39750"/>
                        <a:pt x="48514" y="38355"/>
                        <a:pt x="49015" y="36924"/>
                      </a:cubicBezTo>
                      <a:cubicBezTo>
                        <a:pt x="49552" y="35421"/>
                        <a:pt x="49910" y="33918"/>
                        <a:pt x="50268" y="32380"/>
                      </a:cubicBezTo>
                      <a:cubicBezTo>
                        <a:pt x="50625" y="30984"/>
                        <a:pt x="50840" y="29553"/>
                        <a:pt x="50947" y="28122"/>
                      </a:cubicBezTo>
                      <a:cubicBezTo>
                        <a:pt x="51019" y="26906"/>
                        <a:pt x="50983" y="25654"/>
                        <a:pt x="50876" y="24401"/>
                      </a:cubicBezTo>
                      <a:cubicBezTo>
                        <a:pt x="50840" y="23900"/>
                        <a:pt x="50804" y="23400"/>
                        <a:pt x="50804" y="22934"/>
                      </a:cubicBezTo>
                      <a:cubicBezTo>
                        <a:pt x="50697" y="20466"/>
                        <a:pt x="50160" y="18033"/>
                        <a:pt x="49194" y="15779"/>
                      </a:cubicBezTo>
                      <a:cubicBezTo>
                        <a:pt x="48407" y="14097"/>
                        <a:pt x="47548" y="12452"/>
                        <a:pt x="46582" y="10877"/>
                      </a:cubicBezTo>
                      <a:cubicBezTo>
                        <a:pt x="45652" y="9339"/>
                        <a:pt x="44472" y="7944"/>
                        <a:pt x="43112" y="6799"/>
                      </a:cubicBezTo>
                      <a:cubicBezTo>
                        <a:pt x="41896" y="5761"/>
                        <a:pt x="40500" y="4903"/>
                        <a:pt x="39033" y="4259"/>
                      </a:cubicBezTo>
                      <a:cubicBezTo>
                        <a:pt x="38354" y="3972"/>
                        <a:pt x="37602" y="3829"/>
                        <a:pt x="36851" y="3865"/>
                      </a:cubicBezTo>
                      <a:cubicBezTo>
                        <a:pt x="36565" y="3865"/>
                        <a:pt x="36279" y="3865"/>
                        <a:pt x="35957" y="3793"/>
                      </a:cubicBezTo>
                      <a:close/>
                      <a:moveTo>
                        <a:pt x="42754" y="25045"/>
                      </a:moveTo>
                      <a:cubicBezTo>
                        <a:pt x="42468" y="25332"/>
                        <a:pt x="42289" y="25618"/>
                        <a:pt x="42074" y="25832"/>
                      </a:cubicBezTo>
                      <a:cubicBezTo>
                        <a:pt x="41430" y="26548"/>
                        <a:pt x="40286" y="26584"/>
                        <a:pt x="39606" y="25904"/>
                      </a:cubicBezTo>
                      <a:cubicBezTo>
                        <a:pt x="39320" y="25654"/>
                        <a:pt x="39069" y="25332"/>
                        <a:pt x="38854" y="25010"/>
                      </a:cubicBezTo>
                      <a:cubicBezTo>
                        <a:pt x="38747" y="24902"/>
                        <a:pt x="38640" y="24759"/>
                        <a:pt x="38532" y="24580"/>
                      </a:cubicBezTo>
                      <a:cubicBezTo>
                        <a:pt x="38461" y="24652"/>
                        <a:pt x="38389" y="24723"/>
                        <a:pt x="38354" y="24831"/>
                      </a:cubicBezTo>
                      <a:cubicBezTo>
                        <a:pt x="37888" y="25654"/>
                        <a:pt x="37066" y="26190"/>
                        <a:pt x="36171" y="26298"/>
                      </a:cubicBezTo>
                      <a:cubicBezTo>
                        <a:pt x="35277" y="26405"/>
                        <a:pt x="34382" y="26369"/>
                        <a:pt x="33524" y="26119"/>
                      </a:cubicBezTo>
                      <a:cubicBezTo>
                        <a:pt x="32379" y="25868"/>
                        <a:pt x="31377" y="25153"/>
                        <a:pt x="30733" y="24151"/>
                      </a:cubicBezTo>
                      <a:cubicBezTo>
                        <a:pt x="30196" y="23328"/>
                        <a:pt x="29803" y="22434"/>
                        <a:pt x="29552" y="21503"/>
                      </a:cubicBezTo>
                      <a:cubicBezTo>
                        <a:pt x="29481" y="21253"/>
                        <a:pt x="29409" y="21038"/>
                        <a:pt x="29302" y="20752"/>
                      </a:cubicBezTo>
                      <a:lnTo>
                        <a:pt x="28944" y="21038"/>
                      </a:lnTo>
                      <a:cubicBezTo>
                        <a:pt x="28515" y="21360"/>
                        <a:pt x="28121" y="21754"/>
                        <a:pt x="27656" y="22076"/>
                      </a:cubicBezTo>
                      <a:cubicBezTo>
                        <a:pt x="26762" y="22756"/>
                        <a:pt x="25724" y="23221"/>
                        <a:pt x="24615" y="23507"/>
                      </a:cubicBezTo>
                      <a:cubicBezTo>
                        <a:pt x="23828" y="23722"/>
                        <a:pt x="23005" y="23686"/>
                        <a:pt x="22289" y="23328"/>
                      </a:cubicBezTo>
                      <a:cubicBezTo>
                        <a:pt x="21001" y="22756"/>
                        <a:pt x="20107" y="21539"/>
                        <a:pt x="19892" y="20144"/>
                      </a:cubicBezTo>
                      <a:cubicBezTo>
                        <a:pt x="19678" y="18534"/>
                        <a:pt x="19857" y="16888"/>
                        <a:pt x="20429" y="15350"/>
                      </a:cubicBezTo>
                      <a:cubicBezTo>
                        <a:pt x="20465" y="15242"/>
                        <a:pt x="20572" y="15099"/>
                        <a:pt x="20393" y="14956"/>
                      </a:cubicBezTo>
                      <a:lnTo>
                        <a:pt x="19785" y="15314"/>
                      </a:lnTo>
                      <a:cubicBezTo>
                        <a:pt x="18569" y="15994"/>
                        <a:pt x="17352" y="16673"/>
                        <a:pt x="16172" y="17353"/>
                      </a:cubicBezTo>
                      <a:cubicBezTo>
                        <a:pt x="15885" y="17496"/>
                        <a:pt x="15599" y="17604"/>
                        <a:pt x="15313" y="17711"/>
                      </a:cubicBezTo>
                      <a:cubicBezTo>
                        <a:pt x="14490" y="17961"/>
                        <a:pt x="13739" y="17926"/>
                        <a:pt x="13095" y="17246"/>
                      </a:cubicBezTo>
                      <a:cubicBezTo>
                        <a:pt x="13059" y="17210"/>
                        <a:pt x="12987" y="17210"/>
                        <a:pt x="12880" y="17174"/>
                      </a:cubicBezTo>
                      <a:cubicBezTo>
                        <a:pt x="12701" y="17460"/>
                        <a:pt x="12522" y="17747"/>
                        <a:pt x="12379" y="18069"/>
                      </a:cubicBezTo>
                      <a:cubicBezTo>
                        <a:pt x="11842" y="19178"/>
                        <a:pt x="11449" y="20323"/>
                        <a:pt x="11198" y="21503"/>
                      </a:cubicBezTo>
                      <a:cubicBezTo>
                        <a:pt x="10698" y="23936"/>
                        <a:pt x="10769" y="26441"/>
                        <a:pt x="11413" y="28802"/>
                      </a:cubicBezTo>
                      <a:cubicBezTo>
                        <a:pt x="11699" y="30126"/>
                        <a:pt x="12343" y="31342"/>
                        <a:pt x="13202" y="32380"/>
                      </a:cubicBezTo>
                      <a:cubicBezTo>
                        <a:pt x="14884" y="34348"/>
                        <a:pt x="17102" y="35850"/>
                        <a:pt x="19570" y="36673"/>
                      </a:cubicBezTo>
                      <a:cubicBezTo>
                        <a:pt x="21789" y="37353"/>
                        <a:pt x="24114" y="37818"/>
                        <a:pt x="26440" y="38068"/>
                      </a:cubicBezTo>
                      <a:cubicBezTo>
                        <a:pt x="27513" y="38212"/>
                        <a:pt x="28622" y="38247"/>
                        <a:pt x="29731" y="38176"/>
                      </a:cubicBezTo>
                      <a:cubicBezTo>
                        <a:pt x="31663" y="38033"/>
                        <a:pt x="33559" y="37639"/>
                        <a:pt x="35384" y="37031"/>
                      </a:cubicBezTo>
                      <a:cubicBezTo>
                        <a:pt x="37137" y="36458"/>
                        <a:pt x="38711" y="35457"/>
                        <a:pt x="39964" y="34097"/>
                      </a:cubicBezTo>
                      <a:cubicBezTo>
                        <a:pt x="40643" y="33382"/>
                        <a:pt x="41216" y="32594"/>
                        <a:pt x="41681" y="31700"/>
                      </a:cubicBezTo>
                      <a:cubicBezTo>
                        <a:pt x="42468" y="30090"/>
                        <a:pt x="42897" y="28373"/>
                        <a:pt x="42897" y="26584"/>
                      </a:cubicBezTo>
                      <a:cubicBezTo>
                        <a:pt x="42897" y="26154"/>
                        <a:pt x="42897" y="25689"/>
                        <a:pt x="42862" y="25260"/>
                      </a:cubicBezTo>
                      <a:cubicBezTo>
                        <a:pt x="42862" y="25224"/>
                        <a:pt x="42826" y="25153"/>
                        <a:pt x="42754" y="25045"/>
                      </a:cubicBezTo>
                      <a:close/>
                      <a:moveTo>
                        <a:pt x="32343" y="39034"/>
                      </a:moveTo>
                      <a:cubicBezTo>
                        <a:pt x="32093" y="39034"/>
                        <a:pt x="31878" y="39070"/>
                        <a:pt x="31663" y="39106"/>
                      </a:cubicBezTo>
                      <a:cubicBezTo>
                        <a:pt x="30053" y="39356"/>
                        <a:pt x="28443" y="39428"/>
                        <a:pt x="26869" y="39249"/>
                      </a:cubicBezTo>
                      <a:cubicBezTo>
                        <a:pt x="25438" y="39142"/>
                        <a:pt x="24007" y="38927"/>
                        <a:pt x="22611" y="38641"/>
                      </a:cubicBezTo>
                      <a:cubicBezTo>
                        <a:pt x="22075" y="38569"/>
                        <a:pt x="21932" y="38605"/>
                        <a:pt x="21717" y="39106"/>
                      </a:cubicBezTo>
                      <a:cubicBezTo>
                        <a:pt x="21610" y="39321"/>
                        <a:pt x="21502" y="39535"/>
                        <a:pt x="21431" y="39786"/>
                      </a:cubicBezTo>
                      <a:cubicBezTo>
                        <a:pt x="20071" y="43113"/>
                        <a:pt x="18748" y="46440"/>
                        <a:pt x="17460" y="49768"/>
                      </a:cubicBezTo>
                      <a:cubicBezTo>
                        <a:pt x="17102" y="50698"/>
                        <a:pt x="16780" y="51664"/>
                        <a:pt x="16494" y="52594"/>
                      </a:cubicBezTo>
                      <a:cubicBezTo>
                        <a:pt x="16136" y="53703"/>
                        <a:pt x="15885" y="54848"/>
                        <a:pt x="15599" y="55957"/>
                      </a:cubicBezTo>
                      <a:cubicBezTo>
                        <a:pt x="15563" y="56100"/>
                        <a:pt x="15528" y="56279"/>
                        <a:pt x="15492" y="56458"/>
                      </a:cubicBezTo>
                      <a:cubicBezTo>
                        <a:pt x="15921" y="56637"/>
                        <a:pt x="16315" y="56816"/>
                        <a:pt x="16672" y="56959"/>
                      </a:cubicBezTo>
                      <a:cubicBezTo>
                        <a:pt x="17710" y="57281"/>
                        <a:pt x="18748" y="57496"/>
                        <a:pt x="19821" y="57639"/>
                      </a:cubicBezTo>
                      <a:cubicBezTo>
                        <a:pt x="21645" y="57854"/>
                        <a:pt x="23506" y="58068"/>
                        <a:pt x="25331" y="58283"/>
                      </a:cubicBezTo>
                      <a:cubicBezTo>
                        <a:pt x="27370" y="58462"/>
                        <a:pt x="29373" y="58820"/>
                        <a:pt x="31413" y="58855"/>
                      </a:cubicBezTo>
                      <a:cubicBezTo>
                        <a:pt x="32307" y="58891"/>
                        <a:pt x="33202" y="58820"/>
                        <a:pt x="34060" y="58605"/>
                      </a:cubicBezTo>
                      <a:cubicBezTo>
                        <a:pt x="34203" y="58569"/>
                        <a:pt x="34347" y="58533"/>
                        <a:pt x="34490" y="58462"/>
                      </a:cubicBezTo>
                      <a:cubicBezTo>
                        <a:pt x="34525" y="58319"/>
                        <a:pt x="34525" y="58211"/>
                        <a:pt x="34525" y="58104"/>
                      </a:cubicBezTo>
                      <a:cubicBezTo>
                        <a:pt x="34418" y="55922"/>
                        <a:pt x="34311" y="53775"/>
                        <a:pt x="34203" y="51628"/>
                      </a:cubicBezTo>
                      <a:cubicBezTo>
                        <a:pt x="34060" y="48408"/>
                        <a:pt x="33667" y="45188"/>
                        <a:pt x="33023" y="42040"/>
                      </a:cubicBezTo>
                      <a:cubicBezTo>
                        <a:pt x="32808" y="41038"/>
                        <a:pt x="32558" y="40072"/>
                        <a:pt x="32343" y="39034"/>
                      </a:cubicBezTo>
                      <a:close/>
                      <a:moveTo>
                        <a:pt x="34561" y="59642"/>
                      </a:moveTo>
                      <a:cubicBezTo>
                        <a:pt x="34239" y="59642"/>
                        <a:pt x="33881" y="59678"/>
                        <a:pt x="33559" y="59786"/>
                      </a:cubicBezTo>
                      <a:cubicBezTo>
                        <a:pt x="33237" y="59857"/>
                        <a:pt x="32915" y="59893"/>
                        <a:pt x="32593" y="59929"/>
                      </a:cubicBezTo>
                      <a:cubicBezTo>
                        <a:pt x="31771" y="59929"/>
                        <a:pt x="30912" y="59929"/>
                        <a:pt x="30089" y="59857"/>
                      </a:cubicBezTo>
                      <a:cubicBezTo>
                        <a:pt x="28908" y="59750"/>
                        <a:pt x="27692" y="59571"/>
                        <a:pt x="26475" y="59392"/>
                      </a:cubicBezTo>
                      <a:cubicBezTo>
                        <a:pt x="24257" y="59142"/>
                        <a:pt x="22003" y="58891"/>
                        <a:pt x="19749" y="58605"/>
                      </a:cubicBezTo>
                      <a:cubicBezTo>
                        <a:pt x="18354" y="58462"/>
                        <a:pt x="16959" y="58104"/>
                        <a:pt x="15671" y="57532"/>
                      </a:cubicBezTo>
                      <a:lnTo>
                        <a:pt x="15241" y="57353"/>
                      </a:lnTo>
                      <a:cubicBezTo>
                        <a:pt x="15170" y="57424"/>
                        <a:pt x="15134" y="57532"/>
                        <a:pt x="15062" y="57603"/>
                      </a:cubicBezTo>
                      <a:cubicBezTo>
                        <a:pt x="14597" y="58927"/>
                        <a:pt x="14132" y="60251"/>
                        <a:pt x="13667" y="61574"/>
                      </a:cubicBezTo>
                      <a:cubicBezTo>
                        <a:pt x="13631" y="61718"/>
                        <a:pt x="13596" y="61896"/>
                        <a:pt x="13596" y="62040"/>
                      </a:cubicBezTo>
                      <a:cubicBezTo>
                        <a:pt x="14096" y="62147"/>
                        <a:pt x="14490" y="62218"/>
                        <a:pt x="14955" y="62326"/>
                      </a:cubicBezTo>
                      <a:cubicBezTo>
                        <a:pt x="16816" y="62648"/>
                        <a:pt x="18712" y="62970"/>
                        <a:pt x="20572" y="63292"/>
                      </a:cubicBezTo>
                      <a:cubicBezTo>
                        <a:pt x="22862" y="63685"/>
                        <a:pt x="25187" y="63900"/>
                        <a:pt x="27477" y="63936"/>
                      </a:cubicBezTo>
                      <a:cubicBezTo>
                        <a:pt x="28944" y="63936"/>
                        <a:pt x="30411" y="64007"/>
                        <a:pt x="31878" y="64007"/>
                      </a:cubicBezTo>
                      <a:cubicBezTo>
                        <a:pt x="32558" y="64007"/>
                        <a:pt x="33273" y="64043"/>
                        <a:pt x="33953" y="64043"/>
                      </a:cubicBezTo>
                      <a:cubicBezTo>
                        <a:pt x="34239" y="64079"/>
                        <a:pt x="34525" y="64007"/>
                        <a:pt x="34776" y="63864"/>
                      </a:cubicBezTo>
                      <a:cubicBezTo>
                        <a:pt x="34669" y="62469"/>
                        <a:pt x="34776" y="61074"/>
                        <a:pt x="34561" y="59678"/>
                      </a:cubicBezTo>
                      <a:close/>
                      <a:moveTo>
                        <a:pt x="43255" y="31056"/>
                      </a:moveTo>
                      <a:cubicBezTo>
                        <a:pt x="43613" y="31163"/>
                        <a:pt x="44042" y="31163"/>
                        <a:pt x="44400" y="30984"/>
                      </a:cubicBezTo>
                      <a:cubicBezTo>
                        <a:pt x="45903" y="30519"/>
                        <a:pt x="47155" y="29374"/>
                        <a:pt x="47763" y="27908"/>
                      </a:cubicBezTo>
                      <a:cubicBezTo>
                        <a:pt x="48300" y="26727"/>
                        <a:pt x="47835" y="24938"/>
                        <a:pt x="46833" y="24044"/>
                      </a:cubicBezTo>
                      <a:cubicBezTo>
                        <a:pt x="46153" y="23471"/>
                        <a:pt x="45151" y="23471"/>
                        <a:pt x="44507" y="24044"/>
                      </a:cubicBezTo>
                      <a:cubicBezTo>
                        <a:pt x="44150" y="24330"/>
                        <a:pt x="43971" y="24759"/>
                        <a:pt x="44006" y="25188"/>
                      </a:cubicBezTo>
                      <a:cubicBezTo>
                        <a:pt x="44150" y="27085"/>
                        <a:pt x="43899" y="29017"/>
                        <a:pt x="43291" y="30806"/>
                      </a:cubicBezTo>
                      <a:cubicBezTo>
                        <a:pt x="43255" y="30877"/>
                        <a:pt x="43255" y="30984"/>
                        <a:pt x="43255" y="31056"/>
                      </a:cubicBezTo>
                      <a:close/>
                      <a:moveTo>
                        <a:pt x="9624" y="24795"/>
                      </a:moveTo>
                      <a:cubicBezTo>
                        <a:pt x="9696" y="24401"/>
                        <a:pt x="9732" y="24151"/>
                        <a:pt x="9767" y="23900"/>
                      </a:cubicBezTo>
                      <a:cubicBezTo>
                        <a:pt x="9875" y="22290"/>
                        <a:pt x="10197" y="20716"/>
                        <a:pt x="10769" y="19214"/>
                      </a:cubicBezTo>
                      <a:cubicBezTo>
                        <a:pt x="10948" y="18605"/>
                        <a:pt x="10805" y="17890"/>
                        <a:pt x="10376" y="17425"/>
                      </a:cubicBezTo>
                      <a:cubicBezTo>
                        <a:pt x="10268" y="17317"/>
                        <a:pt x="10125" y="17210"/>
                        <a:pt x="9982" y="17138"/>
                      </a:cubicBezTo>
                      <a:cubicBezTo>
                        <a:pt x="9410" y="16816"/>
                        <a:pt x="8694" y="16960"/>
                        <a:pt x="8229" y="17425"/>
                      </a:cubicBezTo>
                      <a:cubicBezTo>
                        <a:pt x="7513" y="18212"/>
                        <a:pt x="7156" y="19285"/>
                        <a:pt x="7299" y="20358"/>
                      </a:cubicBezTo>
                      <a:cubicBezTo>
                        <a:pt x="7442" y="21611"/>
                        <a:pt x="7907" y="22827"/>
                        <a:pt x="8658" y="23865"/>
                      </a:cubicBezTo>
                      <a:cubicBezTo>
                        <a:pt x="8909" y="24258"/>
                        <a:pt x="9231" y="24580"/>
                        <a:pt x="9660" y="24795"/>
                      </a:cubicBezTo>
                      <a:close/>
                      <a:moveTo>
                        <a:pt x="17495" y="69624"/>
                      </a:moveTo>
                      <a:cubicBezTo>
                        <a:pt x="17281" y="69553"/>
                        <a:pt x="17138" y="69481"/>
                        <a:pt x="16959" y="69445"/>
                      </a:cubicBezTo>
                      <a:cubicBezTo>
                        <a:pt x="15921" y="69195"/>
                        <a:pt x="14848" y="69088"/>
                        <a:pt x="13774" y="69016"/>
                      </a:cubicBezTo>
                      <a:cubicBezTo>
                        <a:pt x="13560" y="69016"/>
                        <a:pt x="13345" y="69052"/>
                        <a:pt x="13130" y="69088"/>
                      </a:cubicBezTo>
                      <a:cubicBezTo>
                        <a:pt x="12594" y="69231"/>
                        <a:pt x="12415" y="69445"/>
                        <a:pt x="12308" y="70018"/>
                      </a:cubicBezTo>
                      <a:cubicBezTo>
                        <a:pt x="12236" y="70483"/>
                        <a:pt x="12522" y="70733"/>
                        <a:pt x="12844" y="70948"/>
                      </a:cubicBezTo>
                      <a:cubicBezTo>
                        <a:pt x="12916" y="70984"/>
                        <a:pt x="12987" y="71020"/>
                        <a:pt x="13095" y="71055"/>
                      </a:cubicBezTo>
                      <a:cubicBezTo>
                        <a:pt x="14168" y="71485"/>
                        <a:pt x="15384" y="71628"/>
                        <a:pt x="16565" y="71413"/>
                      </a:cubicBezTo>
                      <a:cubicBezTo>
                        <a:pt x="16601" y="71413"/>
                        <a:pt x="16672" y="71413"/>
                        <a:pt x="16708" y="71377"/>
                      </a:cubicBezTo>
                      <a:cubicBezTo>
                        <a:pt x="16994" y="71306"/>
                        <a:pt x="17209" y="71091"/>
                        <a:pt x="17245" y="70805"/>
                      </a:cubicBezTo>
                      <a:cubicBezTo>
                        <a:pt x="17316" y="70447"/>
                        <a:pt x="17424" y="70054"/>
                        <a:pt x="17531" y="69624"/>
                      </a:cubicBezTo>
                      <a:close/>
                      <a:moveTo>
                        <a:pt x="29946" y="71163"/>
                      </a:moveTo>
                      <a:cubicBezTo>
                        <a:pt x="29731" y="71556"/>
                        <a:pt x="29910" y="72057"/>
                        <a:pt x="30304" y="72236"/>
                      </a:cubicBezTo>
                      <a:cubicBezTo>
                        <a:pt x="30447" y="72343"/>
                        <a:pt x="30590" y="72415"/>
                        <a:pt x="30733" y="72487"/>
                      </a:cubicBezTo>
                      <a:cubicBezTo>
                        <a:pt x="31878" y="72987"/>
                        <a:pt x="33166" y="73023"/>
                        <a:pt x="34382" y="72665"/>
                      </a:cubicBezTo>
                      <a:cubicBezTo>
                        <a:pt x="34633" y="72558"/>
                        <a:pt x="34847" y="72415"/>
                        <a:pt x="35062" y="72200"/>
                      </a:cubicBezTo>
                      <a:cubicBezTo>
                        <a:pt x="35348" y="71986"/>
                        <a:pt x="35348" y="71556"/>
                        <a:pt x="35026" y="71377"/>
                      </a:cubicBezTo>
                      <a:cubicBezTo>
                        <a:pt x="34812" y="71234"/>
                        <a:pt x="34561" y="71127"/>
                        <a:pt x="34347" y="71091"/>
                      </a:cubicBezTo>
                      <a:cubicBezTo>
                        <a:pt x="33381" y="70841"/>
                        <a:pt x="32379" y="70769"/>
                        <a:pt x="31377" y="70841"/>
                      </a:cubicBezTo>
                      <a:cubicBezTo>
                        <a:pt x="30876" y="70841"/>
                        <a:pt x="30411" y="70984"/>
                        <a:pt x="29946" y="711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41"/>
                <p:cNvSpPr/>
                <p:nvPr/>
              </p:nvSpPr>
              <p:spPr>
                <a:xfrm>
                  <a:off x="5345300" y="3935750"/>
                  <a:ext cx="277300" cy="19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2" h="7800" extrusionOk="0">
                      <a:moveTo>
                        <a:pt x="4007" y="322"/>
                      </a:moveTo>
                      <a:lnTo>
                        <a:pt x="9660" y="1216"/>
                      </a:lnTo>
                      <a:lnTo>
                        <a:pt x="9911" y="1252"/>
                      </a:lnTo>
                      <a:cubicBezTo>
                        <a:pt x="10733" y="1431"/>
                        <a:pt x="11091" y="1896"/>
                        <a:pt x="10948" y="2755"/>
                      </a:cubicBezTo>
                      <a:cubicBezTo>
                        <a:pt x="10841" y="3578"/>
                        <a:pt x="10662" y="4365"/>
                        <a:pt x="10376" y="5152"/>
                      </a:cubicBezTo>
                      <a:cubicBezTo>
                        <a:pt x="9946" y="6225"/>
                        <a:pt x="9052" y="7084"/>
                        <a:pt x="7943" y="7406"/>
                      </a:cubicBezTo>
                      <a:cubicBezTo>
                        <a:pt x="6798" y="7764"/>
                        <a:pt x="5581" y="7800"/>
                        <a:pt x="4437" y="7549"/>
                      </a:cubicBezTo>
                      <a:cubicBezTo>
                        <a:pt x="4007" y="7442"/>
                        <a:pt x="3578" y="7299"/>
                        <a:pt x="3184" y="7156"/>
                      </a:cubicBezTo>
                      <a:cubicBezTo>
                        <a:pt x="2075" y="6726"/>
                        <a:pt x="1145" y="5939"/>
                        <a:pt x="608" y="4902"/>
                      </a:cubicBezTo>
                      <a:cubicBezTo>
                        <a:pt x="143" y="4150"/>
                        <a:pt x="0" y="3220"/>
                        <a:pt x="143" y="2361"/>
                      </a:cubicBezTo>
                      <a:cubicBezTo>
                        <a:pt x="251" y="1825"/>
                        <a:pt x="394" y="1324"/>
                        <a:pt x="573" y="823"/>
                      </a:cubicBezTo>
                      <a:cubicBezTo>
                        <a:pt x="716" y="322"/>
                        <a:pt x="1181" y="0"/>
                        <a:pt x="1717" y="72"/>
                      </a:cubicBezTo>
                      <a:cubicBezTo>
                        <a:pt x="1932" y="72"/>
                        <a:pt x="2147" y="107"/>
                        <a:pt x="2361" y="143"/>
                      </a:cubicBezTo>
                      <a:lnTo>
                        <a:pt x="4007" y="394"/>
                      </a:lnTo>
                      <a:close/>
                      <a:moveTo>
                        <a:pt x="1503" y="966"/>
                      </a:moveTo>
                      <a:cubicBezTo>
                        <a:pt x="1395" y="1360"/>
                        <a:pt x="1324" y="1717"/>
                        <a:pt x="1217" y="2039"/>
                      </a:cubicBezTo>
                      <a:cubicBezTo>
                        <a:pt x="930" y="3041"/>
                        <a:pt x="1145" y="4114"/>
                        <a:pt x="1825" y="4937"/>
                      </a:cubicBezTo>
                      <a:cubicBezTo>
                        <a:pt x="2254" y="5510"/>
                        <a:pt x="2827" y="5939"/>
                        <a:pt x="3542" y="6190"/>
                      </a:cubicBezTo>
                      <a:cubicBezTo>
                        <a:pt x="4079" y="6368"/>
                        <a:pt x="4651" y="6512"/>
                        <a:pt x="5188" y="6583"/>
                      </a:cubicBezTo>
                      <a:cubicBezTo>
                        <a:pt x="6047" y="6726"/>
                        <a:pt x="6869" y="6655"/>
                        <a:pt x="7692" y="6404"/>
                      </a:cubicBezTo>
                      <a:cubicBezTo>
                        <a:pt x="8301" y="6190"/>
                        <a:pt x="8801" y="5796"/>
                        <a:pt x="9159" y="5295"/>
                      </a:cubicBezTo>
                      <a:cubicBezTo>
                        <a:pt x="9624" y="4436"/>
                        <a:pt x="9946" y="3506"/>
                        <a:pt x="10125" y="2576"/>
                      </a:cubicBezTo>
                      <a:cubicBezTo>
                        <a:pt x="10197" y="2326"/>
                        <a:pt x="10054" y="2147"/>
                        <a:pt x="9803" y="2075"/>
                      </a:cubicBezTo>
                      <a:cubicBezTo>
                        <a:pt x="9517" y="2039"/>
                        <a:pt x="9302" y="2004"/>
                        <a:pt x="9052" y="1968"/>
                      </a:cubicBezTo>
                      <a:cubicBezTo>
                        <a:pt x="6691" y="1610"/>
                        <a:pt x="4258" y="1252"/>
                        <a:pt x="1861" y="930"/>
                      </a:cubicBezTo>
                      <a:cubicBezTo>
                        <a:pt x="1717" y="930"/>
                        <a:pt x="1610" y="930"/>
                        <a:pt x="1503" y="966"/>
                      </a:cubicBezTo>
                      <a:close/>
                    </a:path>
                  </a:pathLst>
                </a:custGeom>
                <a:solidFill>
                  <a:srgbClr val="1D26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41"/>
                <p:cNvSpPr/>
                <p:nvPr/>
              </p:nvSpPr>
              <p:spPr>
                <a:xfrm>
                  <a:off x="5255850" y="3806050"/>
                  <a:ext cx="61750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" h="2577" extrusionOk="0">
                      <a:moveTo>
                        <a:pt x="2469" y="1574"/>
                      </a:moveTo>
                      <a:cubicBezTo>
                        <a:pt x="2362" y="2147"/>
                        <a:pt x="1789" y="2576"/>
                        <a:pt x="1181" y="2469"/>
                      </a:cubicBezTo>
                      <a:cubicBezTo>
                        <a:pt x="466" y="2362"/>
                        <a:pt x="0" y="1682"/>
                        <a:pt x="144" y="1002"/>
                      </a:cubicBezTo>
                      <a:cubicBezTo>
                        <a:pt x="322" y="358"/>
                        <a:pt x="1002" y="0"/>
                        <a:pt x="1646" y="179"/>
                      </a:cubicBezTo>
                      <a:cubicBezTo>
                        <a:pt x="1718" y="179"/>
                        <a:pt x="1789" y="215"/>
                        <a:pt x="1861" y="286"/>
                      </a:cubicBezTo>
                      <a:cubicBezTo>
                        <a:pt x="2219" y="608"/>
                        <a:pt x="2433" y="1074"/>
                        <a:pt x="2469" y="157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41"/>
                <p:cNvSpPr/>
                <p:nvPr/>
              </p:nvSpPr>
              <p:spPr>
                <a:xfrm>
                  <a:off x="5651200" y="3907125"/>
                  <a:ext cx="62625" cy="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5" h="2398" extrusionOk="0">
                      <a:moveTo>
                        <a:pt x="1252" y="72"/>
                      </a:moveTo>
                      <a:cubicBezTo>
                        <a:pt x="1717" y="72"/>
                        <a:pt x="2183" y="358"/>
                        <a:pt x="2361" y="787"/>
                      </a:cubicBezTo>
                      <a:cubicBezTo>
                        <a:pt x="2505" y="1109"/>
                        <a:pt x="2469" y="1467"/>
                        <a:pt x="2326" y="1753"/>
                      </a:cubicBezTo>
                      <a:cubicBezTo>
                        <a:pt x="1968" y="2218"/>
                        <a:pt x="1395" y="2397"/>
                        <a:pt x="859" y="2254"/>
                      </a:cubicBezTo>
                      <a:cubicBezTo>
                        <a:pt x="322" y="2075"/>
                        <a:pt x="0" y="1539"/>
                        <a:pt x="36" y="966"/>
                      </a:cubicBezTo>
                      <a:cubicBezTo>
                        <a:pt x="143" y="394"/>
                        <a:pt x="680" y="0"/>
                        <a:pt x="1252" y="7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41"/>
                <p:cNvSpPr/>
                <p:nvPr/>
              </p:nvSpPr>
              <p:spPr>
                <a:xfrm>
                  <a:off x="5368550" y="3959000"/>
                  <a:ext cx="230775" cy="1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" h="5797" extrusionOk="0">
                      <a:moveTo>
                        <a:pt x="573" y="36"/>
                      </a:moveTo>
                      <a:cubicBezTo>
                        <a:pt x="680" y="0"/>
                        <a:pt x="787" y="0"/>
                        <a:pt x="895" y="0"/>
                      </a:cubicBezTo>
                      <a:cubicBezTo>
                        <a:pt x="3292" y="322"/>
                        <a:pt x="5725" y="680"/>
                        <a:pt x="8122" y="1002"/>
                      </a:cubicBezTo>
                      <a:cubicBezTo>
                        <a:pt x="8372" y="1038"/>
                        <a:pt x="8587" y="1074"/>
                        <a:pt x="8837" y="1145"/>
                      </a:cubicBezTo>
                      <a:cubicBezTo>
                        <a:pt x="9088" y="1217"/>
                        <a:pt x="9231" y="1360"/>
                        <a:pt x="9195" y="1610"/>
                      </a:cubicBezTo>
                      <a:cubicBezTo>
                        <a:pt x="9016" y="2576"/>
                        <a:pt x="8694" y="3471"/>
                        <a:pt x="8229" y="4329"/>
                      </a:cubicBezTo>
                      <a:cubicBezTo>
                        <a:pt x="7871" y="4866"/>
                        <a:pt x="7335" y="5260"/>
                        <a:pt x="6762" y="5474"/>
                      </a:cubicBezTo>
                      <a:cubicBezTo>
                        <a:pt x="5939" y="5725"/>
                        <a:pt x="5117" y="5796"/>
                        <a:pt x="4294" y="5653"/>
                      </a:cubicBezTo>
                      <a:cubicBezTo>
                        <a:pt x="3721" y="5582"/>
                        <a:pt x="3149" y="5438"/>
                        <a:pt x="2612" y="5260"/>
                      </a:cubicBezTo>
                      <a:cubicBezTo>
                        <a:pt x="1932" y="5009"/>
                        <a:pt x="1324" y="4580"/>
                        <a:pt x="895" y="4007"/>
                      </a:cubicBezTo>
                      <a:cubicBezTo>
                        <a:pt x="215" y="3184"/>
                        <a:pt x="0" y="2111"/>
                        <a:pt x="322" y="1109"/>
                      </a:cubicBezTo>
                      <a:cubicBezTo>
                        <a:pt x="394" y="787"/>
                        <a:pt x="465" y="430"/>
                        <a:pt x="573" y="36"/>
                      </a:cubicBezTo>
                      <a:close/>
                    </a:path>
                  </a:pathLst>
                </a:custGeom>
                <a:solidFill>
                  <a:srgbClr val="FF59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4" name="Google Shape;1194;p41"/>
              <p:cNvSpPr/>
              <p:nvPr/>
            </p:nvSpPr>
            <p:spPr>
              <a:xfrm rot="4496011">
                <a:off x="2486019" y="4103940"/>
                <a:ext cx="142242" cy="144006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6040" extrusionOk="0">
                    <a:moveTo>
                      <a:pt x="5779" y="5406"/>
                    </a:moveTo>
                    <a:cubicBezTo>
                      <a:pt x="5369" y="5443"/>
                      <a:pt x="5220" y="5220"/>
                      <a:pt x="5108" y="4996"/>
                    </a:cubicBezTo>
                    <a:cubicBezTo>
                      <a:pt x="4959" y="4735"/>
                      <a:pt x="4922" y="4549"/>
                      <a:pt x="4810" y="4362"/>
                    </a:cubicBezTo>
                    <a:cubicBezTo>
                      <a:pt x="4661" y="4139"/>
                      <a:pt x="4363" y="4176"/>
                      <a:pt x="4213" y="4362"/>
                    </a:cubicBezTo>
                    <a:cubicBezTo>
                      <a:pt x="4102" y="4549"/>
                      <a:pt x="4064" y="4735"/>
                      <a:pt x="3990" y="4922"/>
                    </a:cubicBezTo>
                    <a:cubicBezTo>
                      <a:pt x="3915" y="5332"/>
                      <a:pt x="3729" y="5704"/>
                      <a:pt x="3431" y="5965"/>
                    </a:cubicBezTo>
                    <a:cubicBezTo>
                      <a:pt x="3319" y="6040"/>
                      <a:pt x="3207" y="6040"/>
                      <a:pt x="3095" y="6003"/>
                    </a:cubicBezTo>
                    <a:cubicBezTo>
                      <a:pt x="2983" y="5928"/>
                      <a:pt x="2909" y="5816"/>
                      <a:pt x="2909" y="5704"/>
                    </a:cubicBezTo>
                    <a:cubicBezTo>
                      <a:pt x="2983" y="5369"/>
                      <a:pt x="3058" y="5071"/>
                      <a:pt x="3170" y="4772"/>
                    </a:cubicBezTo>
                    <a:cubicBezTo>
                      <a:pt x="3281" y="4586"/>
                      <a:pt x="3393" y="4400"/>
                      <a:pt x="3468" y="4251"/>
                    </a:cubicBezTo>
                    <a:cubicBezTo>
                      <a:pt x="3468" y="4064"/>
                      <a:pt x="3431" y="3915"/>
                      <a:pt x="3356" y="3766"/>
                    </a:cubicBezTo>
                    <a:cubicBezTo>
                      <a:pt x="3244" y="3617"/>
                      <a:pt x="3020" y="3579"/>
                      <a:pt x="2871" y="3691"/>
                    </a:cubicBezTo>
                    <a:cubicBezTo>
                      <a:pt x="2685" y="3840"/>
                      <a:pt x="2536" y="3990"/>
                      <a:pt x="2349" y="4139"/>
                    </a:cubicBezTo>
                    <a:cubicBezTo>
                      <a:pt x="1977" y="4362"/>
                      <a:pt x="1604" y="4586"/>
                      <a:pt x="1231" y="4810"/>
                    </a:cubicBezTo>
                    <a:cubicBezTo>
                      <a:pt x="1082" y="4847"/>
                      <a:pt x="933" y="4884"/>
                      <a:pt x="746" y="4884"/>
                    </a:cubicBezTo>
                    <a:cubicBezTo>
                      <a:pt x="933" y="4437"/>
                      <a:pt x="1268" y="4027"/>
                      <a:pt x="1641" y="3729"/>
                    </a:cubicBezTo>
                    <a:cubicBezTo>
                      <a:pt x="1865" y="3542"/>
                      <a:pt x="2088" y="3356"/>
                      <a:pt x="1939" y="3058"/>
                    </a:cubicBezTo>
                    <a:cubicBezTo>
                      <a:pt x="1790" y="2759"/>
                      <a:pt x="1567" y="2797"/>
                      <a:pt x="1119" y="2946"/>
                    </a:cubicBezTo>
                    <a:cubicBezTo>
                      <a:pt x="970" y="3020"/>
                      <a:pt x="784" y="3132"/>
                      <a:pt x="597" y="3169"/>
                    </a:cubicBezTo>
                    <a:cubicBezTo>
                      <a:pt x="411" y="3207"/>
                      <a:pt x="262" y="3207"/>
                      <a:pt x="113" y="3169"/>
                    </a:cubicBezTo>
                    <a:cubicBezTo>
                      <a:pt x="150" y="2797"/>
                      <a:pt x="411" y="2685"/>
                      <a:pt x="635" y="2573"/>
                    </a:cubicBezTo>
                    <a:cubicBezTo>
                      <a:pt x="896" y="2461"/>
                      <a:pt x="1343" y="2349"/>
                      <a:pt x="1268" y="1902"/>
                    </a:cubicBezTo>
                    <a:cubicBezTo>
                      <a:pt x="1231" y="1455"/>
                      <a:pt x="858" y="1566"/>
                      <a:pt x="560" y="1455"/>
                    </a:cubicBezTo>
                    <a:lnTo>
                      <a:pt x="1" y="1268"/>
                    </a:lnTo>
                    <a:cubicBezTo>
                      <a:pt x="1" y="783"/>
                      <a:pt x="299" y="597"/>
                      <a:pt x="560" y="373"/>
                    </a:cubicBezTo>
                    <a:cubicBezTo>
                      <a:pt x="896" y="112"/>
                      <a:pt x="1306" y="1"/>
                      <a:pt x="1678" y="38"/>
                    </a:cubicBezTo>
                    <a:cubicBezTo>
                      <a:pt x="2573" y="112"/>
                      <a:pt x="3356" y="560"/>
                      <a:pt x="3915" y="1268"/>
                    </a:cubicBezTo>
                    <a:cubicBezTo>
                      <a:pt x="4102" y="1492"/>
                      <a:pt x="4325" y="1715"/>
                      <a:pt x="4549" y="1902"/>
                    </a:cubicBezTo>
                    <a:cubicBezTo>
                      <a:pt x="5332" y="2498"/>
                      <a:pt x="5816" y="3356"/>
                      <a:pt x="5928" y="4362"/>
                    </a:cubicBezTo>
                    <a:cubicBezTo>
                      <a:pt x="5966" y="4698"/>
                      <a:pt x="5928" y="5071"/>
                      <a:pt x="5779" y="5406"/>
                    </a:cubicBezTo>
                    <a:close/>
                  </a:path>
                </a:pathLst>
              </a:custGeom>
              <a:solidFill>
                <a:srgbClr val="FFF7EE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5" name="Google Shape;1195;p41"/>
            <p:cNvSpPr/>
            <p:nvPr/>
          </p:nvSpPr>
          <p:spPr>
            <a:xfrm rot="-7773764" flipH="1">
              <a:off x="3513975" y="4287026"/>
              <a:ext cx="170594" cy="116521"/>
            </a:xfrm>
            <a:custGeom>
              <a:avLst/>
              <a:gdLst/>
              <a:ahLst/>
              <a:cxnLst/>
              <a:rect l="l" t="t" r="r" b="b"/>
              <a:pathLst>
                <a:path w="6824" h="4661" extrusionOk="0">
                  <a:moveTo>
                    <a:pt x="6823" y="1268"/>
                  </a:moveTo>
                  <a:lnTo>
                    <a:pt x="5891" y="1604"/>
                  </a:lnTo>
                  <a:cubicBezTo>
                    <a:pt x="5891" y="1828"/>
                    <a:pt x="5891" y="2014"/>
                    <a:pt x="5928" y="2200"/>
                  </a:cubicBezTo>
                  <a:cubicBezTo>
                    <a:pt x="6003" y="2499"/>
                    <a:pt x="6078" y="2797"/>
                    <a:pt x="6152" y="3058"/>
                  </a:cubicBezTo>
                  <a:cubicBezTo>
                    <a:pt x="6227" y="3356"/>
                    <a:pt x="6189" y="3617"/>
                    <a:pt x="6003" y="3878"/>
                  </a:cubicBezTo>
                  <a:cubicBezTo>
                    <a:pt x="5556" y="3878"/>
                    <a:pt x="5146" y="3692"/>
                    <a:pt x="4885" y="3319"/>
                  </a:cubicBezTo>
                  <a:cubicBezTo>
                    <a:pt x="4736" y="3132"/>
                    <a:pt x="4549" y="2983"/>
                    <a:pt x="4288" y="3095"/>
                  </a:cubicBezTo>
                  <a:cubicBezTo>
                    <a:pt x="4027" y="3207"/>
                    <a:pt x="3990" y="3431"/>
                    <a:pt x="4102" y="3803"/>
                  </a:cubicBezTo>
                  <a:cubicBezTo>
                    <a:pt x="4251" y="4027"/>
                    <a:pt x="4288" y="4325"/>
                    <a:pt x="4214" y="4624"/>
                  </a:cubicBezTo>
                  <a:cubicBezTo>
                    <a:pt x="4064" y="4549"/>
                    <a:pt x="3878" y="4512"/>
                    <a:pt x="3804" y="4437"/>
                  </a:cubicBezTo>
                  <a:cubicBezTo>
                    <a:pt x="3543" y="4139"/>
                    <a:pt x="3356" y="3803"/>
                    <a:pt x="3095" y="3468"/>
                  </a:cubicBezTo>
                  <a:cubicBezTo>
                    <a:pt x="2834" y="3207"/>
                    <a:pt x="2387" y="3282"/>
                    <a:pt x="2275" y="3617"/>
                  </a:cubicBezTo>
                  <a:cubicBezTo>
                    <a:pt x="2163" y="3915"/>
                    <a:pt x="2126" y="4251"/>
                    <a:pt x="2014" y="4661"/>
                  </a:cubicBezTo>
                  <a:cubicBezTo>
                    <a:pt x="1716" y="3990"/>
                    <a:pt x="1716" y="3990"/>
                    <a:pt x="1753" y="3543"/>
                  </a:cubicBezTo>
                  <a:cubicBezTo>
                    <a:pt x="1753" y="3282"/>
                    <a:pt x="1828" y="3021"/>
                    <a:pt x="1865" y="2760"/>
                  </a:cubicBezTo>
                  <a:cubicBezTo>
                    <a:pt x="1865" y="2499"/>
                    <a:pt x="1865" y="2350"/>
                    <a:pt x="1641" y="2238"/>
                  </a:cubicBezTo>
                  <a:cubicBezTo>
                    <a:pt x="1418" y="2126"/>
                    <a:pt x="1231" y="2200"/>
                    <a:pt x="1008" y="2461"/>
                  </a:cubicBezTo>
                  <a:cubicBezTo>
                    <a:pt x="821" y="2685"/>
                    <a:pt x="747" y="2834"/>
                    <a:pt x="597" y="3021"/>
                  </a:cubicBezTo>
                  <a:cubicBezTo>
                    <a:pt x="448" y="3207"/>
                    <a:pt x="262" y="3356"/>
                    <a:pt x="1" y="3654"/>
                  </a:cubicBezTo>
                  <a:cubicBezTo>
                    <a:pt x="38" y="3431"/>
                    <a:pt x="76" y="3244"/>
                    <a:pt x="150" y="3021"/>
                  </a:cubicBezTo>
                  <a:cubicBezTo>
                    <a:pt x="486" y="2238"/>
                    <a:pt x="970" y="1567"/>
                    <a:pt x="1604" y="1007"/>
                  </a:cubicBezTo>
                  <a:cubicBezTo>
                    <a:pt x="1828" y="747"/>
                    <a:pt x="2051" y="523"/>
                    <a:pt x="2461" y="709"/>
                  </a:cubicBezTo>
                  <a:cubicBezTo>
                    <a:pt x="2648" y="709"/>
                    <a:pt x="2797" y="635"/>
                    <a:pt x="2872" y="486"/>
                  </a:cubicBezTo>
                  <a:cubicBezTo>
                    <a:pt x="3058" y="187"/>
                    <a:pt x="3431" y="1"/>
                    <a:pt x="3804" y="38"/>
                  </a:cubicBezTo>
                  <a:cubicBezTo>
                    <a:pt x="4736" y="1"/>
                    <a:pt x="5630" y="262"/>
                    <a:pt x="6376" y="747"/>
                  </a:cubicBezTo>
                  <a:cubicBezTo>
                    <a:pt x="6525" y="858"/>
                    <a:pt x="6600" y="1045"/>
                    <a:pt x="6823" y="1268"/>
                  </a:cubicBezTo>
                  <a:close/>
                </a:path>
              </a:pathLst>
            </a:custGeom>
            <a:solidFill>
              <a:srgbClr val="FFEFE8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41"/>
          <p:cNvGrpSpPr/>
          <p:nvPr/>
        </p:nvGrpSpPr>
        <p:grpSpPr>
          <a:xfrm rot="764768">
            <a:off x="2662820" y="1187920"/>
            <a:ext cx="637894" cy="1679357"/>
            <a:chOff x="2437050" y="705400"/>
            <a:chExt cx="741125" cy="1951350"/>
          </a:xfrm>
        </p:grpSpPr>
        <p:sp>
          <p:nvSpPr>
            <p:cNvPr id="1197" name="Google Shape;1197;p41"/>
            <p:cNvSpPr/>
            <p:nvPr/>
          </p:nvSpPr>
          <p:spPr>
            <a:xfrm>
              <a:off x="2457300" y="730200"/>
              <a:ext cx="697100" cy="833225"/>
            </a:xfrm>
            <a:custGeom>
              <a:avLst/>
              <a:gdLst/>
              <a:ahLst/>
              <a:cxnLst/>
              <a:rect l="l" t="t" r="r" b="b"/>
              <a:pathLst>
                <a:path w="27884" h="33329" extrusionOk="0">
                  <a:moveTo>
                    <a:pt x="15220" y="1"/>
                  </a:moveTo>
                  <a:cubicBezTo>
                    <a:pt x="14758" y="1"/>
                    <a:pt x="14296" y="34"/>
                    <a:pt x="13836" y="100"/>
                  </a:cubicBezTo>
                  <a:cubicBezTo>
                    <a:pt x="11548" y="416"/>
                    <a:pt x="9330" y="1261"/>
                    <a:pt x="7429" y="2599"/>
                  </a:cubicBezTo>
                  <a:cubicBezTo>
                    <a:pt x="6760" y="3057"/>
                    <a:pt x="6126" y="3585"/>
                    <a:pt x="5492" y="4113"/>
                  </a:cubicBezTo>
                  <a:cubicBezTo>
                    <a:pt x="4788" y="4641"/>
                    <a:pt x="4190" y="5310"/>
                    <a:pt x="3732" y="6049"/>
                  </a:cubicBezTo>
                  <a:cubicBezTo>
                    <a:pt x="2359" y="8127"/>
                    <a:pt x="1373" y="10415"/>
                    <a:pt x="810" y="12809"/>
                  </a:cubicBezTo>
                  <a:cubicBezTo>
                    <a:pt x="0" y="15907"/>
                    <a:pt x="246" y="19182"/>
                    <a:pt x="1514" y="22104"/>
                  </a:cubicBezTo>
                  <a:cubicBezTo>
                    <a:pt x="2218" y="23723"/>
                    <a:pt x="3063" y="25237"/>
                    <a:pt x="4084" y="26716"/>
                  </a:cubicBezTo>
                  <a:cubicBezTo>
                    <a:pt x="5211" y="28371"/>
                    <a:pt x="6584" y="29849"/>
                    <a:pt x="8133" y="31152"/>
                  </a:cubicBezTo>
                  <a:cubicBezTo>
                    <a:pt x="9013" y="31856"/>
                    <a:pt x="10034" y="32454"/>
                    <a:pt x="11090" y="32877"/>
                  </a:cubicBezTo>
                  <a:cubicBezTo>
                    <a:pt x="11442" y="33018"/>
                    <a:pt x="11829" y="33123"/>
                    <a:pt x="12217" y="33159"/>
                  </a:cubicBezTo>
                  <a:cubicBezTo>
                    <a:pt x="12982" y="33228"/>
                    <a:pt x="13746" y="33328"/>
                    <a:pt x="14521" y="33328"/>
                  </a:cubicBezTo>
                  <a:cubicBezTo>
                    <a:pt x="14923" y="33328"/>
                    <a:pt x="15328" y="33301"/>
                    <a:pt x="15737" y="33229"/>
                  </a:cubicBezTo>
                  <a:cubicBezTo>
                    <a:pt x="16477" y="33123"/>
                    <a:pt x="17181" y="32983"/>
                    <a:pt x="17885" y="32771"/>
                  </a:cubicBezTo>
                  <a:cubicBezTo>
                    <a:pt x="18871" y="32454"/>
                    <a:pt x="19786" y="31962"/>
                    <a:pt x="20561" y="31328"/>
                  </a:cubicBezTo>
                  <a:cubicBezTo>
                    <a:pt x="21089" y="30905"/>
                    <a:pt x="21582" y="30448"/>
                    <a:pt x="22039" y="29990"/>
                  </a:cubicBezTo>
                  <a:cubicBezTo>
                    <a:pt x="22286" y="29814"/>
                    <a:pt x="22497" y="29568"/>
                    <a:pt x="22673" y="29356"/>
                  </a:cubicBezTo>
                  <a:cubicBezTo>
                    <a:pt x="23272" y="28617"/>
                    <a:pt x="23835" y="27878"/>
                    <a:pt x="24398" y="27138"/>
                  </a:cubicBezTo>
                  <a:cubicBezTo>
                    <a:pt x="24891" y="26505"/>
                    <a:pt x="25384" y="25871"/>
                    <a:pt x="25806" y="25202"/>
                  </a:cubicBezTo>
                  <a:cubicBezTo>
                    <a:pt x="26440" y="24287"/>
                    <a:pt x="26898" y="23230"/>
                    <a:pt x="27144" y="22139"/>
                  </a:cubicBezTo>
                  <a:cubicBezTo>
                    <a:pt x="27285" y="21576"/>
                    <a:pt x="27356" y="21012"/>
                    <a:pt x="27461" y="20449"/>
                  </a:cubicBezTo>
                  <a:cubicBezTo>
                    <a:pt x="27778" y="19076"/>
                    <a:pt x="27884" y="17668"/>
                    <a:pt x="27813" y="16259"/>
                  </a:cubicBezTo>
                  <a:cubicBezTo>
                    <a:pt x="27813" y="14112"/>
                    <a:pt x="27496" y="11964"/>
                    <a:pt x="26898" y="9887"/>
                  </a:cubicBezTo>
                  <a:cubicBezTo>
                    <a:pt x="26475" y="8549"/>
                    <a:pt x="25877" y="7282"/>
                    <a:pt x="25138" y="6155"/>
                  </a:cubicBezTo>
                  <a:cubicBezTo>
                    <a:pt x="24293" y="4923"/>
                    <a:pt x="23307" y="3796"/>
                    <a:pt x="22215" y="2846"/>
                  </a:cubicBezTo>
                  <a:cubicBezTo>
                    <a:pt x="21230" y="1966"/>
                    <a:pt x="20138" y="1261"/>
                    <a:pt x="18941" y="768"/>
                  </a:cubicBezTo>
                  <a:cubicBezTo>
                    <a:pt x="17753" y="252"/>
                    <a:pt x="16490" y="1"/>
                    <a:pt x="15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2860400" y="1574125"/>
              <a:ext cx="72200" cy="67800"/>
            </a:xfrm>
            <a:custGeom>
              <a:avLst/>
              <a:gdLst/>
              <a:ahLst/>
              <a:cxnLst/>
              <a:rect l="l" t="t" r="r" b="b"/>
              <a:pathLst>
                <a:path w="2888" h="2712" extrusionOk="0">
                  <a:moveTo>
                    <a:pt x="2888" y="2007"/>
                  </a:moveTo>
                  <a:cubicBezTo>
                    <a:pt x="2747" y="2253"/>
                    <a:pt x="2465" y="2394"/>
                    <a:pt x="2183" y="2429"/>
                  </a:cubicBezTo>
                  <a:cubicBezTo>
                    <a:pt x="1479" y="2605"/>
                    <a:pt x="740" y="2711"/>
                    <a:pt x="1" y="2711"/>
                  </a:cubicBezTo>
                  <a:cubicBezTo>
                    <a:pt x="1" y="2535"/>
                    <a:pt x="36" y="2394"/>
                    <a:pt x="71" y="2253"/>
                  </a:cubicBezTo>
                  <a:cubicBezTo>
                    <a:pt x="247" y="1690"/>
                    <a:pt x="388" y="1092"/>
                    <a:pt x="599" y="528"/>
                  </a:cubicBezTo>
                  <a:cubicBezTo>
                    <a:pt x="775" y="71"/>
                    <a:pt x="1162" y="0"/>
                    <a:pt x="1479" y="352"/>
                  </a:cubicBezTo>
                  <a:cubicBezTo>
                    <a:pt x="1902" y="775"/>
                    <a:pt x="2289" y="1232"/>
                    <a:pt x="2712" y="1655"/>
                  </a:cubicBezTo>
                  <a:cubicBezTo>
                    <a:pt x="2782" y="1760"/>
                    <a:pt x="2817" y="1866"/>
                    <a:pt x="2888" y="20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2992425" y="936875"/>
              <a:ext cx="79250" cy="213025"/>
            </a:xfrm>
            <a:custGeom>
              <a:avLst/>
              <a:gdLst/>
              <a:ahLst/>
              <a:cxnLst/>
              <a:rect l="l" t="t" r="r" b="b"/>
              <a:pathLst>
                <a:path w="3170" h="8521" extrusionOk="0">
                  <a:moveTo>
                    <a:pt x="1479" y="71"/>
                  </a:moveTo>
                  <a:cubicBezTo>
                    <a:pt x="1550" y="212"/>
                    <a:pt x="1620" y="353"/>
                    <a:pt x="1691" y="493"/>
                  </a:cubicBezTo>
                  <a:cubicBezTo>
                    <a:pt x="1972" y="1198"/>
                    <a:pt x="2254" y="1937"/>
                    <a:pt x="2500" y="2641"/>
                  </a:cubicBezTo>
                  <a:cubicBezTo>
                    <a:pt x="2958" y="3979"/>
                    <a:pt x="3169" y="5352"/>
                    <a:pt x="3134" y="6760"/>
                  </a:cubicBezTo>
                  <a:cubicBezTo>
                    <a:pt x="3134" y="7147"/>
                    <a:pt x="3099" y="7535"/>
                    <a:pt x="2993" y="7922"/>
                  </a:cubicBezTo>
                  <a:cubicBezTo>
                    <a:pt x="2923" y="8098"/>
                    <a:pt x="2817" y="8239"/>
                    <a:pt x="2712" y="8380"/>
                  </a:cubicBezTo>
                  <a:cubicBezTo>
                    <a:pt x="2571" y="8521"/>
                    <a:pt x="2359" y="8485"/>
                    <a:pt x="2254" y="8344"/>
                  </a:cubicBezTo>
                  <a:cubicBezTo>
                    <a:pt x="2183" y="8204"/>
                    <a:pt x="2113" y="8063"/>
                    <a:pt x="2043" y="7922"/>
                  </a:cubicBezTo>
                  <a:cubicBezTo>
                    <a:pt x="1761" y="7147"/>
                    <a:pt x="1444" y="6373"/>
                    <a:pt x="1162" y="5598"/>
                  </a:cubicBezTo>
                  <a:cubicBezTo>
                    <a:pt x="564" y="4155"/>
                    <a:pt x="177" y="2641"/>
                    <a:pt x="36" y="1092"/>
                  </a:cubicBezTo>
                  <a:cubicBezTo>
                    <a:pt x="1" y="916"/>
                    <a:pt x="1" y="740"/>
                    <a:pt x="36" y="599"/>
                  </a:cubicBezTo>
                  <a:cubicBezTo>
                    <a:pt x="71" y="458"/>
                    <a:pt x="141" y="353"/>
                    <a:pt x="247" y="282"/>
                  </a:cubicBezTo>
                  <a:cubicBezTo>
                    <a:pt x="634" y="71"/>
                    <a:pt x="1057" y="1"/>
                    <a:pt x="1479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3049650" y="1235250"/>
              <a:ext cx="29950" cy="58125"/>
            </a:xfrm>
            <a:custGeom>
              <a:avLst/>
              <a:gdLst/>
              <a:ahLst/>
              <a:cxnLst/>
              <a:rect l="l" t="t" r="r" b="b"/>
              <a:pathLst>
                <a:path w="1198" h="2325" extrusionOk="0">
                  <a:moveTo>
                    <a:pt x="282" y="71"/>
                  </a:moveTo>
                  <a:cubicBezTo>
                    <a:pt x="423" y="36"/>
                    <a:pt x="563" y="36"/>
                    <a:pt x="704" y="1"/>
                  </a:cubicBezTo>
                  <a:cubicBezTo>
                    <a:pt x="915" y="1"/>
                    <a:pt x="1091" y="141"/>
                    <a:pt x="1127" y="353"/>
                  </a:cubicBezTo>
                  <a:cubicBezTo>
                    <a:pt x="1197" y="846"/>
                    <a:pt x="1127" y="1409"/>
                    <a:pt x="915" y="1867"/>
                  </a:cubicBezTo>
                  <a:cubicBezTo>
                    <a:pt x="810" y="2007"/>
                    <a:pt x="634" y="2148"/>
                    <a:pt x="458" y="2219"/>
                  </a:cubicBezTo>
                  <a:cubicBezTo>
                    <a:pt x="247" y="2324"/>
                    <a:pt x="0" y="2183"/>
                    <a:pt x="35" y="1937"/>
                  </a:cubicBezTo>
                  <a:cubicBezTo>
                    <a:pt x="35" y="1761"/>
                    <a:pt x="35" y="1620"/>
                    <a:pt x="35" y="1444"/>
                  </a:cubicBezTo>
                  <a:cubicBezTo>
                    <a:pt x="70" y="1233"/>
                    <a:pt x="141" y="986"/>
                    <a:pt x="141" y="810"/>
                  </a:cubicBezTo>
                  <a:cubicBezTo>
                    <a:pt x="176" y="599"/>
                    <a:pt x="282" y="353"/>
                    <a:pt x="282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2437050" y="705400"/>
              <a:ext cx="741125" cy="1951350"/>
            </a:xfrm>
            <a:custGeom>
              <a:avLst/>
              <a:gdLst/>
              <a:ahLst/>
              <a:cxnLst/>
              <a:rect l="l" t="t" r="r" b="b"/>
              <a:pathLst>
                <a:path w="29645" h="78054" extrusionOk="0">
                  <a:moveTo>
                    <a:pt x="18836" y="38199"/>
                  </a:moveTo>
                  <a:cubicBezTo>
                    <a:pt x="18308" y="38235"/>
                    <a:pt x="17780" y="38305"/>
                    <a:pt x="17252" y="38305"/>
                  </a:cubicBezTo>
                  <a:cubicBezTo>
                    <a:pt x="17005" y="38340"/>
                    <a:pt x="16759" y="38340"/>
                    <a:pt x="16512" y="38305"/>
                  </a:cubicBezTo>
                  <a:cubicBezTo>
                    <a:pt x="16160" y="38305"/>
                    <a:pt x="15914" y="37953"/>
                    <a:pt x="15984" y="37636"/>
                  </a:cubicBezTo>
                  <a:cubicBezTo>
                    <a:pt x="16019" y="37425"/>
                    <a:pt x="16090" y="37214"/>
                    <a:pt x="16195" y="37002"/>
                  </a:cubicBezTo>
                  <a:cubicBezTo>
                    <a:pt x="16407" y="36439"/>
                    <a:pt x="16618" y="35876"/>
                    <a:pt x="16829" y="35277"/>
                  </a:cubicBezTo>
                  <a:cubicBezTo>
                    <a:pt x="16583" y="35172"/>
                    <a:pt x="16301" y="35172"/>
                    <a:pt x="16019" y="35207"/>
                  </a:cubicBezTo>
                  <a:cubicBezTo>
                    <a:pt x="14681" y="35312"/>
                    <a:pt x="13379" y="35172"/>
                    <a:pt x="12076" y="34855"/>
                  </a:cubicBezTo>
                  <a:cubicBezTo>
                    <a:pt x="10738" y="34467"/>
                    <a:pt x="9471" y="33799"/>
                    <a:pt x="8415" y="32883"/>
                  </a:cubicBezTo>
                  <a:cubicBezTo>
                    <a:pt x="7042" y="31757"/>
                    <a:pt x="5809" y="30489"/>
                    <a:pt x="4788" y="29046"/>
                  </a:cubicBezTo>
                  <a:cubicBezTo>
                    <a:pt x="3380" y="27180"/>
                    <a:pt x="2183" y="25173"/>
                    <a:pt x="1268" y="22990"/>
                  </a:cubicBezTo>
                  <a:cubicBezTo>
                    <a:pt x="352" y="20807"/>
                    <a:pt x="0" y="18413"/>
                    <a:pt x="247" y="16054"/>
                  </a:cubicBezTo>
                  <a:cubicBezTo>
                    <a:pt x="599" y="12428"/>
                    <a:pt x="1901" y="8943"/>
                    <a:pt x="4049" y="5985"/>
                  </a:cubicBezTo>
                  <a:cubicBezTo>
                    <a:pt x="4260" y="5668"/>
                    <a:pt x="4542" y="5352"/>
                    <a:pt x="4824" y="5070"/>
                  </a:cubicBezTo>
                  <a:cubicBezTo>
                    <a:pt x="6549" y="3345"/>
                    <a:pt x="8591" y="2007"/>
                    <a:pt x="10844" y="1092"/>
                  </a:cubicBezTo>
                  <a:cubicBezTo>
                    <a:pt x="12675" y="352"/>
                    <a:pt x="14646" y="0"/>
                    <a:pt x="16653" y="71"/>
                  </a:cubicBezTo>
                  <a:cubicBezTo>
                    <a:pt x="17216" y="106"/>
                    <a:pt x="17780" y="176"/>
                    <a:pt x="18343" y="317"/>
                  </a:cubicBezTo>
                  <a:cubicBezTo>
                    <a:pt x="19962" y="704"/>
                    <a:pt x="21476" y="1408"/>
                    <a:pt x="22779" y="2429"/>
                  </a:cubicBezTo>
                  <a:cubicBezTo>
                    <a:pt x="25138" y="4190"/>
                    <a:pt x="26969" y="6549"/>
                    <a:pt x="28130" y="9224"/>
                  </a:cubicBezTo>
                  <a:cubicBezTo>
                    <a:pt x="28623" y="10492"/>
                    <a:pt x="28975" y="11794"/>
                    <a:pt x="29187" y="13097"/>
                  </a:cubicBezTo>
                  <a:cubicBezTo>
                    <a:pt x="29539" y="15209"/>
                    <a:pt x="29644" y="17392"/>
                    <a:pt x="29468" y="19505"/>
                  </a:cubicBezTo>
                  <a:cubicBezTo>
                    <a:pt x="29327" y="21687"/>
                    <a:pt x="28940" y="23835"/>
                    <a:pt x="27884" y="25771"/>
                  </a:cubicBezTo>
                  <a:cubicBezTo>
                    <a:pt x="27426" y="26581"/>
                    <a:pt x="26933" y="27356"/>
                    <a:pt x="26370" y="28060"/>
                  </a:cubicBezTo>
                  <a:cubicBezTo>
                    <a:pt x="25631" y="29010"/>
                    <a:pt x="24891" y="29961"/>
                    <a:pt x="24152" y="30912"/>
                  </a:cubicBezTo>
                  <a:cubicBezTo>
                    <a:pt x="23906" y="31193"/>
                    <a:pt x="23694" y="31440"/>
                    <a:pt x="23413" y="31686"/>
                  </a:cubicBezTo>
                  <a:cubicBezTo>
                    <a:pt x="22955" y="32109"/>
                    <a:pt x="22462" y="32531"/>
                    <a:pt x="22004" y="32954"/>
                  </a:cubicBezTo>
                  <a:cubicBezTo>
                    <a:pt x="21300" y="33482"/>
                    <a:pt x="20526" y="33939"/>
                    <a:pt x="19751" y="34291"/>
                  </a:cubicBezTo>
                  <a:cubicBezTo>
                    <a:pt x="19575" y="34397"/>
                    <a:pt x="19434" y="34503"/>
                    <a:pt x="19223" y="34608"/>
                  </a:cubicBezTo>
                  <a:lnTo>
                    <a:pt x="19998" y="35488"/>
                  </a:lnTo>
                  <a:cubicBezTo>
                    <a:pt x="20209" y="35700"/>
                    <a:pt x="20385" y="35911"/>
                    <a:pt x="20561" y="36122"/>
                  </a:cubicBezTo>
                  <a:cubicBezTo>
                    <a:pt x="20913" y="36545"/>
                    <a:pt x="20843" y="37178"/>
                    <a:pt x="20420" y="37530"/>
                  </a:cubicBezTo>
                  <a:cubicBezTo>
                    <a:pt x="20209" y="37671"/>
                    <a:pt x="19998" y="37812"/>
                    <a:pt x="19786" y="37953"/>
                  </a:cubicBezTo>
                  <a:cubicBezTo>
                    <a:pt x="19786" y="38023"/>
                    <a:pt x="19751" y="38129"/>
                    <a:pt x="19786" y="38199"/>
                  </a:cubicBezTo>
                  <a:cubicBezTo>
                    <a:pt x="20103" y="39220"/>
                    <a:pt x="20244" y="40277"/>
                    <a:pt x="20209" y="41368"/>
                  </a:cubicBezTo>
                  <a:cubicBezTo>
                    <a:pt x="20174" y="42847"/>
                    <a:pt x="19998" y="44325"/>
                    <a:pt x="19716" y="45769"/>
                  </a:cubicBezTo>
                  <a:cubicBezTo>
                    <a:pt x="19470" y="46966"/>
                    <a:pt x="19188" y="48163"/>
                    <a:pt x="18906" y="49395"/>
                  </a:cubicBezTo>
                  <a:cubicBezTo>
                    <a:pt x="18484" y="51085"/>
                    <a:pt x="18202" y="52845"/>
                    <a:pt x="18026" y="54570"/>
                  </a:cubicBezTo>
                  <a:cubicBezTo>
                    <a:pt x="17744" y="57387"/>
                    <a:pt x="17780" y="60204"/>
                    <a:pt x="18167" y="62985"/>
                  </a:cubicBezTo>
                  <a:cubicBezTo>
                    <a:pt x="18941" y="67879"/>
                    <a:pt x="20737" y="72561"/>
                    <a:pt x="23448" y="76751"/>
                  </a:cubicBezTo>
                  <a:cubicBezTo>
                    <a:pt x="23624" y="77032"/>
                    <a:pt x="23800" y="77314"/>
                    <a:pt x="23941" y="77596"/>
                  </a:cubicBezTo>
                  <a:cubicBezTo>
                    <a:pt x="24011" y="77736"/>
                    <a:pt x="24046" y="77912"/>
                    <a:pt x="24082" y="78053"/>
                  </a:cubicBezTo>
                  <a:cubicBezTo>
                    <a:pt x="23906" y="78018"/>
                    <a:pt x="23800" y="78018"/>
                    <a:pt x="23730" y="77983"/>
                  </a:cubicBezTo>
                  <a:cubicBezTo>
                    <a:pt x="23448" y="77772"/>
                    <a:pt x="23237" y="77560"/>
                    <a:pt x="23025" y="77314"/>
                  </a:cubicBezTo>
                  <a:cubicBezTo>
                    <a:pt x="22462" y="76610"/>
                    <a:pt x="21899" y="75870"/>
                    <a:pt x="21406" y="75131"/>
                  </a:cubicBezTo>
                  <a:cubicBezTo>
                    <a:pt x="20068" y="72984"/>
                    <a:pt x="19047" y="70695"/>
                    <a:pt x="18343" y="68301"/>
                  </a:cubicBezTo>
                  <a:cubicBezTo>
                    <a:pt x="17568" y="65977"/>
                    <a:pt x="17075" y="63583"/>
                    <a:pt x="16864" y="61154"/>
                  </a:cubicBezTo>
                  <a:cubicBezTo>
                    <a:pt x="16794" y="60661"/>
                    <a:pt x="16794" y="60204"/>
                    <a:pt x="16794" y="59746"/>
                  </a:cubicBezTo>
                  <a:cubicBezTo>
                    <a:pt x="16759" y="57809"/>
                    <a:pt x="16829" y="55873"/>
                    <a:pt x="17005" y="53972"/>
                  </a:cubicBezTo>
                  <a:cubicBezTo>
                    <a:pt x="17181" y="52317"/>
                    <a:pt x="17463" y="50663"/>
                    <a:pt x="17885" y="49008"/>
                  </a:cubicBezTo>
                  <a:cubicBezTo>
                    <a:pt x="18202" y="47529"/>
                    <a:pt x="18625" y="46015"/>
                    <a:pt x="18871" y="44501"/>
                  </a:cubicBezTo>
                  <a:cubicBezTo>
                    <a:pt x="19117" y="42917"/>
                    <a:pt x="19188" y="41333"/>
                    <a:pt x="19153" y="39748"/>
                  </a:cubicBezTo>
                  <a:cubicBezTo>
                    <a:pt x="19153" y="39220"/>
                    <a:pt x="19047" y="38692"/>
                    <a:pt x="18836" y="38199"/>
                  </a:cubicBezTo>
                  <a:close/>
                  <a:moveTo>
                    <a:pt x="28623" y="17251"/>
                  </a:moveTo>
                  <a:cubicBezTo>
                    <a:pt x="28623" y="15104"/>
                    <a:pt x="28306" y="12921"/>
                    <a:pt x="27708" y="10879"/>
                  </a:cubicBezTo>
                  <a:cubicBezTo>
                    <a:pt x="27285" y="9541"/>
                    <a:pt x="26687" y="8274"/>
                    <a:pt x="25948" y="7147"/>
                  </a:cubicBezTo>
                  <a:cubicBezTo>
                    <a:pt x="25103" y="5915"/>
                    <a:pt x="24117" y="4788"/>
                    <a:pt x="23025" y="3838"/>
                  </a:cubicBezTo>
                  <a:cubicBezTo>
                    <a:pt x="22040" y="2958"/>
                    <a:pt x="20948" y="2253"/>
                    <a:pt x="19751" y="1760"/>
                  </a:cubicBezTo>
                  <a:cubicBezTo>
                    <a:pt x="18132" y="1056"/>
                    <a:pt x="16371" y="845"/>
                    <a:pt x="14646" y="1092"/>
                  </a:cubicBezTo>
                  <a:cubicBezTo>
                    <a:pt x="12358" y="1408"/>
                    <a:pt x="10140" y="2253"/>
                    <a:pt x="8239" y="3591"/>
                  </a:cubicBezTo>
                  <a:cubicBezTo>
                    <a:pt x="7570" y="4049"/>
                    <a:pt x="6936" y="4577"/>
                    <a:pt x="6302" y="5105"/>
                  </a:cubicBezTo>
                  <a:cubicBezTo>
                    <a:pt x="5598" y="5633"/>
                    <a:pt x="5000" y="6302"/>
                    <a:pt x="4542" y="7041"/>
                  </a:cubicBezTo>
                  <a:cubicBezTo>
                    <a:pt x="3169" y="9119"/>
                    <a:pt x="2183" y="11407"/>
                    <a:pt x="1620" y="13801"/>
                  </a:cubicBezTo>
                  <a:cubicBezTo>
                    <a:pt x="810" y="16899"/>
                    <a:pt x="1056" y="20174"/>
                    <a:pt x="2324" y="23096"/>
                  </a:cubicBezTo>
                  <a:cubicBezTo>
                    <a:pt x="3028" y="24715"/>
                    <a:pt x="3873" y="26229"/>
                    <a:pt x="4894" y="27708"/>
                  </a:cubicBezTo>
                  <a:cubicBezTo>
                    <a:pt x="6021" y="29363"/>
                    <a:pt x="7394" y="30841"/>
                    <a:pt x="8943" y="32144"/>
                  </a:cubicBezTo>
                  <a:cubicBezTo>
                    <a:pt x="9823" y="32848"/>
                    <a:pt x="10844" y="33446"/>
                    <a:pt x="11900" y="33869"/>
                  </a:cubicBezTo>
                  <a:cubicBezTo>
                    <a:pt x="12252" y="34010"/>
                    <a:pt x="12639" y="34115"/>
                    <a:pt x="13027" y="34151"/>
                  </a:cubicBezTo>
                  <a:cubicBezTo>
                    <a:pt x="14189" y="34256"/>
                    <a:pt x="15350" y="34432"/>
                    <a:pt x="16547" y="34221"/>
                  </a:cubicBezTo>
                  <a:cubicBezTo>
                    <a:pt x="17287" y="34115"/>
                    <a:pt x="17991" y="33975"/>
                    <a:pt x="18695" y="33763"/>
                  </a:cubicBezTo>
                  <a:cubicBezTo>
                    <a:pt x="19681" y="33446"/>
                    <a:pt x="20596" y="32954"/>
                    <a:pt x="21371" y="32320"/>
                  </a:cubicBezTo>
                  <a:cubicBezTo>
                    <a:pt x="21899" y="31897"/>
                    <a:pt x="22392" y="31440"/>
                    <a:pt x="22849" y="30982"/>
                  </a:cubicBezTo>
                  <a:cubicBezTo>
                    <a:pt x="23096" y="30806"/>
                    <a:pt x="23307" y="30560"/>
                    <a:pt x="23483" y="30348"/>
                  </a:cubicBezTo>
                  <a:cubicBezTo>
                    <a:pt x="24082" y="29609"/>
                    <a:pt x="24645" y="28870"/>
                    <a:pt x="25208" y="28130"/>
                  </a:cubicBezTo>
                  <a:cubicBezTo>
                    <a:pt x="25701" y="27497"/>
                    <a:pt x="26194" y="26863"/>
                    <a:pt x="26616" y="26194"/>
                  </a:cubicBezTo>
                  <a:cubicBezTo>
                    <a:pt x="27250" y="25279"/>
                    <a:pt x="27708" y="24222"/>
                    <a:pt x="27954" y="23131"/>
                  </a:cubicBezTo>
                  <a:cubicBezTo>
                    <a:pt x="28095" y="22568"/>
                    <a:pt x="28166" y="22004"/>
                    <a:pt x="28271" y="21441"/>
                  </a:cubicBezTo>
                  <a:cubicBezTo>
                    <a:pt x="28588" y="20068"/>
                    <a:pt x="28694" y="18660"/>
                    <a:pt x="28623" y="17251"/>
                  </a:cubicBezTo>
                  <a:close/>
                  <a:moveTo>
                    <a:pt x="19822" y="36721"/>
                  </a:moveTo>
                  <a:cubicBezTo>
                    <a:pt x="19786" y="36615"/>
                    <a:pt x="19716" y="36509"/>
                    <a:pt x="19646" y="36404"/>
                  </a:cubicBezTo>
                  <a:cubicBezTo>
                    <a:pt x="19223" y="35981"/>
                    <a:pt x="18836" y="35524"/>
                    <a:pt x="18413" y="35101"/>
                  </a:cubicBezTo>
                  <a:cubicBezTo>
                    <a:pt x="18096" y="34749"/>
                    <a:pt x="17709" y="34820"/>
                    <a:pt x="17533" y="35312"/>
                  </a:cubicBezTo>
                  <a:cubicBezTo>
                    <a:pt x="17322" y="35876"/>
                    <a:pt x="17181" y="36439"/>
                    <a:pt x="17005" y="37002"/>
                  </a:cubicBezTo>
                  <a:cubicBezTo>
                    <a:pt x="16970" y="37143"/>
                    <a:pt x="16935" y="37319"/>
                    <a:pt x="16935" y="37460"/>
                  </a:cubicBezTo>
                  <a:cubicBezTo>
                    <a:pt x="17674" y="37460"/>
                    <a:pt x="18413" y="37354"/>
                    <a:pt x="19117" y="37178"/>
                  </a:cubicBezTo>
                  <a:cubicBezTo>
                    <a:pt x="19399" y="37143"/>
                    <a:pt x="19681" y="37002"/>
                    <a:pt x="19822" y="367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2971300" y="914000"/>
              <a:ext cx="122375" cy="264950"/>
            </a:xfrm>
            <a:custGeom>
              <a:avLst/>
              <a:gdLst/>
              <a:ahLst/>
              <a:cxnLst/>
              <a:rect l="l" t="t" r="r" b="b"/>
              <a:pathLst>
                <a:path w="4895" h="10598" extrusionOk="0">
                  <a:moveTo>
                    <a:pt x="4859" y="7464"/>
                  </a:moveTo>
                  <a:cubicBezTo>
                    <a:pt x="4894" y="8027"/>
                    <a:pt x="4859" y="8626"/>
                    <a:pt x="4683" y="9154"/>
                  </a:cubicBezTo>
                  <a:cubicBezTo>
                    <a:pt x="4578" y="9436"/>
                    <a:pt x="4437" y="9717"/>
                    <a:pt x="4225" y="9928"/>
                  </a:cubicBezTo>
                  <a:cubicBezTo>
                    <a:pt x="3662" y="10597"/>
                    <a:pt x="2606" y="10457"/>
                    <a:pt x="2254" y="9647"/>
                  </a:cubicBezTo>
                  <a:cubicBezTo>
                    <a:pt x="2254" y="9612"/>
                    <a:pt x="2254" y="9576"/>
                    <a:pt x="2219" y="9576"/>
                  </a:cubicBezTo>
                  <a:cubicBezTo>
                    <a:pt x="1515" y="7429"/>
                    <a:pt x="529" y="5422"/>
                    <a:pt x="177" y="3169"/>
                  </a:cubicBezTo>
                  <a:cubicBezTo>
                    <a:pt x="36" y="2535"/>
                    <a:pt x="1" y="1901"/>
                    <a:pt x="71" y="1268"/>
                  </a:cubicBezTo>
                  <a:cubicBezTo>
                    <a:pt x="106" y="951"/>
                    <a:pt x="318" y="634"/>
                    <a:pt x="634" y="528"/>
                  </a:cubicBezTo>
                  <a:cubicBezTo>
                    <a:pt x="1057" y="352"/>
                    <a:pt x="1444" y="247"/>
                    <a:pt x="1902" y="176"/>
                  </a:cubicBezTo>
                  <a:cubicBezTo>
                    <a:pt x="2465" y="0"/>
                    <a:pt x="3064" y="317"/>
                    <a:pt x="3204" y="880"/>
                  </a:cubicBezTo>
                  <a:cubicBezTo>
                    <a:pt x="3557" y="1725"/>
                    <a:pt x="3909" y="2570"/>
                    <a:pt x="4190" y="3415"/>
                  </a:cubicBezTo>
                  <a:cubicBezTo>
                    <a:pt x="4613" y="4718"/>
                    <a:pt x="4859" y="6091"/>
                    <a:pt x="4859" y="7464"/>
                  </a:cubicBezTo>
                  <a:close/>
                  <a:moveTo>
                    <a:pt x="2324" y="986"/>
                  </a:moveTo>
                  <a:cubicBezTo>
                    <a:pt x="1902" y="916"/>
                    <a:pt x="1479" y="986"/>
                    <a:pt x="1092" y="1197"/>
                  </a:cubicBezTo>
                  <a:cubicBezTo>
                    <a:pt x="986" y="1268"/>
                    <a:pt x="916" y="1373"/>
                    <a:pt x="881" y="1514"/>
                  </a:cubicBezTo>
                  <a:cubicBezTo>
                    <a:pt x="846" y="1655"/>
                    <a:pt x="846" y="1831"/>
                    <a:pt x="881" y="2007"/>
                  </a:cubicBezTo>
                  <a:cubicBezTo>
                    <a:pt x="1022" y="3556"/>
                    <a:pt x="1409" y="5070"/>
                    <a:pt x="2007" y="6513"/>
                  </a:cubicBezTo>
                  <a:cubicBezTo>
                    <a:pt x="2324" y="7288"/>
                    <a:pt x="2606" y="8062"/>
                    <a:pt x="2888" y="8837"/>
                  </a:cubicBezTo>
                  <a:cubicBezTo>
                    <a:pt x="2958" y="8978"/>
                    <a:pt x="3028" y="9119"/>
                    <a:pt x="3099" y="9259"/>
                  </a:cubicBezTo>
                  <a:cubicBezTo>
                    <a:pt x="3204" y="9400"/>
                    <a:pt x="3416" y="9436"/>
                    <a:pt x="3557" y="9295"/>
                  </a:cubicBezTo>
                  <a:cubicBezTo>
                    <a:pt x="3662" y="9154"/>
                    <a:pt x="3768" y="9013"/>
                    <a:pt x="3838" y="8837"/>
                  </a:cubicBezTo>
                  <a:cubicBezTo>
                    <a:pt x="3944" y="8450"/>
                    <a:pt x="3979" y="8062"/>
                    <a:pt x="3979" y="7675"/>
                  </a:cubicBezTo>
                  <a:cubicBezTo>
                    <a:pt x="4014" y="6267"/>
                    <a:pt x="3803" y="4894"/>
                    <a:pt x="3345" y="3556"/>
                  </a:cubicBezTo>
                  <a:cubicBezTo>
                    <a:pt x="3099" y="2852"/>
                    <a:pt x="2817" y="2113"/>
                    <a:pt x="2536" y="1408"/>
                  </a:cubicBezTo>
                  <a:cubicBezTo>
                    <a:pt x="2465" y="1268"/>
                    <a:pt x="2395" y="1127"/>
                    <a:pt x="2324" y="9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3030275" y="1215000"/>
              <a:ext cx="70450" cy="100375"/>
            </a:xfrm>
            <a:custGeom>
              <a:avLst/>
              <a:gdLst/>
              <a:ahLst/>
              <a:cxnLst/>
              <a:rect l="l" t="t" r="r" b="b"/>
              <a:pathLst>
                <a:path w="2818" h="4015" extrusionOk="0">
                  <a:moveTo>
                    <a:pt x="2817" y="1550"/>
                  </a:moveTo>
                  <a:cubicBezTo>
                    <a:pt x="2747" y="1972"/>
                    <a:pt x="2711" y="2324"/>
                    <a:pt x="2641" y="2641"/>
                  </a:cubicBezTo>
                  <a:cubicBezTo>
                    <a:pt x="2465" y="3345"/>
                    <a:pt x="1902" y="3874"/>
                    <a:pt x="1198" y="3909"/>
                  </a:cubicBezTo>
                  <a:cubicBezTo>
                    <a:pt x="599" y="4014"/>
                    <a:pt x="36" y="3557"/>
                    <a:pt x="36" y="2958"/>
                  </a:cubicBezTo>
                  <a:cubicBezTo>
                    <a:pt x="1" y="2782"/>
                    <a:pt x="1" y="2606"/>
                    <a:pt x="36" y="2465"/>
                  </a:cubicBezTo>
                  <a:cubicBezTo>
                    <a:pt x="71" y="1937"/>
                    <a:pt x="141" y="1409"/>
                    <a:pt x="212" y="916"/>
                  </a:cubicBezTo>
                  <a:cubicBezTo>
                    <a:pt x="247" y="494"/>
                    <a:pt x="529" y="177"/>
                    <a:pt x="916" y="71"/>
                  </a:cubicBezTo>
                  <a:cubicBezTo>
                    <a:pt x="1162" y="1"/>
                    <a:pt x="1444" y="1"/>
                    <a:pt x="1726" y="1"/>
                  </a:cubicBezTo>
                  <a:cubicBezTo>
                    <a:pt x="2148" y="1"/>
                    <a:pt x="2500" y="318"/>
                    <a:pt x="2641" y="705"/>
                  </a:cubicBezTo>
                  <a:cubicBezTo>
                    <a:pt x="2711" y="987"/>
                    <a:pt x="2782" y="1268"/>
                    <a:pt x="2817" y="1550"/>
                  </a:cubicBezTo>
                  <a:close/>
                  <a:moveTo>
                    <a:pt x="1057" y="881"/>
                  </a:moveTo>
                  <a:cubicBezTo>
                    <a:pt x="1022" y="1163"/>
                    <a:pt x="986" y="1409"/>
                    <a:pt x="951" y="1620"/>
                  </a:cubicBezTo>
                  <a:cubicBezTo>
                    <a:pt x="916" y="1832"/>
                    <a:pt x="881" y="2043"/>
                    <a:pt x="845" y="2254"/>
                  </a:cubicBezTo>
                  <a:cubicBezTo>
                    <a:pt x="810" y="2430"/>
                    <a:pt x="810" y="2571"/>
                    <a:pt x="810" y="2747"/>
                  </a:cubicBezTo>
                  <a:cubicBezTo>
                    <a:pt x="810" y="2993"/>
                    <a:pt x="1057" y="3134"/>
                    <a:pt x="1268" y="3029"/>
                  </a:cubicBezTo>
                  <a:cubicBezTo>
                    <a:pt x="1444" y="2958"/>
                    <a:pt x="1585" y="2817"/>
                    <a:pt x="1690" y="2677"/>
                  </a:cubicBezTo>
                  <a:cubicBezTo>
                    <a:pt x="1937" y="2219"/>
                    <a:pt x="2007" y="1656"/>
                    <a:pt x="1902" y="1163"/>
                  </a:cubicBezTo>
                  <a:cubicBezTo>
                    <a:pt x="1866" y="951"/>
                    <a:pt x="1690" y="811"/>
                    <a:pt x="1514" y="811"/>
                  </a:cubicBezTo>
                  <a:cubicBezTo>
                    <a:pt x="1338" y="846"/>
                    <a:pt x="1198" y="846"/>
                    <a:pt x="1057" y="8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254C89-3606-4359-800C-86F67029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99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F94E86-B004-468D-924B-2E4BDC70A705}"/>
              </a:ext>
            </a:extLst>
          </p:cNvPr>
          <p:cNvSpPr/>
          <p:nvPr/>
        </p:nvSpPr>
        <p:spPr>
          <a:xfrm>
            <a:off x="3119907" y="0"/>
            <a:ext cx="6024093" cy="5143500"/>
          </a:xfrm>
          <a:prstGeom prst="rect">
            <a:avLst/>
          </a:prstGeom>
          <a:solidFill>
            <a:srgbClr val="229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3884-3EC4-428B-BE47-2DC3CF175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254" y="1374711"/>
            <a:ext cx="4933616" cy="461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36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loud 1" descr="C:\Users\Joseph\Desktop\Cloud1.png">
            <a:extLst>
              <a:ext uri="{FF2B5EF4-FFF2-40B4-BE49-F238E27FC236}">
                <a16:creationId xmlns:a16="http://schemas.microsoft.com/office/drawing/2014/main" id="{D885434C-7427-4F58-B467-87D533BB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022" y="159545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onsters bubble cute alien game iphone mountains forest valley swamp ombu psychedelic trippy background scenario">
            <a:extLst>
              <a:ext uri="{FF2B5EF4-FFF2-40B4-BE49-F238E27FC236}">
                <a16:creationId xmlns:a16="http://schemas.microsoft.com/office/drawing/2014/main" id="{1CB83DF7-6736-47C9-99EA-D1EA838E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BCCC5F05-18A9-434A-8EBA-71AFE0743D6A}"/>
              </a:ext>
            </a:extLst>
          </p:cNvPr>
          <p:cNvSpPr/>
          <p:nvPr/>
        </p:nvSpPr>
        <p:spPr>
          <a:xfrm rot="16200000">
            <a:off x="3907671" y="2274193"/>
            <a:ext cx="1574785" cy="1257106"/>
          </a:xfrm>
          <a:custGeom>
            <a:avLst/>
            <a:gdLst>
              <a:gd name="connsiteX0" fmla="*/ 0 w 2098408"/>
              <a:gd name="connsiteY0" fmla="*/ 0 h 1545465"/>
              <a:gd name="connsiteX1" fmla="*/ 1049204 w 2098408"/>
              <a:gd name="connsiteY1" fmla="*/ 0 h 1545465"/>
              <a:gd name="connsiteX2" fmla="*/ 2098408 w 2098408"/>
              <a:gd name="connsiteY2" fmla="*/ 772733 h 1545465"/>
              <a:gd name="connsiteX3" fmla="*/ 1049204 w 2098408"/>
              <a:gd name="connsiteY3" fmla="*/ 1545466 h 1545465"/>
              <a:gd name="connsiteX4" fmla="*/ 0 w 2098408"/>
              <a:gd name="connsiteY4" fmla="*/ 1545465 h 1545465"/>
              <a:gd name="connsiteX5" fmla="*/ 0 w 2098408"/>
              <a:gd name="connsiteY5" fmla="*/ 0 h 1545465"/>
              <a:gd name="connsiteX0" fmla="*/ 0 w 2098408"/>
              <a:gd name="connsiteY0" fmla="*/ 1887 h 1547353"/>
              <a:gd name="connsiteX1" fmla="*/ 218089 w 2098408"/>
              <a:gd name="connsiteY1" fmla="*/ 0 h 1547353"/>
              <a:gd name="connsiteX2" fmla="*/ 1049204 w 2098408"/>
              <a:gd name="connsiteY2" fmla="*/ 1887 h 1547353"/>
              <a:gd name="connsiteX3" fmla="*/ 2098408 w 2098408"/>
              <a:gd name="connsiteY3" fmla="*/ 774620 h 1547353"/>
              <a:gd name="connsiteX4" fmla="*/ 1049204 w 2098408"/>
              <a:gd name="connsiteY4" fmla="*/ 1547353 h 1547353"/>
              <a:gd name="connsiteX5" fmla="*/ 0 w 2098408"/>
              <a:gd name="connsiteY5" fmla="*/ 1547352 h 1547353"/>
              <a:gd name="connsiteX6" fmla="*/ 0 w 2098408"/>
              <a:gd name="connsiteY6" fmla="*/ 1887 h 1547353"/>
              <a:gd name="connsiteX0" fmla="*/ 0 w 2098409"/>
              <a:gd name="connsiteY0" fmla="*/ 388256 h 1547353"/>
              <a:gd name="connsiteX1" fmla="*/ 218090 w 2098409"/>
              <a:gd name="connsiteY1" fmla="*/ 0 h 1547353"/>
              <a:gd name="connsiteX2" fmla="*/ 1049205 w 2098409"/>
              <a:gd name="connsiteY2" fmla="*/ 1887 h 1547353"/>
              <a:gd name="connsiteX3" fmla="*/ 2098409 w 2098409"/>
              <a:gd name="connsiteY3" fmla="*/ 774620 h 1547353"/>
              <a:gd name="connsiteX4" fmla="*/ 1049205 w 2098409"/>
              <a:gd name="connsiteY4" fmla="*/ 1547353 h 1547353"/>
              <a:gd name="connsiteX5" fmla="*/ 1 w 2098409"/>
              <a:gd name="connsiteY5" fmla="*/ 1547352 h 1547353"/>
              <a:gd name="connsiteX6" fmla="*/ 0 w 2098409"/>
              <a:gd name="connsiteY6" fmla="*/ 388256 h 1547353"/>
              <a:gd name="connsiteX0" fmla="*/ 0 w 2098409"/>
              <a:gd name="connsiteY0" fmla="*/ 401135 h 1560232"/>
              <a:gd name="connsiteX1" fmla="*/ 321121 w 2098409"/>
              <a:gd name="connsiteY1" fmla="*/ 0 h 1560232"/>
              <a:gd name="connsiteX2" fmla="*/ 1049205 w 2098409"/>
              <a:gd name="connsiteY2" fmla="*/ 14766 h 1560232"/>
              <a:gd name="connsiteX3" fmla="*/ 2098409 w 2098409"/>
              <a:gd name="connsiteY3" fmla="*/ 787499 h 1560232"/>
              <a:gd name="connsiteX4" fmla="*/ 1049205 w 2098409"/>
              <a:gd name="connsiteY4" fmla="*/ 1560232 h 1560232"/>
              <a:gd name="connsiteX5" fmla="*/ 1 w 2098409"/>
              <a:gd name="connsiteY5" fmla="*/ 1560231 h 1560232"/>
              <a:gd name="connsiteX6" fmla="*/ 0 w 2098409"/>
              <a:gd name="connsiteY6" fmla="*/ 401135 h 1560232"/>
              <a:gd name="connsiteX0" fmla="*/ 0 w 2098409"/>
              <a:gd name="connsiteY0" fmla="*/ 401135 h 1560232"/>
              <a:gd name="connsiteX1" fmla="*/ 295365 w 2098409"/>
              <a:gd name="connsiteY1" fmla="*/ 296216 h 1560232"/>
              <a:gd name="connsiteX2" fmla="*/ 321121 w 2098409"/>
              <a:gd name="connsiteY2" fmla="*/ 0 h 1560232"/>
              <a:gd name="connsiteX3" fmla="*/ 1049205 w 2098409"/>
              <a:gd name="connsiteY3" fmla="*/ 14766 h 1560232"/>
              <a:gd name="connsiteX4" fmla="*/ 2098409 w 2098409"/>
              <a:gd name="connsiteY4" fmla="*/ 787499 h 1560232"/>
              <a:gd name="connsiteX5" fmla="*/ 1049205 w 2098409"/>
              <a:gd name="connsiteY5" fmla="*/ 1560232 h 1560232"/>
              <a:gd name="connsiteX6" fmla="*/ 1 w 2098409"/>
              <a:gd name="connsiteY6" fmla="*/ 1560231 h 1560232"/>
              <a:gd name="connsiteX7" fmla="*/ 0 w 2098409"/>
              <a:gd name="connsiteY7" fmla="*/ 401135 h 1560232"/>
              <a:gd name="connsiteX0" fmla="*/ 0 w 2098409"/>
              <a:gd name="connsiteY0" fmla="*/ 386369 h 1545466"/>
              <a:gd name="connsiteX1" fmla="*/ 295365 w 2098409"/>
              <a:gd name="connsiteY1" fmla="*/ 281450 h 1545466"/>
              <a:gd name="connsiteX2" fmla="*/ 372636 w 2098409"/>
              <a:gd name="connsiteY2" fmla="*/ 10995 h 1545466"/>
              <a:gd name="connsiteX3" fmla="*/ 1049205 w 2098409"/>
              <a:gd name="connsiteY3" fmla="*/ 0 h 1545466"/>
              <a:gd name="connsiteX4" fmla="*/ 2098409 w 2098409"/>
              <a:gd name="connsiteY4" fmla="*/ 772733 h 1545466"/>
              <a:gd name="connsiteX5" fmla="*/ 1049205 w 2098409"/>
              <a:gd name="connsiteY5" fmla="*/ 1545466 h 1545466"/>
              <a:gd name="connsiteX6" fmla="*/ 1 w 2098409"/>
              <a:gd name="connsiteY6" fmla="*/ 1545465 h 1545466"/>
              <a:gd name="connsiteX7" fmla="*/ 0 w 2098409"/>
              <a:gd name="connsiteY7" fmla="*/ 386369 h 1545466"/>
              <a:gd name="connsiteX0" fmla="*/ 0 w 2098409"/>
              <a:gd name="connsiteY0" fmla="*/ 439767 h 1598864"/>
              <a:gd name="connsiteX1" fmla="*/ 295365 w 2098409"/>
              <a:gd name="connsiteY1" fmla="*/ 334848 h 1598864"/>
              <a:gd name="connsiteX2" fmla="*/ 449909 w 2098409"/>
              <a:gd name="connsiteY2" fmla="*/ 0 h 1598864"/>
              <a:gd name="connsiteX3" fmla="*/ 1049205 w 2098409"/>
              <a:gd name="connsiteY3" fmla="*/ 53398 h 1598864"/>
              <a:gd name="connsiteX4" fmla="*/ 2098409 w 2098409"/>
              <a:gd name="connsiteY4" fmla="*/ 826131 h 1598864"/>
              <a:gd name="connsiteX5" fmla="*/ 1049205 w 2098409"/>
              <a:gd name="connsiteY5" fmla="*/ 1598864 h 1598864"/>
              <a:gd name="connsiteX6" fmla="*/ 1 w 2098409"/>
              <a:gd name="connsiteY6" fmla="*/ 1598863 h 1598864"/>
              <a:gd name="connsiteX7" fmla="*/ 0 w 2098409"/>
              <a:gd name="connsiteY7" fmla="*/ 439767 h 1598864"/>
              <a:gd name="connsiteX0" fmla="*/ 0 w 2098409"/>
              <a:gd name="connsiteY0" fmla="*/ 439767 h 1598864"/>
              <a:gd name="connsiteX1" fmla="*/ 76424 w 2098409"/>
              <a:gd name="connsiteY1" fmla="*/ 437879 h 1598864"/>
              <a:gd name="connsiteX2" fmla="*/ 295365 w 2098409"/>
              <a:gd name="connsiteY2" fmla="*/ 334848 h 1598864"/>
              <a:gd name="connsiteX3" fmla="*/ 449909 w 2098409"/>
              <a:gd name="connsiteY3" fmla="*/ 0 h 1598864"/>
              <a:gd name="connsiteX4" fmla="*/ 1049205 w 2098409"/>
              <a:gd name="connsiteY4" fmla="*/ 53398 h 1598864"/>
              <a:gd name="connsiteX5" fmla="*/ 2098409 w 2098409"/>
              <a:gd name="connsiteY5" fmla="*/ 826131 h 1598864"/>
              <a:gd name="connsiteX6" fmla="*/ 1049205 w 2098409"/>
              <a:gd name="connsiteY6" fmla="*/ 1598864 h 1598864"/>
              <a:gd name="connsiteX7" fmla="*/ 1 w 2098409"/>
              <a:gd name="connsiteY7" fmla="*/ 1598863 h 1598864"/>
              <a:gd name="connsiteX8" fmla="*/ 0 w 2098409"/>
              <a:gd name="connsiteY8" fmla="*/ 439767 h 1598864"/>
              <a:gd name="connsiteX0" fmla="*/ 0 w 2098410"/>
              <a:gd name="connsiteY0" fmla="*/ 671589 h 1598864"/>
              <a:gd name="connsiteX1" fmla="*/ 76425 w 2098410"/>
              <a:gd name="connsiteY1" fmla="*/ 437879 h 1598864"/>
              <a:gd name="connsiteX2" fmla="*/ 295366 w 2098410"/>
              <a:gd name="connsiteY2" fmla="*/ 334848 h 1598864"/>
              <a:gd name="connsiteX3" fmla="*/ 449910 w 2098410"/>
              <a:gd name="connsiteY3" fmla="*/ 0 h 1598864"/>
              <a:gd name="connsiteX4" fmla="*/ 1049206 w 2098410"/>
              <a:gd name="connsiteY4" fmla="*/ 53398 h 1598864"/>
              <a:gd name="connsiteX5" fmla="*/ 2098410 w 2098410"/>
              <a:gd name="connsiteY5" fmla="*/ 826131 h 1598864"/>
              <a:gd name="connsiteX6" fmla="*/ 1049206 w 2098410"/>
              <a:gd name="connsiteY6" fmla="*/ 1598864 h 1598864"/>
              <a:gd name="connsiteX7" fmla="*/ 2 w 2098410"/>
              <a:gd name="connsiteY7" fmla="*/ 1598863 h 1598864"/>
              <a:gd name="connsiteX8" fmla="*/ 0 w 2098410"/>
              <a:gd name="connsiteY8" fmla="*/ 671589 h 1598864"/>
              <a:gd name="connsiteX0" fmla="*/ 0 w 2098410"/>
              <a:gd name="connsiteY0" fmla="*/ 684467 h 1611742"/>
              <a:gd name="connsiteX1" fmla="*/ 76425 w 2098410"/>
              <a:gd name="connsiteY1" fmla="*/ 450757 h 1611742"/>
              <a:gd name="connsiteX2" fmla="*/ 295366 w 2098410"/>
              <a:gd name="connsiteY2" fmla="*/ 347726 h 1611742"/>
              <a:gd name="connsiteX3" fmla="*/ 437031 w 2098410"/>
              <a:gd name="connsiteY3" fmla="*/ 0 h 1611742"/>
              <a:gd name="connsiteX4" fmla="*/ 1049206 w 2098410"/>
              <a:gd name="connsiteY4" fmla="*/ 66276 h 1611742"/>
              <a:gd name="connsiteX5" fmla="*/ 2098410 w 2098410"/>
              <a:gd name="connsiteY5" fmla="*/ 839009 h 1611742"/>
              <a:gd name="connsiteX6" fmla="*/ 1049206 w 2098410"/>
              <a:gd name="connsiteY6" fmla="*/ 1611742 h 1611742"/>
              <a:gd name="connsiteX7" fmla="*/ 2 w 2098410"/>
              <a:gd name="connsiteY7" fmla="*/ 1611741 h 1611742"/>
              <a:gd name="connsiteX8" fmla="*/ 0 w 2098410"/>
              <a:gd name="connsiteY8" fmla="*/ 684467 h 1611742"/>
              <a:gd name="connsiteX0" fmla="*/ 0 w 2098410"/>
              <a:gd name="connsiteY0" fmla="*/ 684467 h 1611742"/>
              <a:gd name="connsiteX1" fmla="*/ 76425 w 2098410"/>
              <a:gd name="connsiteY1" fmla="*/ 450757 h 1611742"/>
              <a:gd name="connsiteX2" fmla="*/ 295366 w 2098410"/>
              <a:gd name="connsiteY2" fmla="*/ 347726 h 1611742"/>
              <a:gd name="connsiteX3" fmla="*/ 385518 w 2098410"/>
              <a:gd name="connsiteY3" fmla="*/ 206055 h 1611742"/>
              <a:gd name="connsiteX4" fmla="*/ 437031 w 2098410"/>
              <a:gd name="connsiteY4" fmla="*/ 0 h 1611742"/>
              <a:gd name="connsiteX5" fmla="*/ 1049206 w 2098410"/>
              <a:gd name="connsiteY5" fmla="*/ 66276 h 1611742"/>
              <a:gd name="connsiteX6" fmla="*/ 2098410 w 2098410"/>
              <a:gd name="connsiteY6" fmla="*/ 839009 h 1611742"/>
              <a:gd name="connsiteX7" fmla="*/ 1049206 w 2098410"/>
              <a:gd name="connsiteY7" fmla="*/ 1611742 h 1611742"/>
              <a:gd name="connsiteX8" fmla="*/ 2 w 2098410"/>
              <a:gd name="connsiteY8" fmla="*/ 1611741 h 1611742"/>
              <a:gd name="connsiteX9" fmla="*/ 0 w 2098410"/>
              <a:gd name="connsiteY9" fmla="*/ 684467 h 1611742"/>
              <a:gd name="connsiteX0" fmla="*/ 56137 w 2154547"/>
              <a:gd name="connsiteY0" fmla="*/ 684467 h 1611742"/>
              <a:gd name="connsiteX1" fmla="*/ 132562 w 2154547"/>
              <a:gd name="connsiteY1" fmla="*/ 450757 h 1611742"/>
              <a:gd name="connsiteX2" fmla="*/ 351503 w 2154547"/>
              <a:gd name="connsiteY2" fmla="*/ 347726 h 1611742"/>
              <a:gd name="connsiteX3" fmla="*/ 441655 w 2154547"/>
              <a:gd name="connsiteY3" fmla="*/ 206055 h 1611742"/>
              <a:gd name="connsiteX4" fmla="*/ 493168 w 2154547"/>
              <a:gd name="connsiteY4" fmla="*/ 0 h 1611742"/>
              <a:gd name="connsiteX5" fmla="*/ 1105343 w 2154547"/>
              <a:gd name="connsiteY5" fmla="*/ 66276 h 1611742"/>
              <a:gd name="connsiteX6" fmla="*/ 2154547 w 2154547"/>
              <a:gd name="connsiteY6" fmla="*/ 839009 h 1611742"/>
              <a:gd name="connsiteX7" fmla="*/ 1105343 w 2154547"/>
              <a:gd name="connsiteY7" fmla="*/ 1611742 h 1611742"/>
              <a:gd name="connsiteX8" fmla="*/ 56139 w 2154547"/>
              <a:gd name="connsiteY8" fmla="*/ 1611741 h 1611742"/>
              <a:gd name="connsiteX9" fmla="*/ 171198 w 2154547"/>
              <a:gd name="connsiteY9" fmla="*/ 940150 h 1611742"/>
              <a:gd name="connsiteX10" fmla="*/ 56137 w 2154547"/>
              <a:gd name="connsiteY10" fmla="*/ 684467 h 1611742"/>
              <a:gd name="connsiteX0" fmla="*/ 35213 w 2133623"/>
              <a:gd name="connsiteY0" fmla="*/ 684467 h 1611742"/>
              <a:gd name="connsiteX1" fmla="*/ 111638 w 2133623"/>
              <a:gd name="connsiteY1" fmla="*/ 450757 h 1611742"/>
              <a:gd name="connsiteX2" fmla="*/ 330579 w 2133623"/>
              <a:gd name="connsiteY2" fmla="*/ 347726 h 1611742"/>
              <a:gd name="connsiteX3" fmla="*/ 420731 w 2133623"/>
              <a:gd name="connsiteY3" fmla="*/ 206055 h 1611742"/>
              <a:gd name="connsiteX4" fmla="*/ 472244 w 2133623"/>
              <a:gd name="connsiteY4" fmla="*/ 0 h 1611742"/>
              <a:gd name="connsiteX5" fmla="*/ 1084419 w 2133623"/>
              <a:gd name="connsiteY5" fmla="*/ 66276 h 1611742"/>
              <a:gd name="connsiteX6" fmla="*/ 2133623 w 2133623"/>
              <a:gd name="connsiteY6" fmla="*/ 839009 h 1611742"/>
              <a:gd name="connsiteX7" fmla="*/ 1084419 w 2133623"/>
              <a:gd name="connsiteY7" fmla="*/ 1611742 h 1611742"/>
              <a:gd name="connsiteX8" fmla="*/ 35215 w 2133623"/>
              <a:gd name="connsiteY8" fmla="*/ 1611741 h 1611742"/>
              <a:gd name="connsiteX9" fmla="*/ 150274 w 2133623"/>
              <a:gd name="connsiteY9" fmla="*/ 940150 h 1611742"/>
              <a:gd name="connsiteX10" fmla="*/ 35213 w 2133623"/>
              <a:gd name="connsiteY10" fmla="*/ 684467 h 1611742"/>
              <a:gd name="connsiteX0" fmla="*/ 35835 w 2134245"/>
              <a:gd name="connsiteY0" fmla="*/ 684467 h 1611742"/>
              <a:gd name="connsiteX1" fmla="*/ 112260 w 2134245"/>
              <a:gd name="connsiteY1" fmla="*/ 450757 h 1611742"/>
              <a:gd name="connsiteX2" fmla="*/ 331201 w 2134245"/>
              <a:gd name="connsiteY2" fmla="*/ 347726 h 1611742"/>
              <a:gd name="connsiteX3" fmla="*/ 421353 w 2134245"/>
              <a:gd name="connsiteY3" fmla="*/ 206055 h 1611742"/>
              <a:gd name="connsiteX4" fmla="*/ 472866 w 2134245"/>
              <a:gd name="connsiteY4" fmla="*/ 0 h 1611742"/>
              <a:gd name="connsiteX5" fmla="*/ 1085041 w 2134245"/>
              <a:gd name="connsiteY5" fmla="*/ 66276 h 1611742"/>
              <a:gd name="connsiteX6" fmla="*/ 2134245 w 2134245"/>
              <a:gd name="connsiteY6" fmla="*/ 839009 h 1611742"/>
              <a:gd name="connsiteX7" fmla="*/ 1085041 w 2134245"/>
              <a:gd name="connsiteY7" fmla="*/ 1611742 h 1611742"/>
              <a:gd name="connsiteX8" fmla="*/ 35837 w 2134245"/>
              <a:gd name="connsiteY8" fmla="*/ 1611741 h 1611742"/>
              <a:gd name="connsiteX9" fmla="*/ 279686 w 2134245"/>
              <a:gd name="connsiteY9" fmla="*/ 1326521 h 1611742"/>
              <a:gd name="connsiteX10" fmla="*/ 150896 w 2134245"/>
              <a:gd name="connsiteY10" fmla="*/ 940150 h 1611742"/>
              <a:gd name="connsiteX11" fmla="*/ 35835 w 2134245"/>
              <a:gd name="connsiteY11" fmla="*/ 684467 h 1611742"/>
              <a:gd name="connsiteX0" fmla="*/ 911 w 2099321"/>
              <a:gd name="connsiteY0" fmla="*/ 684467 h 1611744"/>
              <a:gd name="connsiteX1" fmla="*/ 77336 w 2099321"/>
              <a:gd name="connsiteY1" fmla="*/ 450757 h 1611744"/>
              <a:gd name="connsiteX2" fmla="*/ 296277 w 2099321"/>
              <a:gd name="connsiteY2" fmla="*/ 347726 h 1611744"/>
              <a:gd name="connsiteX3" fmla="*/ 386429 w 2099321"/>
              <a:gd name="connsiteY3" fmla="*/ 206055 h 1611744"/>
              <a:gd name="connsiteX4" fmla="*/ 437942 w 2099321"/>
              <a:gd name="connsiteY4" fmla="*/ 0 h 1611744"/>
              <a:gd name="connsiteX5" fmla="*/ 1050117 w 2099321"/>
              <a:gd name="connsiteY5" fmla="*/ 66276 h 1611744"/>
              <a:gd name="connsiteX6" fmla="*/ 2099321 w 2099321"/>
              <a:gd name="connsiteY6" fmla="*/ 839009 h 1611744"/>
              <a:gd name="connsiteX7" fmla="*/ 1050117 w 2099321"/>
              <a:gd name="connsiteY7" fmla="*/ 1611742 h 1611744"/>
              <a:gd name="connsiteX8" fmla="*/ 322884 w 2099321"/>
              <a:gd name="connsiteY8" fmla="*/ 1611744 h 1611744"/>
              <a:gd name="connsiteX9" fmla="*/ 244762 w 2099321"/>
              <a:gd name="connsiteY9" fmla="*/ 1326521 h 1611744"/>
              <a:gd name="connsiteX10" fmla="*/ 115972 w 2099321"/>
              <a:gd name="connsiteY10" fmla="*/ 940150 h 1611744"/>
              <a:gd name="connsiteX11" fmla="*/ 911 w 2099321"/>
              <a:gd name="connsiteY11" fmla="*/ 684467 h 1611744"/>
              <a:gd name="connsiteX0" fmla="*/ 1303 w 2099713"/>
              <a:gd name="connsiteY0" fmla="*/ 684467 h 1611744"/>
              <a:gd name="connsiteX1" fmla="*/ 77728 w 2099713"/>
              <a:gd name="connsiteY1" fmla="*/ 450757 h 1611744"/>
              <a:gd name="connsiteX2" fmla="*/ 296669 w 2099713"/>
              <a:gd name="connsiteY2" fmla="*/ 347726 h 1611744"/>
              <a:gd name="connsiteX3" fmla="*/ 386821 w 2099713"/>
              <a:gd name="connsiteY3" fmla="*/ 206055 h 1611744"/>
              <a:gd name="connsiteX4" fmla="*/ 438334 w 2099713"/>
              <a:gd name="connsiteY4" fmla="*/ 0 h 1611744"/>
              <a:gd name="connsiteX5" fmla="*/ 1050509 w 2099713"/>
              <a:gd name="connsiteY5" fmla="*/ 66276 h 1611744"/>
              <a:gd name="connsiteX6" fmla="*/ 2099713 w 2099713"/>
              <a:gd name="connsiteY6" fmla="*/ 839009 h 1611744"/>
              <a:gd name="connsiteX7" fmla="*/ 1050509 w 2099713"/>
              <a:gd name="connsiteY7" fmla="*/ 1611742 h 1611744"/>
              <a:gd name="connsiteX8" fmla="*/ 323276 w 2099713"/>
              <a:gd name="connsiteY8" fmla="*/ 1611744 h 1611744"/>
              <a:gd name="connsiteX9" fmla="*/ 245154 w 2099713"/>
              <a:gd name="connsiteY9" fmla="*/ 1326521 h 1611744"/>
              <a:gd name="connsiteX10" fmla="*/ 116364 w 2099713"/>
              <a:gd name="connsiteY10" fmla="*/ 940150 h 1611744"/>
              <a:gd name="connsiteX11" fmla="*/ 13334 w 2099713"/>
              <a:gd name="connsiteY11" fmla="*/ 837123 h 1611744"/>
              <a:gd name="connsiteX12" fmla="*/ 1303 w 2099713"/>
              <a:gd name="connsiteY12" fmla="*/ 684467 h 1611744"/>
              <a:gd name="connsiteX0" fmla="*/ 1303 w 2099713"/>
              <a:gd name="connsiteY0" fmla="*/ 684467 h 1611744"/>
              <a:gd name="connsiteX1" fmla="*/ 77728 w 2099713"/>
              <a:gd name="connsiteY1" fmla="*/ 450757 h 1611744"/>
              <a:gd name="connsiteX2" fmla="*/ 296669 w 2099713"/>
              <a:gd name="connsiteY2" fmla="*/ 347726 h 1611744"/>
              <a:gd name="connsiteX3" fmla="*/ 386821 w 2099713"/>
              <a:gd name="connsiteY3" fmla="*/ 206055 h 1611744"/>
              <a:gd name="connsiteX4" fmla="*/ 438334 w 2099713"/>
              <a:gd name="connsiteY4" fmla="*/ 0 h 1611744"/>
              <a:gd name="connsiteX5" fmla="*/ 1050509 w 2099713"/>
              <a:gd name="connsiteY5" fmla="*/ 66276 h 1611744"/>
              <a:gd name="connsiteX6" fmla="*/ 2099713 w 2099713"/>
              <a:gd name="connsiteY6" fmla="*/ 839009 h 1611744"/>
              <a:gd name="connsiteX7" fmla="*/ 1050509 w 2099713"/>
              <a:gd name="connsiteY7" fmla="*/ 1611742 h 1611744"/>
              <a:gd name="connsiteX8" fmla="*/ 323276 w 2099713"/>
              <a:gd name="connsiteY8" fmla="*/ 1611744 h 1611744"/>
              <a:gd name="connsiteX9" fmla="*/ 245154 w 2099713"/>
              <a:gd name="connsiteY9" fmla="*/ 1326521 h 1611744"/>
              <a:gd name="connsiteX10" fmla="*/ 258033 w 2099713"/>
              <a:gd name="connsiteY10" fmla="*/ 1146216 h 1611744"/>
              <a:gd name="connsiteX11" fmla="*/ 116364 w 2099713"/>
              <a:gd name="connsiteY11" fmla="*/ 940150 h 1611744"/>
              <a:gd name="connsiteX12" fmla="*/ 13334 w 2099713"/>
              <a:gd name="connsiteY12" fmla="*/ 837123 h 1611744"/>
              <a:gd name="connsiteX13" fmla="*/ 1303 w 2099713"/>
              <a:gd name="connsiteY13" fmla="*/ 684467 h 1611744"/>
              <a:gd name="connsiteX0" fmla="*/ 1303 w 2099713"/>
              <a:gd name="connsiteY0" fmla="*/ 684467 h 1611744"/>
              <a:gd name="connsiteX1" fmla="*/ 77728 w 2099713"/>
              <a:gd name="connsiteY1" fmla="*/ 450757 h 1611744"/>
              <a:gd name="connsiteX2" fmla="*/ 296669 w 2099713"/>
              <a:gd name="connsiteY2" fmla="*/ 347726 h 1611744"/>
              <a:gd name="connsiteX3" fmla="*/ 386821 w 2099713"/>
              <a:gd name="connsiteY3" fmla="*/ 206055 h 1611744"/>
              <a:gd name="connsiteX4" fmla="*/ 438334 w 2099713"/>
              <a:gd name="connsiteY4" fmla="*/ 0 h 1611744"/>
              <a:gd name="connsiteX5" fmla="*/ 1050509 w 2099713"/>
              <a:gd name="connsiteY5" fmla="*/ 66276 h 1611744"/>
              <a:gd name="connsiteX6" fmla="*/ 2099713 w 2099713"/>
              <a:gd name="connsiteY6" fmla="*/ 839009 h 1611744"/>
              <a:gd name="connsiteX7" fmla="*/ 1050509 w 2099713"/>
              <a:gd name="connsiteY7" fmla="*/ 1611742 h 1611744"/>
              <a:gd name="connsiteX8" fmla="*/ 323276 w 2099713"/>
              <a:gd name="connsiteY8" fmla="*/ 1611744 h 1611744"/>
              <a:gd name="connsiteX9" fmla="*/ 296669 w 2099713"/>
              <a:gd name="connsiteY9" fmla="*/ 1403797 h 1611744"/>
              <a:gd name="connsiteX10" fmla="*/ 258033 w 2099713"/>
              <a:gd name="connsiteY10" fmla="*/ 1146216 h 1611744"/>
              <a:gd name="connsiteX11" fmla="*/ 116364 w 2099713"/>
              <a:gd name="connsiteY11" fmla="*/ 940150 h 1611744"/>
              <a:gd name="connsiteX12" fmla="*/ 13334 w 2099713"/>
              <a:gd name="connsiteY12" fmla="*/ 837123 h 1611744"/>
              <a:gd name="connsiteX13" fmla="*/ 1303 w 2099713"/>
              <a:gd name="connsiteY13" fmla="*/ 684467 h 1611744"/>
              <a:gd name="connsiteX0" fmla="*/ 1303 w 2099713"/>
              <a:gd name="connsiteY0" fmla="*/ 684467 h 1611747"/>
              <a:gd name="connsiteX1" fmla="*/ 77728 w 2099713"/>
              <a:gd name="connsiteY1" fmla="*/ 450757 h 1611747"/>
              <a:gd name="connsiteX2" fmla="*/ 296669 w 2099713"/>
              <a:gd name="connsiteY2" fmla="*/ 347726 h 1611747"/>
              <a:gd name="connsiteX3" fmla="*/ 386821 w 2099713"/>
              <a:gd name="connsiteY3" fmla="*/ 206055 h 1611747"/>
              <a:gd name="connsiteX4" fmla="*/ 438334 w 2099713"/>
              <a:gd name="connsiteY4" fmla="*/ 0 h 1611747"/>
              <a:gd name="connsiteX5" fmla="*/ 1050509 w 2099713"/>
              <a:gd name="connsiteY5" fmla="*/ 66276 h 1611747"/>
              <a:gd name="connsiteX6" fmla="*/ 2099713 w 2099713"/>
              <a:gd name="connsiteY6" fmla="*/ 839009 h 1611747"/>
              <a:gd name="connsiteX7" fmla="*/ 1050509 w 2099713"/>
              <a:gd name="connsiteY7" fmla="*/ 1611742 h 1611747"/>
              <a:gd name="connsiteX8" fmla="*/ 361913 w 2099713"/>
              <a:gd name="connsiteY8" fmla="*/ 1611747 h 1611747"/>
              <a:gd name="connsiteX9" fmla="*/ 296669 w 2099713"/>
              <a:gd name="connsiteY9" fmla="*/ 1403797 h 1611747"/>
              <a:gd name="connsiteX10" fmla="*/ 258033 w 2099713"/>
              <a:gd name="connsiteY10" fmla="*/ 1146216 h 1611747"/>
              <a:gd name="connsiteX11" fmla="*/ 116364 w 2099713"/>
              <a:gd name="connsiteY11" fmla="*/ 940150 h 1611747"/>
              <a:gd name="connsiteX12" fmla="*/ 13334 w 2099713"/>
              <a:gd name="connsiteY12" fmla="*/ 837123 h 1611747"/>
              <a:gd name="connsiteX13" fmla="*/ 1303 w 2099713"/>
              <a:gd name="connsiteY13" fmla="*/ 684467 h 1611747"/>
              <a:gd name="connsiteX0" fmla="*/ 1303 w 2099713"/>
              <a:gd name="connsiteY0" fmla="*/ 684467 h 1676141"/>
              <a:gd name="connsiteX1" fmla="*/ 77728 w 2099713"/>
              <a:gd name="connsiteY1" fmla="*/ 450757 h 1676141"/>
              <a:gd name="connsiteX2" fmla="*/ 296669 w 2099713"/>
              <a:gd name="connsiteY2" fmla="*/ 347726 h 1676141"/>
              <a:gd name="connsiteX3" fmla="*/ 386821 w 2099713"/>
              <a:gd name="connsiteY3" fmla="*/ 206055 h 1676141"/>
              <a:gd name="connsiteX4" fmla="*/ 438334 w 2099713"/>
              <a:gd name="connsiteY4" fmla="*/ 0 h 1676141"/>
              <a:gd name="connsiteX5" fmla="*/ 1050509 w 2099713"/>
              <a:gd name="connsiteY5" fmla="*/ 66276 h 1676141"/>
              <a:gd name="connsiteX6" fmla="*/ 2099713 w 2099713"/>
              <a:gd name="connsiteY6" fmla="*/ 839009 h 1676141"/>
              <a:gd name="connsiteX7" fmla="*/ 1050509 w 2099713"/>
              <a:gd name="connsiteY7" fmla="*/ 1611742 h 1676141"/>
              <a:gd name="connsiteX8" fmla="*/ 323277 w 2099713"/>
              <a:gd name="connsiteY8" fmla="*/ 1676141 h 1676141"/>
              <a:gd name="connsiteX9" fmla="*/ 296669 w 2099713"/>
              <a:gd name="connsiteY9" fmla="*/ 1403797 h 1676141"/>
              <a:gd name="connsiteX10" fmla="*/ 258033 w 2099713"/>
              <a:gd name="connsiteY10" fmla="*/ 1146216 h 1676141"/>
              <a:gd name="connsiteX11" fmla="*/ 116364 w 2099713"/>
              <a:gd name="connsiteY11" fmla="*/ 940150 h 1676141"/>
              <a:gd name="connsiteX12" fmla="*/ 13334 w 2099713"/>
              <a:gd name="connsiteY12" fmla="*/ 837123 h 1676141"/>
              <a:gd name="connsiteX13" fmla="*/ 1303 w 2099713"/>
              <a:gd name="connsiteY13" fmla="*/ 684467 h 167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99713" h="1676141">
                <a:moveTo>
                  <a:pt x="1303" y="684467"/>
                </a:moveTo>
                <a:cubicBezTo>
                  <a:pt x="11894" y="471651"/>
                  <a:pt x="28500" y="468244"/>
                  <a:pt x="77728" y="450757"/>
                </a:cubicBezTo>
                <a:cubicBezTo>
                  <a:pt x="126956" y="433270"/>
                  <a:pt x="255886" y="394949"/>
                  <a:pt x="296669" y="347726"/>
                </a:cubicBezTo>
                <a:cubicBezTo>
                  <a:pt x="337452" y="300503"/>
                  <a:pt x="363210" y="264009"/>
                  <a:pt x="386821" y="206055"/>
                </a:cubicBezTo>
                <a:cubicBezTo>
                  <a:pt x="410432" y="148101"/>
                  <a:pt x="316987" y="16857"/>
                  <a:pt x="438334" y="0"/>
                </a:cubicBezTo>
                <a:lnTo>
                  <a:pt x="1050509" y="66276"/>
                </a:lnTo>
                <a:cubicBezTo>
                  <a:pt x="1629968" y="66276"/>
                  <a:pt x="2099713" y="412240"/>
                  <a:pt x="2099713" y="839009"/>
                </a:cubicBezTo>
                <a:cubicBezTo>
                  <a:pt x="2099713" y="1265778"/>
                  <a:pt x="1629968" y="1611742"/>
                  <a:pt x="1050509" y="1611742"/>
                </a:cubicBezTo>
                <a:lnTo>
                  <a:pt x="323277" y="1676141"/>
                </a:lnTo>
                <a:cubicBezTo>
                  <a:pt x="171879" y="1628604"/>
                  <a:pt x="277493" y="1515729"/>
                  <a:pt x="296669" y="1403797"/>
                </a:cubicBezTo>
                <a:cubicBezTo>
                  <a:pt x="277209" y="1315476"/>
                  <a:pt x="279498" y="1210611"/>
                  <a:pt x="258033" y="1146216"/>
                </a:cubicBezTo>
                <a:cubicBezTo>
                  <a:pt x="236568" y="1081821"/>
                  <a:pt x="148561" y="980933"/>
                  <a:pt x="116364" y="940150"/>
                </a:cubicBezTo>
                <a:cubicBezTo>
                  <a:pt x="84167" y="899367"/>
                  <a:pt x="32511" y="879737"/>
                  <a:pt x="13334" y="837123"/>
                </a:cubicBezTo>
                <a:cubicBezTo>
                  <a:pt x="-5843" y="794509"/>
                  <a:pt x="1303" y="742421"/>
                  <a:pt x="1303" y="6844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32" name="Picture 8" descr="FAQ's | EZISAN | Dry Hand Sanitising Nano Fog">
            <a:extLst>
              <a:ext uri="{FF2B5EF4-FFF2-40B4-BE49-F238E27FC236}">
                <a16:creationId xmlns:a16="http://schemas.microsoft.com/office/drawing/2014/main" id="{C6533F6A-9B0E-4E47-8C62-EC95C1F82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27" y="2115353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AD912-C12B-4407-900E-20605905B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9106" y="2085871"/>
            <a:ext cx="1587941" cy="1664457"/>
          </a:xfrm>
          <a:prstGeom prst="rect">
            <a:avLst/>
          </a:prstGeom>
        </p:spPr>
      </p:pic>
      <p:pic>
        <p:nvPicPr>
          <p:cNvPr id="6" name="mixkit-children-happy-countdown-923">
            <a:hlinkClick r:id="" action="ppaction://media"/>
            <a:extLst>
              <a:ext uri="{FF2B5EF4-FFF2-40B4-BE49-F238E27FC236}">
                <a16:creationId xmlns:a16="http://schemas.microsoft.com/office/drawing/2014/main" id="{D746A6FA-843D-45FA-AFD7-07DD57E75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5400" y="-957263"/>
            <a:ext cx="457200" cy="45720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874197C-B028-4A66-8F0F-185057E61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206" r="91312">
                        <a14:foregroundMark x1="10638" y1="53404" x2="6206" y2="56383"/>
                        <a14:foregroundMark x1="90780" y1="58085" x2="91312" y2="6617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33" y="-500063"/>
            <a:ext cx="5169685" cy="721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BB3FB8-BB30-4FAE-99D4-66481D18990B}"/>
              </a:ext>
            </a:extLst>
          </p:cNvPr>
          <p:cNvSpPr txBox="1"/>
          <p:nvPr/>
        </p:nvSpPr>
        <p:spPr>
          <a:xfrm>
            <a:off x="928048" y="165465"/>
            <a:ext cx="7287904" cy="2108378"/>
          </a:xfrm>
          <a:prstGeom prst="rect">
            <a:avLst/>
          </a:prstGeom>
          <a:noFill/>
          <a:effectLst>
            <a:glow rad="177800">
              <a:schemeClr val="accent1">
                <a:alpha val="40000"/>
              </a:schemeClr>
            </a:glow>
            <a:outerShdw dist="50800" dir="5400000" sx="92000" sy="92000" algn="ctr" rotWithShape="0">
              <a:srgbClr val="000000"/>
            </a:outerShdw>
            <a:reflection stA="52000" endPos="63000" dir="5400000" sy="-100000" algn="bl" rotWithShape="0"/>
          </a:effectLst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ln w="69850" cmpd="thickThin"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stA="45000" endPos="17000" dist="38100" dir="5400000" sy="-100000" algn="bl" rotWithShape="0"/>
                </a:effectLst>
                <a:latin typeface="UTM Azuki" panose="02040603050506020204" pitchFamily="18" charset="0"/>
                <a:ea typeface="+mn-ea"/>
                <a:cs typeface="+mn-cs"/>
              </a:rPr>
              <a:t>Build A City</a:t>
            </a:r>
          </a:p>
        </p:txBody>
      </p:sp>
      <p:pic>
        <p:nvPicPr>
          <p:cNvPr id="19" name="Cloud 1" descr="C:\Users\Joseph\Desktop\Cloud1.png">
            <a:extLst>
              <a:ext uri="{FF2B5EF4-FFF2-40B4-BE49-F238E27FC236}">
                <a16:creationId xmlns:a16="http://schemas.microsoft.com/office/drawing/2014/main" id="{EC87BC5E-05A2-448E-B282-04548030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5515"/>
            <a:ext cx="85725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8" presetClass="entr" presetSubtype="0" accel="5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48000" decel="4700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121 -0.00348 L -0.0121 0.161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6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776 0.00347 L 0.24948 0.00347 L -0.62226 0.00347 L -0.1776 0.00347 Z " pathEditMode="relative" rAng="0" ptsTypes="AAAA">
                                      <p:cBhvr>
                                        <p:cTn id="30" dur="9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776 0.00347 L 0.24948 0.00347 L -0.62227 0.00347 L -0.1776 0.00347 Z " pathEditMode="relative" rAng="0" ptsTypes="AAAA">
                                      <p:cBhvr>
                                        <p:cTn id="35" dur="1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375E0F30-7A00-48BB-832B-8D18EB87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95" b="24255" l="1309" r="1177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2825488" y="-1377511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C151EFD6-3785-4200-87F7-E362F5D43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12" b="70637" l="14857" r="26143">
                        <a14:foregroundMark x1="18143" y1="59057" x2="23929" y2="63524"/>
                        <a14:foregroundMark x1="18143" y1="57982" x2="15857" y2="59057"/>
                        <a14:foregroundMark x1="23571" y1="64268" x2="15214" y2="64268"/>
                        <a14:foregroundMark x1="17143" y1="65757" x2="17143" y2="66501"/>
                        <a14:foregroundMark x1="21000" y1="67659" x2="21000" y2="67659"/>
                        <a14:foregroundMark x1="22929" y1="65012" x2="22643" y2="68734"/>
                        <a14:foregroundMark x1="23286" y1="65012" x2="20357" y2="67990"/>
                        <a14:foregroundMark x1="23286" y1="67990" x2="15571" y2="66915"/>
                        <a14:foregroundMark x1="18786" y1="67246" x2="15857" y2="61704"/>
                        <a14:foregroundMark x1="14857" y1="60546" x2="15857" y2="65426"/>
                        <a14:foregroundMark x1="16214" y1="60215" x2="14857" y2="63937"/>
                        <a14:foregroundMark x1="22286" y1="60546" x2="23571" y2="63937"/>
                        <a14:foregroundMark x1="22929" y1="59471" x2="23929" y2="6575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26" t="52066" r="72541" b="27274"/>
          <a:stretch/>
        </p:blipFill>
        <p:spPr bwMode="auto">
          <a:xfrm>
            <a:off x="8450842" y="4185219"/>
            <a:ext cx="901865" cy="12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8201AD-FF6D-4CCD-98F0-354E3A529944}"/>
              </a:ext>
            </a:extLst>
          </p:cNvPr>
          <p:cNvSpPr/>
          <p:nvPr/>
        </p:nvSpPr>
        <p:spPr>
          <a:xfrm>
            <a:off x="429813" y="1975369"/>
            <a:ext cx="2950028" cy="2917372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9CC4F0-EA1D-42DD-BAB5-F2803866B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18" b="68434" l="55629" r="75985">
                        <a14:foregroundMark x1="58643" y1="61704" x2="58643" y2="61704"/>
                        <a14:foregroundMark x1="56286" y1="58313" x2="60786" y2="60463"/>
                        <a14:foregroundMark x1="71143" y1="60794" x2="74571" y2="59884"/>
                        <a14:foregroundMark x1="72143" y1="57982" x2="72143" y2="57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84" t="51653" r="21470" b="29702"/>
          <a:stretch/>
        </p:blipFill>
        <p:spPr bwMode="auto">
          <a:xfrm>
            <a:off x="-3819" y="3041306"/>
            <a:ext cx="1062506" cy="6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ADE5CB6-3FF6-4A26-8E35-CAF7ACC5CBF0}"/>
              </a:ext>
            </a:extLst>
          </p:cNvPr>
          <p:cNvSpPr/>
          <p:nvPr/>
        </p:nvSpPr>
        <p:spPr>
          <a:xfrm>
            <a:off x="3388377" y="279748"/>
            <a:ext cx="5204674" cy="3630530"/>
          </a:xfrm>
          <a:prstGeom prst="cloudCallout">
            <a:avLst>
              <a:gd name="adj1" fmla="val -66063"/>
              <a:gd name="adj2" fmla="val 6611"/>
            </a:avLst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30" name="Picture 6" descr="Hisense emberlab Studiokun victorior">
            <a:extLst>
              <a:ext uri="{FF2B5EF4-FFF2-40B4-BE49-F238E27FC236}">
                <a16:creationId xmlns:a16="http://schemas.microsoft.com/office/drawing/2014/main" id="{A9DC24E0-F3D9-48D0-97CA-C5DFB94A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9" b="90348" l="10000" r="90667">
                        <a14:foregroundMark x1="33667" y1="28171" x2="33667" y2="28171"/>
                        <a14:foregroundMark x1="90833" y1="43434" x2="90833" y2="43434"/>
                        <a14:foregroundMark x1="90167" y1="51627" x2="90167" y2="51627"/>
                        <a14:foregroundMark x1="19833" y1="42088" x2="19833" y2="42088"/>
                        <a14:foregroundMark x1="25167" y1="50842" x2="25167" y2="50842"/>
                        <a14:foregroundMark x1="37500" y1="89113" x2="37500" y2="89113"/>
                        <a14:foregroundMark x1="53167" y1="88664" x2="58833" y2="88215"/>
                        <a14:foregroundMark x1="63167" y1="88664" x2="68833" y2="88664"/>
                        <a14:foregroundMark x1="71000" y1="76880" x2="71000" y2="76880"/>
                        <a14:foregroundMark x1="76667" y1="78563" x2="76667" y2="78563"/>
                        <a14:foregroundMark x1="27000" y1="88889" x2="27000" y2="88889"/>
                        <a14:foregroundMark x1="40333" y1="88889" x2="41167" y2="88664"/>
                        <a14:foregroundMark x1="43167" y1="88889" x2="40833" y2="89113"/>
                        <a14:foregroundMark x1="29333" y1="87654" x2="26167" y2="87991"/>
                        <a14:foregroundMark x1="24000" y1="40629" x2="21167" y2="45118"/>
                        <a14:foregroundMark x1="30833" y1="90348" x2="42667" y2="89675"/>
                        <a14:foregroundMark x1="42667" y1="89675" x2="44667" y2="88889"/>
                        <a14:foregroundMark x1="67000" y1="89899" x2="68000" y2="89338"/>
                        <a14:foregroundMark x1="63500" y1="89787" x2="67000" y2="8956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4" y="1585000"/>
            <a:ext cx="2339508" cy="347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E4B1176-2C16-4212-8744-D1029C0AB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29" b="68260" l="4017" r="13525">
                        <a14:foregroundMark x1="6286" y1="66667" x2="6286" y2="66667"/>
                        <a14:foregroundMark x1="6714" y1="66419" x2="6714" y2="66419"/>
                        <a14:foregroundMark x1="6286" y1="66667" x2="6286" y2="66667"/>
                        <a14:foregroundMark x1="10929" y1="66170" x2="11143" y2="65922"/>
                        <a14:foregroundMark x1="11571" y1="65922" x2="6286" y2="66667"/>
                        <a14:foregroundMark x1="4571" y1="63689" x2="6071" y2="65922"/>
                        <a14:foregroundMark x1="5429" y1="65674" x2="5643" y2="6732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" t="52138" r="85286" b="29949"/>
          <a:stretch/>
        </p:blipFill>
        <p:spPr bwMode="auto">
          <a:xfrm rot="155661">
            <a:off x="-170498" y="-275331"/>
            <a:ext cx="1080284" cy="140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B5A40E-21AD-4329-947A-B4524B8A1E70}"/>
              </a:ext>
            </a:extLst>
          </p:cNvPr>
          <p:cNvSpPr txBox="1"/>
          <p:nvPr/>
        </p:nvSpPr>
        <p:spPr>
          <a:xfrm>
            <a:off x="3968398" y="1726090"/>
            <a:ext cx="40655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Bahnschrift SemiBold Condensed" panose="020B0502040204020203" pitchFamily="34" charset="0"/>
                <a:ea typeface="+mn-ea"/>
                <a:cs typeface="+mn-cs"/>
              </a:rPr>
              <a:t>Tom wants to build his own city.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977B6-A619-43FF-B857-721B9F02C0A8}"/>
              </a:ext>
            </a:extLst>
          </p:cNvPr>
          <p:cNvSpPr txBox="1"/>
          <p:nvPr/>
        </p:nvSpPr>
        <p:spPr>
          <a:xfrm>
            <a:off x="4012757" y="1382824"/>
            <a:ext cx="4175014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kern="1200">
                <a:solidFill>
                  <a:prstClr val="black"/>
                </a:solidFill>
                <a:latin typeface="Bahnschrift SemiBold Condensed" panose="020B0502040204020203" pitchFamily="34" charset="0"/>
                <a:ea typeface="+mn-ea"/>
                <a:cs typeface="+mn-cs"/>
              </a:rPr>
              <a:t>Let’s help him to answer the question correctly to unlock the decorations for his city!</a:t>
            </a:r>
            <a:endParaRPr lang="en-US" sz="27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D00D41A-7520-42E9-B628-E29054C68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00" y1="50313" x2="58750" y2="49844"/>
                        <a14:foregroundMark x1="58750" y1="49844" x2="59375" y2="498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84" b="35837"/>
          <a:stretch/>
        </p:blipFill>
        <p:spPr bwMode="auto">
          <a:xfrm>
            <a:off x="5018634" y="3343541"/>
            <a:ext cx="2274383" cy="10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E5AED0-3888-4E54-9CD9-245764F97A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8421" y="564688"/>
            <a:ext cx="4027875" cy="30129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magic stick, fairy , fee , fantasy , gif , zauberstab , magic , stick ,  star , etoiles - PicMix">
            <a:extLst>
              <a:ext uri="{FF2B5EF4-FFF2-40B4-BE49-F238E27FC236}">
                <a16:creationId xmlns:a16="http://schemas.microsoft.com/office/drawing/2014/main" id="{9ACA6EF3-C349-43F6-86CE-731D7F97A0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5338">
            <a:off x="6947284" y="1735636"/>
            <a:ext cx="2751375" cy="27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D03AC07-1E22-46C2-83AE-6F4EEB23B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88" b="22415" l="29071" r="44429">
                        <a14:foregroundMark x1="39929" y1="21257" x2="39929" y2="21257"/>
                        <a14:foregroundMark x1="39286" y1="22415" x2="39286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23" t="1779" r="53619" b="76408"/>
          <a:stretch/>
        </p:blipFill>
        <p:spPr bwMode="auto">
          <a:xfrm rot="578712">
            <a:off x="3707886" y="293442"/>
            <a:ext cx="1200243" cy="118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8B592E0-5A09-49BA-8BFE-7C27032250A3}"/>
              </a:ext>
            </a:extLst>
          </p:cNvPr>
          <p:cNvGrpSpPr/>
          <p:nvPr/>
        </p:nvGrpSpPr>
        <p:grpSpPr>
          <a:xfrm>
            <a:off x="9282447" y="773663"/>
            <a:ext cx="693158" cy="608834"/>
            <a:chOff x="11267790" y="-1082752"/>
            <a:chExt cx="924210" cy="811779"/>
          </a:xfrm>
        </p:grpSpPr>
        <p:pic>
          <p:nvPicPr>
            <p:cNvPr id="1034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67DAD958-1A8A-4A91-83BC-C537B39F4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900" b="89978" l="6818" r="93864">
                          <a14:foregroundMark x1="79773" y1="8241" x2="79773" y2="8241"/>
                          <a14:foregroundMark x1="93864" y1="18040" x2="93864" y2="18040"/>
                          <a14:foregroundMark x1="77841" y1="4900" x2="77841" y2="4900"/>
                          <a14:foregroundMark x1="6818" y1="66036" x2="6818" y2="66036"/>
                        </a14:backgroundRemoval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C88BBA9-DC66-4CC5-822F-71F2A8BFF2D3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350" b="1" kern="120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1</a:t>
              </a:r>
            </a:p>
          </p:txBody>
        </p:sp>
      </p:grpSp>
      <p:pic>
        <p:nvPicPr>
          <p:cNvPr id="34" name="Picture 10" descr="Image Library Image Chest S Treasure Detail Png Runescape - Runescape Key  Clipart (#332350) - PinClipart">
            <a:extLst>
              <a:ext uri="{FF2B5EF4-FFF2-40B4-BE49-F238E27FC236}">
                <a16:creationId xmlns:a16="http://schemas.microsoft.com/office/drawing/2014/main" id="{4BA525F4-0E2F-40F7-8E96-10E703CD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900" b="89978" l="6818" r="93864">
                        <a14:foregroundMark x1="79773" y1="8241" x2="79773" y2="8241"/>
                        <a14:foregroundMark x1="93864" y1="18040" x2="93864" y2="18040"/>
                        <a14:foregroundMark x1="77841" y1="4900" x2="77841" y2="4900"/>
                        <a14:foregroundMark x1="6818" y1="66036" x2="6818" y2="66036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189" y="-1027287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ui tuoi NL">
            <a:hlinkClick r:id="" action="ppaction://media"/>
            <a:extLst>
              <a:ext uri="{FF2B5EF4-FFF2-40B4-BE49-F238E27FC236}">
                <a16:creationId xmlns:a16="http://schemas.microsoft.com/office/drawing/2014/main" id="{22457E81-1434-42B8-A017-CA13C3734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270518" y="-25430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7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2761 -0.75231 L 3.95833E-6 -1.85185E-6 " pathEditMode="relative" rAng="0" ptsTypes="AA">
                                          <p:cBhvr>
                                            <p:cTn id="6" dur="4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615" y="37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9629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repeatCount="indefinite" accel="50000" autoRev="1" fill="hold" nodeType="withEffect" p14:presetBounceEnd="50000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2.29167E-6 -1.48148E-6 L 0.003 0.08958 " pathEditMode="relative" rAng="0" ptsTypes="AA" p14:bounceEnd="50000">
                                          <p:cBhvr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4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25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2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1175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10700"/>
                                      </p:stCondLst>
                                      <p:iterate type="lt">
                                        <p:tmPct val="7215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7000">
                                      <p:stCondLst>
                                        <p:cond delay="15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0" dur="1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1" dur="1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15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7" grpId="0" animBg="1"/>
          <p:bldP spid="2" grpId="0" animBg="1"/>
          <p:bldP spid="10" grpId="0" build="allAtOnce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2761 -0.75231 L 3.95833E-6 -1.85185E-6 " pathEditMode="relative" rAng="0" ptsTypes="AA">
                                          <p:cBhvr>
                                            <p:cTn id="6" dur="4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1615" y="37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9629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repeatCount="indefinite" accel="50000" autoRev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Motion origin="layout" path="M -2.29167E-6 -1.48148E-6 L 0.003 0.08958 " pathEditMode="relative" rAng="0" ptsTypes="AA">
                                          <p:cBhvr>
                                            <p:cTn id="16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44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9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25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2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1175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10700"/>
                                      </p:stCondLst>
                                      <p:iterate type="lt">
                                        <p:tmPct val="7215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15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Be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32" presetClass="emph" presetSubtype="0" repeatCount="indefinite" fill="hold" nodeType="withEffect">
                                      <p:stCondLst>
                                        <p:cond delay="15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7" grpId="0" animBg="1"/>
          <p:bldP spid="2" grpId="0" animBg="1"/>
          <p:bldP spid="10" grpId="0" build="allAtOnce"/>
          <p:bldP spid="30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FAC3C27-4B27-4DEC-8574-8ACC40738CCB}"/>
              </a:ext>
            </a:extLst>
          </p:cNvPr>
          <p:cNvSpPr/>
          <p:nvPr/>
        </p:nvSpPr>
        <p:spPr>
          <a:xfrm>
            <a:off x="7964906" y="228600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595EBC-B050-403B-AF5E-301D6A42147A}"/>
              </a:ext>
            </a:extLst>
          </p:cNvPr>
          <p:cNvSpPr/>
          <p:nvPr/>
        </p:nvSpPr>
        <p:spPr>
          <a:xfrm>
            <a:off x="7964906" y="1404688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EAD8C5-818A-4C2E-8E35-8BF61A0E6A57}"/>
              </a:ext>
            </a:extLst>
          </p:cNvPr>
          <p:cNvSpPr/>
          <p:nvPr/>
        </p:nvSpPr>
        <p:spPr>
          <a:xfrm>
            <a:off x="7964906" y="2580776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DC4BF2B-6E84-4A8A-8B59-BC31BAF91BB7}"/>
              </a:ext>
            </a:extLst>
          </p:cNvPr>
          <p:cNvSpPr/>
          <p:nvPr/>
        </p:nvSpPr>
        <p:spPr>
          <a:xfrm>
            <a:off x="7964906" y="3756863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7AC342-B78A-42CF-A46B-7E7D44CD45B9}"/>
              </a:ext>
            </a:extLst>
          </p:cNvPr>
          <p:cNvSpPr/>
          <p:nvPr/>
        </p:nvSpPr>
        <p:spPr>
          <a:xfrm>
            <a:off x="96253" y="228600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2CEF8D-BB0F-4B71-A1B3-AC3FEAC9CC9E}"/>
              </a:ext>
            </a:extLst>
          </p:cNvPr>
          <p:cNvSpPr/>
          <p:nvPr/>
        </p:nvSpPr>
        <p:spPr>
          <a:xfrm>
            <a:off x="96253" y="1404688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5920C7-FFF2-4CCB-A446-F3D78326E899}"/>
              </a:ext>
            </a:extLst>
          </p:cNvPr>
          <p:cNvSpPr/>
          <p:nvPr/>
        </p:nvSpPr>
        <p:spPr>
          <a:xfrm>
            <a:off x="96253" y="2580776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11DB5C-7F64-4A71-A9EA-A22F9929B617}"/>
              </a:ext>
            </a:extLst>
          </p:cNvPr>
          <p:cNvSpPr/>
          <p:nvPr/>
        </p:nvSpPr>
        <p:spPr>
          <a:xfrm>
            <a:off x="96253" y="3756863"/>
            <a:ext cx="1082841" cy="1082841"/>
          </a:xfrm>
          <a:prstGeom prst="ellipse">
            <a:avLst/>
          </a:prstGeom>
          <a:solidFill>
            <a:srgbClr val="FFFF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2" name="Picture 2" descr="MS2-Environment concept">
            <a:extLst>
              <a:ext uri="{FF2B5EF4-FFF2-40B4-BE49-F238E27FC236}">
                <a16:creationId xmlns:a16="http://schemas.microsoft.com/office/drawing/2014/main" id="{7EAE99DD-55FE-41E1-AEE0-C079A4BA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96" y="-150397"/>
            <a:ext cx="6967009" cy="5426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rgal And Princess Bubblegum - Princess Bubblegum Walk Cycle Art By  Nathaniel | Princess bubblegum, Aurora sleeping beauty, Cycling art">
            <a:extLst>
              <a:ext uri="{FF2B5EF4-FFF2-40B4-BE49-F238E27FC236}">
                <a16:creationId xmlns:a16="http://schemas.microsoft.com/office/drawing/2014/main" id="{CEE6A89C-6BD7-4B0E-85D5-BF194C3631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93" y="2712492"/>
            <a:ext cx="290371" cy="49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- 600287] | My Little Pony: Friendship is Magic | Know Your Meme">
            <a:extLst>
              <a:ext uri="{FF2B5EF4-FFF2-40B4-BE49-F238E27FC236}">
                <a16:creationId xmlns:a16="http://schemas.microsoft.com/office/drawing/2014/main" id="{9AADF9E6-0091-4242-9023-C03D37B44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2935" y="4298284"/>
            <a:ext cx="555800" cy="44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EABAC257-5370-469D-8E2A-59F99D8F3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2940799" y="-210163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yellow tree 2">
            <a:extLst>
              <a:ext uri="{FF2B5EF4-FFF2-40B4-BE49-F238E27FC236}">
                <a16:creationId xmlns:a16="http://schemas.microsoft.com/office/drawing/2014/main" id="{79E350E3-4E35-4408-96EA-29AADAA3A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26" b="32589" l="26643" r="50214">
                        <a14:foregroundMark x1="40071" y1="3226" x2="40071" y2="3226"/>
                        <a14:foregroundMark x1="39357" y1="31431" x2="39357" y2="31431"/>
                        <a14:foregroundMark x1="38929" y1="29280" x2="38929" y2="29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5" r="46805" b="63758"/>
          <a:stretch/>
        </p:blipFill>
        <p:spPr bwMode="auto">
          <a:xfrm>
            <a:off x="3039120" y="712565"/>
            <a:ext cx="1106907" cy="11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ute gif">
            <a:extLst>
              <a:ext uri="{FF2B5EF4-FFF2-40B4-BE49-F238E27FC236}">
                <a16:creationId xmlns:a16="http://schemas.microsoft.com/office/drawing/2014/main" id="{6288216E-A950-4868-83BD-39C7285F1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0290">
            <a:off x="6599053" y="1884269"/>
            <a:ext cx="1217399" cy="11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yellow tree 1">
            <a:extLst>
              <a:ext uri="{FF2B5EF4-FFF2-40B4-BE49-F238E27FC236}">
                <a16:creationId xmlns:a16="http://schemas.microsoft.com/office/drawing/2014/main" id="{36E7E450-5884-47BC-8753-5DB5BC4AD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26" b="32589" l="26643" r="50214">
                        <a14:foregroundMark x1="40071" y1="3226" x2="40071" y2="3226"/>
                        <a14:foregroundMark x1="39357" y1="31431" x2="39357" y2="31431"/>
                        <a14:foregroundMark x1="38929" y1="29280" x2="38929" y2="29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5" r="46805" b="63758"/>
          <a:stretch/>
        </p:blipFill>
        <p:spPr bwMode="auto">
          <a:xfrm>
            <a:off x="58088" y="181977"/>
            <a:ext cx="1106907" cy="11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urple flower 1">
            <a:extLst>
              <a:ext uri="{FF2B5EF4-FFF2-40B4-BE49-F238E27FC236}">
                <a16:creationId xmlns:a16="http://schemas.microsoft.com/office/drawing/2014/main" id="{58BA7D3F-DCFE-47A5-808C-8CA612A30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10" b="35750" l="68917" r="96448">
                        <a14:foregroundMark x1="82060" y1="35750" x2="8206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95" b="62337"/>
          <a:stretch/>
        </p:blipFill>
        <p:spPr bwMode="auto">
          <a:xfrm>
            <a:off x="84220" y="1100766"/>
            <a:ext cx="1106906" cy="12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urple house 1">
            <a:extLst>
              <a:ext uri="{FF2B5EF4-FFF2-40B4-BE49-F238E27FC236}">
                <a16:creationId xmlns:a16="http://schemas.microsoft.com/office/drawing/2014/main" id="{2F9B8271-75B1-4640-AF74-8A643AB2E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" b="48500" l="11500" r="51071">
                        <a14:foregroundMark x1="17786" y1="45357" x2="17786" y2="45357"/>
                        <a14:foregroundMark x1="25286" y1="48500" x2="26714" y2="48500"/>
                        <a14:foregroundMark x1="30429" y1="46500" x2="30429" y2="46500"/>
                        <a14:foregroundMark x1="11500" y1="41357" x2="11500" y2="41357"/>
                        <a14:foregroundMark x1="44500" y1="44214" x2="44500" y2="44214"/>
                        <a14:foregroundMark x1="49071" y1="41929" x2="49071" y2="41929"/>
                        <a14:foregroundMark x1="51071" y1="40786" x2="41214" y2="45286"/>
                        <a14:foregroundMark x1="41214" y1="45286" x2="39929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3" r="46043" b="48662"/>
          <a:stretch/>
        </p:blipFill>
        <p:spPr bwMode="auto">
          <a:xfrm>
            <a:off x="142504" y="2401439"/>
            <a:ext cx="1094874" cy="123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statue 1">
            <a:extLst>
              <a:ext uri="{FF2B5EF4-FFF2-40B4-BE49-F238E27FC236}">
                <a16:creationId xmlns:a16="http://schemas.microsoft.com/office/drawing/2014/main" id="{8C448AB4-7205-43ED-AFE6-DE2BB62AB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74" b="26385" l="84500" r="96500">
                        <a14:foregroundMark x1="89000" y1="3722" x2="89714" y2="3474"/>
                        <a14:foregroundMark x1="90857" y1="26385" x2="90857" y2="2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02" t="1782" r="2009" b="71037"/>
          <a:stretch/>
        </p:blipFill>
        <p:spPr bwMode="auto">
          <a:xfrm>
            <a:off x="306068" y="3732847"/>
            <a:ext cx="665859" cy="10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een house 1">
            <a:extLst>
              <a:ext uri="{FF2B5EF4-FFF2-40B4-BE49-F238E27FC236}">
                <a16:creationId xmlns:a16="http://schemas.microsoft.com/office/drawing/2014/main" id="{F064F6CA-B4AC-4930-9D76-62858F4F6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" b="47286" l="57429" r="95429">
                        <a14:foregroundMark x1="76071" y1="47357" x2="82643" y2="46214"/>
                        <a14:foregroundMark x1="59143" y1="26714" x2="57429" y2="25857"/>
                        <a14:foregroundMark x1="59143" y1="33857" x2="59143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1" b="48662"/>
          <a:stretch/>
        </p:blipFill>
        <p:spPr bwMode="auto">
          <a:xfrm>
            <a:off x="8055504" y="3573992"/>
            <a:ext cx="1106906" cy="12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stone 1">
            <a:extLst>
              <a:ext uri="{FF2B5EF4-FFF2-40B4-BE49-F238E27FC236}">
                <a16:creationId xmlns:a16="http://schemas.microsoft.com/office/drawing/2014/main" id="{6EF7010D-1FBD-4936-8044-D67CA9C53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319" b="96258" l="39775" r="6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7" t="62577" r="28198"/>
          <a:stretch/>
        </p:blipFill>
        <p:spPr bwMode="auto">
          <a:xfrm>
            <a:off x="8002557" y="2703295"/>
            <a:ext cx="991640" cy="10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urple tree 1">
            <a:extLst>
              <a:ext uri="{FF2B5EF4-FFF2-40B4-BE49-F238E27FC236}">
                <a16:creationId xmlns:a16="http://schemas.microsoft.com/office/drawing/2014/main" id="{AF89102A-5E66-41EF-82AD-9268C91B2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108" b="56328" l="15857" r="37643">
                        <a14:foregroundMark x1="26714" y1="56410" x2="26714" y2="56410"/>
                        <a14:foregroundMark x1="15857" y1="37883" x2="15857" y2="37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26920" r="59521" b="40647"/>
          <a:stretch/>
        </p:blipFill>
        <p:spPr bwMode="auto">
          <a:xfrm>
            <a:off x="7949634" y="1328702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lighthouse 1">
            <a:extLst>
              <a:ext uri="{FF2B5EF4-FFF2-40B4-BE49-F238E27FC236}">
                <a16:creationId xmlns:a16="http://schemas.microsoft.com/office/drawing/2014/main" id="{64338FEB-7403-48BC-A62F-7A4B77A30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38" b="95699" l="1500" r="15357">
                        <a14:foregroundMark x1="14857" y1="92556" x2="14857" y2="92556"/>
                        <a14:foregroundMark x1="14214" y1="92804" x2="14214" y2="92804"/>
                        <a14:foregroundMark x1="14214" y1="94210" x2="14214" y2="94210"/>
                        <a14:foregroundMark x1="14643" y1="91481" x2="14643" y2="91481"/>
                        <a14:foregroundMark x1="14643" y1="90157" x2="14643" y2="90157"/>
                        <a14:foregroundMark x1="14643" y1="90405" x2="14643" y2="90405"/>
                        <a14:foregroundMark x1="15357" y1="90405" x2="15357" y2="90405"/>
                        <a14:foregroundMark x1="14857" y1="90984" x2="14857" y2="9073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0" t="57361" r="83974" b="-731"/>
          <a:stretch/>
        </p:blipFill>
        <p:spPr bwMode="auto">
          <a:xfrm>
            <a:off x="8150593" y="-47377"/>
            <a:ext cx="667403" cy="1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B5D8FE85-C642-4C51-9788-A39983A247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1364857" y="515215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7E30E3FD-3405-4156-BE31-5683CF45C1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2091818" y="1162298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urple flower 2">
            <a:extLst>
              <a:ext uri="{FF2B5EF4-FFF2-40B4-BE49-F238E27FC236}">
                <a16:creationId xmlns:a16="http://schemas.microsoft.com/office/drawing/2014/main" id="{8CDBCBD5-AB43-4177-8B3C-B0A5F4E5A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10" b="35750" l="68917" r="96448">
                        <a14:foregroundMark x1="82060" y1="35750" x2="82060" y2="3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95" b="62337"/>
          <a:stretch/>
        </p:blipFill>
        <p:spPr bwMode="auto">
          <a:xfrm>
            <a:off x="1455261" y="1342792"/>
            <a:ext cx="1106906" cy="127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2B917478-8B9F-48A2-87BA-BB3E889C3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1563259" y="2106451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85E2385B-2BA3-40D9-8A9D-D64FBB2A0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5921394" y="-597090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urple house 2">
            <a:extLst>
              <a:ext uri="{FF2B5EF4-FFF2-40B4-BE49-F238E27FC236}">
                <a16:creationId xmlns:a16="http://schemas.microsoft.com/office/drawing/2014/main" id="{74C1B72F-2868-4A99-906E-E3DDFF255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" b="48500" l="11500" r="51071">
                        <a14:foregroundMark x1="17786" y1="45357" x2="17786" y2="45357"/>
                        <a14:foregroundMark x1="25286" y1="48500" x2="26714" y2="48500"/>
                        <a14:foregroundMark x1="30429" y1="46500" x2="30429" y2="46500"/>
                        <a14:foregroundMark x1="11500" y1="41357" x2="11500" y2="41357"/>
                        <a14:foregroundMark x1="44500" y1="44214" x2="44500" y2="44214"/>
                        <a14:foregroundMark x1="49071" y1="41929" x2="49071" y2="41929"/>
                        <a14:foregroundMark x1="51071" y1="40786" x2="41214" y2="45286"/>
                        <a14:foregroundMark x1="41214" y1="45286" x2="39929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3" r="46043" b="48662"/>
          <a:stretch/>
        </p:blipFill>
        <p:spPr bwMode="auto">
          <a:xfrm>
            <a:off x="2220413" y="2013688"/>
            <a:ext cx="1094874" cy="123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tatue 2">
            <a:extLst>
              <a:ext uri="{FF2B5EF4-FFF2-40B4-BE49-F238E27FC236}">
                <a16:creationId xmlns:a16="http://schemas.microsoft.com/office/drawing/2014/main" id="{0E548D4B-2112-4DDF-9766-9FB350D16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74" b="26385" l="84500" r="96500">
                        <a14:foregroundMark x1="89000" y1="3722" x2="89714" y2="3474"/>
                        <a14:foregroundMark x1="90857" y1="26385" x2="90857" y2="26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02" t="1782" r="2009" b="71037"/>
          <a:stretch/>
        </p:blipFill>
        <p:spPr bwMode="auto">
          <a:xfrm>
            <a:off x="1896308" y="3260136"/>
            <a:ext cx="665859" cy="104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380A44F1-E434-42B8-92EE-E79B606F93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3771982" y="2238373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een house 2">
            <a:extLst>
              <a:ext uri="{FF2B5EF4-FFF2-40B4-BE49-F238E27FC236}">
                <a16:creationId xmlns:a16="http://schemas.microsoft.com/office/drawing/2014/main" id="{BCAD52C8-E079-4396-98FF-D4253FE07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" b="47286" l="57429" r="95429">
                        <a14:foregroundMark x1="76071" y1="47357" x2="82643" y2="46214"/>
                        <a14:foregroundMark x1="59143" y1="26714" x2="57429" y2="25857"/>
                        <a14:foregroundMark x1="59143" y1="33857" x2="59143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31" b="48662"/>
          <a:stretch/>
        </p:blipFill>
        <p:spPr bwMode="auto">
          <a:xfrm>
            <a:off x="4018908" y="3151292"/>
            <a:ext cx="1106906" cy="12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3B776093-489A-4223-80A3-211E7E64D1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6389727" y="2105682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lighthouse 2">
            <a:extLst>
              <a:ext uri="{FF2B5EF4-FFF2-40B4-BE49-F238E27FC236}">
                <a16:creationId xmlns:a16="http://schemas.microsoft.com/office/drawing/2014/main" id="{814A65FA-D0B6-4A58-A362-27BE655DC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538" b="95699" l="1500" r="15357">
                        <a14:foregroundMark x1="14857" y1="92556" x2="14857" y2="92556"/>
                        <a14:foregroundMark x1="14214" y1="92804" x2="14214" y2="92804"/>
                        <a14:foregroundMark x1="14214" y1="94210" x2="14214" y2="94210"/>
                        <a14:foregroundMark x1="14643" y1="91481" x2="14643" y2="91481"/>
                        <a14:foregroundMark x1="14643" y1="90157" x2="14643" y2="90157"/>
                        <a14:foregroundMark x1="14643" y1="90405" x2="14643" y2="90405"/>
                        <a14:foregroundMark x1="15357" y1="90405" x2="15357" y2="90405"/>
                        <a14:foregroundMark x1="14857" y1="90984" x2="14857" y2="9073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70" t="57361" r="83974" b="-731"/>
          <a:stretch/>
        </p:blipFill>
        <p:spPr bwMode="auto">
          <a:xfrm>
            <a:off x="6687364" y="2857552"/>
            <a:ext cx="667403" cy="1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smoke" descr="GIF transparent transparente humo - animated GIF on GIFER - by Thorgaginn">
            <a:extLst>
              <a:ext uri="{FF2B5EF4-FFF2-40B4-BE49-F238E27FC236}">
                <a16:creationId xmlns:a16="http://schemas.microsoft.com/office/drawing/2014/main" id="{A8AAF608-DE6D-430A-A12C-1A2D22053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9" t="4296" r="29902" b="1131"/>
          <a:stretch>
            <a:fillRect/>
          </a:stretch>
        </p:blipFill>
        <p:spPr bwMode="auto">
          <a:xfrm>
            <a:off x="4843893" y="1167268"/>
            <a:ext cx="1251284" cy="2152151"/>
          </a:xfrm>
          <a:custGeom>
            <a:avLst/>
            <a:gdLst>
              <a:gd name="connsiteX0" fmla="*/ 0 w 1668379"/>
              <a:gd name="connsiteY0" fmla="*/ 0 h 2869534"/>
              <a:gd name="connsiteX1" fmla="*/ 1668379 w 1668379"/>
              <a:gd name="connsiteY1" fmla="*/ 0 h 2869534"/>
              <a:gd name="connsiteX2" fmla="*/ 1668379 w 1668379"/>
              <a:gd name="connsiteY2" fmla="*/ 2869534 h 2869534"/>
              <a:gd name="connsiteX3" fmla="*/ 0 w 1668379"/>
              <a:gd name="connsiteY3" fmla="*/ 2869534 h 286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79" h="2869534">
                <a:moveTo>
                  <a:pt x="0" y="0"/>
                </a:moveTo>
                <a:lnTo>
                  <a:pt x="1668379" y="0"/>
                </a:lnTo>
                <a:lnTo>
                  <a:pt x="1668379" y="2869534"/>
                </a:lnTo>
                <a:lnTo>
                  <a:pt x="0" y="28695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tone 2">
            <a:extLst>
              <a:ext uri="{FF2B5EF4-FFF2-40B4-BE49-F238E27FC236}">
                <a16:creationId xmlns:a16="http://schemas.microsoft.com/office/drawing/2014/main" id="{FA0F8A13-6B6D-4AFA-A415-B93B5D0F4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319" b="96258" l="39775" r="6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17" t="62577" r="28198"/>
          <a:stretch/>
        </p:blipFill>
        <p:spPr bwMode="auto">
          <a:xfrm>
            <a:off x="5019919" y="2475588"/>
            <a:ext cx="991640" cy="10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urple tree 2">
            <a:extLst>
              <a:ext uri="{FF2B5EF4-FFF2-40B4-BE49-F238E27FC236}">
                <a16:creationId xmlns:a16="http://schemas.microsoft.com/office/drawing/2014/main" id="{00A68C89-1BD9-4000-BE35-861D190F3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108" b="56328" l="15857" r="37643">
                        <a14:foregroundMark x1="26714" y1="56410" x2="26714" y2="56410"/>
                        <a14:foregroundMark x1="15857" y1="37883" x2="15857" y2="37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26920" r="59521" b="40647"/>
          <a:stretch/>
        </p:blipFill>
        <p:spPr bwMode="auto">
          <a:xfrm>
            <a:off x="6025997" y="228601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i">
            <a:extLst>
              <a:ext uri="{FF2B5EF4-FFF2-40B4-BE49-F238E27FC236}">
                <a16:creationId xmlns:a16="http://schemas.microsoft.com/office/drawing/2014/main" id="{EB5ACACE-B066-47CB-8206-18C69FCE995E}"/>
              </a:ext>
            </a:extLst>
          </p:cNvPr>
          <p:cNvSpPr/>
          <p:nvPr/>
        </p:nvSpPr>
        <p:spPr>
          <a:xfrm>
            <a:off x="1856397" y="1719777"/>
            <a:ext cx="5183431" cy="1927413"/>
          </a:xfrm>
          <a:prstGeom prst="roundRect">
            <a:avLst/>
          </a:prstGeom>
          <a:solidFill>
            <a:schemeClr val="accent4">
              <a:alpha val="54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E31277"/>
                </a:solidFill>
                <a:latin typeface="UTM Alberta Heavy" panose="02040603050506020204" pitchFamily="18" charset="0"/>
              </a:rPr>
              <a:t>Done! Press “BACK” to return MAIN SECTION.</a:t>
            </a:r>
          </a:p>
        </p:txBody>
      </p:sp>
      <p:pic>
        <p:nvPicPr>
          <p:cNvPr id="4" name="back" descr="Game Button Back Switch Icon, Game Icons, Button Icons, Back Icons PNG  Transparent Clipart Image and PSD File for Free Download | Button game,  Game icon, Cartoon clip art">
            <a:hlinkClick r:id="rId22" action="ppaction://hlinksldjump"/>
            <a:extLst>
              <a:ext uri="{FF2B5EF4-FFF2-40B4-BE49-F238E27FC236}">
                <a16:creationId xmlns:a16="http://schemas.microsoft.com/office/drawing/2014/main" id="{2C535CDD-616B-45FE-BD20-C6A59CAEE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33438" y1="38438" x2="50938" y2="44063"/>
                        <a14:foregroundMark x1="62813" y1="65625" x2="64063" y2="64375"/>
                        <a14:foregroundMark x1="63125" y1="61250" x2="63125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6" t="22434" r="20377" b="19281"/>
          <a:stretch/>
        </p:blipFill>
        <p:spPr bwMode="auto">
          <a:xfrm>
            <a:off x="3836503" y="3154203"/>
            <a:ext cx="1225640" cy="12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ute gif">
            <a:extLst>
              <a:ext uri="{FF2B5EF4-FFF2-40B4-BE49-F238E27FC236}">
                <a16:creationId xmlns:a16="http://schemas.microsoft.com/office/drawing/2014/main" id="{882D3CAF-7A57-4BD6-91B7-D1EF101E6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0290">
            <a:off x="4793640" y="4250843"/>
            <a:ext cx="1217399" cy="11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0093 L 0.00169 0.00093 C 0.00651 0.00162 0.01133 0.00324 0.01615 0.00278 C 0.01823 0.00255 0.01992 0.00024 0.02174 -0.00115 C 0.025 -0.0037 0.02826 -0.00671 0.03073 -0.01111 C 0.03203 -0.01342 0.03281 -0.01666 0.03411 -0.01898 C 0.03581 -0.02199 0.03789 -0.0243 0.03971 -0.02708 C 0.0401 -0.03171 0.04089 -0.03634 0.04089 -0.04097 C 0.04089 -0.04861 0.03932 -0.04884 0.0375 -0.05486 C 0.03581 -0.06018 0.03529 -0.06666 0.03294 -0.07083 C 0.03112 -0.07407 0.02943 -0.07754 0.02734 -0.08078 C 0.02643 -0.0824 0.02513 -0.08333 0.02409 -0.08472 C 0.02057 -0.08935 0.01732 -0.09398 0.01393 -0.09861 C 0.0125 -0.10069 0.01107 -0.10301 0.00951 -0.10463 C 0.00924 -0.10486 0.00169 -0.11273 0.00052 -0.11458 C -0.00221 -0.11898 -0.00417 -0.12523 -0.00729 -0.12847 C -0.0237 -0.14514 -0.00547 -0.12754 -0.02747 -0.14444 C -0.02865 -0.14537 -0.02969 -0.14722 -0.03086 -0.14838 C -0.0319 -0.1493 -0.03307 -0.14976 -0.03424 -0.15046 C -0.04701 -0.15717 -0.03776 -0.15185 -0.04544 -0.15625 C -0.05026 -0.15578 -0.05508 -0.15555 -0.0599 -0.15439 C -0.06432 -0.15347 -0.06432 -0.15 -0.06784 -0.14444 C -0.06953 -0.14166 -0.07148 -0.13889 -0.07344 -0.13657 C -0.07669 -0.1324 -0.08346 -0.12453 -0.08346 -0.12453 C -0.08828 -0.11157 -0.08229 -0.12523 -0.09128 -0.11458 C -0.0931 -0.1125 -0.09427 -0.10926 -0.0957 -0.10671 C -0.09544 -0.10139 -0.09518 -0.09606 -0.09466 -0.09074 C -0.0944 -0.08796 -0.09401 -0.08541 -0.09349 -0.08264 C -0.09219 -0.07407 -0.09023 -0.06689 -0.08568 -0.06088 C -0.08112 -0.05486 -0.075 -0.04722 -0.07227 -0.03889 C -0.07109 -0.03564 -0.07005 -0.03217 -0.06888 -0.02893 C -0.06784 -0.02615 -0.06654 -0.02384 -0.06549 -0.02106 C -0.06471 -0.01851 -0.06419 -0.01574 -0.06328 -0.01296 C -0.06263 -0.01088 -0.06185 -0.00902 -0.06107 -0.00717 C -0.06094 -0.00601 -0.05951 0.0051 -0.05885 0.00695 C -0.05638 0.01343 -0.05521 0.01227 -0.05208 0.0169 C -0.05091 0.01852 -0.04987 0.02084 -0.0487 0.02269 C -0.04674 0.03334 -0.04896 0.02477 -0.04427 0.03473 C -0.04336 0.03658 -0.04323 0.03936 -0.04206 0.04074 C -0.03672 0.04653 -0.02526 0.04607 -0.0207 0.04676 C -0.01354 0.04514 -0.00378 0.04815 0.00169 0.03681 C 0.00286 0.03403 0.00273 0.03149 0.00273 0.02871 L -0.00625 0.00486 " pathEditMode="relative" ptsTypes="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35 -0.18564 L -0.17135 -0.18564 C -0.16771 -0.18773 -0.16393 -0.18981 -0.16029 -0.19166 C -0.15833 -0.19259 -0.15625 -0.19213 -0.15469 -0.19375 C -0.15352 -0.1949 -0.15352 -0.19838 -0.15234 -0.19976 C -0.15078 -0.20185 -0.14857 -0.20185 -0.14674 -0.2037 C -0.14518 -0.20532 -0.14388 -0.20787 -0.14232 -0.20972 C -0.13802 -0.21412 -0.1345 -0.21643 -0.12995 -0.21944 C -0.12474 -0.21898 -0.11953 -0.21851 -0.11432 -0.21759 C -0.11276 -0.21736 -0.11107 -0.21713 -0.1099 -0.2155 C -0.10729 -0.21226 -0.10534 -0.20763 -0.10312 -0.2037 C -0.09974 -0.19768 -0.09909 -0.19537 -0.09414 -0.19166 C -0.09089 -0.18912 -0.0875 -0.18773 -0.08411 -0.18564 C -0.07148 -0.15601 -0.08906 -0.19675 -0.07734 -0.17175 C -0.07656 -0.1699 -0.07617 -0.16736 -0.07513 -0.16574 C -0.072 -0.16134 -0.06875 -0.15717 -0.0651 -0.15393 C -0.06354 -0.15254 -0.06224 -0.15069 -0.06068 -0.15 C -0.05846 -0.14884 -0.05612 -0.14884 -0.05391 -0.14791 C -0.04349 -0.14421 -0.05456 -0.14768 -0.04609 -0.14398 C -0.03594 -0.13958 -0.04492 -0.14513 -0.0349 -0.13796 C -0.03307 -0.13472 -0.03151 -0.13055 -0.0293 -0.128 C -0.02799 -0.12662 -0.02604 -0.12777 -0.02474 -0.12615 C -0.02292 -0.12361 -0.02187 -0.11921 -0.02031 -0.1162 C -0.01927 -0.11388 -0.01797 -0.11226 -0.01693 -0.11018 C -0.01523 -0.10648 -0.01172 -0.09745 -0.00911 -0.09421 C -0.00599 -0.09027 -0.00378 -0.08981 -0.00013 -0.08819 C 0.00938 -0.07685 -0.00273 -0.0905 0.00651 -0.0824 C 0.00768 -0.08125 0.00872 -0.07939 0.0099 -0.07824 C 0.01172 -0.07662 0.01367 -0.07569 0.0155 -0.0743 C 0.01667 -0.07245 0.01797 -0.0706 0.01888 -0.06828 C 0.01979 -0.06597 0.02005 -0.06273 0.02109 -0.06041 C 0.02227 -0.05787 0.02409 -0.05625 0.02552 -0.05439 C 0.02773 -0.05162 0.03008 -0.04907 0.03229 -0.04652 C 0.03333 -0.04513 0.03438 -0.04328 0.03568 -0.04259 L 0.03893 -0.0405 C 0.03971 -0.03842 0.04023 -0.03634 0.04128 -0.03449 C 0.04388 -0.02963 0.04622 -0.02847 0.04909 -0.02453 C 0.0513 -0.02152 0.05352 -0.01782 0.05573 -0.01458 C 0.05833 -0.01111 0.0612 -0.00833 0.06367 -0.00463 C 0.06602 -0.00115 0.07031 0.00718 0.07031 0.00718 C 0.07474 0.02709 0.07305 0.01551 0.07148 0.05093 C 0.07122 0.05556 0.07148 0.06065 0.07031 0.06482 C 0.06823 0.07246 0.06393 0.08241 0.05911 0.08681 C 0.05807 0.08774 0.0569 0.0882 0.05573 0.08889 C 0.05443 0.08866 0.04154 0.08727 0.03789 0.08473 C 0.0224 0.07454 0.04818 0.08681 0.03008 0.07894 C 0.02813 0.07686 0.0263 0.07477 0.02448 0.07292 C 0.02305 0.07153 0.02122 0.07084 0.01992 0.06899 C 0.01849 0.06667 0.0181 0.06297 0.01667 0.06088 C 0.01576 0.0595 0.01432 0.05996 0.01328 0.05903 C 0.00547 0.05209 0.01471 0.05718 0.00547 0.05301 C -0.00182 0.05556 -0.00599 0.05348 0.00208 0.07686 C 0.00326 0.08033 0.00651 0.0794 0.00872 0.08079 C 0.01641 0.08542 0.00716 0.08033 0.01992 0.08473 C 0.02292 0.08588 0.02891 0.08889 0.02891 0.08889 C 0.03229 0.0875 0.0362 0.08704 0.03893 0.08287 C 0.0401 0.08125 0.04349 0.07176 0.04453 0.06899 C 0.04622 0.05718 0.04466 0.06389 0.04909 0.05301 C 0.04987 0.05093 0.05013 0.04838 0.0513 0.047 C 0.05326 0.04468 0.05573 0.04445 0.05807 0.04306 C 0.0599 0.04028 0.06198 0.0382 0.06367 0.03496 C 0.0651 0.03218 0.06576 0.02825 0.06693 0.02524 C 0.0707 0.01505 0.07044 0.01875 0.0737 0.00718 C 0.07422 0.00533 0.07448 0.00325 0.07487 0.00116 C 0.07409 -0.00208 0.0737 -0.00578 0.07253 -0.00879 C 0.06953 -0.01689 0.06693 -0.01736 0.0625 -0.02268 C 0.04766 -0.04074 0.05547 -0.03611 0.0457 -0.0405 C 0.04206 -0.0449 0.03294 -0.05578 0.03112 -0.05648 L 0.02552 -0.05833 C 0.02448 -0.06041 0.02305 -0.06203 0.02227 -0.06435 C 0.02109 -0.06736 0.0207 -0.07569 0.01992 -0.07824 C 0.01979 -0.07893 0.01927 -0.07824 0.01888 -0.07824 " pathEditMode="relative" ptsTypes="AAAAAAAAAAAAAAAAAAAAAAAAAAAAAAAAAAAAAAAAAAAAAAAAAAAAAAAAAAAAAAAAAAAAAAAA">
                                      <p:cBhvr>
                                        <p:cTn id="8" dur="2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9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6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3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53" presetClass="entr" presetSubtype="16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7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grpId="8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52" y="-19626"/>
            <a:ext cx="9157351" cy="5163126"/>
          </a:xfrm>
          <a:prstGeom prst="rect">
            <a:avLst/>
          </a:prstGeom>
        </p:spPr>
      </p:pic>
      <p:pic>
        <p:nvPicPr>
          <p:cNvPr id="14" name="L1">
            <a:extLst>
              <a:ext uri="{FF2B5EF4-FFF2-40B4-BE49-F238E27FC236}">
                <a16:creationId xmlns:a16="http://schemas.microsoft.com/office/drawing/2014/main" id="{375E0F30-7A00-48BB-832B-8D18EB877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2093412" y="1192404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8201AD-FF6D-4CCD-98F0-354E3A529944}"/>
              </a:ext>
            </a:extLst>
          </p:cNvPr>
          <p:cNvSpPr/>
          <p:nvPr/>
        </p:nvSpPr>
        <p:spPr>
          <a:xfrm>
            <a:off x="111135" y="3205324"/>
            <a:ext cx="1841324" cy="1820940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9CC4F0-EA1D-42DD-BAB5-F2803866B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4" t="51653" r="21470" b="29702"/>
          <a:stretch/>
        </p:blipFill>
        <p:spPr bwMode="auto">
          <a:xfrm>
            <a:off x="8081494" y="19342"/>
            <a:ext cx="1062506" cy="67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sense emberlab Studiokun victorior">
            <a:extLst>
              <a:ext uri="{FF2B5EF4-FFF2-40B4-BE49-F238E27FC236}">
                <a16:creationId xmlns:a16="http://schemas.microsoft.com/office/drawing/2014/main" id="{A9DC24E0-F3D9-48D0-97CA-C5DFB94A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9" y="2974957"/>
            <a:ext cx="1460253" cy="216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ic stick, fairy , fee , fantasy , gif , zauberstab , magic , stick ,  star , etoiles - PicMix">
            <a:extLst>
              <a:ext uri="{FF2B5EF4-FFF2-40B4-BE49-F238E27FC236}">
                <a16:creationId xmlns:a16="http://schemas.microsoft.com/office/drawing/2014/main" id="{9ACA6EF3-C349-43F6-86CE-731D7F97A0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2321">
            <a:off x="-158728" y="3425724"/>
            <a:ext cx="1480444" cy="14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1">
            <a:extLst>
              <a:ext uri="{FF2B5EF4-FFF2-40B4-BE49-F238E27FC236}">
                <a16:creationId xmlns:a16="http://schemas.microsoft.com/office/drawing/2014/main" id="{58B592E0-5A09-49BA-8BFE-7C27032250A3}"/>
              </a:ext>
            </a:extLst>
          </p:cNvPr>
          <p:cNvGrpSpPr/>
          <p:nvPr/>
        </p:nvGrpSpPr>
        <p:grpSpPr>
          <a:xfrm>
            <a:off x="7388336" y="1065805"/>
            <a:ext cx="693158" cy="608834"/>
            <a:chOff x="11267790" y="-1082752"/>
            <a:chExt cx="924210" cy="811779"/>
          </a:xfrm>
        </p:grpSpPr>
        <p:pic>
          <p:nvPicPr>
            <p:cNvPr id="1034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67DAD958-1A8A-4A91-83BC-C537B39F4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hlinkClick r:id="rId12" action="ppaction://hlinksldjump"/>
              <a:extLst>
                <a:ext uri="{FF2B5EF4-FFF2-40B4-BE49-F238E27FC236}">
                  <a16:creationId xmlns:a16="http://schemas.microsoft.com/office/drawing/2014/main" id="{8C88BBA9-DC66-4CC5-822F-71F2A8BFF2D3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1</a:t>
              </a:r>
            </a:p>
          </p:txBody>
        </p:sp>
      </p:grpSp>
      <p:pic>
        <p:nvPicPr>
          <p:cNvPr id="22" name="L2">
            <a:extLst>
              <a:ext uri="{FF2B5EF4-FFF2-40B4-BE49-F238E27FC236}">
                <a16:creationId xmlns:a16="http://schemas.microsoft.com/office/drawing/2014/main" id="{D83FC0E2-5029-4733-8B4C-C38533B80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3379841" y="1192404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L3">
            <a:extLst>
              <a:ext uri="{FF2B5EF4-FFF2-40B4-BE49-F238E27FC236}">
                <a16:creationId xmlns:a16="http://schemas.microsoft.com/office/drawing/2014/main" id="{9D5E4C4D-FA58-49BA-B94B-1F86CCA73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4572000" y="1192404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L4">
            <a:extLst>
              <a:ext uri="{FF2B5EF4-FFF2-40B4-BE49-F238E27FC236}">
                <a16:creationId xmlns:a16="http://schemas.microsoft.com/office/drawing/2014/main" id="{7DD03956-AB22-4801-83B6-C175E173D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5773410" y="1192404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L5">
            <a:extLst>
              <a:ext uri="{FF2B5EF4-FFF2-40B4-BE49-F238E27FC236}">
                <a16:creationId xmlns:a16="http://schemas.microsoft.com/office/drawing/2014/main" id="{AABF9687-6B8F-4863-971E-9BAE06C883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2093412" y="2571751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L6">
            <a:extLst>
              <a:ext uri="{FF2B5EF4-FFF2-40B4-BE49-F238E27FC236}">
                <a16:creationId xmlns:a16="http://schemas.microsoft.com/office/drawing/2014/main" id="{4F89ECFC-49C6-414F-A73C-43DFDA64E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3379841" y="2571751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L7">
            <a:extLst>
              <a:ext uri="{FF2B5EF4-FFF2-40B4-BE49-F238E27FC236}">
                <a16:creationId xmlns:a16="http://schemas.microsoft.com/office/drawing/2014/main" id="{E0D5A7E2-6532-44A1-AEF6-8D0905590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4572000" y="2571751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L8">
            <a:extLst>
              <a:ext uri="{FF2B5EF4-FFF2-40B4-BE49-F238E27FC236}">
                <a16:creationId xmlns:a16="http://schemas.microsoft.com/office/drawing/2014/main" id="{FB78364F-ACD8-46B5-800F-BBD7A002D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4" r="86914" b="73050"/>
          <a:stretch/>
        </p:blipFill>
        <p:spPr bwMode="auto">
          <a:xfrm>
            <a:off x="5773410" y="2571751"/>
            <a:ext cx="1344106" cy="14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2">
            <a:extLst>
              <a:ext uri="{FF2B5EF4-FFF2-40B4-BE49-F238E27FC236}">
                <a16:creationId xmlns:a16="http://schemas.microsoft.com/office/drawing/2014/main" id="{EE4C4451-F111-4ACB-8FC7-276BD0B34F87}"/>
              </a:ext>
            </a:extLst>
          </p:cNvPr>
          <p:cNvGrpSpPr/>
          <p:nvPr/>
        </p:nvGrpSpPr>
        <p:grpSpPr>
          <a:xfrm>
            <a:off x="7388336" y="1874217"/>
            <a:ext cx="693158" cy="608834"/>
            <a:chOff x="11267790" y="-1082752"/>
            <a:chExt cx="924210" cy="811779"/>
          </a:xfrm>
        </p:grpSpPr>
        <p:pic>
          <p:nvPicPr>
            <p:cNvPr id="32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FF8373A7-DC63-42CA-B2F7-05E5CB58D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9EB674-1686-4020-B74D-F752BB18072D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2</a:t>
              </a:r>
            </a:p>
          </p:txBody>
        </p:sp>
      </p:grpSp>
      <p:grpSp>
        <p:nvGrpSpPr>
          <p:cNvPr id="35" name="3">
            <a:extLst>
              <a:ext uri="{FF2B5EF4-FFF2-40B4-BE49-F238E27FC236}">
                <a16:creationId xmlns:a16="http://schemas.microsoft.com/office/drawing/2014/main" id="{0CE23F70-8AA6-46CB-9CD9-B2A3C015BA50}"/>
              </a:ext>
            </a:extLst>
          </p:cNvPr>
          <p:cNvGrpSpPr/>
          <p:nvPr/>
        </p:nvGrpSpPr>
        <p:grpSpPr>
          <a:xfrm>
            <a:off x="7388336" y="2633614"/>
            <a:ext cx="693158" cy="608834"/>
            <a:chOff x="11267790" y="-1082752"/>
            <a:chExt cx="924210" cy="811779"/>
          </a:xfrm>
        </p:grpSpPr>
        <p:pic>
          <p:nvPicPr>
            <p:cNvPr id="36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05DE6FED-B176-4751-9C9E-CAC0B69F4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hlinkClick r:id="rId14" action="ppaction://hlinksldjump"/>
              <a:extLst>
                <a:ext uri="{FF2B5EF4-FFF2-40B4-BE49-F238E27FC236}">
                  <a16:creationId xmlns:a16="http://schemas.microsoft.com/office/drawing/2014/main" id="{ECCD5B90-6B9F-4672-865A-8BFCC6A6E53D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3</a:t>
              </a:r>
            </a:p>
          </p:txBody>
        </p:sp>
      </p:grpSp>
      <p:grpSp>
        <p:nvGrpSpPr>
          <p:cNvPr id="38" name="4">
            <a:extLst>
              <a:ext uri="{FF2B5EF4-FFF2-40B4-BE49-F238E27FC236}">
                <a16:creationId xmlns:a16="http://schemas.microsoft.com/office/drawing/2014/main" id="{47D27487-70E8-4441-8FA8-9AF30C30EEFA}"/>
              </a:ext>
            </a:extLst>
          </p:cNvPr>
          <p:cNvGrpSpPr/>
          <p:nvPr/>
        </p:nvGrpSpPr>
        <p:grpSpPr>
          <a:xfrm>
            <a:off x="7388336" y="3418261"/>
            <a:ext cx="693158" cy="608834"/>
            <a:chOff x="11267790" y="-1082752"/>
            <a:chExt cx="924210" cy="811779"/>
          </a:xfrm>
        </p:grpSpPr>
        <p:pic>
          <p:nvPicPr>
            <p:cNvPr id="39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661510B3-F15C-4B36-9F62-DFED65F13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>
              <a:hlinkClick r:id="rId15" action="ppaction://hlinksldjump"/>
              <a:extLst>
                <a:ext uri="{FF2B5EF4-FFF2-40B4-BE49-F238E27FC236}">
                  <a16:creationId xmlns:a16="http://schemas.microsoft.com/office/drawing/2014/main" id="{E238B4BC-99CF-4607-ACB0-495D7A9CA24D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4</a:t>
              </a:r>
            </a:p>
          </p:txBody>
        </p:sp>
      </p:grpSp>
      <p:grpSp>
        <p:nvGrpSpPr>
          <p:cNvPr id="41" name="5">
            <a:extLst>
              <a:ext uri="{FF2B5EF4-FFF2-40B4-BE49-F238E27FC236}">
                <a16:creationId xmlns:a16="http://schemas.microsoft.com/office/drawing/2014/main" id="{DE131B38-E769-408D-8264-55A0B01A8A49}"/>
              </a:ext>
            </a:extLst>
          </p:cNvPr>
          <p:cNvGrpSpPr/>
          <p:nvPr/>
        </p:nvGrpSpPr>
        <p:grpSpPr>
          <a:xfrm>
            <a:off x="8176275" y="1065805"/>
            <a:ext cx="693158" cy="608834"/>
            <a:chOff x="11267790" y="-1082752"/>
            <a:chExt cx="924210" cy="811779"/>
          </a:xfrm>
        </p:grpSpPr>
        <p:pic>
          <p:nvPicPr>
            <p:cNvPr id="42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2219B9FF-D2FC-407E-A57E-F93DEF229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>
              <a:hlinkClick r:id="rId16" action="ppaction://hlinksldjump"/>
              <a:extLst>
                <a:ext uri="{FF2B5EF4-FFF2-40B4-BE49-F238E27FC236}">
                  <a16:creationId xmlns:a16="http://schemas.microsoft.com/office/drawing/2014/main" id="{E10AB283-12CF-4272-B3FE-C362F003AFAB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5</a:t>
              </a:r>
            </a:p>
          </p:txBody>
        </p:sp>
      </p:grpSp>
      <p:grpSp>
        <p:nvGrpSpPr>
          <p:cNvPr id="44" name="6">
            <a:extLst>
              <a:ext uri="{FF2B5EF4-FFF2-40B4-BE49-F238E27FC236}">
                <a16:creationId xmlns:a16="http://schemas.microsoft.com/office/drawing/2014/main" id="{3F940A8B-F6A1-4210-8838-CEE2EF9D5F65}"/>
              </a:ext>
            </a:extLst>
          </p:cNvPr>
          <p:cNvGrpSpPr/>
          <p:nvPr/>
        </p:nvGrpSpPr>
        <p:grpSpPr>
          <a:xfrm>
            <a:off x="8176275" y="1874217"/>
            <a:ext cx="693158" cy="608834"/>
            <a:chOff x="11267790" y="-1082752"/>
            <a:chExt cx="924210" cy="811779"/>
          </a:xfrm>
        </p:grpSpPr>
        <p:pic>
          <p:nvPicPr>
            <p:cNvPr id="45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59D4DF7D-7646-4851-B101-7964C9C60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>
              <a:hlinkClick r:id="rId17" action="ppaction://hlinksldjump"/>
              <a:extLst>
                <a:ext uri="{FF2B5EF4-FFF2-40B4-BE49-F238E27FC236}">
                  <a16:creationId xmlns:a16="http://schemas.microsoft.com/office/drawing/2014/main" id="{D95C4F34-E84A-40DC-862B-7832758ACF36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6</a:t>
              </a:r>
            </a:p>
          </p:txBody>
        </p:sp>
      </p:grpSp>
      <p:grpSp>
        <p:nvGrpSpPr>
          <p:cNvPr id="47" name="7">
            <a:extLst>
              <a:ext uri="{FF2B5EF4-FFF2-40B4-BE49-F238E27FC236}">
                <a16:creationId xmlns:a16="http://schemas.microsoft.com/office/drawing/2014/main" id="{9D6D8379-799B-43E6-BB83-E319C98E0FA7}"/>
              </a:ext>
            </a:extLst>
          </p:cNvPr>
          <p:cNvGrpSpPr/>
          <p:nvPr/>
        </p:nvGrpSpPr>
        <p:grpSpPr>
          <a:xfrm>
            <a:off x="8176275" y="2633614"/>
            <a:ext cx="693158" cy="608834"/>
            <a:chOff x="11267790" y="-1082752"/>
            <a:chExt cx="924210" cy="811779"/>
          </a:xfrm>
        </p:grpSpPr>
        <p:pic>
          <p:nvPicPr>
            <p:cNvPr id="48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23482A0D-90C5-46BE-86DE-7412225E5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Oval 48">
              <a:hlinkClick r:id="rId18" action="ppaction://hlinksldjump"/>
              <a:extLst>
                <a:ext uri="{FF2B5EF4-FFF2-40B4-BE49-F238E27FC236}">
                  <a16:creationId xmlns:a16="http://schemas.microsoft.com/office/drawing/2014/main" id="{6E23A62A-32D5-4D09-AF68-DDB3AB591437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7</a:t>
              </a:r>
            </a:p>
          </p:txBody>
        </p:sp>
      </p:grpSp>
      <p:grpSp>
        <p:nvGrpSpPr>
          <p:cNvPr id="50" name="8">
            <a:extLst>
              <a:ext uri="{FF2B5EF4-FFF2-40B4-BE49-F238E27FC236}">
                <a16:creationId xmlns:a16="http://schemas.microsoft.com/office/drawing/2014/main" id="{F488151B-F5D8-4630-9A34-8EBEC3356DB4}"/>
              </a:ext>
            </a:extLst>
          </p:cNvPr>
          <p:cNvGrpSpPr/>
          <p:nvPr/>
        </p:nvGrpSpPr>
        <p:grpSpPr>
          <a:xfrm>
            <a:off x="8176275" y="3418261"/>
            <a:ext cx="693158" cy="608834"/>
            <a:chOff x="11267790" y="-1082752"/>
            <a:chExt cx="924210" cy="811779"/>
          </a:xfrm>
        </p:grpSpPr>
        <p:pic>
          <p:nvPicPr>
            <p:cNvPr id="51" name="Picture 10" descr="Image Library Image Chest S Treasure Detail Png Runescape - Runescape Key  Clipart (#332350) - PinClipart">
              <a:extLst>
                <a:ext uri="{FF2B5EF4-FFF2-40B4-BE49-F238E27FC236}">
                  <a16:creationId xmlns:a16="http://schemas.microsoft.com/office/drawing/2014/main" id="{6B36C3A5-799C-4F08-9663-A78DF7F1B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790" y="-1082752"/>
              <a:ext cx="718210" cy="73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Oval 51">
              <a:hlinkClick r:id="rId19" action="ppaction://hlinksldjump"/>
              <a:extLst>
                <a:ext uri="{FF2B5EF4-FFF2-40B4-BE49-F238E27FC236}">
                  <a16:creationId xmlns:a16="http://schemas.microsoft.com/office/drawing/2014/main" id="{DFEC05BA-7A84-4D69-A94A-BF7CFF0BD408}"/>
                </a:ext>
              </a:extLst>
            </p:cNvPr>
            <p:cNvSpPr/>
            <p:nvPr/>
          </p:nvSpPr>
          <p:spPr>
            <a:xfrm>
              <a:off x="11686000" y="-761699"/>
              <a:ext cx="506000" cy="49072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474BDF3A-91BB-4480-A41B-BACCA4DCE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26920" r="59521" b="40647"/>
          <a:stretch/>
        </p:blipFill>
        <p:spPr bwMode="auto">
          <a:xfrm>
            <a:off x="2176681" y="1366217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smoke" descr="FAQ's | EZISAN | Dry Hand Sanitising Nano Fog">
            <a:extLst>
              <a:ext uri="{FF2B5EF4-FFF2-40B4-BE49-F238E27FC236}">
                <a16:creationId xmlns:a16="http://schemas.microsoft.com/office/drawing/2014/main" id="{351CFF12-76BB-4962-8065-E5B6589B8D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50" y="1126849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62FF8C9F-3991-439E-8D44-1BE43C09B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" b="4382"/>
          <a:stretch/>
        </p:blipFill>
        <p:spPr bwMode="auto">
          <a:xfrm>
            <a:off x="3520787" y="1223776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smoke" descr="FAQ's | EZISAN | Dry Hand Sanitising Nano Fog">
            <a:extLst>
              <a:ext uri="{FF2B5EF4-FFF2-40B4-BE49-F238E27FC236}">
                <a16:creationId xmlns:a16="http://schemas.microsoft.com/office/drawing/2014/main" id="{9DC647B1-A8A7-4438-8848-ED1AC31CE1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20" y="1109132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Image Library Image Chest S Treasure Detail Png Runescape - Runescape Key  Clipart (#332350) - PinClipart">
            <a:hlinkClick r:id="rId13" action="ppaction://hlinksldjump"/>
            <a:extLst>
              <a:ext uri="{FF2B5EF4-FFF2-40B4-BE49-F238E27FC236}">
                <a16:creationId xmlns:a16="http://schemas.microsoft.com/office/drawing/2014/main" id="{5D5F2C03-798B-4ED4-A38B-76B5B7CB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10" y="1749083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810BC32D-B0CE-4F32-8436-FE2E9F50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b="5138"/>
          <a:stretch/>
        </p:blipFill>
        <p:spPr bwMode="auto">
          <a:xfrm>
            <a:off x="4710489" y="1237819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smoke" descr="FAQ's | EZISAN | Dry Hand Sanitising Nano Fog">
            <a:extLst>
              <a:ext uri="{FF2B5EF4-FFF2-40B4-BE49-F238E27FC236}">
                <a16:creationId xmlns:a16="http://schemas.microsoft.com/office/drawing/2014/main" id="{AE4057B1-E533-445D-9565-D32481456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78" y="1102588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Image Library Image Chest S Treasure Detail Png Runescape - Runescape Key  Clipart (#332350) - PinClipart">
            <a:extLst>
              <a:ext uri="{FF2B5EF4-FFF2-40B4-BE49-F238E27FC236}">
                <a16:creationId xmlns:a16="http://schemas.microsoft.com/office/drawing/2014/main" id="{1D1D31E6-56D0-4049-B1E8-1A82183D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50" y="2504380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081C8364-D4F8-45A8-98E6-1AED7393E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" b="4484"/>
          <a:stretch/>
        </p:blipFill>
        <p:spPr bwMode="auto">
          <a:xfrm>
            <a:off x="5979118" y="1237819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smoke" descr="FAQ's | EZISAN | Dry Hand Sanitising Nano Fog">
            <a:extLst>
              <a:ext uri="{FF2B5EF4-FFF2-40B4-BE49-F238E27FC236}">
                <a16:creationId xmlns:a16="http://schemas.microsoft.com/office/drawing/2014/main" id="{FB31FC0F-2AA8-4882-9A51-F31D4C985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28" y="1008923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Image Library Image Chest S Treasure Detail Png Runescape - Runescape Key  Clipart (#332350) - PinClipart">
            <a:extLst>
              <a:ext uri="{FF2B5EF4-FFF2-40B4-BE49-F238E27FC236}">
                <a16:creationId xmlns:a16="http://schemas.microsoft.com/office/drawing/2014/main" id="{D02DC3A3-94D5-414F-B31B-23974E05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50" y="3193605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>
            <a:extLst>
              <a:ext uri="{FF2B5EF4-FFF2-40B4-BE49-F238E27FC236}">
                <a16:creationId xmlns:a16="http://schemas.microsoft.com/office/drawing/2014/main" id="{D87D0FD2-F3D0-4E8F-9757-D53BF78E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" b="1473"/>
          <a:stretch/>
        </p:blipFill>
        <p:spPr bwMode="auto">
          <a:xfrm>
            <a:off x="2154778" y="2720767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smoke" descr="FAQ's | EZISAN | Dry Hand Sanitising Nano Fog">
            <a:extLst>
              <a:ext uri="{FF2B5EF4-FFF2-40B4-BE49-F238E27FC236}">
                <a16:creationId xmlns:a16="http://schemas.microsoft.com/office/drawing/2014/main" id="{EECA9AE9-39CD-4E76-A5ED-56350A9BE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22" y="2517189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Image Library Image Chest S Treasure Detail Png Runescape - Runescape Key  Clipart (#332350) - PinClipart">
            <a:extLst>
              <a:ext uri="{FF2B5EF4-FFF2-40B4-BE49-F238E27FC236}">
                <a16:creationId xmlns:a16="http://schemas.microsoft.com/office/drawing/2014/main" id="{09BBCB95-226B-43F9-9CEA-500626DBB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07" y="819005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283FC9C6-25AA-4172-AAC6-368444D2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0" b="17510"/>
          <a:stretch/>
        </p:blipFill>
        <p:spPr bwMode="auto">
          <a:xfrm>
            <a:off x="3584628" y="2750651"/>
            <a:ext cx="1085806" cy="111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smoke" descr="FAQ's | EZISAN | Dry Hand Sanitising Nano Fog">
            <a:extLst>
              <a:ext uri="{FF2B5EF4-FFF2-40B4-BE49-F238E27FC236}">
                <a16:creationId xmlns:a16="http://schemas.microsoft.com/office/drawing/2014/main" id="{FAEE87A7-7595-42DB-8246-74C11E268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47" y="2530971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0" descr="Image Library Image Chest S Treasure Detail Png Runescape - Runescape Key  Clipart (#332350) - PinClipart">
            <a:extLst>
              <a:ext uri="{FF2B5EF4-FFF2-40B4-BE49-F238E27FC236}">
                <a16:creationId xmlns:a16="http://schemas.microsoft.com/office/drawing/2014/main" id="{BF23AD8F-3502-454C-96D9-96F79A17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64" y="1624007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FCE30E01-162C-4523-8283-10BCBB530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" b="3597"/>
          <a:stretch/>
        </p:blipFill>
        <p:spPr bwMode="auto">
          <a:xfrm>
            <a:off x="4682638" y="3028749"/>
            <a:ext cx="1185788" cy="12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smoke" descr="FAQ's | EZISAN | Dry Hand Sanitising Nano Fog">
            <a:extLst>
              <a:ext uri="{FF2B5EF4-FFF2-40B4-BE49-F238E27FC236}">
                <a16:creationId xmlns:a16="http://schemas.microsoft.com/office/drawing/2014/main" id="{5F31955F-D4CF-4F93-AA54-B6FF340EB6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02" y="2517189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 descr="Image Library Image Chest S Treasure Detail Png Runescape - Runescape Key  Clipart (#332350) - PinClipart">
            <a:extLst>
              <a:ext uri="{FF2B5EF4-FFF2-40B4-BE49-F238E27FC236}">
                <a16:creationId xmlns:a16="http://schemas.microsoft.com/office/drawing/2014/main" id="{34C48D1C-F828-4DD3-8F80-08206963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86" y="2357995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C578EADC-229A-4C48-9A4E-E8E469C09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7" b="10587"/>
          <a:stretch/>
        </p:blipFill>
        <p:spPr bwMode="auto">
          <a:xfrm>
            <a:off x="6072835" y="2557968"/>
            <a:ext cx="711010" cy="129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smoke" descr="FAQ's | EZISAN | Dry Hand Sanitising Nano Fog">
            <a:extLst>
              <a:ext uri="{FF2B5EF4-FFF2-40B4-BE49-F238E27FC236}">
                <a16:creationId xmlns:a16="http://schemas.microsoft.com/office/drawing/2014/main" id="{EEB2D220-A13D-4F94-A3AD-31CB95AF8B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87" y="2588406"/>
            <a:ext cx="1764431" cy="163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0" descr="Image Library Image Chest S Treasure Detail Png Runescape - Runescape Key  Clipart (#332350) - PinClipart">
            <a:extLst>
              <a:ext uri="{FF2B5EF4-FFF2-40B4-BE49-F238E27FC236}">
                <a16:creationId xmlns:a16="http://schemas.microsoft.com/office/drawing/2014/main" id="{A6F14B5E-E611-4AB7-A8BC-87DF0C636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64" y="3136922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rId29" action="ppaction://hlinksldjump"/>
            <a:extLst>
              <a:ext uri="{FF2B5EF4-FFF2-40B4-BE49-F238E27FC236}">
                <a16:creationId xmlns:a16="http://schemas.microsoft.com/office/drawing/2014/main" id="{C1CC214C-F804-4A9D-AB86-169827DA3C26}"/>
              </a:ext>
            </a:extLst>
          </p:cNvPr>
          <p:cNvSpPr/>
          <p:nvPr/>
        </p:nvSpPr>
        <p:spPr>
          <a:xfrm>
            <a:off x="6624291" y="4477912"/>
            <a:ext cx="1102976" cy="627587"/>
          </a:xfrm>
          <a:prstGeom prst="roundRect">
            <a:avLst/>
          </a:prstGeom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600" b="1" kern="120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</a:rPr>
              <a:t>Start </a:t>
            </a:r>
            <a:r>
              <a:rPr lang="en-US" sz="1600" b="1" kern="120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hlinkClick r:id="rId2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n-US" sz="1600" b="1" kern="1200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</a:rPr>
              <a:t> build</a:t>
            </a:r>
          </a:p>
        </p:txBody>
      </p:sp>
      <p:pic>
        <p:nvPicPr>
          <p:cNvPr id="1026" name="Picture 2" descr="Point Sticker by Wave.video for iOS &amp; Android | GIPHY">
            <a:extLst>
              <a:ext uri="{FF2B5EF4-FFF2-40B4-BE49-F238E27FC236}">
                <a16:creationId xmlns:a16="http://schemas.microsoft.com/office/drawing/2014/main" id="{9579C8FF-CF68-4719-A739-F98AA50475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5050">
            <a:off x="7455433" y="4329969"/>
            <a:ext cx="690023" cy="3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28D39E-6125-42B8-B39C-519340DD60A0}"/>
              </a:ext>
            </a:extLst>
          </p:cNvPr>
          <p:cNvGrpSpPr/>
          <p:nvPr/>
        </p:nvGrpSpPr>
        <p:grpSpPr>
          <a:xfrm>
            <a:off x="2427816" y="1348061"/>
            <a:ext cx="4537790" cy="4029075"/>
            <a:chOff x="1627430" y="1303406"/>
            <a:chExt cx="6050387" cy="537210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55B1EC1-7DCA-4DCC-89FE-19A825CB6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0D9C653E-71FB-4EB5-997A-AAD523E546DA}"/>
                </a:ext>
              </a:extLst>
            </p:cNvPr>
            <p:cNvSpPr/>
            <p:nvPr/>
          </p:nvSpPr>
          <p:spPr>
            <a:xfrm>
              <a:off x="5386752" y="1987489"/>
              <a:ext cx="2291065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Well done!</a:t>
              </a:r>
            </a:p>
          </p:txBody>
        </p:sp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FA575AB6-7A0E-4736-8332-F3BE5A05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587">
            <a:off x="-348917" y="-491833"/>
            <a:ext cx="2133783" cy="379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E177122D-8A41-44AF-AFEA-F9B3336868F5}"/>
              </a:ext>
            </a:extLst>
          </p:cNvPr>
          <p:cNvGrpSpPr/>
          <p:nvPr/>
        </p:nvGrpSpPr>
        <p:grpSpPr>
          <a:xfrm>
            <a:off x="2427816" y="1348061"/>
            <a:ext cx="4537790" cy="4029075"/>
            <a:chOff x="1627430" y="1303406"/>
            <a:chExt cx="6050387" cy="5372100"/>
          </a:xfrm>
        </p:grpSpPr>
        <p:pic>
          <p:nvPicPr>
            <p:cNvPr id="97" name="Picture 4">
              <a:extLst>
                <a:ext uri="{FF2B5EF4-FFF2-40B4-BE49-F238E27FC236}">
                  <a16:creationId xmlns:a16="http://schemas.microsoft.com/office/drawing/2014/main" id="{24DF385C-5050-4518-BAB7-E1175569C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Speech Bubble: Oval 97">
              <a:extLst>
                <a:ext uri="{FF2B5EF4-FFF2-40B4-BE49-F238E27FC236}">
                  <a16:creationId xmlns:a16="http://schemas.microsoft.com/office/drawing/2014/main" id="{B6439821-8AD2-4694-8A29-FE6DB2CEFB39}"/>
                </a:ext>
              </a:extLst>
            </p:cNvPr>
            <p:cNvSpPr/>
            <p:nvPr/>
          </p:nvSpPr>
          <p:spPr>
            <a:xfrm>
              <a:off x="5386752" y="1987489"/>
              <a:ext cx="2291065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Good job!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C77A9CE-9BE4-4398-9E14-EF1B87A6608D}"/>
              </a:ext>
            </a:extLst>
          </p:cNvPr>
          <p:cNvGrpSpPr/>
          <p:nvPr/>
        </p:nvGrpSpPr>
        <p:grpSpPr>
          <a:xfrm>
            <a:off x="2309894" y="1348061"/>
            <a:ext cx="4773633" cy="4029075"/>
            <a:chOff x="1627430" y="1303406"/>
            <a:chExt cx="6364844" cy="5372100"/>
          </a:xfrm>
        </p:grpSpPr>
        <p:pic>
          <p:nvPicPr>
            <p:cNvPr id="100" name="Picture 4">
              <a:extLst>
                <a:ext uri="{FF2B5EF4-FFF2-40B4-BE49-F238E27FC236}">
                  <a16:creationId xmlns:a16="http://schemas.microsoft.com/office/drawing/2014/main" id="{CBA9C48F-AC9D-4747-B0E9-FAEF5347C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Speech Bubble: Oval 100">
              <a:extLst>
                <a:ext uri="{FF2B5EF4-FFF2-40B4-BE49-F238E27FC236}">
                  <a16:creationId xmlns:a16="http://schemas.microsoft.com/office/drawing/2014/main" id="{0E536412-CB52-4C56-98CE-534A404EEB33}"/>
                </a:ext>
              </a:extLst>
            </p:cNvPr>
            <p:cNvSpPr/>
            <p:nvPr/>
          </p:nvSpPr>
          <p:spPr>
            <a:xfrm>
              <a:off x="5386752" y="1987489"/>
              <a:ext cx="2605522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Excellent !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B0DF769-6E79-4166-AF2D-D4ADA8D4756B}"/>
              </a:ext>
            </a:extLst>
          </p:cNvPr>
          <p:cNvGrpSpPr/>
          <p:nvPr/>
        </p:nvGrpSpPr>
        <p:grpSpPr>
          <a:xfrm>
            <a:off x="2309894" y="1348061"/>
            <a:ext cx="4773633" cy="4029075"/>
            <a:chOff x="1627430" y="1303406"/>
            <a:chExt cx="6364844" cy="5372100"/>
          </a:xfrm>
        </p:grpSpPr>
        <p:pic>
          <p:nvPicPr>
            <p:cNvPr id="103" name="Picture 4">
              <a:extLst>
                <a:ext uri="{FF2B5EF4-FFF2-40B4-BE49-F238E27FC236}">
                  <a16:creationId xmlns:a16="http://schemas.microsoft.com/office/drawing/2014/main" id="{89D08521-E6B2-4FC5-888B-EB9ADF87D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Speech Bubble: Oval 103">
              <a:extLst>
                <a:ext uri="{FF2B5EF4-FFF2-40B4-BE49-F238E27FC236}">
                  <a16:creationId xmlns:a16="http://schemas.microsoft.com/office/drawing/2014/main" id="{1773B105-8666-4679-9CAF-739D2E3F19C7}"/>
                </a:ext>
              </a:extLst>
            </p:cNvPr>
            <p:cNvSpPr/>
            <p:nvPr/>
          </p:nvSpPr>
          <p:spPr>
            <a:xfrm>
              <a:off x="5386752" y="1987489"/>
              <a:ext cx="2605522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Perfect !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98AC7F5-FDEB-4981-BA0E-511D09408A5B}"/>
              </a:ext>
            </a:extLst>
          </p:cNvPr>
          <p:cNvGrpSpPr/>
          <p:nvPr/>
        </p:nvGrpSpPr>
        <p:grpSpPr>
          <a:xfrm>
            <a:off x="2404749" y="1348061"/>
            <a:ext cx="4583923" cy="4029075"/>
            <a:chOff x="1627430" y="1303406"/>
            <a:chExt cx="6111897" cy="5372100"/>
          </a:xfrm>
        </p:grpSpPr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2D001597-D127-4786-95F1-E28592208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Speech Bubble: Oval 106">
              <a:extLst>
                <a:ext uri="{FF2B5EF4-FFF2-40B4-BE49-F238E27FC236}">
                  <a16:creationId xmlns:a16="http://schemas.microsoft.com/office/drawing/2014/main" id="{8511DE54-DEA7-4FD6-8669-52FF13CA57C9}"/>
                </a:ext>
              </a:extLst>
            </p:cNvPr>
            <p:cNvSpPr/>
            <p:nvPr/>
          </p:nvSpPr>
          <p:spPr>
            <a:xfrm>
              <a:off x="5386752" y="1987489"/>
              <a:ext cx="2352575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Well done !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5387DEC-D637-458B-BB04-A5C15F1E8196}"/>
              </a:ext>
            </a:extLst>
          </p:cNvPr>
          <p:cNvGrpSpPr/>
          <p:nvPr/>
        </p:nvGrpSpPr>
        <p:grpSpPr>
          <a:xfrm>
            <a:off x="2343875" y="1348061"/>
            <a:ext cx="4705671" cy="4029075"/>
            <a:chOff x="1627430" y="1303406"/>
            <a:chExt cx="6274228" cy="5372100"/>
          </a:xfrm>
        </p:grpSpPr>
        <p:pic>
          <p:nvPicPr>
            <p:cNvPr id="109" name="Picture 4">
              <a:extLst>
                <a:ext uri="{FF2B5EF4-FFF2-40B4-BE49-F238E27FC236}">
                  <a16:creationId xmlns:a16="http://schemas.microsoft.com/office/drawing/2014/main" id="{8B7E27F4-5D49-4B71-9744-6A83183F58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Speech Bubble: Oval 109">
              <a:extLst>
                <a:ext uri="{FF2B5EF4-FFF2-40B4-BE49-F238E27FC236}">
                  <a16:creationId xmlns:a16="http://schemas.microsoft.com/office/drawing/2014/main" id="{D1A6863E-97E2-4BEB-9878-DD43046694CA}"/>
                </a:ext>
              </a:extLst>
            </p:cNvPr>
            <p:cNvSpPr/>
            <p:nvPr/>
          </p:nvSpPr>
          <p:spPr>
            <a:xfrm>
              <a:off x="5386752" y="1987489"/>
              <a:ext cx="2514906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Excellent!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04C55D4-D764-43F9-B57F-BEB837EB11F1}"/>
              </a:ext>
            </a:extLst>
          </p:cNvPr>
          <p:cNvGrpSpPr/>
          <p:nvPr/>
        </p:nvGrpSpPr>
        <p:grpSpPr>
          <a:xfrm>
            <a:off x="2343875" y="1348061"/>
            <a:ext cx="4705671" cy="4029075"/>
            <a:chOff x="1627430" y="1303406"/>
            <a:chExt cx="6274228" cy="5372100"/>
          </a:xfrm>
        </p:grpSpPr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ACD0B16B-3CF5-4512-B925-623E1FC26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Speech Bubble: Oval 112">
              <a:extLst>
                <a:ext uri="{FF2B5EF4-FFF2-40B4-BE49-F238E27FC236}">
                  <a16:creationId xmlns:a16="http://schemas.microsoft.com/office/drawing/2014/main" id="{C1442ABD-F3D4-43F3-BBE0-7EF8CE63D04F}"/>
                </a:ext>
              </a:extLst>
            </p:cNvPr>
            <p:cNvSpPr/>
            <p:nvPr/>
          </p:nvSpPr>
          <p:spPr>
            <a:xfrm>
              <a:off x="5386752" y="1987489"/>
              <a:ext cx="2514906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Ggood job !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9D40B99-80C3-475F-B473-9C0DFB36B3F3}"/>
              </a:ext>
            </a:extLst>
          </p:cNvPr>
          <p:cNvGrpSpPr/>
          <p:nvPr/>
        </p:nvGrpSpPr>
        <p:grpSpPr>
          <a:xfrm>
            <a:off x="2445185" y="909077"/>
            <a:ext cx="4863749" cy="4029075"/>
            <a:chOff x="1627430" y="1303406"/>
            <a:chExt cx="6484998" cy="5372100"/>
          </a:xfrm>
        </p:grpSpPr>
        <p:pic>
          <p:nvPicPr>
            <p:cNvPr id="115" name="Picture 4">
              <a:extLst>
                <a:ext uri="{FF2B5EF4-FFF2-40B4-BE49-F238E27FC236}">
                  <a16:creationId xmlns:a16="http://schemas.microsoft.com/office/drawing/2014/main" id="{34CE28F7-56C5-4530-94C7-37FC383B7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430" y="1303406"/>
              <a:ext cx="5372100" cy="537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Speech Bubble: Oval 115">
              <a:extLst>
                <a:ext uri="{FF2B5EF4-FFF2-40B4-BE49-F238E27FC236}">
                  <a16:creationId xmlns:a16="http://schemas.microsoft.com/office/drawing/2014/main" id="{200F9CD9-FB34-49C0-9BCC-77524A1978B7}"/>
                </a:ext>
              </a:extLst>
            </p:cNvPr>
            <p:cNvSpPr/>
            <p:nvPr/>
          </p:nvSpPr>
          <p:spPr>
            <a:xfrm>
              <a:off x="5386752" y="1987489"/>
              <a:ext cx="2725676" cy="1670837"/>
            </a:xfrm>
            <a:prstGeom prst="wedgeEllipseCallout">
              <a:avLst>
                <a:gd name="adj1" fmla="val -51242"/>
                <a:gd name="adj2" fmla="val 45995"/>
              </a:avLst>
            </a:prstGeom>
            <a:solidFill>
              <a:srgbClr val="8014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srgbClr val="FFC063"/>
                  </a:solidFill>
                  <a:latin typeface="Porky's" panose="00000700000000000000" pitchFamily="2" charset="0"/>
                </a:rPr>
                <a:t>Fantastic !</a:t>
              </a:r>
            </a:p>
          </p:txBody>
        </p:sp>
      </p:grpSp>
      <p:pic>
        <p:nvPicPr>
          <p:cNvPr id="11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8FBE48B9-FB42-4CB3-90BF-E6D0183A2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765464" y="-726816"/>
            <a:ext cx="285818" cy="285818"/>
          </a:xfrm>
          <a:prstGeom prst="rect">
            <a:avLst/>
          </a:prstGeom>
        </p:spPr>
      </p:pic>
      <p:pic>
        <p:nvPicPr>
          <p:cNvPr id="92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F847963E-D492-40D9-905D-DB8705EB7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340566" y="-683192"/>
            <a:ext cx="285818" cy="285818"/>
          </a:xfrm>
          <a:prstGeom prst="rect">
            <a:avLst/>
          </a:prstGeom>
        </p:spPr>
      </p:pic>
      <p:pic>
        <p:nvPicPr>
          <p:cNvPr id="93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DB2BB052-07D6-4727-8C57-4E46022F7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873413" y="-651250"/>
            <a:ext cx="285818" cy="285818"/>
          </a:xfrm>
          <a:prstGeom prst="rect">
            <a:avLst/>
          </a:prstGeom>
        </p:spPr>
      </p:pic>
      <p:pic>
        <p:nvPicPr>
          <p:cNvPr id="94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678D3BB0-11DF-43E1-9D62-BBEA775C2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778190" y="-844242"/>
            <a:ext cx="285818" cy="285818"/>
          </a:xfrm>
          <a:prstGeom prst="rect">
            <a:avLst/>
          </a:prstGeom>
        </p:spPr>
      </p:pic>
      <p:pic>
        <p:nvPicPr>
          <p:cNvPr id="95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9B48DC26-47FA-4760-ACDF-F48FD5521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464053" y="-957679"/>
            <a:ext cx="285818" cy="285818"/>
          </a:xfrm>
          <a:prstGeom prst="rect">
            <a:avLst/>
          </a:prstGeom>
        </p:spPr>
      </p:pic>
      <p:pic>
        <p:nvPicPr>
          <p:cNvPr id="117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0B73696B-D4E0-4594-A5CC-2C7010F11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961901" y="-1072842"/>
            <a:ext cx="285818" cy="285818"/>
          </a:xfrm>
          <a:prstGeom prst="rect">
            <a:avLst/>
          </a:prstGeom>
        </p:spPr>
      </p:pic>
      <p:pic>
        <p:nvPicPr>
          <p:cNvPr id="118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557A07D6-AC7A-4B7A-A6C6-081FBF16A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921253" y="-1079277"/>
            <a:ext cx="285818" cy="285818"/>
          </a:xfrm>
          <a:prstGeom prst="rect">
            <a:avLst/>
          </a:prstGeom>
        </p:spPr>
      </p:pic>
      <p:pic>
        <p:nvPicPr>
          <p:cNvPr id="119" name="mixkit-musical-game-over-959">
            <a:hlinkClick r:id="" action="ppaction://media"/>
            <a:extLst>
              <a:ext uri="{FF2B5EF4-FFF2-40B4-BE49-F238E27FC236}">
                <a16:creationId xmlns:a16="http://schemas.microsoft.com/office/drawing/2014/main" id="{49CD3401-5D03-4F20-BCA8-A1FBAA008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104963" y="-1307877"/>
            <a:ext cx="285818" cy="285818"/>
          </a:xfrm>
          <a:prstGeom prst="rect">
            <a:avLst/>
          </a:prstGeom>
        </p:spPr>
      </p:pic>
      <p:pic>
        <p:nvPicPr>
          <p:cNvPr id="34" name="Picture 10" descr="Image Library Image Chest S Treasure Detail Png Runescape - Runescape Key  Clipart (#332350) - PinClipart">
            <a:hlinkClick r:id="rId12" action="ppaction://hlinksldjump"/>
            <a:extLst>
              <a:ext uri="{FF2B5EF4-FFF2-40B4-BE49-F238E27FC236}">
                <a16:creationId xmlns:a16="http://schemas.microsoft.com/office/drawing/2014/main" id="{4BA525F4-0E2F-40F7-8E96-10E703CD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86" y="624448"/>
            <a:ext cx="538658" cy="5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2340AF-B37D-49A1-9FAE-4608F04F029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600723" y="75147"/>
            <a:ext cx="5685144" cy="3062300"/>
          </a:xfrm>
          <a:prstGeom prst="rect">
            <a:avLst/>
          </a:prstGeom>
        </p:spPr>
      </p:pic>
      <p:sp>
        <p:nvSpPr>
          <p:cNvPr id="12" name="Rectangle 11">
            <a:hlinkClick r:id="rId35" action="ppaction://hlinksldjump"/>
          </p:cNvPr>
          <p:cNvSpPr/>
          <p:nvPr/>
        </p:nvSpPr>
        <p:spPr>
          <a:xfrm>
            <a:off x="8260789" y="4738097"/>
            <a:ext cx="87075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766881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autoRev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182 0.02824 " pathEditMode="relative" rAng="0" ptsTypes="AA" p14:bounceEnd="50000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1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2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2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4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8.33333E-7 -1.35802E-6 L -0.51528 0.12809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764" y="63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accel="28000" fill="hold" nodeType="withEffect" p14:presetBounceEnd="43000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0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0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266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32" presetClass="emph" presetSubtype="0" repeatCount="3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2" presetClass="exit" presetSubtype="4" accel="34000" decel="2100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7" dur="1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1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" fill="hold">
                          <p:stCondLst>
                            <p:cond delay="0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44444E-6 1.48148E-6 L -0.38316 -0.03117 " pathEditMode="relative" rAng="0" ptsTypes="AA">
                                          <p:cBhvr>
                                            <p:cTn id="12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67" y="-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accel="28000" fill="hold" nodeType="withEffect" p14:presetBounceEnd="43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42" dur="1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43" dur="1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5" dur="2667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6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2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3" dur="125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125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56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7" fill="hold">
                          <p:stCondLst>
                            <p:cond delay="0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2.22222E-6 -2.09877E-6 L -0.25104 -0.17808 " pathEditMode="relative" rAng="0" ptsTypes="AA">
                                          <p:cBhvr>
                                            <p:cTn id="162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52" y="-89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accel="28000" fill="hold" nodeType="withEffect" p14:presetBounceEnd="43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8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79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2667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8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9" dur="125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25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4.16667E-6 -2.71605E-6 L -0.11216 -0.34321 " pathEditMode="relative" rAng="0" ptsTypes="AA">
                                          <p:cBhvr>
                                            <p:cTn id="198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08" y="-171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7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accel="28000" fill="hold" nodeType="withEffect" p14:presetBounceEnd="43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4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1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2667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4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5" dur="1250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6" dur="1250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22222E-6 -4.32099E-6 L -0.60365 0.38334 " pathEditMode="relative" rAng="0" ptsTypes="AA">
                                          <p:cBhvr>
                                            <p:cTn id="234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91" y="1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5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2" presetClass="entr" presetSubtype="4" accel="28000" fill="hold" nodeType="withEffect" p14:presetBounceEnd="43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50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51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2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3" dur="2667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1" dur="1250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1250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9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05556E-6 4.19753E-6 L -0.46284 0.22993 " pathEditMode="relative" rAng="0" ptsTypes="AA">
                                          <p:cBhvr>
                                            <p:cTn id="270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142" y="1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9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1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accel="28000" fill="hold" nodeType="withEffect" p14:presetBounceEnd="43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86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87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9" dur="2667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0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7" dur="125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125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30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1" fill="hold">
                          <p:stCondLst>
                            <p:cond delay="0"/>
                          </p:stCondLst>
                          <p:childTnLst>
                            <p:par>
                              <p:cTn id="3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5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3.61111E-6 1.60494E-6 L -0.3375 0.08055 " pathEditMode="relative" rAng="0" ptsTypes="AA">
                                          <p:cBhvr>
                                            <p:cTn id="306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75" y="40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1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7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0" presetID="2" presetClass="entr" presetSubtype="4" accel="28000" fill="hold" nodeType="withEffect" p14:presetBounceEnd="43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22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23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4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5" dur="2667" fill="hold"/>
                                            <p:tgtEl>
                                              <p:spTgt spid="1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6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2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3" dur="125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4" dur="125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36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7" fill="hold">
                          <p:stCondLst>
                            <p:cond delay="0"/>
                          </p:stCondLst>
                          <p:childTnLst>
                            <p:par>
                              <p:cTn id="3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1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0 -1.60494E-6 L -0.20503 -0.07099 " pathEditMode="relative" rAng="0" ptsTypes="AA">
                                          <p:cBhvr>
                                            <p:cTn id="342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60" y="-354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7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1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3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6" presetID="2" presetClass="entr" presetSubtype="4" accel="28000" fill="hold" nodeType="withEffect" p14:presetBounceEnd="43000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58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59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0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1" dur="2667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2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8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9" dur="125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0" dur="125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1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3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3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>
                    <p:cTn id="3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  <p:audio>
                  <p:cMediaNode vol="80000">
                    <p:cTn id="3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8"/>
                    </p:tgtEl>
                  </p:cMediaNode>
                </p:audio>
                <p:audio>
                  <p:cMediaNode vol="80000">
                    <p:cTn id="3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repeatCount="indefinite" ac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182 0.02824 " pathEditMode="relative" rAng="0" ptsTypes="AA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" y="1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375E-6 1.85185E-6 L -0.51523 0.12824 " pathEditMode="relative" rAng="0" ptsTypes="AA">
                                          <p:cBhvr>
                                            <p:cTn id="90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768" y="64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3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accel="2800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1" presetClass="mediacall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9" dur="266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0" presetID="32" presetClass="emph" presetSubtype="0" repeatCount="3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2" presetClass="exit" presetSubtype="4" accel="34000" decel="2100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7" dur="1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125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2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" fill="hold">
                          <p:stCondLst>
                            <p:cond delay="0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45833E-6 -1.48148E-6 L -0.3832 -0.03102 " pathEditMode="relative" rAng="0" ptsTypes="AA">
                                          <p:cBhvr>
                                            <p:cTn id="126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167" y="-1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2" presetClass="entr" presetSubtype="4" accel="28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5" dur="2667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6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2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3" dur="125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4" dur="125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156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7" fill="hold">
                          <p:stCondLst>
                            <p:cond delay="0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08333E-7 -3.7037E-7 L -0.25104 -0.17801 " pathEditMode="relative" rAng="0" ptsTypes="AA">
                                          <p:cBhvr>
                                            <p:cTn id="162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552" y="-89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accel="28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2667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8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89" dur="125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25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6.25E-7 4.81481E-6 L -0.11211 -0.34306 " pathEditMode="relative" rAng="0" ptsTypes="AA">
                                          <p:cBhvr>
                                            <p:cTn id="198" dur="2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12" y="-17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7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accel="28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2667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4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5" dur="1250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6" dur="1250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4.16667E-7 1.11111E-6 L -0.60365 0.38333 " pathEditMode="relative" rAng="0" ptsTypes="AA">
                                          <p:cBhvr>
                                            <p:cTn id="234" dur="2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82" y="1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5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2" presetClass="entr" presetSubtype="4" accel="28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0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1" dur="1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2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3" dur="2667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4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1" dur="1250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2" dur="1250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9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25E-6 -3.7037E-7 L -0.46289 0.22986 " pathEditMode="relative" rAng="0" ptsTypes="AA">
                                          <p:cBhvr>
                                            <p:cTn id="270" dur="2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151" y="1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1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5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9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1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4" presetID="2" presetClass="entr" presetSubtype="4" accel="28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6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7" dur="1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8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9" dur="2667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90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7" dur="125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8" dur="1250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9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30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1" fill="hold">
                          <p:stCondLst>
                            <p:cond delay="0"/>
                          </p:stCondLst>
                          <p:childTnLst>
                            <p:par>
                              <p:cTn id="3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5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25E-6 -1.48148E-6 L -0.3375 0.08056 " pathEditMode="relative" rAng="0" ptsTypes="AA">
                                          <p:cBhvr>
                                            <p:cTn id="306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75" y="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7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1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7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0" presetID="2" presetClass="entr" presetSubtype="4" accel="28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2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3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4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5" dur="2667" fill="hold"/>
                                            <p:tgtEl>
                                              <p:spTgt spid="1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6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2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3" dur="125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4" dur="1250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5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seq concurrent="1" nextAc="seek">
                  <p:cTn id="336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7" fill="hold">
                          <p:stCondLst>
                            <p:cond delay="0"/>
                          </p:stCondLst>
                          <p:childTnLst>
                            <p:par>
                              <p:cTn id="3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9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1" presetID="42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1.25E-6 -2.96296E-6 L -0.20508 -0.07106 " pathEditMode="relative" rAng="0" ptsTypes="AA">
                                          <p:cBhvr>
                                            <p:cTn id="342" dur="2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260" y="-35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3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9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5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7" presetID="1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9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1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3" presetID="14" presetClass="entr" presetSubtype="1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5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6" presetID="2" presetClass="entr" presetSubtype="4" accel="28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8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9" dur="15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0" presetID="1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1" dur="2667" fill="hold"/>
                                            <p:tgtEl>
                                              <p:spTgt spid="1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2" presetID="32" presetClass="emph" presetSubtype="0" repeatCount="3000" fill="hold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8" presetID="2" presetClass="exit" presetSubtype="4" accel="34000" decel="21000" fill="hold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9" dur="125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0" dur="1250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71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3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3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>
                    <p:cTn id="3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  <p:audio>
                  <p:cMediaNode vol="80000">
                    <p:cTn id="3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8"/>
                    </p:tgtEl>
                  </p:cMediaNode>
                </p:audio>
                <p:audio>
                  <p:cMediaNode vol="80000">
                    <p:cTn id="3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574A-307B-6169-E18E-DF03B7BCF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F8DF1C-8FA5-1C5E-D2AF-86C74633EC5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157AE1C-728E-CBEA-E384-11FD173AC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Online Media 5" title="A RAM SAM SAM ll Kids Song ll Dance Song For Children">
            <a:hlinkClick r:id="" action="ppaction://media"/>
            <a:extLst>
              <a:ext uri="{FF2B5EF4-FFF2-40B4-BE49-F238E27FC236}">
                <a16:creationId xmlns:a16="http://schemas.microsoft.com/office/drawing/2014/main" id="{DB473C5E-71B7-E959-0CF9-6ECEF0B654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534" y="99094"/>
            <a:ext cx="8889242" cy="49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Jungle">
            <a:extLst>
              <a:ext uri="{FF2B5EF4-FFF2-40B4-BE49-F238E27FC236}">
                <a16:creationId xmlns:a16="http://schemas.microsoft.com/office/drawing/2014/main" id="{DD8C8C2E-AB05-44F5-B86E-557CB3BE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52CB6C-2B5E-4E12-AD3B-73F6321F981B}"/>
              </a:ext>
            </a:extLst>
          </p:cNvPr>
          <p:cNvSpPr/>
          <p:nvPr/>
        </p:nvSpPr>
        <p:spPr>
          <a:xfrm>
            <a:off x="450056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What can you do?</a:t>
            </a:r>
          </a:p>
          <a:p>
            <a:pPr algn="ctr" defTabSz="685800">
              <a:buClrTx/>
            </a:pPr>
            <a:endParaRPr lang="en-US" sz="2700" kern="1200" dirty="0">
              <a:solidFill>
                <a:schemeClr val="tx1"/>
              </a:solidFill>
              <a:latin typeface="UTM Alpine KT" panose="0204060305050602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17E8C7-1C43-403A-836C-B57E66639AE0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I can play the piano.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4B45E5-3D14-4B5E-BCA4-7CE2D09CB487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I can play the guitar.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8CFBFA-6716-44C6-AEA1-226E60F5F382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I can play the drums.</a:t>
            </a:r>
          </a:p>
        </p:txBody>
      </p:sp>
      <p:pic>
        <p:nvPicPr>
          <p:cNvPr id="9" name="Picture 6" descr="Return Button Icon #424978 - Free Icons Library">
            <a:hlinkClick r:id="rId5" action="ppaction://hlinksldjump"/>
            <a:extLst>
              <a:ext uri="{FF2B5EF4-FFF2-40B4-BE49-F238E27FC236}">
                <a16:creationId xmlns:a16="http://schemas.microsoft.com/office/drawing/2014/main" id="{00225DF1-9A34-4923-83EC-5B0C2EE49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0053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88CFC0A-2456-411C-9EE5-65B0BF481EE6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028906-0ABD-449C-9CFA-B22AEFC8CDFB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A9CF1-AEBB-4AB5-BF6D-336231B1B369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578BF2-F009-5CE8-C4C9-3C033E7FD0F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DCE8A4"/>
              </a:clrFrom>
              <a:clrTo>
                <a:srgbClr val="DCE8A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043" y="2693756"/>
            <a:ext cx="2258589" cy="16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7" grpId="1" animBg="1"/>
          <p:bldP spid="8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ove Environment Art">
            <a:extLst>
              <a:ext uri="{FF2B5EF4-FFF2-40B4-BE49-F238E27FC236}">
                <a16:creationId xmlns:a16="http://schemas.microsoft.com/office/drawing/2014/main" id="{F894037A-0B08-42FC-97AF-2D5B0062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5" y="0"/>
            <a:ext cx="91511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F95B07-D967-414A-9B73-92A0CECB6B6E}"/>
              </a:ext>
            </a:extLst>
          </p:cNvPr>
          <p:cNvSpPr/>
          <p:nvPr/>
        </p:nvSpPr>
        <p:spPr>
          <a:xfrm>
            <a:off x="307182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What can your father do?</a:t>
            </a:r>
          </a:p>
          <a:p>
            <a:pPr algn="ctr" defTabSz="685800">
              <a:buClrTx/>
            </a:pPr>
            <a:endParaRPr lang="en-US" sz="2700" kern="1200" dirty="0">
              <a:solidFill>
                <a:schemeClr val="tx1"/>
              </a:solidFill>
              <a:latin typeface="UTM Alpine KT" panose="02040603050506020204" pitchFamily="18" charset="0"/>
            </a:endParaRPr>
          </a:p>
        </p:txBody>
      </p:sp>
      <p:pic>
        <p:nvPicPr>
          <p:cNvPr id="16" name="Picture 6" descr="Return Button Icon #424978 - Free Icons Library">
            <a:hlinkClick r:id="rId5" action="ppaction://hlinksldjump"/>
            <a:extLst>
              <a:ext uri="{FF2B5EF4-FFF2-40B4-BE49-F238E27FC236}">
                <a16:creationId xmlns:a16="http://schemas.microsoft.com/office/drawing/2014/main" id="{D943350E-DDD1-4812-AE29-AFB97B726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5768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1BF0EE-2C71-4793-B93B-59703C234E5F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He can drive a car.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8E1021-2848-412F-A0DA-AC7C8D4538DF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She can drive a car.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2505AF6-ED5B-4A54-9317-5017CD85A2B1}"/>
              </a:ext>
            </a:extLst>
          </p:cNvPr>
          <p:cNvSpPr/>
          <p:nvPr/>
        </p:nvSpPr>
        <p:spPr>
          <a:xfrm>
            <a:off x="5150644" y="3382567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I can drive a car.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DB8F4C-FE2A-41E5-B20B-D95433406D9F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3D4A9B9-23C5-4BF0-8D95-222BCCAEF519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B6ECA1-D502-4FB8-BD04-5AD4F0211FD1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71FC6-1363-F106-72D7-D6530D8C39C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DEC4DE"/>
              </a:clrFrom>
              <a:clrTo>
                <a:srgbClr val="DEC4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7705" y="2625328"/>
            <a:ext cx="1628078" cy="12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7" grpId="0" animBg="1"/>
          <p:bldP spid="17" grpId="1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7" grpId="0" animBg="1"/>
          <p:bldP spid="17" grpId="1" animBg="1"/>
          <p:bldP spid="18" grpId="0" animBg="1"/>
          <p:bldP spid="19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raw a World of Fantasy with Sahil Trivedi">
            <a:extLst>
              <a:ext uri="{FF2B5EF4-FFF2-40B4-BE49-F238E27FC236}">
                <a16:creationId xmlns:a16="http://schemas.microsoft.com/office/drawing/2014/main" id="{D7226415-7334-49BB-B626-ED6629D8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A6B50F-3FE7-474F-BE78-C0661A686053}"/>
              </a:ext>
            </a:extLst>
          </p:cNvPr>
          <p:cNvSpPr/>
          <p:nvPr/>
        </p:nvSpPr>
        <p:spPr>
          <a:xfrm>
            <a:off x="307182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……………………?</a:t>
            </a:r>
          </a:p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She can ride a bike.</a:t>
            </a:r>
          </a:p>
        </p:txBody>
      </p:sp>
      <p:pic>
        <p:nvPicPr>
          <p:cNvPr id="8" name="Picture 6" descr="Return Button Icon #424978 - Free Icons Library">
            <a:hlinkClick r:id="rId5" action="ppaction://hlinksldjump"/>
            <a:extLst>
              <a:ext uri="{FF2B5EF4-FFF2-40B4-BE49-F238E27FC236}">
                <a16:creationId xmlns:a16="http://schemas.microsoft.com/office/drawing/2014/main" id="{A652DF03-25A5-47B2-A4AC-0605407A4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5768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8ABCEE-5761-41ED-ADB9-F1E29F1CD53B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What can your brother do?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11641FB-ED42-471B-BAED-7F356B91B2E1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What can you do?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EE915D-1640-4EDF-9EF0-EE11BB863BFA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What can your sister do?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30B4CA-A417-4133-9ADF-8A20A039EC62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CDA15E0-44DE-479C-8F36-808B69A2594D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CC2930-7D3F-4EEF-BB64-DE11CAB91CDA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4988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 animBg="1"/>
          <p:bldP spid="11" grpId="0" animBg="1"/>
          <p:bldP spid="1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 animBg="1"/>
          <p:bldP spid="11" grpId="0" animBg="1"/>
          <p:bldP spid="11" grpId="1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raw a World of Fantasy with Sahil Trivedi">
            <a:extLst>
              <a:ext uri="{FF2B5EF4-FFF2-40B4-BE49-F238E27FC236}">
                <a16:creationId xmlns:a16="http://schemas.microsoft.com/office/drawing/2014/main" id="{DF36269C-68B5-43CE-A3FF-1242A25C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C03D18-5363-48B2-8DBF-08BE71A8D907}"/>
              </a:ext>
            </a:extLst>
          </p:cNvPr>
          <p:cNvSpPr/>
          <p:nvPr/>
        </p:nvSpPr>
        <p:spPr>
          <a:xfrm>
            <a:off x="307182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What can they do?</a:t>
            </a:r>
          </a:p>
          <a:p>
            <a:pPr algn="ctr" defTabSz="685800">
              <a:buClrTx/>
            </a:pPr>
            <a:endParaRPr lang="en-US" sz="2700" kern="1200" dirty="0">
              <a:solidFill>
                <a:srgbClr val="FD3C1C"/>
              </a:solidFill>
              <a:latin typeface="UTM Alpine KT" panose="02040603050506020204" pitchFamily="18" charset="0"/>
            </a:endParaRPr>
          </a:p>
        </p:txBody>
      </p:sp>
      <p:pic>
        <p:nvPicPr>
          <p:cNvPr id="7" name="Picture 6" descr="Return Button Icon #424978 - Free Icons Library">
            <a:hlinkClick r:id="rId5" action="ppaction://hlinksldjump"/>
            <a:extLst>
              <a:ext uri="{FF2B5EF4-FFF2-40B4-BE49-F238E27FC236}">
                <a16:creationId xmlns:a16="http://schemas.microsoft.com/office/drawing/2014/main" id="{1618C822-C699-4805-B70D-AD1E2BF24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5768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782F20-3024-405D-9B4B-A853B5D59BEF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They can play the guitar.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D8F6786-812F-4660-828A-798470E10CA3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They can play the drums.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BEFF2A-51E3-4B9E-90CA-831350B5DC11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They can play the piano.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9DD4CA-EC33-4E12-BE86-D3BE77CA279A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FA93C4-6E17-4F2F-9C95-40B8E0F445C5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A4C698-6A87-417B-8370-254805653E9B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7914" y="2717121"/>
            <a:ext cx="2566223" cy="12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9" grpId="0" animBg="1"/>
          <p:bldP spid="9" grpId="1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" grpId="0" animBg="1"/>
          <p:bldP spid="9" grpId="0" animBg="1"/>
          <p:bldP spid="9" grpId="1" animBg="1"/>
          <p:bldP spid="10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raw a World of Fantasy with Sahil Trivedi">
            <a:extLst>
              <a:ext uri="{FF2B5EF4-FFF2-40B4-BE49-F238E27FC236}">
                <a16:creationId xmlns:a16="http://schemas.microsoft.com/office/drawing/2014/main" id="{0B618DC3-0829-432E-B1AB-D320DB47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2F24309-AE84-4540-85B8-69A947DFD12E}"/>
              </a:ext>
            </a:extLst>
          </p:cNvPr>
          <p:cNvSpPr/>
          <p:nvPr/>
        </p:nvSpPr>
        <p:spPr>
          <a:xfrm>
            <a:off x="307182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What can………do?</a:t>
            </a:r>
          </a:p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She can play the piano. </a:t>
            </a:r>
          </a:p>
        </p:txBody>
      </p:sp>
      <p:pic>
        <p:nvPicPr>
          <p:cNvPr id="22" name="Picture 6" descr="Return Button Icon #424978 - Free Icons Library">
            <a:hlinkClick r:id="rId7" action="ppaction://hlinksldjump"/>
            <a:extLst>
              <a:ext uri="{FF2B5EF4-FFF2-40B4-BE49-F238E27FC236}">
                <a16:creationId xmlns:a16="http://schemas.microsoft.com/office/drawing/2014/main" id="{58C9B0D6-CC46-4F4E-81FC-46B208B2D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5768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D4268FF-D19B-43F3-8A1B-522012A1B00F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 sister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B14F-4FE8-4E5E-9545-6B3690431DBF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mother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FDEFC4C-4E41-4422-967F-28BD658E037B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grandma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F11C9BB-AB8D-4AC2-AC82-02E6786D0FFF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3BC5226-407B-4F36-8ABC-DB4DDA262222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B9ACD4E-B814-4B16-810D-4E499D24B3A3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2" name="what can your sister 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44" y="3132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37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3" grpId="0" animBg="1"/>
          <p:bldP spid="23" grpId="1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37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3" grpId="0" animBg="1"/>
          <p:bldP spid="23" grpId="1" animBg="1"/>
          <p:bldP spid="24" grpId="0" animBg="1"/>
          <p:bldP spid="25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raw a World of Fantasy with Sahil Trivedi">
            <a:extLst>
              <a:ext uri="{FF2B5EF4-FFF2-40B4-BE49-F238E27FC236}">
                <a16:creationId xmlns:a16="http://schemas.microsoft.com/office/drawing/2014/main" id="{0B618DC3-0829-432E-B1AB-D320DB47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2F24309-AE84-4540-85B8-69A947DFD12E}"/>
              </a:ext>
            </a:extLst>
          </p:cNvPr>
          <p:cNvSpPr/>
          <p:nvPr/>
        </p:nvSpPr>
        <p:spPr>
          <a:xfrm>
            <a:off x="307182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What can………do?</a:t>
            </a:r>
          </a:p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She can play the piano. </a:t>
            </a:r>
          </a:p>
        </p:txBody>
      </p:sp>
      <p:pic>
        <p:nvPicPr>
          <p:cNvPr id="22" name="Picture 6" descr="Return Button Icon #424978 - Free Icons Library">
            <a:hlinkClick r:id="rId7" action="ppaction://hlinksldjump"/>
            <a:extLst>
              <a:ext uri="{FF2B5EF4-FFF2-40B4-BE49-F238E27FC236}">
                <a16:creationId xmlns:a16="http://schemas.microsoft.com/office/drawing/2014/main" id="{58C9B0D6-CC46-4F4E-81FC-46B208B2D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5768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D4268FF-D19B-43F3-8A1B-522012A1B00F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 sister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31B14F-4FE8-4E5E-9545-6B3690431DBF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mother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FDEFC4C-4E41-4422-967F-28BD658E037B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grandma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F11C9BB-AB8D-4AC2-AC82-02E6786D0FFF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3BC5226-407B-4F36-8ABC-DB4DDA262222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B9ACD4E-B814-4B16-810D-4E499D24B3A3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2" name="what can your sister 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44" y="3132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37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3" grpId="0" animBg="1"/>
          <p:bldP spid="23" grpId="1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37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21" grpId="0" animBg="1"/>
          <p:bldP spid="23" grpId="0" animBg="1"/>
          <p:bldP spid="23" grpId="1" animBg="1"/>
          <p:bldP spid="24" grpId="0" animBg="1"/>
          <p:bldP spid="25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raw a World of Fantasy with Sahil Trivedi">
            <a:extLst>
              <a:ext uri="{FF2B5EF4-FFF2-40B4-BE49-F238E27FC236}">
                <a16:creationId xmlns:a16="http://schemas.microsoft.com/office/drawing/2014/main" id="{88ECEC8F-576A-4D85-8FDC-42AF83B3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F577EF-5644-421E-912D-7041953BD966}"/>
              </a:ext>
            </a:extLst>
          </p:cNvPr>
          <p:cNvSpPr/>
          <p:nvPr/>
        </p:nvSpPr>
        <p:spPr>
          <a:xfrm>
            <a:off x="307182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What can you do?</a:t>
            </a:r>
          </a:p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………………..</a:t>
            </a:r>
          </a:p>
          <a:p>
            <a:pPr algn="ctr" defTabSz="685800">
              <a:buClrTx/>
            </a:pPr>
            <a:endParaRPr lang="en-US" sz="2700" kern="1200" dirty="0">
              <a:solidFill>
                <a:srgbClr val="FD3C1C"/>
              </a:solidFill>
              <a:latin typeface="UTM Alpine KT" panose="02040603050506020204" pitchFamily="18" charset="0"/>
            </a:endParaRPr>
          </a:p>
        </p:txBody>
      </p:sp>
      <p:pic>
        <p:nvPicPr>
          <p:cNvPr id="4" name="Picture 6" descr="Return Button Icon #424978 - Free Icons Library">
            <a:hlinkClick r:id="rId7" action="ppaction://hlinksldjump"/>
            <a:extLst>
              <a:ext uri="{FF2B5EF4-FFF2-40B4-BE49-F238E27FC236}">
                <a16:creationId xmlns:a16="http://schemas.microsoft.com/office/drawing/2014/main" id="{30A969A7-299F-46E6-9FA5-DBBB585A1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5768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CA6014A-0CE8-4FB7-8EDA-0592CBA2DD17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I can ride a bike.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3585F3-F491-4CB2-9D53-D0CE9950A3E4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I can play the drums.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B17235-9E9B-4F56-9629-683D94938376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I can do gymnastics.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829C60-F786-492C-9AA9-52D3B342E5E3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B07510-9B69-46D8-926F-8CE6CDC0EF1F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AF13EB-E8AF-4AD2-9CC9-BE342E02B91D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2" name="i can do gymnastic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44" y="292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3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4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24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7" grpId="0" animBg="1"/>
          <p:bldP spid="7" grpId="1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9C4A22A4-6B4D-4AF8-B4C4-012FB329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101E4B-9D9B-4BB1-9B1C-947CDC8AA25B}"/>
              </a:ext>
            </a:extLst>
          </p:cNvPr>
          <p:cNvSpPr/>
          <p:nvPr/>
        </p:nvSpPr>
        <p:spPr>
          <a:xfrm>
            <a:off x="307182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………………….?</a:t>
            </a:r>
          </a:p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……..can ride bike.</a:t>
            </a:r>
          </a:p>
        </p:txBody>
      </p:sp>
      <p:pic>
        <p:nvPicPr>
          <p:cNvPr id="4" name="Picture 6" descr="Return Button Icon #424978 - Free Icons Library">
            <a:hlinkClick r:id="rId7" action="ppaction://hlinksldjump"/>
            <a:extLst>
              <a:ext uri="{FF2B5EF4-FFF2-40B4-BE49-F238E27FC236}">
                <a16:creationId xmlns:a16="http://schemas.microsoft.com/office/drawing/2014/main" id="{4B18EBFD-661E-4A03-A7DE-4DE2938B9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5768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985B2D-6332-402C-8D8F-4AA2892BCB8B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What can your dad do?</a:t>
            </a:r>
          </a:p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- He….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500379-E5DD-4363-A570-495F84A2491B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What can you do?</a:t>
            </a:r>
          </a:p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- I….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292340-10FA-45C8-99FF-9FE405D3354B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What can they do?</a:t>
            </a:r>
          </a:p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- They…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4AE234-F8AB-49FA-8A54-85CF3598363F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ED1688-2AAF-41FB-9C83-77B459764878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7C0366-61A6-47D6-B8D3-3300BCB504F6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  <p:pic>
        <p:nvPicPr>
          <p:cNvPr id="2" name="what can they do they can ride a bi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83" y="15724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360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360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" grpId="0" animBg="1"/>
          <p:bldP spid="5" grpId="0" animBg="1"/>
          <p:bldP spid="6" grpId="0" animBg="1"/>
          <p:bldP spid="7" grpId="0" animBg="1"/>
          <p:bldP spid="7" grpId="1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raw a World of Fantasy with Sahil Trivedi">
            <a:extLst>
              <a:ext uri="{FF2B5EF4-FFF2-40B4-BE49-F238E27FC236}">
                <a16:creationId xmlns:a16="http://schemas.microsoft.com/office/drawing/2014/main" id="{6B18626F-EDBA-48D2-9B55-204BDE572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1172BC-D9C1-435D-8C1C-CC17433BBBC0}"/>
              </a:ext>
            </a:extLst>
          </p:cNvPr>
          <p:cNvSpPr/>
          <p:nvPr/>
        </p:nvSpPr>
        <p:spPr>
          <a:xfrm>
            <a:off x="450056" y="250031"/>
            <a:ext cx="4429125" cy="4643438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What can………do?</a:t>
            </a:r>
          </a:p>
          <a:p>
            <a:pPr algn="ctr" defTabSz="685800">
              <a:buClrTx/>
            </a:pPr>
            <a:r>
              <a:rPr lang="en-US" sz="2700" kern="1200" dirty="0">
                <a:solidFill>
                  <a:schemeClr val="tx1"/>
                </a:solidFill>
                <a:latin typeface="UTM Alpine KT" panose="02040603050506020204" pitchFamily="18" charset="0"/>
              </a:rPr>
              <a:t>…….can play the guitar.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9D46F1-0CFC-4F36-94E5-01B3AE7970E2}"/>
              </a:ext>
            </a:extLst>
          </p:cNvPr>
          <p:cNvSpPr/>
          <p:nvPr/>
        </p:nvSpPr>
        <p:spPr>
          <a:xfrm>
            <a:off x="5150644" y="764382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mom- 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7D67C0-ACB5-405D-ABFF-D7F6B47029DD}"/>
              </a:ext>
            </a:extLst>
          </p:cNvPr>
          <p:cNvSpPr/>
          <p:nvPr/>
        </p:nvSpPr>
        <p:spPr>
          <a:xfrm>
            <a:off x="5150644" y="2050256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your friends- They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F92B9D-E170-47BA-95F7-0E7C4EA484BA}"/>
              </a:ext>
            </a:extLst>
          </p:cNvPr>
          <p:cNvSpPr/>
          <p:nvPr/>
        </p:nvSpPr>
        <p:spPr>
          <a:xfrm>
            <a:off x="5150644" y="3336130"/>
            <a:ext cx="3650456" cy="1150144"/>
          </a:xfrm>
          <a:prstGeom prst="roundRect">
            <a:avLst/>
          </a:prstGeom>
          <a:solidFill>
            <a:schemeClr val="lt1">
              <a:alpha val="52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black"/>
                </a:solidFill>
                <a:latin typeface="UTM Alpine KT" panose="02040603050506020204" pitchFamily="18" charset="0"/>
              </a:rPr>
              <a:t>you- She</a:t>
            </a:r>
          </a:p>
        </p:txBody>
      </p:sp>
      <p:pic>
        <p:nvPicPr>
          <p:cNvPr id="7" name="Picture 6" descr="Return Button Icon #424978 - Free Icons Library">
            <a:hlinkClick r:id="rId5" action="ppaction://hlinksldjump"/>
            <a:extLst>
              <a:ext uri="{FF2B5EF4-FFF2-40B4-BE49-F238E27FC236}">
                <a16:creationId xmlns:a16="http://schemas.microsoft.com/office/drawing/2014/main" id="{E3CE5BFA-2AE7-4720-B5BA-FF2DDCBF9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45315" x2="56462" y2="64363"/>
                        <a14:foregroundMark x1="55231" y1="49002" x2="37077" y2="65284"/>
                        <a14:foregroundMark x1="37077" y1="65284" x2="37077" y2="64977"/>
                        <a14:foregroundMark x1="43846" y1="55760" x2="65077" y2="57604"/>
                        <a14:foregroundMark x1="56154" y1="52688" x2="63538" y2="57911"/>
                        <a14:foregroundMark x1="42615" y1="55453" x2="39846" y2="57911"/>
                        <a14:foregroundMark x1="50000" y1="60676" x2="48462" y2="61905"/>
                        <a14:foregroundMark x1="50308" y1="33333" x2="503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4" t="27518" r="18795" b="14496"/>
          <a:stretch/>
        </p:blipFill>
        <p:spPr bwMode="auto">
          <a:xfrm>
            <a:off x="0" y="4300537"/>
            <a:ext cx="90011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101B1B7-760E-40F5-9B2C-5C4489CB8582}"/>
              </a:ext>
            </a:extLst>
          </p:cNvPr>
          <p:cNvSpPr/>
          <p:nvPr/>
        </p:nvSpPr>
        <p:spPr>
          <a:xfrm>
            <a:off x="5043487" y="657227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DC433F-69FA-4032-9FC8-679DD75AF419}"/>
              </a:ext>
            </a:extLst>
          </p:cNvPr>
          <p:cNvSpPr/>
          <p:nvPr/>
        </p:nvSpPr>
        <p:spPr>
          <a:xfrm>
            <a:off x="5043487" y="1978820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131AE-341E-4C76-A9A6-2E9A38726783}"/>
              </a:ext>
            </a:extLst>
          </p:cNvPr>
          <p:cNvSpPr/>
          <p:nvPr/>
        </p:nvSpPr>
        <p:spPr>
          <a:xfrm>
            <a:off x="5043487" y="3264695"/>
            <a:ext cx="500063" cy="528636"/>
          </a:xfrm>
          <a:prstGeom prst="ellipse">
            <a:avLst/>
          </a:prstGeom>
          <a:solidFill>
            <a:schemeClr val="lt1">
              <a:alpha val="48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Calibri" panose="020F0502020204030204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1331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3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3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5" grpId="1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mixkit-game-level-completed-205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26D0F8"/>
                                          </p:to>
                                        </p:animClr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5" grpId="1" animBg="1"/>
          <p:bldP spid="6" grpId="0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7"/>
          <p:cNvSpPr txBox="1">
            <a:spLocks noGrp="1"/>
          </p:cNvSpPr>
          <p:nvPr>
            <p:ph type="title"/>
          </p:nvPr>
        </p:nvSpPr>
        <p:spPr>
          <a:xfrm>
            <a:off x="1266071" y="1869525"/>
            <a:ext cx="6691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WRAP-UP</a:t>
            </a:r>
            <a:endParaRPr sz="9600" dirty="0"/>
          </a:p>
        </p:txBody>
      </p:sp>
      <p:grpSp>
        <p:nvGrpSpPr>
          <p:cNvPr id="1576" name="Google Shape;1576;p47"/>
          <p:cNvGrpSpPr/>
          <p:nvPr/>
        </p:nvGrpSpPr>
        <p:grpSpPr>
          <a:xfrm>
            <a:off x="510275" y="1206250"/>
            <a:ext cx="1349475" cy="2632125"/>
            <a:chOff x="510275" y="1206250"/>
            <a:chExt cx="1349475" cy="2632125"/>
          </a:xfrm>
        </p:grpSpPr>
        <p:grpSp>
          <p:nvGrpSpPr>
            <p:cNvPr id="1577" name="Google Shape;1577;p47"/>
            <p:cNvGrpSpPr/>
            <p:nvPr/>
          </p:nvGrpSpPr>
          <p:grpSpPr>
            <a:xfrm>
              <a:off x="1529675" y="3506500"/>
              <a:ext cx="330075" cy="331875"/>
              <a:chOff x="552250" y="2081050"/>
              <a:chExt cx="330075" cy="331875"/>
            </a:xfrm>
          </p:grpSpPr>
          <p:sp>
            <p:nvSpPr>
              <p:cNvPr id="1578" name="Google Shape;1578;p47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7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47"/>
            <p:cNvGrpSpPr/>
            <p:nvPr/>
          </p:nvGrpSpPr>
          <p:grpSpPr>
            <a:xfrm>
              <a:off x="931900" y="1206250"/>
              <a:ext cx="503600" cy="371225"/>
              <a:chOff x="8261775" y="1880050"/>
              <a:chExt cx="503600" cy="371225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3" name="Google Shape;1583;p47"/>
            <p:cNvGrpSpPr/>
            <p:nvPr/>
          </p:nvGrpSpPr>
          <p:grpSpPr>
            <a:xfrm flipH="1">
              <a:off x="510275" y="2539650"/>
              <a:ext cx="699475" cy="1249550"/>
              <a:chOff x="6303800" y="2527250"/>
              <a:chExt cx="699475" cy="1249550"/>
            </a:xfrm>
          </p:grpSpPr>
          <p:sp>
            <p:nvSpPr>
              <p:cNvPr id="1584" name="Google Shape;1584;p47"/>
              <p:cNvSpPr/>
              <p:nvPr/>
            </p:nvSpPr>
            <p:spPr>
              <a:xfrm>
                <a:off x="6542625" y="2550500"/>
                <a:ext cx="25582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233" h="12774" extrusionOk="0">
                    <a:moveTo>
                      <a:pt x="251" y="6011"/>
                    </a:moveTo>
                    <a:cubicBezTo>
                      <a:pt x="36" y="5439"/>
                      <a:pt x="1" y="4830"/>
                      <a:pt x="179" y="4222"/>
                    </a:cubicBezTo>
                    <a:cubicBezTo>
                      <a:pt x="394" y="3364"/>
                      <a:pt x="752" y="2541"/>
                      <a:pt x="1253" y="1825"/>
                    </a:cubicBezTo>
                    <a:cubicBezTo>
                      <a:pt x="1718" y="1110"/>
                      <a:pt x="2398" y="537"/>
                      <a:pt x="3221" y="287"/>
                    </a:cubicBezTo>
                    <a:cubicBezTo>
                      <a:pt x="3435" y="215"/>
                      <a:pt x="3650" y="144"/>
                      <a:pt x="3865" y="144"/>
                    </a:cubicBezTo>
                    <a:cubicBezTo>
                      <a:pt x="4652" y="0"/>
                      <a:pt x="5439" y="430"/>
                      <a:pt x="5761" y="1145"/>
                    </a:cubicBezTo>
                    <a:cubicBezTo>
                      <a:pt x="6047" y="1682"/>
                      <a:pt x="6190" y="2254"/>
                      <a:pt x="6190" y="2827"/>
                    </a:cubicBezTo>
                    <a:cubicBezTo>
                      <a:pt x="6154" y="4580"/>
                      <a:pt x="5510" y="6262"/>
                      <a:pt x="4401" y="7621"/>
                    </a:cubicBezTo>
                    <a:cubicBezTo>
                      <a:pt x="4258" y="7728"/>
                      <a:pt x="4187" y="7872"/>
                      <a:pt x="4079" y="8015"/>
                    </a:cubicBezTo>
                    <a:cubicBezTo>
                      <a:pt x="3972" y="8194"/>
                      <a:pt x="4008" y="8444"/>
                      <a:pt x="4187" y="8587"/>
                    </a:cubicBezTo>
                    <a:cubicBezTo>
                      <a:pt x="4365" y="8730"/>
                      <a:pt x="4580" y="8730"/>
                      <a:pt x="4723" y="8587"/>
                    </a:cubicBezTo>
                    <a:cubicBezTo>
                      <a:pt x="4795" y="8551"/>
                      <a:pt x="4866" y="8516"/>
                      <a:pt x="4938" y="8444"/>
                    </a:cubicBezTo>
                    <a:cubicBezTo>
                      <a:pt x="5439" y="7764"/>
                      <a:pt x="6226" y="7657"/>
                      <a:pt x="7013" y="7693"/>
                    </a:cubicBezTo>
                    <a:cubicBezTo>
                      <a:pt x="8015" y="7800"/>
                      <a:pt x="8945" y="8229"/>
                      <a:pt x="9660" y="8945"/>
                    </a:cubicBezTo>
                    <a:cubicBezTo>
                      <a:pt x="9804" y="9052"/>
                      <a:pt x="9911" y="9231"/>
                      <a:pt x="10018" y="9374"/>
                    </a:cubicBezTo>
                    <a:cubicBezTo>
                      <a:pt x="10233" y="9696"/>
                      <a:pt x="10233" y="10161"/>
                      <a:pt x="9947" y="10448"/>
                    </a:cubicBezTo>
                    <a:cubicBezTo>
                      <a:pt x="9016" y="11592"/>
                      <a:pt x="7728" y="12380"/>
                      <a:pt x="6297" y="12666"/>
                    </a:cubicBezTo>
                    <a:cubicBezTo>
                      <a:pt x="5761" y="12773"/>
                      <a:pt x="5224" y="12737"/>
                      <a:pt x="4759" y="12558"/>
                    </a:cubicBezTo>
                    <a:cubicBezTo>
                      <a:pt x="4437" y="12487"/>
                      <a:pt x="4222" y="12236"/>
                      <a:pt x="4187" y="11914"/>
                    </a:cubicBezTo>
                    <a:cubicBezTo>
                      <a:pt x="4043" y="11306"/>
                      <a:pt x="3865" y="10698"/>
                      <a:pt x="3686" y="10090"/>
                    </a:cubicBezTo>
                    <a:cubicBezTo>
                      <a:pt x="3399" y="9231"/>
                      <a:pt x="2970" y="8408"/>
                      <a:pt x="2398" y="7693"/>
                    </a:cubicBezTo>
                    <a:cubicBezTo>
                      <a:pt x="1933" y="7013"/>
                      <a:pt x="1289" y="6476"/>
                      <a:pt x="501" y="6118"/>
                    </a:cubicBezTo>
                    <a:cubicBezTo>
                      <a:pt x="430" y="6083"/>
                      <a:pt x="323" y="6047"/>
                      <a:pt x="251" y="601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7"/>
              <p:cNvSpPr/>
              <p:nvPr/>
            </p:nvSpPr>
            <p:spPr>
              <a:xfrm>
                <a:off x="6327075" y="2741900"/>
                <a:ext cx="26925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10341" extrusionOk="0">
                    <a:moveTo>
                      <a:pt x="7084" y="1003"/>
                    </a:moveTo>
                    <a:cubicBezTo>
                      <a:pt x="7835" y="3149"/>
                      <a:pt x="9088" y="5046"/>
                      <a:pt x="10769" y="6584"/>
                    </a:cubicBezTo>
                    <a:cubicBezTo>
                      <a:pt x="10698" y="7121"/>
                      <a:pt x="10662" y="7657"/>
                      <a:pt x="10555" y="8194"/>
                    </a:cubicBezTo>
                    <a:cubicBezTo>
                      <a:pt x="10447" y="8659"/>
                      <a:pt x="10268" y="9124"/>
                      <a:pt x="9982" y="9482"/>
                    </a:cubicBezTo>
                    <a:cubicBezTo>
                      <a:pt x="9553" y="10126"/>
                      <a:pt x="8694" y="10341"/>
                      <a:pt x="8014" y="9983"/>
                    </a:cubicBezTo>
                    <a:cubicBezTo>
                      <a:pt x="7442" y="9732"/>
                      <a:pt x="6977" y="9232"/>
                      <a:pt x="6798" y="8588"/>
                    </a:cubicBezTo>
                    <a:cubicBezTo>
                      <a:pt x="6512" y="7550"/>
                      <a:pt x="6619" y="6441"/>
                      <a:pt x="7084" y="5475"/>
                    </a:cubicBezTo>
                    <a:cubicBezTo>
                      <a:pt x="7156" y="5296"/>
                      <a:pt x="7299" y="5117"/>
                      <a:pt x="7335" y="4938"/>
                    </a:cubicBezTo>
                    <a:cubicBezTo>
                      <a:pt x="7370" y="4831"/>
                      <a:pt x="7335" y="4724"/>
                      <a:pt x="7263" y="4652"/>
                    </a:cubicBezTo>
                    <a:cubicBezTo>
                      <a:pt x="7156" y="4580"/>
                      <a:pt x="7048" y="4545"/>
                      <a:pt x="6905" y="4580"/>
                    </a:cubicBezTo>
                    <a:cubicBezTo>
                      <a:pt x="6762" y="4652"/>
                      <a:pt x="6619" y="4759"/>
                      <a:pt x="6512" y="4867"/>
                    </a:cubicBezTo>
                    <a:cubicBezTo>
                      <a:pt x="6047" y="5260"/>
                      <a:pt x="5581" y="5654"/>
                      <a:pt x="5081" y="6012"/>
                    </a:cubicBezTo>
                    <a:cubicBezTo>
                      <a:pt x="3184" y="7300"/>
                      <a:pt x="1252" y="6226"/>
                      <a:pt x="394" y="4795"/>
                    </a:cubicBezTo>
                    <a:cubicBezTo>
                      <a:pt x="107" y="4294"/>
                      <a:pt x="0" y="3686"/>
                      <a:pt x="179" y="3114"/>
                    </a:cubicBezTo>
                    <a:cubicBezTo>
                      <a:pt x="608" y="1289"/>
                      <a:pt x="2290" y="1"/>
                      <a:pt x="4186" y="108"/>
                    </a:cubicBezTo>
                    <a:cubicBezTo>
                      <a:pt x="5224" y="144"/>
                      <a:pt x="6190" y="466"/>
                      <a:pt x="7084" y="1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7"/>
              <p:cNvSpPr/>
              <p:nvPr/>
            </p:nvSpPr>
            <p:spPr>
              <a:xfrm>
                <a:off x="6517575" y="2715975"/>
                <a:ext cx="119000" cy="18247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7299" extrusionOk="0">
                    <a:moveTo>
                      <a:pt x="4008" y="7299"/>
                    </a:moveTo>
                    <a:cubicBezTo>
                      <a:pt x="3722" y="7263"/>
                      <a:pt x="3471" y="7084"/>
                      <a:pt x="3292" y="6834"/>
                    </a:cubicBezTo>
                    <a:cubicBezTo>
                      <a:pt x="2326" y="5653"/>
                      <a:pt x="1468" y="4401"/>
                      <a:pt x="752" y="3077"/>
                    </a:cubicBezTo>
                    <a:cubicBezTo>
                      <a:pt x="573" y="2684"/>
                      <a:pt x="430" y="2326"/>
                      <a:pt x="287" y="1932"/>
                    </a:cubicBezTo>
                    <a:cubicBezTo>
                      <a:pt x="215" y="1682"/>
                      <a:pt x="180" y="1467"/>
                      <a:pt x="144" y="1217"/>
                    </a:cubicBezTo>
                    <a:cubicBezTo>
                      <a:pt x="1" y="537"/>
                      <a:pt x="716" y="0"/>
                      <a:pt x="1325" y="358"/>
                    </a:cubicBezTo>
                    <a:cubicBezTo>
                      <a:pt x="1611" y="537"/>
                      <a:pt x="1933" y="752"/>
                      <a:pt x="2183" y="1002"/>
                    </a:cubicBezTo>
                    <a:cubicBezTo>
                      <a:pt x="2899" y="1682"/>
                      <a:pt x="3471" y="2505"/>
                      <a:pt x="3829" y="3435"/>
                    </a:cubicBezTo>
                    <a:cubicBezTo>
                      <a:pt x="4115" y="4222"/>
                      <a:pt x="4294" y="5081"/>
                      <a:pt x="4545" y="5904"/>
                    </a:cubicBezTo>
                    <a:cubicBezTo>
                      <a:pt x="4759" y="6440"/>
                      <a:pt x="4509" y="7013"/>
                      <a:pt x="4008" y="72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7"/>
              <p:cNvSpPr/>
              <p:nvPr/>
            </p:nvSpPr>
            <p:spPr>
              <a:xfrm>
                <a:off x="6303800" y="2527250"/>
                <a:ext cx="516125" cy="500900"/>
              </a:xfrm>
              <a:custGeom>
                <a:avLst/>
                <a:gdLst/>
                <a:ahLst/>
                <a:cxnLst/>
                <a:rect l="l" t="t" r="r" b="b"/>
                <a:pathLst>
                  <a:path w="20645" h="20036" extrusionOk="0">
                    <a:moveTo>
                      <a:pt x="7765" y="8623"/>
                    </a:moveTo>
                    <a:cubicBezTo>
                      <a:pt x="7979" y="8229"/>
                      <a:pt x="7836" y="7728"/>
                      <a:pt x="7478" y="7514"/>
                    </a:cubicBezTo>
                    <a:cubicBezTo>
                      <a:pt x="6620" y="6834"/>
                      <a:pt x="5654" y="6333"/>
                      <a:pt x="4652" y="6011"/>
                    </a:cubicBezTo>
                    <a:cubicBezTo>
                      <a:pt x="4187" y="5832"/>
                      <a:pt x="3686" y="5689"/>
                      <a:pt x="3221" y="5510"/>
                    </a:cubicBezTo>
                    <a:cubicBezTo>
                      <a:pt x="2756" y="5331"/>
                      <a:pt x="2613" y="5188"/>
                      <a:pt x="2720" y="5009"/>
                    </a:cubicBezTo>
                    <a:cubicBezTo>
                      <a:pt x="2899" y="4687"/>
                      <a:pt x="3221" y="4794"/>
                      <a:pt x="3436" y="4866"/>
                    </a:cubicBezTo>
                    <a:cubicBezTo>
                      <a:pt x="4115" y="5045"/>
                      <a:pt x="4795" y="5260"/>
                      <a:pt x="5439" y="5474"/>
                    </a:cubicBezTo>
                    <a:cubicBezTo>
                      <a:pt x="6119" y="5725"/>
                      <a:pt x="6799" y="6082"/>
                      <a:pt x="7407" y="6512"/>
                    </a:cubicBezTo>
                    <a:cubicBezTo>
                      <a:pt x="7478" y="6548"/>
                      <a:pt x="7586" y="6619"/>
                      <a:pt x="7765" y="6691"/>
                    </a:cubicBezTo>
                    <a:cubicBezTo>
                      <a:pt x="7729" y="6440"/>
                      <a:pt x="7693" y="6297"/>
                      <a:pt x="7693" y="6118"/>
                    </a:cubicBezTo>
                    <a:cubicBezTo>
                      <a:pt x="7407" y="4973"/>
                      <a:pt x="7264" y="3828"/>
                      <a:pt x="7192" y="2684"/>
                    </a:cubicBezTo>
                    <a:cubicBezTo>
                      <a:pt x="7192" y="2004"/>
                      <a:pt x="7300" y="1360"/>
                      <a:pt x="7514" y="752"/>
                    </a:cubicBezTo>
                    <a:cubicBezTo>
                      <a:pt x="7586" y="608"/>
                      <a:pt x="7586" y="465"/>
                      <a:pt x="7836" y="465"/>
                    </a:cubicBezTo>
                    <a:cubicBezTo>
                      <a:pt x="7944" y="1539"/>
                      <a:pt x="8015" y="2648"/>
                      <a:pt x="8158" y="3721"/>
                    </a:cubicBezTo>
                    <a:cubicBezTo>
                      <a:pt x="8301" y="4866"/>
                      <a:pt x="8516" y="5975"/>
                      <a:pt x="8838" y="7084"/>
                    </a:cubicBezTo>
                    <a:cubicBezTo>
                      <a:pt x="8910" y="6870"/>
                      <a:pt x="8945" y="6798"/>
                      <a:pt x="8945" y="6726"/>
                    </a:cubicBezTo>
                    <a:cubicBezTo>
                      <a:pt x="8659" y="4723"/>
                      <a:pt x="9410" y="2648"/>
                      <a:pt x="10949" y="1288"/>
                    </a:cubicBezTo>
                    <a:cubicBezTo>
                      <a:pt x="11593" y="716"/>
                      <a:pt x="12380" y="322"/>
                      <a:pt x="13239" y="215"/>
                    </a:cubicBezTo>
                    <a:cubicBezTo>
                      <a:pt x="14527" y="0"/>
                      <a:pt x="15815" y="716"/>
                      <a:pt x="16280" y="1968"/>
                    </a:cubicBezTo>
                    <a:cubicBezTo>
                      <a:pt x="16602" y="2755"/>
                      <a:pt x="16709" y="3650"/>
                      <a:pt x="16602" y="4508"/>
                    </a:cubicBezTo>
                    <a:cubicBezTo>
                      <a:pt x="16494" y="5403"/>
                      <a:pt x="16280" y="6297"/>
                      <a:pt x="15922" y="7120"/>
                    </a:cubicBezTo>
                    <a:cubicBezTo>
                      <a:pt x="15850" y="7299"/>
                      <a:pt x="15815" y="7478"/>
                      <a:pt x="15707" y="7692"/>
                    </a:cubicBezTo>
                    <a:cubicBezTo>
                      <a:pt x="15958" y="7692"/>
                      <a:pt x="16137" y="7728"/>
                      <a:pt x="16316" y="7728"/>
                    </a:cubicBezTo>
                    <a:cubicBezTo>
                      <a:pt x="17317" y="7800"/>
                      <a:pt x="18283" y="8086"/>
                      <a:pt x="19142" y="8587"/>
                    </a:cubicBezTo>
                    <a:cubicBezTo>
                      <a:pt x="19213" y="8623"/>
                      <a:pt x="19249" y="8658"/>
                      <a:pt x="19285" y="8694"/>
                    </a:cubicBezTo>
                    <a:cubicBezTo>
                      <a:pt x="19822" y="9231"/>
                      <a:pt x="20251" y="9875"/>
                      <a:pt x="20573" y="10590"/>
                    </a:cubicBezTo>
                    <a:cubicBezTo>
                      <a:pt x="20645" y="10841"/>
                      <a:pt x="20645" y="11091"/>
                      <a:pt x="20573" y="11306"/>
                    </a:cubicBezTo>
                    <a:cubicBezTo>
                      <a:pt x="20430" y="11807"/>
                      <a:pt x="20144" y="12236"/>
                      <a:pt x="19750" y="12522"/>
                    </a:cubicBezTo>
                    <a:cubicBezTo>
                      <a:pt x="18999" y="13095"/>
                      <a:pt x="18176" y="13560"/>
                      <a:pt x="17317" y="13918"/>
                    </a:cubicBezTo>
                    <a:cubicBezTo>
                      <a:pt x="16924" y="14097"/>
                      <a:pt x="16494" y="14204"/>
                      <a:pt x="16029" y="14204"/>
                    </a:cubicBezTo>
                    <a:cubicBezTo>
                      <a:pt x="15600" y="14204"/>
                      <a:pt x="15099" y="14276"/>
                      <a:pt x="14634" y="14276"/>
                    </a:cubicBezTo>
                    <a:cubicBezTo>
                      <a:pt x="14240" y="14240"/>
                      <a:pt x="13883" y="14490"/>
                      <a:pt x="13775" y="14884"/>
                    </a:cubicBezTo>
                    <a:cubicBezTo>
                      <a:pt x="13561" y="15456"/>
                      <a:pt x="13453" y="15492"/>
                      <a:pt x="12630" y="15671"/>
                    </a:cubicBezTo>
                    <a:lnTo>
                      <a:pt x="12523" y="16494"/>
                    </a:lnTo>
                    <a:cubicBezTo>
                      <a:pt x="12452" y="17209"/>
                      <a:pt x="12201" y="17925"/>
                      <a:pt x="11772" y="18569"/>
                    </a:cubicBezTo>
                    <a:cubicBezTo>
                      <a:pt x="11056" y="19678"/>
                      <a:pt x="9554" y="20036"/>
                      <a:pt x="8409" y="19356"/>
                    </a:cubicBezTo>
                    <a:cubicBezTo>
                      <a:pt x="7192" y="18676"/>
                      <a:pt x="6727" y="17567"/>
                      <a:pt x="6763" y="16243"/>
                    </a:cubicBezTo>
                    <a:cubicBezTo>
                      <a:pt x="6763" y="15886"/>
                      <a:pt x="6799" y="15528"/>
                      <a:pt x="6834" y="15098"/>
                    </a:cubicBezTo>
                    <a:cubicBezTo>
                      <a:pt x="6656" y="15242"/>
                      <a:pt x="6512" y="15313"/>
                      <a:pt x="6369" y="15385"/>
                    </a:cubicBezTo>
                    <a:cubicBezTo>
                      <a:pt x="4580" y="16530"/>
                      <a:pt x="2613" y="16136"/>
                      <a:pt x="1182" y="14669"/>
                    </a:cubicBezTo>
                    <a:cubicBezTo>
                      <a:pt x="394" y="13954"/>
                      <a:pt x="1" y="12880"/>
                      <a:pt x="144" y="11843"/>
                    </a:cubicBezTo>
                    <a:cubicBezTo>
                      <a:pt x="180" y="11485"/>
                      <a:pt x="287" y="11127"/>
                      <a:pt x="430" y="10805"/>
                    </a:cubicBezTo>
                    <a:cubicBezTo>
                      <a:pt x="824" y="9911"/>
                      <a:pt x="1468" y="9124"/>
                      <a:pt x="2255" y="8551"/>
                    </a:cubicBezTo>
                    <a:cubicBezTo>
                      <a:pt x="2648" y="8265"/>
                      <a:pt x="3114" y="8086"/>
                      <a:pt x="3579" y="7979"/>
                    </a:cubicBezTo>
                    <a:cubicBezTo>
                      <a:pt x="4938" y="7728"/>
                      <a:pt x="6334" y="7907"/>
                      <a:pt x="7514" y="8551"/>
                    </a:cubicBezTo>
                    <a:cubicBezTo>
                      <a:pt x="7622" y="8587"/>
                      <a:pt x="7693" y="8623"/>
                      <a:pt x="7765" y="8623"/>
                    </a:cubicBezTo>
                    <a:close/>
                    <a:moveTo>
                      <a:pt x="9804" y="6941"/>
                    </a:moveTo>
                    <a:cubicBezTo>
                      <a:pt x="9876" y="7013"/>
                      <a:pt x="9983" y="7048"/>
                      <a:pt x="10090" y="7084"/>
                    </a:cubicBezTo>
                    <a:cubicBezTo>
                      <a:pt x="10842" y="7442"/>
                      <a:pt x="11486" y="7979"/>
                      <a:pt x="11986" y="8658"/>
                    </a:cubicBezTo>
                    <a:cubicBezTo>
                      <a:pt x="12523" y="9374"/>
                      <a:pt x="12952" y="10197"/>
                      <a:pt x="13239" y="11056"/>
                    </a:cubicBezTo>
                    <a:cubicBezTo>
                      <a:pt x="13453" y="11664"/>
                      <a:pt x="13596" y="12272"/>
                      <a:pt x="13740" y="12880"/>
                    </a:cubicBezTo>
                    <a:cubicBezTo>
                      <a:pt x="13811" y="13202"/>
                      <a:pt x="14026" y="13453"/>
                      <a:pt x="14312" y="13524"/>
                    </a:cubicBezTo>
                    <a:cubicBezTo>
                      <a:pt x="14813" y="13703"/>
                      <a:pt x="15350" y="13739"/>
                      <a:pt x="15850" y="13632"/>
                    </a:cubicBezTo>
                    <a:cubicBezTo>
                      <a:pt x="17281" y="13345"/>
                      <a:pt x="18605" y="12558"/>
                      <a:pt x="19500" y="11413"/>
                    </a:cubicBezTo>
                    <a:cubicBezTo>
                      <a:pt x="19786" y="11127"/>
                      <a:pt x="19822" y="10662"/>
                      <a:pt x="19571" y="10340"/>
                    </a:cubicBezTo>
                    <a:cubicBezTo>
                      <a:pt x="19464" y="10197"/>
                      <a:pt x="19357" y="10018"/>
                      <a:pt x="19213" y="9911"/>
                    </a:cubicBezTo>
                    <a:cubicBezTo>
                      <a:pt x="18498" y="9195"/>
                      <a:pt x="17568" y="8766"/>
                      <a:pt x="16566" y="8658"/>
                    </a:cubicBezTo>
                    <a:cubicBezTo>
                      <a:pt x="15779" y="8623"/>
                      <a:pt x="15028" y="8730"/>
                      <a:pt x="14491" y="9410"/>
                    </a:cubicBezTo>
                    <a:cubicBezTo>
                      <a:pt x="14419" y="9481"/>
                      <a:pt x="14384" y="9517"/>
                      <a:pt x="14276" y="9553"/>
                    </a:cubicBezTo>
                    <a:cubicBezTo>
                      <a:pt x="14133" y="9696"/>
                      <a:pt x="13918" y="9696"/>
                      <a:pt x="13740" y="9553"/>
                    </a:cubicBezTo>
                    <a:cubicBezTo>
                      <a:pt x="13561" y="9410"/>
                      <a:pt x="13525" y="9159"/>
                      <a:pt x="13632" y="8980"/>
                    </a:cubicBezTo>
                    <a:cubicBezTo>
                      <a:pt x="13740" y="8837"/>
                      <a:pt x="13847" y="8694"/>
                      <a:pt x="13954" y="8587"/>
                    </a:cubicBezTo>
                    <a:cubicBezTo>
                      <a:pt x="15063" y="7227"/>
                      <a:pt x="15707" y="5546"/>
                      <a:pt x="15743" y="3793"/>
                    </a:cubicBezTo>
                    <a:cubicBezTo>
                      <a:pt x="15743" y="3220"/>
                      <a:pt x="15600" y="2648"/>
                      <a:pt x="15350" y="2111"/>
                    </a:cubicBezTo>
                    <a:cubicBezTo>
                      <a:pt x="15028" y="1396"/>
                      <a:pt x="14240" y="966"/>
                      <a:pt x="13453" y="1109"/>
                    </a:cubicBezTo>
                    <a:cubicBezTo>
                      <a:pt x="13239" y="1109"/>
                      <a:pt x="12988" y="1181"/>
                      <a:pt x="12809" y="1252"/>
                    </a:cubicBezTo>
                    <a:cubicBezTo>
                      <a:pt x="11986" y="1503"/>
                      <a:pt x="11271" y="2075"/>
                      <a:pt x="10806" y="2791"/>
                    </a:cubicBezTo>
                    <a:cubicBezTo>
                      <a:pt x="10305" y="3506"/>
                      <a:pt x="9947" y="4329"/>
                      <a:pt x="9732" y="5188"/>
                    </a:cubicBezTo>
                    <a:cubicBezTo>
                      <a:pt x="9589" y="5760"/>
                      <a:pt x="9589" y="6369"/>
                      <a:pt x="9804" y="6941"/>
                    </a:cubicBezTo>
                    <a:close/>
                    <a:moveTo>
                      <a:pt x="8015" y="9589"/>
                    </a:moveTo>
                    <a:cubicBezTo>
                      <a:pt x="7121" y="9052"/>
                      <a:pt x="6155" y="8730"/>
                      <a:pt x="5117" y="8694"/>
                    </a:cubicBezTo>
                    <a:cubicBezTo>
                      <a:pt x="3221" y="8587"/>
                      <a:pt x="1539" y="9839"/>
                      <a:pt x="1110" y="11700"/>
                    </a:cubicBezTo>
                    <a:cubicBezTo>
                      <a:pt x="931" y="12272"/>
                      <a:pt x="1038" y="12880"/>
                      <a:pt x="1325" y="13381"/>
                    </a:cubicBezTo>
                    <a:cubicBezTo>
                      <a:pt x="2183" y="14776"/>
                      <a:pt x="4115" y="15886"/>
                      <a:pt x="6012" y="14562"/>
                    </a:cubicBezTo>
                    <a:cubicBezTo>
                      <a:pt x="6512" y="14240"/>
                      <a:pt x="6978" y="13810"/>
                      <a:pt x="7443" y="13453"/>
                    </a:cubicBezTo>
                    <a:cubicBezTo>
                      <a:pt x="7550" y="13345"/>
                      <a:pt x="7693" y="13238"/>
                      <a:pt x="7836" y="13166"/>
                    </a:cubicBezTo>
                    <a:cubicBezTo>
                      <a:pt x="7979" y="13131"/>
                      <a:pt x="8087" y="13166"/>
                      <a:pt x="8194" y="13238"/>
                    </a:cubicBezTo>
                    <a:cubicBezTo>
                      <a:pt x="8266" y="13310"/>
                      <a:pt x="8301" y="13417"/>
                      <a:pt x="8266" y="13524"/>
                    </a:cubicBezTo>
                    <a:cubicBezTo>
                      <a:pt x="8230" y="13703"/>
                      <a:pt x="8087" y="13882"/>
                      <a:pt x="8015" y="14061"/>
                    </a:cubicBezTo>
                    <a:cubicBezTo>
                      <a:pt x="7550" y="15027"/>
                      <a:pt x="7443" y="16136"/>
                      <a:pt x="7729" y="17174"/>
                    </a:cubicBezTo>
                    <a:cubicBezTo>
                      <a:pt x="7908" y="17782"/>
                      <a:pt x="8373" y="18318"/>
                      <a:pt x="8945" y="18569"/>
                    </a:cubicBezTo>
                    <a:cubicBezTo>
                      <a:pt x="9625" y="18927"/>
                      <a:pt x="10484" y="18712"/>
                      <a:pt x="10913" y="18068"/>
                    </a:cubicBezTo>
                    <a:cubicBezTo>
                      <a:pt x="11199" y="17674"/>
                      <a:pt x="11378" y="17245"/>
                      <a:pt x="11486" y="16780"/>
                    </a:cubicBezTo>
                    <a:cubicBezTo>
                      <a:pt x="11593" y="16243"/>
                      <a:pt x="11629" y="15707"/>
                      <a:pt x="11700" y="15170"/>
                    </a:cubicBezTo>
                    <a:cubicBezTo>
                      <a:pt x="10019" y="13632"/>
                      <a:pt x="8766" y="11735"/>
                      <a:pt x="8015" y="9589"/>
                    </a:cubicBezTo>
                    <a:close/>
                    <a:moveTo>
                      <a:pt x="12559" y="14848"/>
                    </a:moveTo>
                    <a:cubicBezTo>
                      <a:pt x="13060" y="14598"/>
                      <a:pt x="13274" y="13989"/>
                      <a:pt x="13096" y="13453"/>
                    </a:cubicBezTo>
                    <a:cubicBezTo>
                      <a:pt x="12845" y="12630"/>
                      <a:pt x="12666" y="11807"/>
                      <a:pt x="12380" y="11020"/>
                    </a:cubicBezTo>
                    <a:cubicBezTo>
                      <a:pt x="12022" y="10090"/>
                      <a:pt x="11450" y="9231"/>
                      <a:pt x="10734" y="8551"/>
                    </a:cubicBezTo>
                    <a:cubicBezTo>
                      <a:pt x="10484" y="8301"/>
                      <a:pt x="10162" y="8086"/>
                      <a:pt x="9876" y="7943"/>
                    </a:cubicBezTo>
                    <a:cubicBezTo>
                      <a:pt x="9267" y="7585"/>
                      <a:pt x="8552" y="8086"/>
                      <a:pt x="8695" y="8766"/>
                    </a:cubicBezTo>
                    <a:cubicBezTo>
                      <a:pt x="8731" y="9016"/>
                      <a:pt x="8766" y="9267"/>
                      <a:pt x="8838" y="9517"/>
                    </a:cubicBezTo>
                    <a:cubicBezTo>
                      <a:pt x="8981" y="9875"/>
                      <a:pt x="9124" y="10268"/>
                      <a:pt x="9303" y="10626"/>
                    </a:cubicBezTo>
                    <a:cubicBezTo>
                      <a:pt x="10019" y="11986"/>
                      <a:pt x="10877" y="13238"/>
                      <a:pt x="11843" y="14419"/>
                    </a:cubicBezTo>
                    <a:cubicBezTo>
                      <a:pt x="12022" y="14633"/>
                      <a:pt x="12273" y="14812"/>
                      <a:pt x="12559" y="1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7"/>
              <p:cNvSpPr/>
              <p:nvPr/>
            </p:nvSpPr>
            <p:spPr>
              <a:xfrm>
                <a:off x="6806475" y="3251750"/>
                <a:ext cx="456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97" extrusionOk="0">
                    <a:moveTo>
                      <a:pt x="860" y="36"/>
                    </a:moveTo>
                    <a:cubicBezTo>
                      <a:pt x="1360" y="0"/>
                      <a:pt x="1790" y="394"/>
                      <a:pt x="1826" y="895"/>
                    </a:cubicBezTo>
                    <a:cubicBezTo>
                      <a:pt x="1826" y="1360"/>
                      <a:pt x="1468" y="1789"/>
                      <a:pt x="967" y="1861"/>
                    </a:cubicBezTo>
                    <a:cubicBezTo>
                      <a:pt x="466" y="1896"/>
                      <a:pt x="1" y="1467"/>
                      <a:pt x="1" y="966"/>
                    </a:cubicBezTo>
                    <a:cubicBezTo>
                      <a:pt x="1" y="465"/>
                      <a:pt x="359" y="72"/>
                      <a:pt x="860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7"/>
              <p:cNvSpPr/>
              <p:nvPr/>
            </p:nvSpPr>
            <p:spPr>
              <a:xfrm>
                <a:off x="6789500" y="3331350"/>
                <a:ext cx="465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933" extrusionOk="0">
                    <a:moveTo>
                      <a:pt x="1825" y="895"/>
                    </a:moveTo>
                    <a:cubicBezTo>
                      <a:pt x="1861" y="1360"/>
                      <a:pt x="1539" y="1825"/>
                      <a:pt x="1038" y="1897"/>
                    </a:cubicBezTo>
                    <a:cubicBezTo>
                      <a:pt x="537" y="1932"/>
                      <a:pt x="107" y="1575"/>
                      <a:pt x="72" y="1074"/>
                    </a:cubicBezTo>
                    <a:cubicBezTo>
                      <a:pt x="0" y="573"/>
                      <a:pt x="358" y="143"/>
                      <a:pt x="859" y="108"/>
                    </a:cubicBezTo>
                    <a:cubicBezTo>
                      <a:pt x="1360" y="0"/>
                      <a:pt x="1789" y="394"/>
                      <a:pt x="1825" y="8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7"/>
              <p:cNvSpPr/>
              <p:nvPr/>
            </p:nvSpPr>
            <p:spPr>
              <a:xfrm>
                <a:off x="6798425" y="31605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1" y="1253"/>
                    </a:moveTo>
                    <a:cubicBezTo>
                      <a:pt x="37" y="180"/>
                      <a:pt x="1504" y="1"/>
                      <a:pt x="1790" y="1003"/>
                    </a:cubicBezTo>
                    <a:cubicBezTo>
                      <a:pt x="1826" y="1503"/>
                      <a:pt x="1468" y="1933"/>
                      <a:pt x="1003" y="2004"/>
                    </a:cubicBezTo>
                    <a:cubicBezTo>
                      <a:pt x="502" y="2076"/>
                      <a:pt x="72" y="1718"/>
                      <a:pt x="1" y="12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7"/>
              <p:cNvSpPr/>
              <p:nvPr/>
            </p:nvSpPr>
            <p:spPr>
              <a:xfrm>
                <a:off x="6756400" y="3393075"/>
                <a:ext cx="447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825" extrusionOk="0">
                    <a:moveTo>
                      <a:pt x="966" y="1789"/>
                    </a:moveTo>
                    <a:cubicBezTo>
                      <a:pt x="465" y="1825"/>
                      <a:pt x="36" y="1431"/>
                      <a:pt x="0" y="966"/>
                    </a:cubicBezTo>
                    <a:cubicBezTo>
                      <a:pt x="0" y="465"/>
                      <a:pt x="358" y="36"/>
                      <a:pt x="859" y="36"/>
                    </a:cubicBezTo>
                    <a:cubicBezTo>
                      <a:pt x="1324" y="0"/>
                      <a:pt x="1753" y="322"/>
                      <a:pt x="1753" y="787"/>
                    </a:cubicBezTo>
                    <a:cubicBezTo>
                      <a:pt x="1789" y="1288"/>
                      <a:pt x="1431" y="1717"/>
                      <a:pt x="966" y="1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7"/>
              <p:cNvSpPr/>
              <p:nvPr/>
            </p:nvSpPr>
            <p:spPr>
              <a:xfrm>
                <a:off x="6776075" y="3086275"/>
                <a:ext cx="4652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398" extrusionOk="0">
                    <a:moveTo>
                      <a:pt x="36" y="1217"/>
                    </a:moveTo>
                    <a:cubicBezTo>
                      <a:pt x="0" y="108"/>
                      <a:pt x="1646" y="0"/>
                      <a:pt x="1754" y="1109"/>
                    </a:cubicBezTo>
                    <a:cubicBezTo>
                      <a:pt x="1861" y="2254"/>
                      <a:pt x="72" y="2397"/>
                      <a:pt x="36" y="12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7"/>
              <p:cNvSpPr/>
              <p:nvPr/>
            </p:nvSpPr>
            <p:spPr>
              <a:xfrm>
                <a:off x="6885200" y="3491450"/>
                <a:ext cx="438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extrusionOk="0">
                    <a:moveTo>
                      <a:pt x="36" y="967"/>
                    </a:moveTo>
                    <a:cubicBezTo>
                      <a:pt x="0" y="501"/>
                      <a:pt x="322" y="108"/>
                      <a:pt x="787" y="36"/>
                    </a:cubicBezTo>
                    <a:cubicBezTo>
                      <a:pt x="1253" y="1"/>
                      <a:pt x="1682" y="323"/>
                      <a:pt x="1718" y="788"/>
                    </a:cubicBezTo>
                    <a:cubicBezTo>
                      <a:pt x="1753" y="1253"/>
                      <a:pt x="1431" y="1682"/>
                      <a:pt x="966" y="1718"/>
                    </a:cubicBezTo>
                    <a:cubicBezTo>
                      <a:pt x="501" y="1754"/>
                      <a:pt x="108" y="1432"/>
                      <a:pt x="36" y="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7"/>
              <p:cNvSpPr/>
              <p:nvPr/>
            </p:nvSpPr>
            <p:spPr>
              <a:xfrm>
                <a:off x="6958550" y="3719525"/>
                <a:ext cx="44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91" extrusionOk="0">
                    <a:moveTo>
                      <a:pt x="1610" y="1003"/>
                    </a:moveTo>
                    <a:cubicBezTo>
                      <a:pt x="1789" y="2148"/>
                      <a:pt x="0" y="2291"/>
                      <a:pt x="0" y="1110"/>
                    </a:cubicBezTo>
                    <a:cubicBezTo>
                      <a:pt x="0" y="108"/>
                      <a:pt x="1467" y="1"/>
                      <a:pt x="1610" y="10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7"/>
              <p:cNvSpPr/>
              <p:nvPr/>
            </p:nvSpPr>
            <p:spPr>
              <a:xfrm>
                <a:off x="6632075" y="3317025"/>
                <a:ext cx="492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933" extrusionOk="0">
                    <a:moveTo>
                      <a:pt x="1181" y="1861"/>
                    </a:moveTo>
                    <a:cubicBezTo>
                      <a:pt x="465" y="1933"/>
                      <a:pt x="0" y="1146"/>
                      <a:pt x="430" y="573"/>
                    </a:cubicBezTo>
                    <a:cubicBezTo>
                      <a:pt x="859" y="1"/>
                      <a:pt x="1753" y="216"/>
                      <a:pt x="1897" y="931"/>
                    </a:cubicBezTo>
                    <a:cubicBezTo>
                      <a:pt x="1968" y="1396"/>
                      <a:pt x="1646" y="1826"/>
                      <a:pt x="1181" y="18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7"/>
              <p:cNvSpPr/>
              <p:nvPr/>
            </p:nvSpPr>
            <p:spPr>
              <a:xfrm>
                <a:off x="6683950" y="2952100"/>
                <a:ext cx="438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683" extrusionOk="0">
                    <a:moveTo>
                      <a:pt x="788" y="36"/>
                    </a:moveTo>
                    <a:cubicBezTo>
                      <a:pt x="1217" y="1"/>
                      <a:pt x="1610" y="287"/>
                      <a:pt x="1682" y="680"/>
                    </a:cubicBezTo>
                    <a:cubicBezTo>
                      <a:pt x="1754" y="1146"/>
                      <a:pt x="1432" y="1575"/>
                      <a:pt x="966" y="1646"/>
                    </a:cubicBezTo>
                    <a:cubicBezTo>
                      <a:pt x="537" y="1682"/>
                      <a:pt x="144" y="1396"/>
                      <a:pt x="72" y="967"/>
                    </a:cubicBezTo>
                    <a:cubicBezTo>
                      <a:pt x="0" y="502"/>
                      <a:pt x="322" y="72"/>
                      <a:pt x="788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7"/>
              <p:cNvSpPr/>
              <p:nvPr/>
            </p:nvSpPr>
            <p:spPr>
              <a:xfrm>
                <a:off x="6680375" y="3418100"/>
                <a:ext cx="44750" cy="510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041" extrusionOk="0">
                    <a:moveTo>
                      <a:pt x="1038" y="2004"/>
                    </a:moveTo>
                    <a:cubicBezTo>
                      <a:pt x="609" y="2040"/>
                      <a:pt x="215" y="1718"/>
                      <a:pt x="179" y="1289"/>
                    </a:cubicBezTo>
                    <a:cubicBezTo>
                      <a:pt x="0" y="144"/>
                      <a:pt x="1753" y="1"/>
                      <a:pt x="1753" y="1146"/>
                    </a:cubicBezTo>
                    <a:cubicBezTo>
                      <a:pt x="1789" y="1575"/>
                      <a:pt x="1467" y="1969"/>
                      <a:pt x="1038" y="2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7"/>
              <p:cNvSpPr/>
              <p:nvPr/>
            </p:nvSpPr>
            <p:spPr>
              <a:xfrm>
                <a:off x="6912025" y="35496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251" y="1324"/>
                    </a:moveTo>
                    <a:cubicBezTo>
                      <a:pt x="1" y="179"/>
                      <a:pt x="1825" y="0"/>
                      <a:pt x="1790" y="1181"/>
                    </a:cubicBezTo>
                    <a:cubicBezTo>
                      <a:pt x="1825" y="1610"/>
                      <a:pt x="1539" y="2004"/>
                      <a:pt x="1110" y="2039"/>
                    </a:cubicBezTo>
                    <a:cubicBezTo>
                      <a:pt x="680" y="2075"/>
                      <a:pt x="287" y="1753"/>
                      <a:pt x="251" y="13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7"/>
              <p:cNvSpPr/>
              <p:nvPr/>
            </p:nvSpPr>
            <p:spPr>
              <a:xfrm>
                <a:off x="6831525" y="3436000"/>
                <a:ext cx="4832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682" extrusionOk="0">
                    <a:moveTo>
                      <a:pt x="1897" y="716"/>
                    </a:moveTo>
                    <a:cubicBezTo>
                      <a:pt x="1933" y="1145"/>
                      <a:pt x="1611" y="1539"/>
                      <a:pt x="1181" y="1575"/>
                    </a:cubicBezTo>
                    <a:cubicBezTo>
                      <a:pt x="144" y="1682"/>
                      <a:pt x="1" y="143"/>
                      <a:pt x="1002" y="36"/>
                    </a:cubicBezTo>
                    <a:cubicBezTo>
                      <a:pt x="1432" y="0"/>
                      <a:pt x="1825" y="287"/>
                      <a:pt x="1897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7"/>
              <p:cNvSpPr/>
              <p:nvPr/>
            </p:nvSpPr>
            <p:spPr>
              <a:xfrm>
                <a:off x="6714350" y="3333125"/>
                <a:ext cx="402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11" extrusionOk="0">
                    <a:moveTo>
                      <a:pt x="716" y="37"/>
                    </a:moveTo>
                    <a:cubicBezTo>
                      <a:pt x="1146" y="1"/>
                      <a:pt x="1539" y="323"/>
                      <a:pt x="1575" y="716"/>
                    </a:cubicBezTo>
                    <a:cubicBezTo>
                      <a:pt x="1611" y="1146"/>
                      <a:pt x="1289" y="1539"/>
                      <a:pt x="895" y="1575"/>
                    </a:cubicBezTo>
                    <a:cubicBezTo>
                      <a:pt x="466" y="1611"/>
                      <a:pt x="72" y="1325"/>
                      <a:pt x="37" y="895"/>
                    </a:cubicBezTo>
                    <a:cubicBezTo>
                      <a:pt x="1" y="466"/>
                      <a:pt x="287" y="72"/>
                      <a:pt x="716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7"/>
              <p:cNvSpPr/>
              <p:nvPr/>
            </p:nvSpPr>
            <p:spPr>
              <a:xfrm>
                <a:off x="6618650" y="3425275"/>
                <a:ext cx="38500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75" extrusionOk="0">
                    <a:moveTo>
                      <a:pt x="859" y="1538"/>
                    </a:moveTo>
                    <a:cubicBezTo>
                      <a:pt x="466" y="1574"/>
                      <a:pt x="108" y="1288"/>
                      <a:pt x="36" y="894"/>
                    </a:cubicBezTo>
                    <a:cubicBezTo>
                      <a:pt x="1" y="501"/>
                      <a:pt x="287" y="143"/>
                      <a:pt x="680" y="72"/>
                    </a:cubicBezTo>
                    <a:cubicBezTo>
                      <a:pt x="1110" y="0"/>
                      <a:pt x="1503" y="322"/>
                      <a:pt x="1539" y="751"/>
                    </a:cubicBezTo>
                    <a:cubicBezTo>
                      <a:pt x="1539" y="1145"/>
                      <a:pt x="1253" y="1503"/>
                      <a:pt x="859" y="15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7"/>
              <p:cNvSpPr/>
              <p:nvPr/>
            </p:nvSpPr>
            <p:spPr>
              <a:xfrm>
                <a:off x="6942450" y="3645300"/>
                <a:ext cx="4205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933" extrusionOk="0">
                    <a:moveTo>
                      <a:pt x="680" y="72"/>
                    </a:moveTo>
                    <a:cubicBezTo>
                      <a:pt x="1073" y="0"/>
                      <a:pt x="1431" y="287"/>
                      <a:pt x="1503" y="680"/>
                    </a:cubicBezTo>
                    <a:cubicBezTo>
                      <a:pt x="1682" y="1718"/>
                      <a:pt x="72" y="1932"/>
                      <a:pt x="36" y="859"/>
                    </a:cubicBezTo>
                    <a:cubicBezTo>
                      <a:pt x="0" y="465"/>
                      <a:pt x="286" y="108"/>
                      <a:pt x="680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7"/>
              <p:cNvSpPr/>
              <p:nvPr/>
            </p:nvSpPr>
            <p:spPr>
              <a:xfrm>
                <a:off x="6739400" y="3020975"/>
                <a:ext cx="376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4" extrusionOk="0">
                    <a:moveTo>
                      <a:pt x="1503" y="716"/>
                    </a:moveTo>
                    <a:cubicBezTo>
                      <a:pt x="1503" y="1110"/>
                      <a:pt x="1181" y="1432"/>
                      <a:pt x="788" y="1503"/>
                    </a:cubicBezTo>
                    <a:cubicBezTo>
                      <a:pt x="358" y="1503"/>
                      <a:pt x="1" y="1181"/>
                      <a:pt x="1" y="752"/>
                    </a:cubicBezTo>
                    <a:cubicBezTo>
                      <a:pt x="1" y="322"/>
                      <a:pt x="323" y="1"/>
                      <a:pt x="716" y="1"/>
                    </a:cubicBezTo>
                    <a:cubicBezTo>
                      <a:pt x="1110" y="1"/>
                      <a:pt x="1467" y="287"/>
                      <a:pt x="1503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7"/>
              <p:cNvSpPr/>
              <p:nvPr/>
            </p:nvSpPr>
            <p:spPr>
              <a:xfrm>
                <a:off x="6586450" y="3371600"/>
                <a:ext cx="393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75" extrusionOk="0">
                    <a:moveTo>
                      <a:pt x="645" y="36"/>
                    </a:moveTo>
                    <a:cubicBezTo>
                      <a:pt x="1253" y="0"/>
                      <a:pt x="1575" y="680"/>
                      <a:pt x="1217" y="1109"/>
                    </a:cubicBezTo>
                    <a:cubicBezTo>
                      <a:pt x="824" y="1575"/>
                      <a:pt x="108" y="1324"/>
                      <a:pt x="36" y="752"/>
                    </a:cubicBezTo>
                    <a:cubicBezTo>
                      <a:pt x="1" y="394"/>
                      <a:pt x="287" y="36"/>
                      <a:pt x="645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5" name="Google Shape;1605;p47"/>
          <p:cNvGrpSpPr/>
          <p:nvPr/>
        </p:nvGrpSpPr>
        <p:grpSpPr>
          <a:xfrm>
            <a:off x="6576325" y="495650"/>
            <a:ext cx="2348945" cy="3382075"/>
            <a:chOff x="6576325" y="495650"/>
            <a:chExt cx="2348945" cy="3382075"/>
          </a:xfrm>
        </p:grpSpPr>
        <p:grpSp>
          <p:nvGrpSpPr>
            <p:cNvPr id="1606" name="Google Shape;1606;p47"/>
            <p:cNvGrpSpPr/>
            <p:nvPr/>
          </p:nvGrpSpPr>
          <p:grpSpPr>
            <a:xfrm>
              <a:off x="6576325" y="495650"/>
              <a:ext cx="330075" cy="331875"/>
              <a:chOff x="552250" y="2081050"/>
              <a:chExt cx="330075" cy="331875"/>
            </a:xfrm>
          </p:grpSpPr>
          <p:sp>
            <p:nvSpPr>
              <p:cNvPr id="1607" name="Google Shape;1607;p47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7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9" name="Google Shape;1609;p47"/>
            <p:cNvGrpSpPr/>
            <p:nvPr/>
          </p:nvGrpSpPr>
          <p:grpSpPr>
            <a:xfrm>
              <a:off x="7261575" y="3506500"/>
              <a:ext cx="503600" cy="371225"/>
              <a:chOff x="8261775" y="1880050"/>
              <a:chExt cx="503600" cy="371225"/>
            </a:xfrm>
          </p:grpSpPr>
          <p:sp>
            <p:nvSpPr>
              <p:cNvPr id="1610" name="Google Shape;1610;p47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7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2" name="Google Shape;1612;p47"/>
            <p:cNvGrpSpPr/>
            <p:nvPr/>
          </p:nvGrpSpPr>
          <p:grpSpPr>
            <a:xfrm rot="578073">
              <a:off x="7912994" y="886893"/>
              <a:ext cx="864459" cy="1839132"/>
              <a:chOff x="677746" y="2747230"/>
              <a:chExt cx="672612" cy="1431087"/>
            </a:xfrm>
          </p:grpSpPr>
          <p:sp>
            <p:nvSpPr>
              <p:cNvPr id="1613" name="Google Shape;1613;p47"/>
              <p:cNvSpPr/>
              <p:nvPr/>
            </p:nvSpPr>
            <p:spPr>
              <a:xfrm rot="-491276">
                <a:off x="728449" y="2794869"/>
                <a:ext cx="451786" cy="542995"/>
              </a:xfrm>
              <a:custGeom>
                <a:avLst/>
                <a:gdLst/>
                <a:ahLst/>
                <a:cxnLst/>
                <a:rect l="l" t="t" r="r" b="b"/>
                <a:pathLst>
                  <a:path w="29997" h="36053" extrusionOk="0">
                    <a:moveTo>
                      <a:pt x="16512" y="1"/>
                    </a:moveTo>
                    <a:cubicBezTo>
                      <a:pt x="15104" y="1"/>
                      <a:pt x="13695" y="177"/>
                      <a:pt x="12358" y="564"/>
                    </a:cubicBezTo>
                    <a:cubicBezTo>
                      <a:pt x="9717" y="1304"/>
                      <a:pt x="7323" y="2747"/>
                      <a:pt x="5387" y="4719"/>
                    </a:cubicBezTo>
                    <a:cubicBezTo>
                      <a:pt x="3521" y="6549"/>
                      <a:pt x="2148" y="8838"/>
                      <a:pt x="1373" y="11338"/>
                    </a:cubicBezTo>
                    <a:cubicBezTo>
                      <a:pt x="1127" y="12182"/>
                      <a:pt x="916" y="12992"/>
                      <a:pt x="704" y="13837"/>
                    </a:cubicBezTo>
                    <a:cubicBezTo>
                      <a:pt x="141" y="15985"/>
                      <a:pt x="0" y="18203"/>
                      <a:pt x="282" y="20386"/>
                    </a:cubicBezTo>
                    <a:cubicBezTo>
                      <a:pt x="423" y="21688"/>
                      <a:pt x="775" y="22956"/>
                      <a:pt x="1268" y="24153"/>
                    </a:cubicBezTo>
                    <a:cubicBezTo>
                      <a:pt x="2042" y="25772"/>
                      <a:pt x="2852" y="27357"/>
                      <a:pt x="3802" y="28870"/>
                    </a:cubicBezTo>
                    <a:cubicBezTo>
                      <a:pt x="4331" y="29786"/>
                      <a:pt x="4964" y="30666"/>
                      <a:pt x="5668" y="31441"/>
                    </a:cubicBezTo>
                    <a:cubicBezTo>
                      <a:pt x="6584" y="32462"/>
                      <a:pt x="7605" y="33377"/>
                      <a:pt x="8661" y="34257"/>
                    </a:cubicBezTo>
                    <a:cubicBezTo>
                      <a:pt x="9823" y="35208"/>
                      <a:pt x="11231" y="35806"/>
                      <a:pt x="12710" y="35947"/>
                    </a:cubicBezTo>
                    <a:cubicBezTo>
                      <a:pt x="13203" y="36017"/>
                      <a:pt x="13731" y="36017"/>
                      <a:pt x="14224" y="36053"/>
                    </a:cubicBezTo>
                    <a:lnTo>
                      <a:pt x="14224" y="35912"/>
                    </a:lnTo>
                    <a:cubicBezTo>
                      <a:pt x="14681" y="35947"/>
                      <a:pt x="15174" y="35982"/>
                      <a:pt x="15632" y="35982"/>
                    </a:cubicBezTo>
                    <a:cubicBezTo>
                      <a:pt x="15752" y="35988"/>
                      <a:pt x="15872" y="35991"/>
                      <a:pt x="15992" y="35991"/>
                    </a:cubicBezTo>
                    <a:cubicBezTo>
                      <a:pt x="16611" y="35991"/>
                      <a:pt x="17231" y="35913"/>
                      <a:pt x="17850" y="35736"/>
                    </a:cubicBezTo>
                    <a:cubicBezTo>
                      <a:pt x="18132" y="35665"/>
                      <a:pt x="18413" y="35595"/>
                      <a:pt x="18730" y="35560"/>
                    </a:cubicBezTo>
                    <a:cubicBezTo>
                      <a:pt x="19153" y="35454"/>
                      <a:pt x="19575" y="35313"/>
                      <a:pt x="19962" y="35102"/>
                    </a:cubicBezTo>
                    <a:cubicBezTo>
                      <a:pt x="22145" y="33975"/>
                      <a:pt x="24046" y="32426"/>
                      <a:pt x="25631" y="30560"/>
                    </a:cubicBezTo>
                    <a:cubicBezTo>
                      <a:pt x="26511" y="29504"/>
                      <a:pt x="27144" y="28272"/>
                      <a:pt x="27602" y="26969"/>
                    </a:cubicBezTo>
                    <a:cubicBezTo>
                      <a:pt x="28236" y="25209"/>
                      <a:pt x="28799" y="23449"/>
                      <a:pt x="29257" y="21618"/>
                    </a:cubicBezTo>
                    <a:cubicBezTo>
                      <a:pt x="29503" y="20702"/>
                      <a:pt x="29679" y="19787"/>
                      <a:pt x="29785" y="18837"/>
                    </a:cubicBezTo>
                    <a:cubicBezTo>
                      <a:pt x="29996" y="16865"/>
                      <a:pt x="29926" y="14893"/>
                      <a:pt x="29609" y="12957"/>
                    </a:cubicBezTo>
                    <a:cubicBezTo>
                      <a:pt x="28940" y="8873"/>
                      <a:pt x="26792" y="5176"/>
                      <a:pt x="23553" y="2606"/>
                    </a:cubicBezTo>
                    <a:cubicBezTo>
                      <a:pt x="21582" y="916"/>
                      <a:pt x="19082" y="1"/>
                      <a:pt x="165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7"/>
              <p:cNvSpPr/>
              <p:nvPr/>
            </p:nvSpPr>
            <p:spPr>
              <a:xfrm rot="-491276">
                <a:off x="773316" y="2774499"/>
                <a:ext cx="481471" cy="1376548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91398" extrusionOk="0">
                    <a:moveTo>
                      <a:pt x="16125" y="38059"/>
                    </a:moveTo>
                    <a:cubicBezTo>
                      <a:pt x="16231" y="38622"/>
                      <a:pt x="16407" y="39186"/>
                      <a:pt x="16583" y="39749"/>
                    </a:cubicBezTo>
                    <a:cubicBezTo>
                      <a:pt x="16724" y="40242"/>
                      <a:pt x="16900" y="40700"/>
                      <a:pt x="17005" y="41193"/>
                    </a:cubicBezTo>
                    <a:cubicBezTo>
                      <a:pt x="17287" y="41897"/>
                      <a:pt x="16829" y="42636"/>
                      <a:pt x="16090" y="42706"/>
                    </a:cubicBezTo>
                    <a:cubicBezTo>
                      <a:pt x="15632" y="42812"/>
                      <a:pt x="15139" y="42847"/>
                      <a:pt x="14682" y="42918"/>
                    </a:cubicBezTo>
                    <a:cubicBezTo>
                      <a:pt x="14541" y="43094"/>
                      <a:pt x="14611" y="43235"/>
                      <a:pt x="14646" y="43411"/>
                    </a:cubicBezTo>
                    <a:cubicBezTo>
                      <a:pt x="15034" y="45488"/>
                      <a:pt x="14893" y="47565"/>
                      <a:pt x="14752" y="49642"/>
                    </a:cubicBezTo>
                    <a:cubicBezTo>
                      <a:pt x="14646" y="51050"/>
                      <a:pt x="14470" y="52494"/>
                      <a:pt x="14153" y="53902"/>
                    </a:cubicBezTo>
                    <a:cubicBezTo>
                      <a:pt x="13907" y="54923"/>
                      <a:pt x="13520" y="55944"/>
                      <a:pt x="12956" y="56860"/>
                    </a:cubicBezTo>
                    <a:cubicBezTo>
                      <a:pt x="12745" y="57176"/>
                      <a:pt x="12710" y="57564"/>
                      <a:pt x="12816" y="57951"/>
                    </a:cubicBezTo>
                    <a:cubicBezTo>
                      <a:pt x="13132" y="59218"/>
                      <a:pt x="13238" y="60521"/>
                      <a:pt x="13203" y="61824"/>
                    </a:cubicBezTo>
                    <a:cubicBezTo>
                      <a:pt x="13097" y="64077"/>
                      <a:pt x="12710" y="66330"/>
                      <a:pt x="12041" y="68478"/>
                    </a:cubicBezTo>
                    <a:cubicBezTo>
                      <a:pt x="11513" y="70273"/>
                      <a:pt x="10914" y="72069"/>
                      <a:pt x="10492" y="73900"/>
                    </a:cubicBezTo>
                    <a:cubicBezTo>
                      <a:pt x="9682" y="77244"/>
                      <a:pt x="9260" y="80659"/>
                      <a:pt x="9189" y="84145"/>
                    </a:cubicBezTo>
                    <a:cubicBezTo>
                      <a:pt x="9154" y="85975"/>
                      <a:pt x="9330" y="87806"/>
                      <a:pt x="9753" y="89602"/>
                    </a:cubicBezTo>
                    <a:cubicBezTo>
                      <a:pt x="9823" y="89954"/>
                      <a:pt x="9964" y="90306"/>
                      <a:pt x="10069" y="90623"/>
                    </a:cubicBezTo>
                    <a:cubicBezTo>
                      <a:pt x="10140" y="90869"/>
                      <a:pt x="10175" y="91080"/>
                      <a:pt x="10210" y="91256"/>
                    </a:cubicBezTo>
                    <a:cubicBezTo>
                      <a:pt x="10069" y="91397"/>
                      <a:pt x="9893" y="91397"/>
                      <a:pt x="9753" y="91256"/>
                    </a:cubicBezTo>
                    <a:cubicBezTo>
                      <a:pt x="9225" y="90904"/>
                      <a:pt x="8837" y="90341"/>
                      <a:pt x="8661" y="89707"/>
                    </a:cubicBezTo>
                    <a:cubicBezTo>
                      <a:pt x="8415" y="88651"/>
                      <a:pt x="8239" y="87595"/>
                      <a:pt x="8133" y="86539"/>
                    </a:cubicBezTo>
                    <a:cubicBezTo>
                      <a:pt x="7957" y="85025"/>
                      <a:pt x="7957" y="83511"/>
                      <a:pt x="8133" y="81997"/>
                    </a:cubicBezTo>
                    <a:cubicBezTo>
                      <a:pt x="8415" y="77913"/>
                      <a:pt x="9189" y="73864"/>
                      <a:pt x="10422" y="69956"/>
                    </a:cubicBezTo>
                    <a:cubicBezTo>
                      <a:pt x="10879" y="68583"/>
                      <a:pt x="11266" y="67175"/>
                      <a:pt x="11619" y="65767"/>
                    </a:cubicBezTo>
                    <a:cubicBezTo>
                      <a:pt x="12111" y="63690"/>
                      <a:pt x="12252" y="61577"/>
                      <a:pt x="12076" y="59465"/>
                    </a:cubicBezTo>
                    <a:cubicBezTo>
                      <a:pt x="12041" y="59148"/>
                      <a:pt x="11971" y="58831"/>
                      <a:pt x="11900" y="58444"/>
                    </a:cubicBezTo>
                    <a:cubicBezTo>
                      <a:pt x="11689" y="58514"/>
                      <a:pt x="11548" y="58585"/>
                      <a:pt x="11407" y="58655"/>
                    </a:cubicBezTo>
                    <a:cubicBezTo>
                      <a:pt x="11055" y="58796"/>
                      <a:pt x="10668" y="58937"/>
                      <a:pt x="10316" y="59007"/>
                    </a:cubicBezTo>
                    <a:cubicBezTo>
                      <a:pt x="9471" y="59183"/>
                      <a:pt x="8696" y="58549"/>
                      <a:pt x="8696" y="57704"/>
                    </a:cubicBezTo>
                    <a:cubicBezTo>
                      <a:pt x="8626" y="56965"/>
                      <a:pt x="8872" y="56191"/>
                      <a:pt x="9365" y="55627"/>
                    </a:cubicBezTo>
                    <a:cubicBezTo>
                      <a:pt x="9893" y="54888"/>
                      <a:pt x="11020" y="54853"/>
                      <a:pt x="11619" y="55557"/>
                    </a:cubicBezTo>
                    <a:cubicBezTo>
                      <a:pt x="11759" y="55698"/>
                      <a:pt x="11935" y="55874"/>
                      <a:pt x="12111" y="56085"/>
                    </a:cubicBezTo>
                    <a:cubicBezTo>
                      <a:pt x="12569" y="55381"/>
                      <a:pt x="12886" y="54606"/>
                      <a:pt x="13062" y="53832"/>
                    </a:cubicBezTo>
                    <a:cubicBezTo>
                      <a:pt x="13696" y="51086"/>
                      <a:pt x="14048" y="48304"/>
                      <a:pt x="14013" y="45523"/>
                    </a:cubicBezTo>
                    <a:cubicBezTo>
                      <a:pt x="14013" y="44643"/>
                      <a:pt x="13907" y="43798"/>
                      <a:pt x="13837" y="42988"/>
                    </a:cubicBezTo>
                    <a:cubicBezTo>
                      <a:pt x="13555" y="42847"/>
                      <a:pt x="13238" y="42777"/>
                      <a:pt x="12921" y="42777"/>
                    </a:cubicBezTo>
                    <a:cubicBezTo>
                      <a:pt x="12464" y="42742"/>
                      <a:pt x="11971" y="42742"/>
                      <a:pt x="11513" y="42636"/>
                    </a:cubicBezTo>
                    <a:cubicBezTo>
                      <a:pt x="10879" y="42530"/>
                      <a:pt x="10668" y="42108"/>
                      <a:pt x="10950" y="41545"/>
                    </a:cubicBezTo>
                    <a:cubicBezTo>
                      <a:pt x="11090" y="41228"/>
                      <a:pt x="11266" y="40946"/>
                      <a:pt x="11443" y="40700"/>
                    </a:cubicBezTo>
                    <a:cubicBezTo>
                      <a:pt x="11830" y="40172"/>
                      <a:pt x="12217" y="39643"/>
                      <a:pt x="12604" y="39115"/>
                    </a:cubicBezTo>
                    <a:cubicBezTo>
                      <a:pt x="12780" y="38834"/>
                      <a:pt x="12921" y="38552"/>
                      <a:pt x="13132" y="38235"/>
                    </a:cubicBezTo>
                    <a:cubicBezTo>
                      <a:pt x="12956" y="38130"/>
                      <a:pt x="12780" y="38059"/>
                      <a:pt x="12604" y="38024"/>
                    </a:cubicBezTo>
                    <a:cubicBezTo>
                      <a:pt x="11302" y="37742"/>
                      <a:pt x="10069" y="37144"/>
                      <a:pt x="9048" y="36299"/>
                    </a:cubicBezTo>
                    <a:cubicBezTo>
                      <a:pt x="8168" y="35559"/>
                      <a:pt x="7288" y="34750"/>
                      <a:pt x="6443" y="33940"/>
                    </a:cubicBezTo>
                    <a:cubicBezTo>
                      <a:pt x="5387" y="32884"/>
                      <a:pt x="4436" y="31687"/>
                      <a:pt x="3697" y="30349"/>
                    </a:cubicBezTo>
                    <a:cubicBezTo>
                      <a:pt x="2817" y="28941"/>
                      <a:pt x="2042" y="27462"/>
                      <a:pt x="1409" y="25948"/>
                    </a:cubicBezTo>
                    <a:cubicBezTo>
                      <a:pt x="634" y="23941"/>
                      <a:pt x="176" y="21829"/>
                      <a:pt x="0" y="19716"/>
                    </a:cubicBezTo>
                    <a:cubicBezTo>
                      <a:pt x="0" y="19611"/>
                      <a:pt x="0" y="19505"/>
                      <a:pt x="0" y="19435"/>
                    </a:cubicBezTo>
                    <a:cubicBezTo>
                      <a:pt x="71" y="17393"/>
                      <a:pt x="352" y="15351"/>
                      <a:pt x="881" y="13344"/>
                    </a:cubicBezTo>
                    <a:cubicBezTo>
                      <a:pt x="1057" y="12746"/>
                      <a:pt x="1197" y="12147"/>
                      <a:pt x="1409" y="11549"/>
                    </a:cubicBezTo>
                    <a:cubicBezTo>
                      <a:pt x="2218" y="9119"/>
                      <a:pt x="3591" y="6936"/>
                      <a:pt x="5422" y="5141"/>
                    </a:cubicBezTo>
                    <a:cubicBezTo>
                      <a:pt x="7535" y="2923"/>
                      <a:pt x="10210" y="1339"/>
                      <a:pt x="13168" y="564"/>
                    </a:cubicBezTo>
                    <a:cubicBezTo>
                      <a:pt x="14646" y="177"/>
                      <a:pt x="16160" y="1"/>
                      <a:pt x="17674" y="36"/>
                    </a:cubicBezTo>
                    <a:cubicBezTo>
                      <a:pt x="19329" y="106"/>
                      <a:pt x="20913" y="494"/>
                      <a:pt x="22392" y="1233"/>
                    </a:cubicBezTo>
                    <a:cubicBezTo>
                      <a:pt x="23307" y="1655"/>
                      <a:pt x="24152" y="2184"/>
                      <a:pt x="24927" y="2853"/>
                    </a:cubicBezTo>
                    <a:cubicBezTo>
                      <a:pt x="26652" y="4261"/>
                      <a:pt x="28130" y="5951"/>
                      <a:pt x="29327" y="7852"/>
                    </a:cubicBezTo>
                    <a:cubicBezTo>
                      <a:pt x="30419" y="9718"/>
                      <a:pt x="31158" y="11795"/>
                      <a:pt x="31510" y="13943"/>
                    </a:cubicBezTo>
                    <a:cubicBezTo>
                      <a:pt x="31898" y="15914"/>
                      <a:pt x="31968" y="17956"/>
                      <a:pt x="31722" y="19963"/>
                    </a:cubicBezTo>
                    <a:cubicBezTo>
                      <a:pt x="31616" y="20984"/>
                      <a:pt x="31405" y="21970"/>
                      <a:pt x="31158" y="22956"/>
                    </a:cubicBezTo>
                    <a:cubicBezTo>
                      <a:pt x="30736" y="24751"/>
                      <a:pt x="30172" y="26476"/>
                      <a:pt x="29574" y="28237"/>
                    </a:cubicBezTo>
                    <a:cubicBezTo>
                      <a:pt x="28835" y="30455"/>
                      <a:pt x="27497" y="32426"/>
                      <a:pt x="25736" y="33940"/>
                    </a:cubicBezTo>
                    <a:cubicBezTo>
                      <a:pt x="24786" y="34750"/>
                      <a:pt x="23870" y="35524"/>
                      <a:pt x="22885" y="36264"/>
                    </a:cubicBezTo>
                    <a:cubicBezTo>
                      <a:pt x="21652" y="37144"/>
                      <a:pt x="20209" y="37672"/>
                      <a:pt x="18730" y="37742"/>
                    </a:cubicBezTo>
                    <a:cubicBezTo>
                      <a:pt x="17885" y="37813"/>
                      <a:pt x="17076" y="37918"/>
                      <a:pt x="16125" y="38059"/>
                    </a:cubicBezTo>
                    <a:close/>
                    <a:moveTo>
                      <a:pt x="15034" y="37109"/>
                    </a:moveTo>
                    <a:lnTo>
                      <a:pt x="15034" y="36968"/>
                    </a:lnTo>
                    <a:cubicBezTo>
                      <a:pt x="15491" y="37003"/>
                      <a:pt x="15984" y="37038"/>
                      <a:pt x="16442" y="37038"/>
                    </a:cubicBezTo>
                    <a:cubicBezTo>
                      <a:pt x="17181" y="37073"/>
                      <a:pt x="17921" y="37003"/>
                      <a:pt x="18660" y="36792"/>
                    </a:cubicBezTo>
                    <a:cubicBezTo>
                      <a:pt x="18942" y="36721"/>
                      <a:pt x="19223" y="36651"/>
                      <a:pt x="19540" y="36616"/>
                    </a:cubicBezTo>
                    <a:cubicBezTo>
                      <a:pt x="19963" y="36510"/>
                      <a:pt x="20385" y="36369"/>
                      <a:pt x="20772" y="36158"/>
                    </a:cubicBezTo>
                    <a:cubicBezTo>
                      <a:pt x="22920" y="35031"/>
                      <a:pt x="24856" y="33482"/>
                      <a:pt x="26441" y="31616"/>
                    </a:cubicBezTo>
                    <a:cubicBezTo>
                      <a:pt x="27285" y="30560"/>
                      <a:pt x="27954" y="29328"/>
                      <a:pt x="28412" y="28025"/>
                    </a:cubicBezTo>
                    <a:cubicBezTo>
                      <a:pt x="29046" y="26265"/>
                      <a:pt x="29609" y="24505"/>
                      <a:pt x="30067" y="22674"/>
                    </a:cubicBezTo>
                    <a:cubicBezTo>
                      <a:pt x="30313" y="21758"/>
                      <a:pt x="30489" y="20843"/>
                      <a:pt x="30595" y="19893"/>
                    </a:cubicBezTo>
                    <a:cubicBezTo>
                      <a:pt x="30806" y="17921"/>
                      <a:pt x="30736" y="15949"/>
                      <a:pt x="30384" y="14013"/>
                    </a:cubicBezTo>
                    <a:cubicBezTo>
                      <a:pt x="29750" y="9929"/>
                      <a:pt x="27567" y="6232"/>
                      <a:pt x="24363" y="3662"/>
                    </a:cubicBezTo>
                    <a:cubicBezTo>
                      <a:pt x="22392" y="1972"/>
                      <a:pt x="19892" y="1057"/>
                      <a:pt x="17322" y="1057"/>
                    </a:cubicBezTo>
                    <a:cubicBezTo>
                      <a:pt x="15914" y="1057"/>
                      <a:pt x="14505" y="1233"/>
                      <a:pt x="13168" y="1620"/>
                    </a:cubicBezTo>
                    <a:cubicBezTo>
                      <a:pt x="10527" y="2360"/>
                      <a:pt x="8133" y="3803"/>
                      <a:pt x="6197" y="5775"/>
                    </a:cubicBezTo>
                    <a:cubicBezTo>
                      <a:pt x="4331" y="7605"/>
                      <a:pt x="2958" y="9894"/>
                      <a:pt x="2183" y="12394"/>
                    </a:cubicBezTo>
                    <a:cubicBezTo>
                      <a:pt x="1937" y="13238"/>
                      <a:pt x="1726" y="14048"/>
                      <a:pt x="1514" y="14893"/>
                    </a:cubicBezTo>
                    <a:cubicBezTo>
                      <a:pt x="951" y="17041"/>
                      <a:pt x="810" y="19259"/>
                      <a:pt x="1092" y="21442"/>
                    </a:cubicBezTo>
                    <a:cubicBezTo>
                      <a:pt x="1233" y="22744"/>
                      <a:pt x="1585" y="24012"/>
                      <a:pt x="2078" y="25209"/>
                    </a:cubicBezTo>
                    <a:cubicBezTo>
                      <a:pt x="2852" y="26828"/>
                      <a:pt x="3662" y="28413"/>
                      <a:pt x="4612" y="29926"/>
                    </a:cubicBezTo>
                    <a:cubicBezTo>
                      <a:pt x="5141" y="30842"/>
                      <a:pt x="5774" y="31722"/>
                      <a:pt x="6478" y="32497"/>
                    </a:cubicBezTo>
                    <a:cubicBezTo>
                      <a:pt x="7394" y="33518"/>
                      <a:pt x="8415" y="34433"/>
                      <a:pt x="9471" y="35313"/>
                    </a:cubicBezTo>
                    <a:cubicBezTo>
                      <a:pt x="10633" y="36264"/>
                      <a:pt x="12041" y="36862"/>
                      <a:pt x="13520" y="37003"/>
                    </a:cubicBezTo>
                    <a:cubicBezTo>
                      <a:pt x="14013" y="37073"/>
                      <a:pt x="14505" y="37073"/>
                      <a:pt x="15034" y="37109"/>
                    </a:cubicBezTo>
                    <a:close/>
                    <a:moveTo>
                      <a:pt x="16090" y="41650"/>
                    </a:moveTo>
                    <a:lnTo>
                      <a:pt x="15104" y="38200"/>
                    </a:lnTo>
                    <a:cubicBezTo>
                      <a:pt x="14787" y="38094"/>
                      <a:pt x="14400" y="38094"/>
                      <a:pt x="14083" y="38200"/>
                    </a:cubicBezTo>
                    <a:cubicBezTo>
                      <a:pt x="13449" y="39256"/>
                      <a:pt x="12816" y="40348"/>
                      <a:pt x="12182" y="41404"/>
                    </a:cubicBezTo>
                    <a:cubicBezTo>
                      <a:pt x="12147" y="41439"/>
                      <a:pt x="12182" y="41509"/>
                      <a:pt x="12217" y="41615"/>
                    </a:cubicBezTo>
                    <a:cubicBezTo>
                      <a:pt x="13203" y="41756"/>
                      <a:pt x="14189" y="41826"/>
                      <a:pt x="15174" y="41791"/>
                    </a:cubicBezTo>
                    <a:cubicBezTo>
                      <a:pt x="15491" y="41756"/>
                      <a:pt x="15773" y="41721"/>
                      <a:pt x="16090" y="41650"/>
                    </a:cubicBezTo>
                    <a:close/>
                    <a:moveTo>
                      <a:pt x="11513" y="57036"/>
                    </a:moveTo>
                    <a:cubicBezTo>
                      <a:pt x="11407" y="56824"/>
                      <a:pt x="11302" y="56613"/>
                      <a:pt x="11231" y="56437"/>
                    </a:cubicBezTo>
                    <a:cubicBezTo>
                      <a:pt x="11161" y="56331"/>
                      <a:pt x="11090" y="56226"/>
                      <a:pt x="11020" y="56155"/>
                    </a:cubicBezTo>
                    <a:cubicBezTo>
                      <a:pt x="10809" y="55839"/>
                      <a:pt x="10316" y="55839"/>
                      <a:pt x="10105" y="56155"/>
                    </a:cubicBezTo>
                    <a:cubicBezTo>
                      <a:pt x="9788" y="56507"/>
                      <a:pt x="9612" y="57000"/>
                      <a:pt x="9647" y="57458"/>
                    </a:cubicBezTo>
                    <a:cubicBezTo>
                      <a:pt x="9647" y="57881"/>
                      <a:pt x="9893" y="58092"/>
                      <a:pt x="10281" y="57986"/>
                    </a:cubicBezTo>
                    <a:cubicBezTo>
                      <a:pt x="10774" y="57845"/>
                      <a:pt x="11231" y="57493"/>
                      <a:pt x="11513" y="570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7"/>
              <p:cNvSpPr/>
              <p:nvPr/>
            </p:nvSpPr>
            <p:spPr>
              <a:xfrm rot="-491276">
                <a:off x="775712" y="2976049"/>
                <a:ext cx="36598" cy="137884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9155" extrusionOk="0">
                    <a:moveTo>
                      <a:pt x="845" y="9154"/>
                    </a:moveTo>
                    <a:cubicBezTo>
                      <a:pt x="528" y="8873"/>
                      <a:pt x="352" y="8486"/>
                      <a:pt x="317" y="8063"/>
                    </a:cubicBezTo>
                    <a:cubicBezTo>
                      <a:pt x="247" y="7500"/>
                      <a:pt x="212" y="6936"/>
                      <a:pt x="141" y="6373"/>
                    </a:cubicBezTo>
                    <a:cubicBezTo>
                      <a:pt x="36" y="5000"/>
                      <a:pt x="0" y="3592"/>
                      <a:pt x="71" y="2184"/>
                    </a:cubicBezTo>
                    <a:cubicBezTo>
                      <a:pt x="141" y="1444"/>
                      <a:pt x="388" y="740"/>
                      <a:pt x="775" y="142"/>
                    </a:cubicBezTo>
                    <a:cubicBezTo>
                      <a:pt x="1303" y="1"/>
                      <a:pt x="1831" y="71"/>
                      <a:pt x="2324" y="318"/>
                    </a:cubicBezTo>
                    <a:cubicBezTo>
                      <a:pt x="2430" y="599"/>
                      <a:pt x="2430" y="881"/>
                      <a:pt x="2324" y="1163"/>
                    </a:cubicBezTo>
                    <a:cubicBezTo>
                      <a:pt x="2007" y="2853"/>
                      <a:pt x="1866" y="4578"/>
                      <a:pt x="1972" y="6303"/>
                    </a:cubicBezTo>
                    <a:cubicBezTo>
                      <a:pt x="1972" y="6831"/>
                      <a:pt x="1902" y="7359"/>
                      <a:pt x="1902" y="7887"/>
                    </a:cubicBezTo>
                    <a:cubicBezTo>
                      <a:pt x="1972" y="8521"/>
                      <a:pt x="1479" y="9084"/>
                      <a:pt x="845" y="91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7"/>
              <p:cNvSpPr/>
              <p:nvPr/>
            </p:nvSpPr>
            <p:spPr>
              <a:xfrm rot="-491276">
                <a:off x="806066" y="3159677"/>
                <a:ext cx="22290" cy="30227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007" extrusionOk="0">
                    <a:moveTo>
                      <a:pt x="1374" y="106"/>
                    </a:moveTo>
                    <a:lnTo>
                      <a:pt x="1480" y="1866"/>
                    </a:lnTo>
                    <a:cubicBezTo>
                      <a:pt x="1128" y="2007"/>
                      <a:pt x="740" y="2007"/>
                      <a:pt x="423" y="1831"/>
                    </a:cubicBezTo>
                    <a:cubicBezTo>
                      <a:pt x="247" y="1725"/>
                      <a:pt x="142" y="1584"/>
                      <a:pt x="107" y="1408"/>
                    </a:cubicBezTo>
                    <a:cubicBezTo>
                      <a:pt x="1" y="1056"/>
                      <a:pt x="1" y="634"/>
                      <a:pt x="107" y="282"/>
                    </a:cubicBezTo>
                    <a:cubicBezTo>
                      <a:pt x="494" y="71"/>
                      <a:pt x="952" y="0"/>
                      <a:pt x="1374" y="1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7"/>
              <p:cNvSpPr/>
              <p:nvPr/>
            </p:nvSpPr>
            <p:spPr>
              <a:xfrm rot="-491276">
                <a:off x="944165" y="3353184"/>
                <a:ext cx="59401" cy="56223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3733" extrusionOk="0">
                    <a:moveTo>
                      <a:pt x="3944" y="3556"/>
                    </a:moveTo>
                    <a:cubicBezTo>
                      <a:pt x="3627" y="3627"/>
                      <a:pt x="3345" y="3662"/>
                      <a:pt x="3064" y="3697"/>
                    </a:cubicBezTo>
                    <a:cubicBezTo>
                      <a:pt x="2043" y="3732"/>
                      <a:pt x="1057" y="3662"/>
                      <a:pt x="71" y="3521"/>
                    </a:cubicBezTo>
                    <a:cubicBezTo>
                      <a:pt x="71" y="3415"/>
                      <a:pt x="1" y="3345"/>
                      <a:pt x="36" y="3310"/>
                    </a:cubicBezTo>
                    <a:cubicBezTo>
                      <a:pt x="670" y="2254"/>
                      <a:pt x="1303" y="1162"/>
                      <a:pt x="1937" y="106"/>
                    </a:cubicBezTo>
                    <a:cubicBezTo>
                      <a:pt x="2289" y="0"/>
                      <a:pt x="2641" y="0"/>
                      <a:pt x="2958" y="1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7"/>
              <p:cNvSpPr/>
              <p:nvPr/>
            </p:nvSpPr>
            <p:spPr>
              <a:xfrm rot="-491276">
                <a:off x="762242" y="2965007"/>
                <a:ext cx="62579" cy="164391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0915" extrusionOk="0">
                    <a:moveTo>
                      <a:pt x="2253" y="36"/>
                    </a:moveTo>
                    <a:cubicBezTo>
                      <a:pt x="2570" y="71"/>
                      <a:pt x="2887" y="106"/>
                      <a:pt x="3169" y="176"/>
                    </a:cubicBezTo>
                    <a:cubicBezTo>
                      <a:pt x="3767" y="282"/>
                      <a:pt x="4154" y="810"/>
                      <a:pt x="4119" y="1409"/>
                    </a:cubicBezTo>
                    <a:cubicBezTo>
                      <a:pt x="4119" y="1585"/>
                      <a:pt x="4084" y="1761"/>
                      <a:pt x="4049" y="1937"/>
                    </a:cubicBezTo>
                    <a:cubicBezTo>
                      <a:pt x="3697" y="3486"/>
                      <a:pt x="3732" y="5070"/>
                      <a:pt x="3767" y="6619"/>
                    </a:cubicBezTo>
                    <a:cubicBezTo>
                      <a:pt x="3767" y="7394"/>
                      <a:pt x="3767" y="8168"/>
                      <a:pt x="3767" y="8943"/>
                    </a:cubicBezTo>
                    <a:cubicBezTo>
                      <a:pt x="3732" y="9858"/>
                      <a:pt x="3063" y="10633"/>
                      <a:pt x="2148" y="10774"/>
                    </a:cubicBezTo>
                    <a:cubicBezTo>
                      <a:pt x="1655" y="10914"/>
                      <a:pt x="1091" y="10738"/>
                      <a:pt x="810" y="10281"/>
                    </a:cubicBezTo>
                    <a:cubicBezTo>
                      <a:pt x="563" y="9929"/>
                      <a:pt x="422" y="9471"/>
                      <a:pt x="352" y="9049"/>
                    </a:cubicBezTo>
                    <a:cubicBezTo>
                      <a:pt x="282" y="8450"/>
                      <a:pt x="211" y="7887"/>
                      <a:pt x="141" y="7288"/>
                    </a:cubicBezTo>
                    <a:cubicBezTo>
                      <a:pt x="35" y="5810"/>
                      <a:pt x="0" y="4331"/>
                      <a:pt x="70" y="2852"/>
                    </a:cubicBezTo>
                    <a:cubicBezTo>
                      <a:pt x="106" y="2254"/>
                      <a:pt x="246" y="1655"/>
                      <a:pt x="528" y="1127"/>
                    </a:cubicBezTo>
                    <a:cubicBezTo>
                      <a:pt x="669" y="845"/>
                      <a:pt x="845" y="599"/>
                      <a:pt x="1056" y="352"/>
                    </a:cubicBezTo>
                    <a:cubicBezTo>
                      <a:pt x="1232" y="106"/>
                      <a:pt x="1549" y="0"/>
                      <a:pt x="1831" y="36"/>
                    </a:cubicBezTo>
                    <a:close/>
                    <a:moveTo>
                      <a:pt x="1760" y="9893"/>
                    </a:moveTo>
                    <a:cubicBezTo>
                      <a:pt x="2394" y="9823"/>
                      <a:pt x="2887" y="9260"/>
                      <a:pt x="2817" y="8626"/>
                    </a:cubicBezTo>
                    <a:cubicBezTo>
                      <a:pt x="2817" y="8098"/>
                      <a:pt x="2887" y="7570"/>
                      <a:pt x="2887" y="7042"/>
                    </a:cubicBezTo>
                    <a:cubicBezTo>
                      <a:pt x="2781" y="5317"/>
                      <a:pt x="2922" y="3592"/>
                      <a:pt x="3239" y="1902"/>
                    </a:cubicBezTo>
                    <a:cubicBezTo>
                      <a:pt x="3345" y="1620"/>
                      <a:pt x="3345" y="1338"/>
                      <a:pt x="3239" y="1057"/>
                    </a:cubicBezTo>
                    <a:cubicBezTo>
                      <a:pt x="2746" y="810"/>
                      <a:pt x="2218" y="740"/>
                      <a:pt x="1690" y="881"/>
                    </a:cubicBezTo>
                    <a:cubicBezTo>
                      <a:pt x="1267" y="1479"/>
                      <a:pt x="1021" y="2183"/>
                      <a:pt x="986" y="2923"/>
                    </a:cubicBezTo>
                    <a:cubicBezTo>
                      <a:pt x="915" y="4331"/>
                      <a:pt x="951" y="5739"/>
                      <a:pt x="1056" y="7112"/>
                    </a:cubicBezTo>
                    <a:cubicBezTo>
                      <a:pt x="1127" y="7675"/>
                      <a:pt x="1162" y="8239"/>
                      <a:pt x="1232" y="8802"/>
                    </a:cubicBezTo>
                    <a:cubicBezTo>
                      <a:pt x="1267" y="9225"/>
                      <a:pt x="1443" y="9612"/>
                      <a:pt x="1760" y="98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7"/>
              <p:cNvSpPr/>
              <p:nvPr/>
            </p:nvSpPr>
            <p:spPr>
              <a:xfrm rot="-491276">
                <a:off x="792851" y="3147472"/>
                <a:ext cx="48798" cy="55153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3662" extrusionOk="0">
                    <a:moveTo>
                      <a:pt x="1937" y="3662"/>
                    </a:moveTo>
                    <a:cubicBezTo>
                      <a:pt x="599" y="3591"/>
                      <a:pt x="36" y="3099"/>
                      <a:pt x="36" y="1690"/>
                    </a:cubicBezTo>
                    <a:cubicBezTo>
                      <a:pt x="1" y="1444"/>
                      <a:pt x="36" y="1233"/>
                      <a:pt x="71" y="986"/>
                    </a:cubicBezTo>
                    <a:cubicBezTo>
                      <a:pt x="177" y="352"/>
                      <a:pt x="353" y="212"/>
                      <a:pt x="987" y="141"/>
                    </a:cubicBezTo>
                    <a:cubicBezTo>
                      <a:pt x="1444" y="71"/>
                      <a:pt x="1867" y="0"/>
                      <a:pt x="2324" y="0"/>
                    </a:cubicBezTo>
                    <a:cubicBezTo>
                      <a:pt x="2852" y="0"/>
                      <a:pt x="3064" y="176"/>
                      <a:pt x="3134" y="704"/>
                    </a:cubicBezTo>
                    <a:cubicBezTo>
                      <a:pt x="3169" y="1373"/>
                      <a:pt x="3205" y="2007"/>
                      <a:pt x="3205" y="2676"/>
                    </a:cubicBezTo>
                    <a:cubicBezTo>
                      <a:pt x="3240" y="3380"/>
                      <a:pt x="3029" y="3627"/>
                      <a:pt x="2324" y="3662"/>
                    </a:cubicBezTo>
                    <a:cubicBezTo>
                      <a:pt x="2148" y="3662"/>
                      <a:pt x="2008" y="3662"/>
                      <a:pt x="1937" y="3662"/>
                    </a:cubicBezTo>
                    <a:close/>
                    <a:moveTo>
                      <a:pt x="2254" y="916"/>
                    </a:moveTo>
                    <a:cubicBezTo>
                      <a:pt x="1832" y="810"/>
                      <a:pt x="1374" y="881"/>
                      <a:pt x="987" y="1057"/>
                    </a:cubicBezTo>
                    <a:cubicBezTo>
                      <a:pt x="881" y="1444"/>
                      <a:pt x="881" y="1831"/>
                      <a:pt x="987" y="2218"/>
                    </a:cubicBezTo>
                    <a:cubicBezTo>
                      <a:pt x="1057" y="2394"/>
                      <a:pt x="1163" y="2535"/>
                      <a:pt x="1303" y="2606"/>
                    </a:cubicBezTo>
                    <a:cubicBezTo>
                      <a:pt x="1620" y="2782"/>
                      <a:pt x="2008" y="2817"/>
                      <a:pt x="2360" y="26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dk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143127" y="729856"/>
            <a:ext cx="5322094" cy="3487340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endParaRPr lang="es-ES" sz="1050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75E8C378-B40C-43A4-A077-99E436123FC0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1919290" y="1162052"/>
            <a:ext cx="5175647" cy="2408635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86873440-2042-493A-BD25-29BD9A6D7A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028F1B91-ECC5-46D5-886C-E15AEC6A6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EC7D1583-556B-448D-8B07-A64207553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D118B78B-8511-4E49-9CED-0D22ACE1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66CA766A-BD7F-4257-B328-6FEAF445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8BAB0FB2-8B6C-43AD-981F-A0D10642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7301C2D2-968A-4606-96B6-EF22EFD6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8E2BD38A-A28F-4D10-8337-A79AD9BDF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EDFB80C4-B2F0-43C0-A566-0BBC057B3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7075BB9-26AB-48BB-AB49-574A0094C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7235B0C3-35DC-46CE-AB56-B6396F7A6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5D47C727-A4CE-452C-BAB4-B70B74792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615B0FC1-1189-4B9A-9AE7-18063634E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89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4AF17E8-3FDD-4E79-8815-6FCA975D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4089797" y="2303862"/>
            <a:ext cx="3248025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4" y="1781176"/>
            <a:ext cx="2394347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4772026" y="2789637"/>
            <a:ext cx="787004" cy="46434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endParaRPr lang="es-ES" sz="1050">
              <a:solidFill>
                <a:prstClr val="white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030861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dk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702" y="64878"/>
            <a:ext cx="416753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Fuzzy Bubbles" panose="020B060402020202020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88398" y="1015726"/>
            <a:ext cx="3259336" cy="30008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700" i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sz="2700" i="1" dirty="0">
                <a:solidFill>
                  <a:schemeClr val="tx1"/>
                </a:solidFill>
                <a:ea typeface="Times New Roman" panose="02020603050405020304" pitchFamily="18" charset="0"/>
              </a:rPr>
              <a:t>play the guitar, </a:t>
            </a:r>
          </a:p>
          <a:p>
            <a:r>
              <a:rPr lang="en-US" sz="2700" i="1" dirty="0">
                <a:solidFill>
                  <a:schemeClr val="tx1"/>
                </a:solidFill>
                <a:ea typeface="Times New Roman" panose="02020603050405020304" pitchFamily="18" charset="0"/>
              </a:rPr>
              <a:t>play the piano, </a:t>
            </a:r>
          </a:p>
          <a:p>
            <a:r>
              <a:rPr lang="en-US" sz="2700" i="1" dirty="0">
                <a:solidFill>
                  <a:schemeClr val="tx1"/>
                </a:solidFill>
                <a:ea typeface="Times New Roman" panose="02020603050405020304" pitchFamily="18" charset="0"/>
              </a:rPr>
              <a:t>drive a car, </a:t>
            </a:r>
          </a:p>
          <a:p>
            <a:r>
              <a:rPr lang="en-US" sz="2700" i="1" dirty="0">
                <a:solidFill>
                  <a:schemeClr val="tx1"/>
                </a:solidFill>
                <a:ea typeface="Times New Roman" panose="02020603050405020304" pitchFamily="18" charset="0"/>
              </a:rPr>
              <a:t>ride a bike, </a:t>
            </a:r>
          </a:p>
          <a:p>
            <a:r>
              <a:rPr lang="en-US" sz="2700" i="1" dirty="0">
                <a:solidFill>
                  <a:schemeClr val="tx1"/>
                </a:solidFill>
                <a:ea typeface="Times New Roman" panose="02020603050405020304" pitchFamily="18" charset="0"/>
              </a:rPr>
              <a:t>do gymnastics, </a:t>
            </a:r>
          </a:p>
          <a:p>
            <a:r>
              <a:rPr lang="en-US" sz="2700" i="1" dirty="0">
                <a:solidFill>
                  <a:schemeClr val="tx1"/>
                </a:solidFill>
                <a:ea typeface="Times New Roman" panose="02020603050405020304" pitchFamily="18" charset="0"/>
              </a:rPr>
              <a:t>play the drums.</a:t>
            </a:r>
            <a:endParaRPr lang="en-VN" sz="2700" i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21340" y="1015726"/>
            <a:ext cx="4834262" cy="30008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700" i="1" dirty="0">
                <a:solidFill>
                  <a:srgbClr val="FF0000"/>
                </a:solidFill>
              </a:rPr>
              <a:t>Grammar</a:t>
            </a:r>
          </a:p>
          <a:p>
            <a:pPr marL="171450"/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What can you do? </a:t>
            </a:r>
          </a:p>
          <a:p>
            <a:pPr marL="171450"/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- I can </a:t>
            </a:r>
            <a:r>
              <a:rPr lang="en-US" sz="2700" u="sng" dirty="0">
                <a:solidFill>
                  <a:schemeClr val="tx1"/>
                </a:solidFill>
                <a:ea typeface="Times New Roman" panose="02020603050405020304" pitchFamily="18" charset="0"/>
              </a:rPr>
              <a:t>play the piano</a:t>
            </a:r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. </a:t>
            </a:r>
          </a:p>
          <a:p>
            <a:pPr marL="171450"/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What can </a:t>
            </a:r>
            <a:r>
              <a:rPr lang="en-US" sz="2700" u="sng" dirty="0">
                <a:solidFill>
                  <a:schemeClr val="tx1"/>
                </a:solidFill>
                <a:ea typeface="Times New Roman" panose="02020603050405020304" pitchFamily="18" charset="0"/>
              </a:rPr>
              <a:t>your mom </a:t>
            </a:r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do?</a:t>
            </a:r>
          </a:p>
          <a:p>
            <a:pPr marL="171450"/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- </a:t>
            </a:r>
            <a:r>
              <a:rPr lang="en-US" sz="2700" u="sng" dirty="0">
                <a:solidFill>
                  <a:schemeClr val="tx1"/>
                </a:solidFill>
                <a:ea typeface="Times New Roman" panose="02020603050405020304" pitchFamily="18" charset="0"/>
              </a:rPr>
              <a:t>She</a:t>
            </a:r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 can </a:t>
            </a:r>
            <a:r>
              <a:rPr lang="en-US" sz="2700" u="sng" dirty="0">
                <a:solidFill>
                  <a:schemeClr val="tx1"/>
                </a:solidFill>
                <a:ea typeface="Times New Roman" panose="02020603050405020304" pitchFamily="18" charset="0"/>
              </a:rPr>
              <a:t>drive a car</a:t>
            </a:r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</a:p>
          <a:p>
            <a:pPr marL="171450"/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What can </a:t>
            </a:r>
            <a:r>
              <a:rPr lang="en-US" sz="2700" u="sng" dirty="0">
                <a:solidFill>
                  <a:schemeClr val="tx1"/>
                </a:solidFill>
                <a:ea typeface="Times New Roman" panose="02020603050405020304" pitchFamily="18" charset="0"/>
              </a:rPr>
              <a:t>your friends </a:t>
            </a:r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do?</a:t>
            </a:r>
          </a:p>
          <a:p>
            <a:pPr marL="171450"/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- They can </a:t>
            </a:r>
            <a:r>
              <a:rPr lang="en-US" sz="2700" u="sng" dirty="0">
                <a:solidFill>
                  <a:schemeClr val="tx1"/>
                </a:solidFill>
                <a:ea typeface="Times New Roman" panose="02020603050405020304" pitchFamily="18" charset="0"/>
              </a:rPr>
              <a:t>ride bikes</a:t>
            </a:r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endParaRPr lang="en-VN" sz="270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dk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968" y="45377"/>
            <a:ext cx="2951449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dirty="0">
                <a:solidFill>
                  <a:srgbClr val="FF0000"/>
                </a:solidFill>
                <a:latin typeface="Fuzzy Bubbles" panose="020B060402020202020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947" y="955148"/>
            <a:ext cx="890402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chemeClr val="tx1"/>
                </a:solidFill>
              </a:rPr>
              <a:t>Practice the vocabulary and structure; and make sentences using them. </a:t>
            </a:r>
          </a:p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chemeClr val="tx1"/>
                </a:solidFill>
              </a:rPr>
              <a:t>Do the exercises in </a:t>
            </a:r>
            <a:r>
              <a:rPr lang="en-US" sz="2700" b="1" i="1" dirty="0">
                <a:solidFill>
                  <a:schemeClr val="tx1"/>
                </a:solidFill>
              </a:rPr>
              <a:t>Workbook</a:t>
            </a:r>
            <a:r>
              <a:rPr lang="en-US" sz="2700" i="1" dirty="0">
                <a:solidFill>
                  <a:schemeClr val="tx1"/>
                </a:solidFill>
              </a:rPr>
              <a:t>(page 16).</a:t>
            </a:r>
          </a:p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chemeClr val="tx1"/>
                </a:solidFill>
              </a:rPr>
              <a:t>Prepare the next lesson.</a:t>
            </a: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7"/>
          <p:cNvSpPr txBox="1">
            <a:spLocks noGrp="1"/>
          </p:cNvSpPr>
          <p:nvPr>
            <p:ph type="title"/>
          </p:nvPr>
        </p:nvSpPr>
        <p:spPr>
          <a:xfrm>
            <a:off x="1226400" y="2017950"/>
            <a:ext cx="66912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GOOD BYE</a:t>
            </a:r>
            <a:endParaRPr sz="9600" dirty="0"/>
          </a:p>
        </p:txBody>
      </p:sp>
      <p:grpSp>
        <p:nvGrpSpPr>
          <p:cNvPr id="1576" name="Google Shape;1576;p47"/>
          <p:cNvGrpSpPr/>
          <p:nvPr/>
        </p:nvGrpSpPr>
        <p:grpSpPr>
          <a:xfrm>
            <a:off x="510275" y="1206250"/>
            <a:ext cx="1349475" cy="2632125"/>
            <a:chOff x="510275" y="1206250"/>
            <a:chExt cx="1349475" cy="2632125"/>
          </a:xfrm>
        </p:grpSpPr>
        <p:grpSp>
          <p:nvGrpSpPr>
            <p:cNvPr id="1577" name="Google Shape;1577;p47"/>
            <p:cNvGrpSpPr/>
            <p:nvPr/>
          </p:nvGrpSpPr>
          <p:grpSpPr>
            <a:xfrm>
              <a:off x="1529675" y="3506500"/>
              <a:ext cx="330075" cy="331875"/>
              <a:chOff x="552250" y="2081050"/>
              <a:chExt cx="330075" cy="331875"/>
            </a:xfrm>
          </p:grpSpPr>
          <p:sp>
            <p:nvSpPr>
              <p:cNvPr id="1578" name="Google Shape;1578;p47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47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47"/>
            <p:cNvGrpSpPr/>
            <p:nvPr/>
          </p:nvGrpSpPr>
          <p:grpSpPr>
            <a:xfrm>
              <a:off x="931900" y="1206250"/>
              <a:ext cx="503600" cy="371225"/>
              <a:chOff x="8261775" y="1880050"/>
              <a:chExt cx="503600" cy="371225"/>
            </a:xfrm>
          </p:grpSpPr>
          <p:sp>
            <p:nvSpPr>
              <p:cNvPr id="1581" name="Google Shape;1581;p47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47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3" name="Google Shape;1583;p47"/>
            <p:cNvGrpSpPr/>
            <p:nvPr/>
          </p:nvGrpSpPr>
          <p:grpSpPr>
            <a:xfrm flipH="1">
              <a:off x="510275" y="2539650"/>
              <a:ext cx="699475" cy="1249550"/>
              <a:chOff x="6303800" y="2527250"/>
              <a:chExt cx="699475" cy="1249550"/>
            </a:xfrm>
          </p:grpSpPr>
          <p:sp>
            <p:nvSpPr>
              <p:cNvPr id="1584" name="Google Shape;1584;p47"/>
              <p:cNvSpPr/>
              <p:nvPr/>
            </p:nvSpPr>
            <p:spPr>
              <a:xfrm>
                <a:off x="6542625" y="2550500"/>
                <a:ext cx="25582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233" h="12774" extrusionOk="0">
                    <a:moveTo>
                      <a:pt x="251" y="6011"/>
                    </a:moveTo>
                    <a:cubicBezTo>
                      <a:pt x="36" y="5439"/>
                      <a:pt x="1" y="4830"/>
                      <a:pt x="179" y="4222"/>
                    </a:cubicBezTo>
                    <a:cubicBezTo>
                      <a:pt x="394" y="3364"/>
                      <a:pt x="752" y="2541"/>
                      <a:pt x="1253" y="1825"/>
                    </a:cubicBezTo>
                    <a:cubicBezTo>
                      <a:pt x="1718" y="1110"/>
                      <a:pt x="2398" y="537"/>
                      <a:pt x="3221" y="287"/>
                    </a:cubicBezTo>
                    <a:cubicBezTo>
                      <a:pt x="3435" y="215"/>
                      <a:pt x="3650" y="144"/>
                      <a:pt x="3865" y="144"/>
                    </a:cubicBezTo>
                    <a:cubicBezTo>
                      <a:pt x="4652" y="0"/>
                      <a:pt x="5439" y="430"/>
                      <a:pt x="5761" y="1145"/>
                    </a:cubicBezTo>
                    <a:cubicBezTo>
                      <a:pt x="6047" y="1682"/>
                      <a:pt x="6190" y="2254"/>
                      <a:pt x="6190" y="2827"/>
                    </a:cubicBezTo>
                    <a:cubicBezTo>
                      <a:pt x="6154" y="4580"/>
                      <a:pt x="5510" y="6262"/>
                      <a:pt x="4401" y="7621"/>
                    </a:cubicBezTo>
                    <a:cubicBezTo>
                      <a:pt x="4258" y="7728"/>
                      <a:pt x="4187" y="7872"/>
                      <a:pt x="4079" y="8015"/>
                    </a:cubicBezTo>
                    <a:cubicBezTo>
                      <a:pt x="3972" y="8194"/>
                      <a:pt x="4008" y="8444"/>
                      <a:pt x="4187" y="8587"/>
                    </a:cubicBezTo>
                    <a:cubicBezTo>
                      <a:pt x="4365" y="8730"/>
                      <a:pt x="4580" y="8730"/>
                      <a:pt x="4723" y="8587"/>
                    </a:cubicBezTo>
                    <a:cubicBezTo>
                      <a:pt x="4795" y="8551"/>
                      <a:pt x="4866" y="8516"/>
                      <a:pt x="4938" y="8444"/>
                    </a:cubicBezTo>
                    <a:cubicBezTo>
                      <a:pt x="5439" y="7764"/>
                      <a:pt x="6226" y="7657"/>
                      <a:pt x="7013" y="7693"/>
                    </a:cubicBezTo>
                    <a:cubicBezTo>
                      <a:pt x="8015" y="7800"/>
                      <a:pt x="8945" y="8229"/>
                      <a:pt x="9660" y="8945"/>
                    </a:cubicBezTo>
                    <a:cubicBezTo>
                      <a:pt x="9804" y="9052"/>
                      <a:pt x="9911" y="9231"/>
                      <a:pt x="10018" y="9374"/>
                    </a:cubicBezTo>
                    <a:cubicBezTo>
                      <a:pt x="10233" y="9696"/>
                      <a:pt x="10233" y="10161"/>
                      <a:pt x="9947" y="10448"/>
                    </a:cubicBezTo>
                    <a:cubicBezTo>
                      <a:pt x="9016" y="11592"/>
                      <a:pt x="7728" y="12380"/>
                      <a:pt x="6297" y="12666"/>
                    </a:cubicBezTo>
                    <a:cubicBezTo>
                      <a:pt x="5761" y="12773"/>
                      <a:pt x="5224" y="12737"/>
                      <a:pt x="4759" y="12558"/>
                    </a:cubicBezTo>
                    <a:cubicBezTo>
                      <a:pt x="4437" y="12487"/>
                      <a:pt x="4222" y="12236"/>
                      <a:pt x="4187" y="11914"/>
                    </a:cubicBezTo>
                    <a:cubicBezTo>
                      <a:pt x="4043" y="11306"/>
                      <a:pt x="3865" y="10698"/>
                      <a:pt x="3686" y="10090"/>
                    </a:cubicBezTo>
                    <a:cubicBezTo>
                      <a:pt x="3399" y="9231"/>
                      <a:pt x="2970" y="8408"/>
                      <a:pt x="2398" y="7693"/>
                    </a:cubicBezTo>
                    <a:cubicBezTo>
                      <a:pt x="1933" y="7013"/>
                      <a:pt x="1289" y="6476"/>
                      <a:pt x="501" y="6118"/>
                    </a:cubicBezTo>
                    <a:cubicBezTo>
                      <a:pt x="430" y="6083"/>
                      <a:pt x="323" y="6047"/>
                      <a:pt x="251" y="601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47"/>
              <p:cNvSpPr/>
              <p:nvPr/>
            </p:nvSpPr>
            <p:spPr>
              <a:xfrm>
                <a:off x="6327075" y="2741900"/>
                <a:ext cx="26925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10341" extrusionOk="0">
                    <a:moveTo>
                      <a:pt x="7084" y="1003"/>
                    </a:moveTo>
                    <a:cubicBezTo>
                      <a:pt x="7835" y="3149"/>
                      <a:pt x="9088" y="5046"/>
                      <a:pt x="10769" y="6584"/>
                    </a:cubicBezTo>
                    <a:cubicBezTo>
                      <a:pt x="10698" y="7121"/>
                      <a:pt x="10662" y="7657"/>
                      <a:pt x="10555" y="8194"/>
                    </a:cubicBezTo>
                    <a:cubicBezTo>
                      <a:pt x="10447" y="8659"/>
                      <a:pt x="10268" y="9124"/>
                      <a:pt x="9982" y="9482"/>
                    </a:cubicBezTo>
                    <a:cubicBezTo>
                      <a:pt x="9553" y="10126"/>
                      <a:pt x="8694" y="10341"/>
                      <a:pt x="8014" y="9983"/>
                    </a:cubicBezTo>
                    <a:cubicBezTo>
                      <a:pt x="7442" y="9732"/>
                      <a:pt x="6977" y="9232"/>
                      <a:pt x="6798" y="8588"/>
                    </a:cubicBezTo>
                    <a:cubicBezTo>
                      <a:pt x="6512" y="7550"/>
                      <a:pt x="6619" y="6441"/>
                      <a:pt x="7084" y="5475"/>
                    </a:cubicBezTo>
                    <a:cubicBezTo>
                      <a:pt x="7156" y="5296"/>
                      <a:pt x="7299" y="5117"/>
                      <a:pt x="7335" y="4938"/>
                    </a:cubicBezTo>
                    <a:cubicBezTo>
                      <a:pt x="7370" y="4831"/>
                      <a:pt x="7335" y="4724"/>
                      <a:pt x="7263" y="4652"/>
                    </a:cubicBezTo>
                    <a:cubicBezTo>
                      <a:pt x="7156" y="4580"/>
                      <a:pt x="7048" y="4545"/>
                      <a:pt x="6905" y="4580"/>
                    </a:cubicBezTo>
                    <a:cubicBezTo>
                      <a:pt x="6762" y="4652"/>
                      <a:pt x="6619" y="4759"/>
                      <a:pt x="6512" y="4867"/>
                    </a:cubicBezTo>
                    <a:cubicBezTo>
                      <a:pt x="6047" y="5260"/>
                      <a:pt x="5581" y="5654"/>
                      <a:pt x="5081" y="6012"/>
                    </a:cubicBezTo>
                    <a:cubicBezTo>
                      <a:pt x="3184" y="7300"/>
                      <a:pt x="1252" y="6226"/>
                      <a:pt x="394" y="4795"/>
                    </a:cubicBezTo>
                    <a:cubicBezTo>
                      <a:pt x="107" y="4294"/>
                      <a:pt x="0" y="3686"/>
                      <a:pt x="179" y="3114"/>
                    </a:cubicBezTo>
                    <a:cubicBezTo>
                      <a:pt x="608" y="1289"/>
                      <a:pt x="2290" y="1"/>
                      <a:pt x="4186" y="108"/>
                    </a:cubicBezTo>
                    <a:cubicBezTo>
                      <a:pt x="5224" y="144"/>
                      <a:pt x="6190" y="466"/>
                      <a:pt x="7084" y="1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47"/>
              <p:cNvSpPr/>
              <p:nvPr/>
            </p:nvSpPr>
            <p:spPr>
              <a:xfrm>
                <a:off x="6517575" y="2715975"/>
                <a:ext cx="119000" cy="18247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7299" extrusionOk="0">
                    <a:moveTo>
                      <a:pt x="4008" y="7299"/>
                    </a:moveTo>
                    <a:cubicBezTo>
                      <a:pt x="3722" y="7263"/>
                      <a:pt x="3471" y="7084"/>
                      <a:pt x="3292" y="6834"/>
                    </a:cubicBezTo>
                    <a:cubicBezTo>
                      <a:pt x="2326" y="5653"/>
                      <a:pt x="1468" y="4401"/>
                      <a:pt x="752" y="3077"/>
                    </a:cubicBezTo>
                    <a:cubicBezTo>
                      <a:pt x="573" y="2684"/>
                      <a:pt x="430" y="2326"/>
                      <a:pt x="287" y="1932"/>
                    </a:cubicBezTo>
                    <a:cubicBezTo>
                      <a:pt x="215" y="1682"/>
                      <a:pt x="180" y="1467"/>
                      <a:pt x="144" y="1217"/>
                    </a:cubicBezTo>
                    <a:cubicBezTo>
                      <a:pt x="1" y="537"/>
                      <a:pt x="716" y="0"/>
                      <a:pt x="1325" y="358"/>
                    </a:cubicBezTo>
                    <a:cubicBezTo>
                      <a:pt x="1611" y="537"/>
                      <a:pt x="1933" y="752"/>
                      <a:pt x="2183" y="1002"/>
                    </a:cubicBezTo>
                    <a:cubicBezTo>
                      <a:pt x="2899" y="1682"/>
                      <a:pt x="3471" y="2505"/>
                      <a:pt x="3829" y="3435"/>
                    </a:cubicBezTo>
                    <a:cubicBezTo>
                      <a:pt x="4115" y="4222"/>
                      <a:pt x="4294" y="5081"/>
                      <a:pt x="4545" y="5904"/>
                    </a:cubicBezTo>
                    <a:cubicBezTo>
                      <a:pt x="4759" y="6440"/>
                      <a:pt x="4509" y="7013"/>
                      <a:pt x="4008" y="72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47"/>
              <p:cNvSpPr/>
              <p:nvPr/>
            </p:nvSpPr>
            <p:spPr>
              <a:xfrm>
                <a:off x="6303800" y="2527250"/>
                <a:ext cx="516125" cy="500900"/>
              </a:xfrm>
              <a:custGeom>
                <a:avLst/>
                <a:gdLst/>
                <a:ahLst/>
                <a:cxnLst/>
                <a:rect l="l" t="t" r="r" b="b"/>
                <a:pathLst>
                  <a:path w="20645" h="20036" extrusionOk="0">
                    <a:moveTo>
                      <a:pt x="7765" y="8623"/>
                    </a:moveTo>
                    <a:cubicBezTo>
                      <a:pt x="7979" y="8229"/>
                      <a:pt x="7836" y="7728"/>
                      <a:pt x="7478" y="7514"/>
                    </a:cubicBezTo>
                    <a:cubicBezTo>
                      <a:pt x="6620" y="6834"/>
                      <a:pt x="5654" y="6333"/>
                      <a:pt x="4652" y="6011"/>
                    </a:cubicBezTo>
                    <a:cubicBezTo>
                      <a:pt x="4187" y="5832"/>
                      <a:pt x="3686" y="5689"/>
                      <a:pt x="3221" y="5510"/>
                    </a:cubicBezTo>
                    <a:cubicBezTo>
                      <a:pt x="2756" y="5331"/>
                      <a:pt x="2613" y="5188"/>
                      <a:pt x="2720" y="5009"/>
                    </a:cubicBezTo>
                    <a:cubicBezTo>
                      <a:pt x="2899" y="4687"/>
                      <a:pt x="3221" y="4794"/>
                      <a:pt x="3436" y="4866"/>
                    </a:cubicBezTo>
                    <a:cubicBezTo>
                      <a:pt x="4115" y="5045"/>
                      <a:pt x="4795" y="5260"/>
                      <a:pt x="5439" y="5474"/>
                    </a:cubicBezTo>
                    <a:cubicBezTo>
                      <a:pt x="6119" y="5725"/>
                      <a:pt x="6799" y="6082"/>
                      <a:pt x="7407" y="6512"/>
                    </a:cubicBezTo>
                    <a:cubicBezTo>
                      <a:pt x="7478" y="6548"/>
                      <a:pt x="7586" y="6619"/>
                      <a:pt x="7765" y="6691"/>
                    </a:cubicBezTo>
                    <a:cubicBezTo>
                      <a:pt x="7729" y="6440"/>
                      <a:pt x="7693" y="6297"/>
                      <a:pt x="7693" y="6118"/>
                    </a:cubicBezTo>
                    <a:cubicBezTo>
                      <a:pt x="7407" y="4973"/>
                      <a:pt x="7264" y="3828"/>
                      <a:pt x="7192" y="2684"/>
                    </a:cubicBezTo>
                    <a:cubicBezTo>
                      <a:pt x="7192" y="2004"/>
                      <a:pt x="7300" y="1360"/>
                      <a:pt x="7514" y="752"/>
                    </a:cubicBezTo>
                    <a:cubicBezTo>
                      <a:pt x="7586" y="608"/>
                      <a:pt x="7586" y="465"/>
                      <a:pt x="7836" y="465"/>
                    </a:cubicBezTo>
                    <a:cubicBezTo>
                      <a:pt x="7944" y="1539"/>
                      <a:pt x="8015" y="2648"/>
                      <a:pt x="8158" y="3721"/>
                    </a:cubicBezTo>
                    <a:cubicBezTo>
                      <a:pt x="8301" y="4866"/>
                      <a:pt x="8516" y="5975"/>
                      <a:pt x="8838" y="7084"/>
                    </a:cubicBezTo>
                    <a:cubicBezTo>
                      <a:pt x="8910" y="6870"/>
                      <a:pt x="8945" y="6798"/>
                      <a:pt x="8945" y="6726"/>
                    </a:cubicBezTo>
                    <a:cubicBezTo>
                      <a:pt x="8659" y="4723"/>
                      <a:pt x="9410" y="2648"/>
                      <a:pt x="10949" y="1288"/>
                    </a:cubicBezTo>
                    <a:cubicBezTo>
                      <a:pt x="11593" y="716"/>
                      <a:pt x="12380" y="322"/>
                      <a:pt x="13239" y="215"/>
                    </a:cubicBezTo>
                    <a:cubicBezTo>
                      <a:pt x="14527" y="0"/>
                      <a:pt x="15815" y="716"/>
                      <a:pt x="16280" y="1968"/>
                    </a:cubicBezTo>
                    <a:cubicBezTo>
                      <a:pt x="16602" y="2755"/>
                      <a:pt x="16709" y="3650"/>
                      <a:pt x="16602" y="4508"/>
                    </a:cubicBezTo>
                    <a:cubicBezTo>
                      <a:pt x="16494" y="5403"/>
                      <a:pt x="16280" y="6297"/>
                      <a:pt x="15922" y="7120"/>
                    </a:cubicBezTo>
                    <a:cubicBezTo>
                      <a:pt x="15850" y="7299"/>
                      <a:pt x="15815" y="7478"/>
                      <a:pt x="15707" y="7692"/>
                    </a:cubicBezTo>
                    <a:cubicBezTo>
                      <a:pt x="15958" y="7692"/>
                      <a:pt x="16137" y="7728"/>
                      <a:pt x="16316" y="7728"/>
                    </a:cubicBezTo>
                    <a:cubicBezTo>
                      <a:pt x="17317" y="7800"/>
                      <a:pt x="18283" y="8086"/>
                      <a:pt x="19142" y="8587"/>
                    </a:cubicBezTo>
                    <a:cubicBezTo>
                      <a:pt x="19213" y="8623"/>
                      <a:pt x="19249" y="8658"/>
                      <a:pt x="19285" y="8694"/>
                    </a:cubicBezTo>
                    <a:cubicBezTo>
                      <a:pt x="19822" y="9231"/>
                      <a:pt x="20251" y="9875"/>
                      <a:pt x="20573" y="10590"/>
                    </a:cubicBezTo>
                    <a:cubicBezTo>
                      <a:pt x="20645" y="10841"/>
                      <a:pt x="20645" y="11091"/>
                      <a:pt x="20573" y="11306"/>
                    </a:cubicBezTo>
                    <a:cubicBezTo>
                      <a:pt x="20430" y="11807"/>
                      <a:pt x="20144" y="12236"/>
                      <a:pt x="19750" y="12522"/>
                    </a:cubicBezTo>
                    <a:cubicBezTo>
                      <a:pt x="18999" y="13095"/>
                      <a:pt x="18176" y="13560"/>
                      <a:pt x="17317" y="13918"/>
                    </a:cubicBezTo>
                    <a:cubicBezTo>
                      <a:pt x="16924" y="14097"/>
                      <a:pt x="16494" y="14204"/>
                      <a:pt x="16029" y="14204"/>
                    </a:cubicBezTo>
                    <a:cubicBezTo>
                      <a:pt x="15600" y="14204"/>
                      <a:pt x="15099" y="14276"/>
                      <a:pt x="14634" y="14276"/>
                    </a:cubicBezTo>
                    <a:cubicBezTo>
                      <a:pt x="14240" y="14240"/>
                      <a:pt x="13883" y="14490"/>
                      <a:pt x="13775" y="14884"/>
                    </a:cubicBezTo>
                    <a:cubicBezTo>
                      <a:pt x="13561" y="15456"/>
                      <a:pt x="13453" y="15492"/>
                      <a:pt x="12630" y="15671"/>
                    </a:cubicBezTo>
                    <a:lnTo>
                      <a:pt x="12523" y="16494"/>
                    </a:lnTo>
                    <a:cubicBezTo>
                      <a:pt x="12452" y="17209"/>
                      <a:pt x="12201" y="17925"/>
                      <a:pt x="11772" y="18569"/>
                    </a:cubicBezTo>
                    <a:cubicBezTo>
                      <a:pt x="11056" y="19678"/>
                      <a:pt x="9554" y="20036"/>
                      <a:pt x="8409" y="19356"/>
                    </a:cubicBezTo>
                    <a:cubicBezTo>
                      <a:pt x="7192" y="18676"/>
                      <a:pt x="6727" y="17567"/>
                      <a:pt x="6763" y="16243"/>
                    </a:cubicBezTo>
                    <a:cubicBezTo>
                      <a:pt x="6763" y="15886"/>
                      <a:pt x="6799" y="15528"/>
                      <a:pt x="6834" y="15098"/>
                    </a:cubicBezTo>
                    <a:cubicBezTo>
                      <a:pt x="6656" y="15242"/>
                      <a:pt x="6512" y="15313"/>
                      <a:pt x="6369" y="15385"/>
                    </a:cubicBezTo>
                    <a:cubicBezTo>
                      <a:pt x="4580" y="16530"/>
                      <a:pt x="2613" y="16136"/>
                      <a:pt x="1182" y="14669"/>
                    </a:cubicBezTo>
                    <a:cubicBezTo>
                      <a:pt x="394" y="13954"/>
                      <a:pt x="1" y="12880"/>
                      <a:pt x="144" y="11843"/>
                    </a:cubicBezTo>
                    <a:cubicBezTo>
                      <a:pt x="180" y="11485"/>
                      <a:pt x="287" y="11127"/>
                      <a:pt x="430" y="10805"/>
                    </a:cubicBezTo>
                    <a:cubicBezTo>
                      <a:pt x="824" y="9911"/>
                      <a:pt x="1468" y="9124"/>
                      <a:pt x="2255" y="8551"/>
                    </a:cubicBezTo>
                    <a:cubicBezTo>
                      <a:pt x="2648" y="8265"/>
                      <a:pt x="3114" y="8086"/>
                      <a:pt x="3579" y="7979"/>
                    </a:cubicBezTo>
                    <a:cubicBezTo>
                      <a:pt x="4938" y="7728"/>
                      <a:pt x="6334" y="7907"/>
                      <a:pt x="7514" y="8551"/>
                    </a:cubicBezTo>
                    <a:cubicBezTo>
                      <a:pt x="7622" y="8587"/>
                      <a:pt x="7693" y="8623"/>
                      <a:pt x="7765" y="8623"/>
                    </a:cubicBezTo>
                    <a:close/>
                    <a:moveTo>
                      <a:pt x="9804" y="6941"/>
                    </a:moveTo>
                    <a:cubicBezTo>
                      <a:pt x="9876" y="7013"/>
                      <a:pt x="9983" y="7048"/>
                      <a:pt x="10090" y="7084"/>
                    </a:cubicBezTo>
                    <a:cubicBezTo>
                      <a:pt x="10842" y="7442"/>
                      <a:pt x="11486" y="7979"/>
                      <a:pt x="11986" y="8658"/>
                    </a:cubicBezTo>
                    <a:cubicBezTo>
                      <a:pt x="12523" y="9374"/>
                      <a:pt x="12952" y="10197"/>
                      <a:pt x="13239" y="11056"/>
                    </a:cubicBezTo>
                    <a:cubicBezTo>
                      <a:pt x="13453" y="11664"/>
                      <a:pt x="13596" y="12272"/>
                      <a:pt x="13740" y="12880"/>
                    </a:cubicBezTo>
                    <a:cubicBezTo>
                      <a:pt x="13811" y="13202"/>
                      <a:pt x="14026" y="13453"/>
                      <a:pt x="14312" y="13524"/>
                    </a:cubicBezTo>
                    <a:cubicBezTo>
                      <a:pt x="14813" y="13703"/>
                      <a:pt x="15350" y="13739"/>
                      <a:pt x="15850" y="13632"/>
                    </a:cubicBezTo>
                    <a:cubicBezTo>
                      <a:pt x="17281" y="13345"/>
                      <a:pt x="18605" y="12558"/>
                      <a:pt x="19500" y="11413"/>
                    </a:cubicBezTo>
                    <a:cubicBezTo>
                      <a:pt x="19786" y="11127"/>
                      <a:pt x="19822" y="10662"/>
                      <a:pt x="19571" y="10340"/>
                    </a:cubicBezTo>
                    <a:cubicBezTo>
                      <a:pt x="19464" y="10197"/>
                      <a:pt x="19357" y="10018"/>
                      <a:pt x="19213" y="9911"/>
                    </a:cubicBezTo>
                    <a:cubicBezTo>
                      <a:pt x="18498" y="9195"/>
                      <a:pt x="17568" y="8766"/>
                      <a:pt x="16566" y="8658"/>
                    </a:cubicBezTo>
                    <a:cubicBezTo>
                      <a:pt x="15779" y="8623"/>
                      <a:pt x="15028" y="8730"/>
                      <a:pt x="14491" y="9410"/>
                    </a:cubicBezTo>
                    <a:cubicBezTo>
                      <a:pt x="14419" y="9481"/>
                      <a:pt x="14384" y="9517"/>
                      <a:pt x="14276" y="9553"/>
                    </a:cubicBezTo>
                    <a:cubicBezTo>
                      <a:pt x="14133" y="9696"/>
                      <a:pt x="13918" y="9696"/>
                      <a:pt x="13740" y="9553"/>
                    </a:cubicBezTo>
                    <a:cubicBezTo>
                      <a:pt x="13561" y="9410"/>
                      <a:pt x="13525" y="9159"/>
                      <a:pt x="13632" y="8980"/>
                    </a:cubicBezTo>
                    <a:cubicBezTo>
                      <a:pt x="13740" y="8837"/>
                      <a:pt x="13847" y="8694"/>
                      <a:pt x="13954" y="8587"/>
                    </a:cubicBezTo>
                    <a:cubicBezTo>
                      <a:pt x="15063" y="7227"/>
                      <a:pt x="15707" y="5546"/>
                      <a:pt x="15743" y="3793"/>
                    </a:cubicBezTo>
                    <a:cubicBezTo>
                      <a:pt x="15743" y="3220"/>
                      <a:pt x="15600" y="2648"/>
                      <a:pt x="15350" y="2111"/>
                    </a:cubicBezTo>
                    <a:cubicBezTo>
                      <a:pt x="15028" y="1396"/>
                      <a:pt x="14240" y="966"/>
                      <a:pt x="13453" y="1109"/>
                    </a:cubicBezTo>
                    <a:cubicBezTo>
                      <a:pt x="13239" y="1109"/>
                      <a:pt x="12988" y="1181"/>
                      <a:pt x="12809" y="1252"/>
                    </a:cubicBezTo>
                    <a:cubicBezTo>
                      <a:pt x="11986" y="1503"/>
                      <a:pt x="11271" y="2075"/>
                      <a:pt x="10806" y="2791"/>
                    </a:cubicBezTo>
                    <a:cubicBezTo>
                      <a:pt x="10305" y="3506"/>
                      <a:pt x="9947" y="4329"/>
                      <a:pt x="9732" y="5188"/>
                    </a:cubicBezTo>
                    <a:cubicBezTo>
                      <a:pt x="9589" y="5760"/>
                      <a:pt x="9589" y="6369"/>
                      <a:pt x="9804" y="6941"/>
                    </a:cubicBezTo>
                    <a:close/>
                    <a:moveTo>
                      <a:pt x="8015" y="9589"/>
                    </a:moveTo>
                    <a:cubicBezTo>
                      <a:pt x="7121" y="9052"/>
                      <a:pt x="6155" y="8730"/>
                      <a:pt x="5117" y="8694"/>
                    </a:cubicBezTo>
                    <a:cubicBezTo>
                      <a:pt x="3221" y="8587"/>
                      <a:pt x="1539" y="9839"/>
                      <a:pt x="1110" y="11700"/>
                    </a:cubicBezTo>
                    <a:cubicBezTo>
                      <a:pt x="931" y="12272"/>
                      <a:pt x="1038" y="12880"/>
                      <a:pt x="1325" y="13381"/>
                    </a:cubicBezTo>
                    <a:cubicBezTo>
                      <a:pt x="2183" y="14776"/>
                      <a:pt x="4115" y="15886"/>
                      <a:pt x="6012" y="14562"/>
                    </a:cubicBezTo>
                    <a:cubicBezTo>
                      <a:pt x="6512" y="14240"/>
                      <a:pt x="6978" y="13810"/>
                      <a:pt x="7443" y="13453"/>
                    </a:cubicBezTo>
                    <a:cubicBezTo>
                      <a:pt x="7550" y="13345"/>
                      <a:pt x="7693" y="13238"/>
                      <a:pt x="7836" y="13166"/>
                    </a:cubicBezTo>
                    <a:cubicBezTo>
                      <a:pt x="7979" y="13131"/>
                      <a:pt x="8087" y="13166"/>
                      <a:pt x="8194" y="13238"/>
                    </a:cubicBezTo>
                    <a:cubicBezTo>
                      <a:pt x="8266" y="13310"/>
                      <a:pt x="8301" y="13417"/>
                      <a:pt x="8266" y="13524"/>
                    </a:cubicBezTo>
                    <a:cubicBezTo>
                      <a:pt x="8230" y="13703"/>
                      <a:pt x="8087" y="13882"/>
                      <a:pt x="8015" y="14061"/>
                    </a:cubicBezTo>
                    <a:cubicBezTo>
                      <a:pt x="7550" y="15027"/>
                      <a:pt x="7443" y="16136"/>
                      <a:pt x="7729" y="17174"/>
                    </a:cubicBezTo>
                    <a:cubicBezTo>
                      <a:pt x="7908" y="17782"/>
                      <a:pt x="8373" y="18318"/>
                      <a:pt x="8945" y="18569"/>
                    </a:cubicBezTo>
                    <a:cubicBezTo>
                      <a:pt x="9625" y="18927"/>
                      <a:pt x="10484" y="18712"/>
                      <a:pt x="10913" y="18068"/>
                    </a:cubicBezTo>
                    <a:cubicBezTo>
                      <a:pt x="11199" y="17674"/>
                      <a:pt x="11378" y="17245"/>
                      <a:pt x="11486" y="16780"/>
                    </a:cubicBezTo>
                    <a:cubicBezTo>
                      <a:pt x="11593" y="16243"/>
                      <a:pt x="11629" y="15707"/>
                      <a:pt x="11700" y="15170"/>
                    </a:cubicBezTo>
                    <a:cubicBezTo>
                      <a:pt x="10019" y="13632"/>
                      <a:pt x="8766" y="11735"/>
                      <a:pt x="8015" y="9589"/>
                    </a:cubicBezTo>
                    <a:close/>
                    <a:moveTo>
                      <a:pt x="12559" y="14848"/>
                    </a:moveTo>
                    <a:cubicBezTo>
                      <a:pt x="13060" y="14598"/>
                      <a:pt x="13274" y="13989"/>
                      <a:pt x="13096" y="13453"/>
                    </a:cubicBezTo>
                    <a:cubicBezTo>
                      <a:pt x="12845" y="12630"/>
                      <a:pt x="12666" y="11807"/>
                      <a:pt x="12380" y="11020"/>
                    </a:cubicBezTo>
                    <a:cubicBezTo>
                      <a:pt x="12022" y="10090"/>
                      <a:pt x="11450" y="9231"/>
                      <a:pt x="10734" y="8551"/>
                    </a:cubicBezTo>
                    <a:cubicBezTo>
                      <a:pt x="10484" y="8301"/>
                      <a:pt x="10162" y="8086"/>
                      <a:pt x="9876" y="7943"/>
                    </a:cubicBezTo>
                    <a:cubicBezTo>
                      <a:pt x="9267" y="7585"/>
                      <a:pt x="8552" y="8086"/>
                      <a:pt x="8695" y="8766"/>
                    </a:cubicBezTo>
                    <a:cubicBezTo>
                      <a:pt x="8731" y="9016"/>
                      <a:pt x="8766" y="9267"/>
                      <a:pt x="8838" y="9517"/>
                    </a:cubicBezTo>
                    <a:cubicBezTo>
                      <a:pt x="8981" y="9875"/>
                      <a:pt x="9124" y="10268"/>
                      <a:pt x="9303" y="10626"/>
                    </a:cubicBezTo>
                    <a:cubicBezTo>
                      <a:pt x="10019" y="11986"/>
                      <a:pt x="10877" y="13238"/>
                      <a:pt x="11843" y="14419"/>
                    </a:cubicBezTo>
                    <a:cubicBezTo>
                      <a:pt x="12022" y="14633"/>
                      <a:pt x="12273" y="14812"/>
                      <a:pt x="12559" y="14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47"/>
              <p:cNvSpPr/>
              <p:nvPr/>
            </p:nvSpPr>
            <p:spPr>
              <a:xfrm>
                <a:off x="6806475" y="3251750"/>
                <a:ext cx="45650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97" extrusionOk="0">
                    <a:moveTo>
                      <a:pt x="860" y="36"/>
                    </a:moveTo>
                    <a:cubicBezTo>
                      <a:pt x="1360" y="0"/>
                      <a:pt x="1790" y="394"/>
                      <a:pt x="1826" y="895"/>
                    </a:cubicBezTo>
                    <a:cubicBezTo>
                      <a:pt x="1826" y="1360"/>
                      <a:pt x="1468" y="1789"/>
                      <a:pt x="967" y="1861"/>
                    </a:cubicBezTo>
                    <a:cubicBezTo>
                      <a:pt x="466" y="1896"/>
                      <a:pt x="1" y="1467"/>
                      <a:pt x="1" y="966"/>
                    </a:cubicBezTo>
                    <a:cubicBezTo>
                      <a:pt x="1" y="465"/>
                      <a:pt x="359" y="72"/>
                      <a:pt x="860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47"/>
              <p:cNvSpPr/>
              <p:nvPr/>
            </p:nvSpPr>
            <p:spPr>
              <a:xfrm>
                <a:off x="6789500" y="3331350"/>
                <a:ext cx="465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1933" extrusionOk="0">
                    <a:moveTo>
                      <a:pt x="1825" y="895"/>
                    </a:moveTo>
                    <a:cubicBezTo>
                      <a:pt x="1861" y="1360"/>
                      <a:pt x="1539" y="1825"/>
                      <a:pt x="1038" y="1897"/>
                    </a:cubicBezTo>
                    <a:cubicBezTo>
                      <a:pt x="537" y="1932"/>
                      <a:pt x="107" y="1575"/>
                      <a:pt x="72" y="1074"/>
                    </a:cubicBezTo>
                    <a:cubicBezTo>
                      <a:pt x="0" y="573"/>
                      <a:pt x="358" y="143"/>
                      <a:pt x="859" y="108"/>
                    </a:cubicBezTo>
                    <a:cubicBezTo>
                      <a:pt x="1360" y="0"/>
                      <a:pt x="1789" y="394"/>
                      <a:pt x="1825" y="8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47"/>
              <p:cNvSpPr/>
              <p:nvPr/>
            </p:nvSpPr>
            <p:spPr>
              <a:xfrm>
                <a:off x="6798425" y="31605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1" y="1253"/>
                    </a:moveTo>
                    <a:cubicBezTo>
                      <a:pt x="37" y="180"/>
                      <a:pt x="1504" y="1"/>
                      <a:pt x="1790" y="1003"/>
                    </a:cubicBezTo>
                    <a:cubicBezTo>
                      <a:pt x="1826" y="1503"/>
                      <a:pt x="1468" y="1933"/>
                      <a:pt x="1003" y="2004"/>
                    </a:cubicBezTo>
                    <a:cubicBezTo>
                      <a:pt x="502" y="2076"/>
                      <a:pt x="72" y="1718"/>
                      <a:pt x="1" y="12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47"/>
              <p:cNvSpPr/>
              <p:nvPr/>
            </p:nvSpPr>
            <p:spPr>
              <a:xfrm>
                <a:off x="6756400" y="3393075"/>
                <a:ext cx="447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825" extrusionOk="0">
                    <a:moveTo>
                      <a:pt x="966" y="1789"/>
                    </a:moveTo>
                    <a:cubicBezTo>
                      <a:pt x="465" y="1825"/>
                      <a:pt x="36" y="1431"/>
                      <a:pt x="0" y="966"/>
                    </a:cubicBezTo>
                    <a:cubicBezTo>
                      <a:pt x="0" y="465"/>
                      <a:pt x="358" y="36"/>
                      <a:pt x="859" y="36"/>
                    </a:cubicBezTo>
                    <a:cubicBezTo>
                      <a:pt x="1324" y="0"/>
                      <a:pt x="1753" y="322"/>
                      <a:pt x="1753" y="787"/>
                    </a:cubicBezTo>
                    <a:cubicBezTo>
                      <a:pt x="1789" y="1288"/>
                      <a:pt x="1431" y="1717"/>
                      <a:pt x="966" y="17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47"/>
              <p:cNvSpPr/>
              <p:nvPr/>
            </p:nvSpPr>
            <p:spPr>
              <a:xfrm>
                <a:off x="6776075" y="3086275"/>
                <a:ext cx="46525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2398" extrusionOk="0">
                    <a:moveTo>
                      <a:pt x="36" y="1217"/>
                    </a:moveTo>
                    <a:cubicBezTo>
                      <a:pt x="0" y="108"/>
                      <a:pt x="1646" y="0"/>
                      <a:pt x="1754" y="1109"/>
                    </a:cubicBezTo>
                    <a:cubicBezTo>
                      <a:pt x="1861" y="2254"/>
                      <a:pt x="72" y="2397"/>
                      <a:pt x="36" y="12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47"/>
              <p:cNvSpPr/>
              <p:nvPr/>
            </p:nvSpPr>
            <p:spPr>
              <a:xfrm>
                <a:off x="6885200" y="3491450"/>
                <a:ext cx="4385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54" extrusionOk="0">
                    <a:moveTo>
                      <a:pt x="36" y="967"/>
                    </a:moveTo>
                    <a:cubicBezTo>
                      <a:pt x="0" y="501"/>
                      <a:pt x="322" y="108"/>
                      <a:pt x="787" y="36"/>
                    </a:cubicBezTo>
                    <a:cubicBezTo>
                      <a:pt x="1253" y="1"/>
                      <a:pt x="1682" y="323"/>
                      <a:pt x="1718" y="788"/>
                    </a:cubicBezTo>
                    <a:cubicBezTo>
                      <a:pt x="1753" y="1253"/>
                      <a:pt x="1431" y="1682"/>
                      <a:pt x="966" y="1718"/>
                    </a:cubicBezTo>
                    <a:cubicBezTo>
                      <a:pt x="501" y="1754"/>
                      <a:pt x="108" y="1432"/>
                      <a:pt x="36" y="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47"/>
              <p:cNvSpPr/>
              <p:nvPr/>
            </p:nvSpPr>
            <p:spPr>
              <a:xfrm>
                <a:off x="6958550" y="3719525"/>
                <a:ext cx="447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2291" extrusionOk="0">
                    <a:moveTo>
                      <a:pt x="1610" y="1003"/>
                    </a:moveTo>
                    <a:cubicBezTo>
                      <a:pt x="1789" y="2148"/>
                      <a:pt x="0" y="2291"/>
                      <a:pt x="0" y="1110"/>
                    </a:cubicBezTo>
                    <a:cubicBezTo>
                      <a:pt x="0" y="108"/>
                      <a:pt x="1467" y="1"/>
                      <a:pt x="1610" y="10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47"/>
              <p:cNvSpPr/>
              <p:nvPr/>
            </p:nvSpPr>
            <p:spPr>
              <a:xfrm>
                <a:off x="6632075" y="3317025"/>
                <a:ext cx="49225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933" extrusionOk="0">
                    <a:moveTo>
                      <a:pt x="1181" y="1861"/>
                    </a:moveTo>
                    <a:cubicBezTo>
                      <a:pt x="465" y="1933"/>
                      <a:pt x="0" y="1146"/>
                      <a:pt x="430" y="573"/>
                    </a:cubicBezTo>
                    <a:cubicBezTo>
                      <a:pt x="859" y="1"/>
                      <a:pt x="1753" y="216"/>
                      <a:pt x="1897" y="931"/>
                    </a:cubicBezTo>
                    <a:cubicBezTo>
                      <a:pt x="1968" y="1396"/>
                      <a:pt x="1646" y="1826"/>
                      <a:pt x="1181" y="18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47"/>
              <p:cNvSpPr/>
              <p:nvPr/>
            </p:nvSpPr>
            <p:spPr>
              <a:xfrm>
                <a:off x="6683950" y="2952100"/>
                <a:ext cx="438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683" extrusionOk="0">
                    <a:moveTo>
                      <a:pt x="788" y="36"/>
                    </a:moveTo>
                    <a:cubicBezTo>
                      <a:pt x="1217" y="1"/>
                      <a:pt x="1610" y="287"/>
                      <a:pt x="1682" y="680"/>
                    </a:cubicBezTo>
                    <a:cubicBezTo>
                      <a:pt x="1754" y="1146"/>
                      <a:pt x="1432" y="1575"/>
                      <a:pt x="966" y="1646"/>
                    </a:cubicBezTo>
                    <a:cubicBezTo>
                      <a:pt x="537" y="1682"/>
                      <a:pt x="144" y="1396"/>
                      <a:pt x="72" y="967"/>
                    </a:cubicBezTo>
                    <a:cubicBezTo>
                      <a:pt x="0" y="502"/>
                      <a:pt x="322" y="72"/>
                      <a:pt x="788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47"/>
              <p:cNvSpPr/>
              <p:nvPr/>
            </p:nvSpPr>
            <p:spPr>
              <a:xfrm>
                <a:off x="6680375" y="3418100"/>
                <a:ext cx="44750" cy="5102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041" extrusionOk="0">
                    <a:moveTo>
                      <a:pt x="1038" y="2004"/>
                    </a:moveTo>
                    <a:cubicBezTo>
                      <a:pt x="609" y="2040"/>
                      <a:pt x="215" y="1718"/>
                      <a:pt x="179" y="1289"/>
                    </a:cubicBezTo>
                    <a:cubicBezTo>
                      <a:pt x="0" y="144"/>
                      <a:pt x="1753" y="1"/>
                      <a:pt x="1753" y="1146"/>
                    </a:cubicBezTo>
                    <a:cubicBezTo>
                      <a:pt x="1789" y="1575"/>
                      <a:pt x="1467" y="1969"/>
                      <a:pt x="1038" y="2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47"/>
              <p:cNvSpPr/>
              <p:nvPr/>
            </p:nvSpPr>
            <p:spPr>
              <a:xfrm>
                <a:off x="6912025" y="3549600"/>
                <a:ext cx="45650" cy="519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076" extrusionOk="0">
                    <a:moveTo>
                      <a:pt x="251" y="1324"/>
                    </a:moveTo>
                    <a:cubicBezTo>
                      <a:pt x="1" y="179"/>
                      <a:pt x="1825" y="0"/>
                      <a:pt x="1790" y="1181"/>
                    </a:cubicBezTo>
                    <a:cubicBezTo>
                      <a:pt x="1825" y="1610"/>
                      <a:pt x="1539" y="2004"/>
                      <a:pt x="1110" y="2039"/>
                    </a:cubicBezTo>
                    <a:cubicBezTo>
                      <a:pt x="680" y="2075"/>
                      <a:pt x="287" y="1753"/>
                      <a:pt x="251" y="13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47"/>
              <p:cNvSpPr/>
              <p:nvPr/>
            </p:nvSpPr>
            <p:spPr>
              <a:xfrm>
                <a:off x="6831525" y="3436000"/>
                <a:ext cx="4832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682" extrusionOk="0">
                    <a:moveTo>
                      <a:pt x="1897" y="716"/>
                    </a:moveTo>
                    <a:cubicBezTo>
                      <a:pt x="1933" y="1145"/>
                      <a:pt x="1611" y="1539"/>
                      <a:pt x="1181" y="1575"/>
                    </a:cubicBezTo>
                    <a:cubicBezTo>
                      <a:pt x="144" y="1682"/>
                      <a:pt x="1" y="143"/>
                      <a:pt x="1002" y="36"/>
                    </a:cubicBezTo>
                    <a:cubicBezTo>
                      <a:pt x="1432" y="0"/>
                      <a:pt x="1825" y="287"/>
                      <a:pt x="1897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47"/>
              <p:cNvSpPr/>
              <p:nvPr/>
            </p:nvSpPr>
            <p:spPr>
              <a:xfrm>
                <a:off x="6714350" y="3333125"/>
                <a:ext cx="402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611" extrusionOk="0">
                    <a:moveTo>
                      <a:pt x="716" y="37"/>
                    </a:moveTo>
                    <a:cubicBezTo>
                      <a:pt x="1146" y="1"/>
                      <a:pt x="1539" y="323"/>
                      <a:pt x="1575" y="716"/>
                    </a:cubicBezTo>
                    <a:cubicBezTo>
                      <a:pt x="1611" y="1146"/>
                      <a:pt x="1289" y="1539"/>
                      <a:pt x="895" y="1575"/>
                    </a:cubicBezTo>
                    <a:cubicBezTo>
                      <a:pt x="466" y="1611"/>
                      <a:pt x="72" y="1325"/>
                      <a:pt x="37" y="895"/>
                    </a:cubicBezTo>
                    <a:cubicBezTo>
                      <a:pt x="1" y="466"/>
                      <a:pt x="287" y="72"/>
                      <a:pt x="716" y="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47"/>
              <p:cNvSpPr/>
              <p:nvPr/>
            </p:nvSpPr>
            <p:spPr>
              <a:xfrm>
                <a:off x="6618650" y="3425275"/>
                <a:ext cx="38500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75" extrusionOk="0">
                    <a:moveTo>
                      <a:pt x="859" y="1538"/>
                    </a:moveTo>
                    <a:cubicBezTo>
                      <a:pt x="466" y="1574"/>
                      <a:pt x="108" y="1288"/>
                      <a:pt x="36" y="894"/>
                    </a:cubicBezTo>
                    <a:cubicBezTo>
                      <a:pt x="1" y="501"/>
                      <a:pt x="287" y="143"/>
                      <a:pt x="680" y="72"/>
                    </a:cubicBezTo>
                    <a:cubicBezTo>
                      <a:pt x="1110" y="0"/>
                      <a:pt x="1503" y="322"/>
                      <a:pt x="1539" y="751"/>
                    </a:cubicBezTo>
                    <a:cubicBezTo>
                      <a:pt x="1539" y="1145"/>
                      <a:pt x="1253" y="1503"/>
                      <a:pt x="859" y="15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47"/>
              <p:cNvSpPr/>
              <p:nvPr/>
            </p:nvSpPr>
            <p:spPr>
              <a:xfrm>
                <a:off x="6942450" y="3645300"/>
                <a:ext cx="42050" cy="483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933" extrusionOk="0">
                    <a:moveTo>
                      <a:pt x="680" y="72"/>
                    </a:moveTo>
                    <a:cubicBezTo>
                      <a:pt x="1073" y="0"/>
                      <a:pt x="1431" y="287"/>
                      <a:pt x="1503" y="680"/>
                    </a:cubicBezTo>
                    <a:cubicBezTo>
                      <a:pt x="1682" y="1718"/>
                      <a:pt x="72" y="1932"/>
                      <a:pt x="36" y="859"/>
                    </a:cubicBezTo>
                    <a:cubicBezTo>
                      <a:pt x="0" y="465"/>
                      <a:pt x="286" y="108"/>
                      <a:pt x="680" y="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47"/>
              <p:cNvSpPr/>
              <p:nvPr/>
            </p:nvSpPr>
            <p:spPr>
              <a:xfrm>
                <a:off x="6739400" y="3020975"/>
                <a:ext cx="376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4" extrusionOk="0">
                    <a:moveTo>
                      <a:pt x="1503" y="716"/>
                    </a:moveTo>
                    <a:cubicBezTo>
                      <a:pt x="1503" y="1110"/>
                      <a:pt x="1181" y="1432"/>
                      <a:pt x="788" y="1503"/>
                    </a:cubicBezTo>
                    <a:cubicBezTo>
                      <a:pt x="358" y="1503"/>
                      <a:pt x="1" y="1181"/>
                      <a:pt x="1" y="752"/>
                    </a:cubicBezTo>
                    <a:cubicBezTo>
                      <a:pt x="1" y="322"/>
                      <a:pt x="323" y="1"/>
                      <a:pt x="716" y="1"/>
                    </a:cubicBezTo>
                    <a:cubicBezTo>
                      <a:pt x="1110" y="1"/>
                      <a:pt x="1467" y="287"/>
                      <a:pt x="1503" y="7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47"/>
              <p:cNvSpPr/>
              <p:nvPr/>
            </p:nvSpPr>
            <p:spPr>
              <a:xfrm>
                <a:off x="6586450" y="3371600"/>
                <a:ext cx="39375" cy="39375"/>
              </a:xfrm>
              <a:custGeom>
                <a:avLst/>
                <a:gdLst/>
                <a:ahLst/>
                <a:cxnLst/>
                <a:rect l="l" t="t" r="r" b="b"/>
                <a:pathLst>
                  <a:path w="1575" h="1575" extrusionOk="0">
                    <a:moveTo>
                      <a:pt x="645" y="36"/>
                    </a:moveTo>
                    <a:cubicBezTo>
                      <a:pt x="1253" y="0"/>
                      <a:pt x="1575" y="680"/>
                      <a:pt x="1217" y="1109"/>
                    </a:cubicBezTo>
                    <a:cubicBezTo>
                      <a:pt x="824" y="1575"/>
                      <a:pt x="108" y="1324"/>
                      <a:pt x="36" y="752"/>
                    </a:cubicBezTo>
                    <a:cubicBezTo>
                      <a:pt x="1" y="394"/>
                      <a:pt x="287" y="36"/>
                      <a:pt x="645" y="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5" name="Google Shape;1605;p47"/>
          <p:cNvGrpSpPr/>
          <p:nvPr/>
        </p:nvGrpSpPr>
        <p:grpSpPr>
          <a:xfrm>
            <a:off x="6576325" y="495650"/>
            <a:ext cx="2348945" cy="3382075"/>
            <a:chOff x="6576325" y="495650"/>
            <a:chExt cx="2348945" cy="3382075"/>
          </a:xfrm>
        </p:grpSpPr>
        <p:grpSp>
          <p:nvGrpSpPr>
            <p:cNvPr id="1606" name="Google Shape;1606;p47"/>
            <p:cNvGrpSpPr/>
            <p:nvPr/>
          </p:nvGrpSpPr>
          <p:grpSpPr>
            <a:xfrm>
              <a:off x="6576325" y="495650"/>
              <a:ext cx="330075" cy="331875"/>
              <a:chOff x="552250" y="2081050"/>
              <a:chExt cx="330075" cy="331875"/>
            </a:xfrm>
          </p:grpSpPr>
          <p:sp>
            <p:nvSpPr>
              <p:cNvPr id="1607" name="Google Shape;1607;p47"/>
              <p:cNvSpPr/>
              <p:nvPr/>
            </p:nvSpPr>
            <p:spPr>
              <a:xfrm>
                <a:off x="585350" y="2118625"/>
                <a:ext cx="265675" cy="249575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983" extrusionOk="0">
                    <a:moveTo>
                      <a:pt x="4258" y="36"/>
                    </a:moveTo>
                    <a:cubicBezTo>
                      <a:pt x="4043" y="430"/>
                      <a:pt x="3936" y="895"/>
                      <a:pt x="3900" y="1360"/>
                    </a:cubicBezTo>
                    <a:cubicBezTo>
                      <a:pt x="3793" y="1861"/>
                      <a:pt x="3721" y="2362"/>
                      <a:pt x="3650" y="2827"/>
                    </a:cubicBezTo>
                    <a:cubicBezTo>
                      <a:pt x="3578" y="3256"/>
                      <a:pt x="3256" y="3578"/>
                      <a:pt x="2827" y="3650"/>
                    </a:cubicBezTo>
                    <a:cubicBezTo>
                      <a:pt x="2004" y="3900"/>
                      <a:pt x="1181" y="4079"/>
                      <a:pt x="322" y="4186"/>
                    </a:cubicBezTo>
                    <a:cubicBezTo>
                      <a:pt x="251" y="4222"/>
                      <a:pt x="179" y="4258"/>
                      <a:pt x="108" y="4294"/>
                    </a:cubicBezTo>
                    <a:cubicBezTo>
                      <a:pt x="0" y="4544"/>
                      <a:pt x="143" y="4830"/>
                      <a:pt x="394" y="4902"/>
                    </a:cubicBezTo>
                    <a:cubicBezTo>
                      <a:pt x="930" y="5260"/>
                      <a:pt x="1467" y="5582"/>
                      <a:pt x="2004" y="5939"/>
                    </a:cubicBezTo>
                    <a:cubicBezTo>
                      <a:pt x="2397" y="6190"/>
                      <a:pt x="2827" y="6476"/>
                      <a:pt x="3220" y="6762"/>
                    </a:cubicBezTo>
                    <a:cubicBezTo>
                      <a:pt x="3471" y="6905"/>
                      <a:pt x="3614" y="7227"/>
                      <a:pt x="3578" y="7514"/>
                    </a:cubicBezTo>
                    <a:cubicBezTo>
                      <a:pt x="3506" y="8337"/>
                      <a:pt x="3506" y="9124"/>
                      <a:pt x="3471" y="9982"/>
                    </a:cubicBezTo>
                    <a:cubicBezTo>
                      <a:pt x="3578" y="9947"/>
                      <a:pt x="3685" y="9911"/>
                      <a:pt x="3793" y="9875"/>
                    </a:cubicBezTo>
                    <a:cubicBezTo>
                      <a:pt x="4401" y="9410"/>
                      <a:pt x="5045" y="8909"/>
                      <a:pt x="5653" y="8408"/>
                    </a:cubicBezTo>
                    <a:cubicBezTo>
                      <a:pt x="5939" y="8122"/>
                      <a:pt x="6226" y="7836"/>
                      <a:pt x="6476" y="7549"/>
                    </a:cubicBezTo>
                    <a:cubicBezTo>
                      <a:pt x="6834" y="7585"/>
                      <a:pt x="7192" y="7693"/>
                      <a:pt x="7478" y="7871"/>
                    </a:cubicBezTo>
                    <a:cubicBezTo>
                      <a:pt x="8193" y="8158"/>
                      <a:pt x="8909" y="8480"/>
                      <a:pt x="9624" y="8766"/>
                    </a:cubicBezTo>
                    <a:cubicBezTo>
                      <a:pt x="9767" y="8837"/>
                      <a:pt x="9911" y="8873"/>
                      <a:pt x="10125" y="8945"/>
                    </a:cubicBezTo>
                    <a:cubicBezTo>
                      <a:pt x="9911" y="8372"/>
                      <a:pt x="9589" y="7800"/>
                      <a:pt x="9231" y="7263"/>
                    </a:cubicBezTo>
                    <a:cubicBezTo>
                      <a:pt x="8980" y="6762"/>
                      <a:pt x="8658" y="6261"/>
                      <a:pt x="8336" y="5761"/>
                    </a:cubicBezTo>
                    <a:cubicBezTo>
                      <a:pt x="8873" y="4973"/>
                      <a:pt x="9481" y="4186"/>
                      <a:pt x="10125" y="3471"/>
                    </a:cubicBezTo>
                    <a:cubicBezTo>
                      <a:pt x="10268" y="3292"/>
                      <a:pt x="10411" y="3077"/>
                      <a:pt x="10555" y="2898"/>
                    </a:cubicBezTo>
                    <a:cubicBezTo>
                      <a:pt x="10626" y="2719"/>
                      <a:pt x="10626" y="2576"/>
                      <a:pt x="10626" y="2397"/>
                    </a:cubicBezTo>
                    <a:cubicBezTo>
                      <a:pt x="10447" y="2362"/>
                      <a:pt x="10268" y="2326"/>
                      <a:pt x="10089" y="2326"/>
                    </a:cubicBezTo>
                    <a:cubicBezTo>
                      <a:pt x="9267" y="2397"/>
                      <a:pt x="8444" y="2505"/>
                      <a:pt x="7657" y="2648"/>
                    </a:cubicBezTo>
                    <a:cubicBezTo>
                      <a:pt x="6691" y="2898"/>
                      <a:pt x="6655" y="2827"/>
                      <a:pt x="6082" y="2040"/>
                    </a:cubicBezTo>
                    <a:cubicBezTo>
                      <a:pt x="5653" y="1431"/>
                      <a:pt x="5188" y="823"/>
                      <a:pt x="4759" y="251"/>
                    </a:cubicBezTo>
                    <a:cubicBezTo>
                      <a:pt x="4651" y="72"/>
                      <a:pt x="4437" y="0"/>
                      <a:pt x="4258" y="3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47"/>
              <p:cNvSpPr/>
              <p:nvPr/>
            </p:nvSpPr>
            <p:spPr>
              <a:xfrm>
                <a:off x="552250" y="2081050"/>
                <a:ext cx="330075" cy="331875"/>
              </a:xfrm>
              <a:custGeom>
                <a:avLst/>
                <a:gdLst/>
                <a:ahLst/>
                <a:cxnLst/>
                <a:rect l="l" t="t" r="r" b="b"/>
                <a:pathLst>
                  <a:path w="13203" h="13275" extrusionOk="0">
                    <a:moveTo>
                      <a:pt x="2684" y="7979"/>
                    </a:moveTo>
                    <a:cubicBezTo>
                      <a:pt x="1897" y="7621"/>
                      <a:pt x="1181" y="7192"/>
                      <a:pt x="501" y="6655"/>
                    </a:cubicBezTo>
                    <a:cubicBezTo>
                      <a:pt x="179" y="6405"/>
                      <a:pt x="0" y="6047"/>
                      <a:pt x="72" y="5654"/>
                    </a:cubicBezTo>
                    <a:cubicBezTo>
                      <a:pt x="179" y="5153"/>
                      <a:pt x="573" y="5045"/>
                      <a:pt x="1002" y="4974"/>
                    </a:cubicBezTo>
                    <a:cubicBezTo>
                      <a:pt x="1432" y="4902"/>
                      <a:pt x="1932" y="4831"/>
                      <a:pt x="2398" y="4759"/>
                    </a:cubicBezTo>
                    <a:cubicBezTo>
                      <a:pt x="2970" y="4688"/>
                      <a:pt x="3542" y="4544"/>
                      <a:pt x="4043" y="4258"/>
                    </a:cubicBezTo>
                    <a:lnTo>
                      <a:pt x="4151" y="3686"/>
                    </a:lnTo>
                    <a:cubicBezTo>
                      <a:pt x="4294" y="2934"/>
                      <a:pt x="4401" y="2147"/>
                      <a:pt x="4544" y="1396"/>
                    </a:cubicBezTo>
                    <a:cubicBezTo>
                      <a:pt x="4616" y="1074"/>
                      <a:pt x="4723" y="788"/>
                      <a:pt x="4866" y="466"/>
                    </a:cubicBezTo>
                    <a:cubicBezTo>
                      <a:pt x="5009" y="144"/>
                      <a:pt x="5403" y="1"/>
                      <a:pt x="5725" y="180"/>
                    </a:cubicBezTo>
                    <a:cubicBezTo>
                      <a:pt x="5868" y="251"/>
                      <a:pt x="6047" y="394"/>
                      <a:pt x="6154" y="537"/>
                    </a:cubicBezTo>
                    <a:cubicBezTo>
                      <a:pt x="6369" y="788"/>
                      <a:pt x="6548" y="1074"/>
                      <a:pt x="6727" y="1324"/>
                    </a:cubicBezTo>
                    <a:lnTo>
                      <a:pt x="8265" y="3543"/>
                    </a:lnTo>
                    <a:cubicBezTo>
                      <a:pt x="8694" y="3543"/>
                      <a:pt x="9159" y="3507"/>
                      <a:pt x="9589" y="3435"/>
                    </a:cubicBezTo>
                    <a:cubicBezTo>
                      <a:pt x="10304" y="3256"/>
                      <a:pt x="11056" y="3113"/>
                      <a:pt x="11807" y="3078"/>
                    </a:cubicBezTo>
                    <a:cubicBezTo>
                      <a:pt x="12057" y="3042"/>
                      <a:pt x="12308" y="3042"/>
                      <a:pt x="12558" y="3042"/>
                    </a:cubicBezTo>
                    <a:cubicBezTo>
                      <a:pt x="12916" y="3078"/>
                      <a:pt x="13202" y="3400"/>
                      <a:pt x="13131" y="3793"/>
                    </a:cubicBezTo>
                    <a:cubicBezTo>
                      <a:pt x="13095" y="4115"/>
                      <a:pt x="12988" y="4401"/>
                      <a:pt x="12773" y="4616"/>
                    </a:cubicBezTo>
                    <a:cubicBezTo>
                      <a:pt x="12201" y="5296"/>
                      <a:pt x="11664" y="5976"/>
                      <a:pt x="11091" y="6655"/>
                    </a:cubicBezTo>
                    <a:cubicBezTo>
                      <a:pt x="10948" y="6834"/>
                      <a:pt x="10805" y="6977"/>
                      <a:pt x="10698" y="7156"/>
                    </a:cubicBezTo>
                    <a:cubicBezTo>
                      <a:pt x="10913" y="7514"/>
                      <a:pt x="11127" y="7800"/>
                      <a:pt x="11306" y="8122"/>
                    </a:cubicBezTo>
                    <a:cubicBezTo>
                      <a:pt x="11700" y="8802"/>
                      <a:pt x="12057" y="9518"/>
                      <a:pt x="12451" y="10233"/>
                    </a:cubicBezTo>
                    <a:cubicBezTo>
                      <a:pt x="12558" y="10484"/>
                      <a:pt x="12630" y="10734"/>
                      <a:pt x="12630" y="11020"/>
                    </a:cubicBezTo>
                    <a:cubicBezTo>
                      <a:pt x="12666" y="11235"/>
                      <a:pt x="12451" y="11450"/>
                      <a:pt x="12236" y="11414"/>
                    </a:cubicBezTo>
                    <a:cubicBezTo>
                      <a:pt x="12093" y="11414"/>
                      <a:pt x="11950" y="11414"/>
                      <a:pt x="11807" y="11378"/>
                    </a:cubicBezTo>
                    <a:cubicBezTo>
                      <a:pt x="11306" y="11199"/>
                      <a:pt x="10769" y="11056"/>
                      <a:pt x="10233" y="10877"/>
                    </a:cubicBezTo>
                    <a:cubicBezTo>
                      <a:pt x="9481" y="10627"/>
                      <a:pt x="8730" y="10340"/>
                      <a:pt x="8015" y="10090"/>
                    </a:cubicBezTo>
                    <a:cubicBezTo>
                      <a:pt x="7907" y="10126"/>
                      <a:pt x="7836" y="10162"/>
                      <a:pt x="7764" y="10233"/>
                    </a:cubicBezTo>
                    <a:lnTo>
                      <a:pt x="5009" y="12738"/>
                    </a:lnTo>
                    <a:cubicBezTo>
                      <a:pt x="4866" y="12881"/>
                      <a:pt x="4723" y="12988"/>
                      <a:pt x="4544" y="13131"/>
                    </a:cubicBezTo>
                    <a:cubicBezTo>
                      <a:pt x="4401" y="13238"/>
                      <a:pt x="4186" y="13274"/>
                      <a:pt x="4008" y="13167"/>
                    </a:cubicBezTo>
                    <a:cubicBezTo>
                      <a:pt x="3829" y="13095"/>
                      <a:pt x="3721" y="12916"/>
                      <a:pt x="3721" y="12738"/>
                    </a:cubicBezTo>
                    <a:cubicBezTo>
                      <a:pt x="3721" y="12559"/>
                      <a:pt x="3757" y="12380"/>
                      <a:pt x="3793" y="12237"/>
                    </a:cubicBezTo>
                    <a:cubicBezTo>
                      <a:pt x="3829" y="11092"/>
                      <a:pt x="3864" y="9911"/>
                      <a:pt x="3900" y="8802"/>
                    </a:cubicBezTo>
                    <a:cubicBezTo>
                      <a:pt x="3578" y="8444"/>
                      <a:pt x="3149" y="8158"/>
                      <a:pt x="2684" y="7979"/>
                    </a:cubicBezTo>
                    <a:close/>
                    <a:moveTo>
                      <a:pt x="5224" y="2863"/>
                    </a:moveTo>
                    <a:cubicBezTo>
                      <a:pt x="5117" y="3364"/>
                      <a:pt x="5045" y="3829"/>
                      <a:pt x="4974" y="4330"/>
                    </a:cubicBezTo>
                    <a:cubicBezTo>
                      <a:pt x="4902" y="4759"/>
                      <a:pt x="4580" y="5081"/>
                      <a:pt x="4151" y="5153"/>
                    </a:cubicBezTo>
                    <a:cubicBezTo>
                      <a:pt x="3328" y="5367"/>
                      <a:pt x="2505" y="5582"/>
                      <a:pt x="1646" y="5689"/>
                    </a:cubicBezTo>
                    <a:cubicBezTo>
                      <a:pt x="1575" y="5725"/>
                      <a:pt x="1503" y="5725"/>
                      <a:pt x="1432" y="5797"/>
                    </a:cubicBezTo>
                    <a:cubicBezTo>
                      <a:pt x="1324" y="6011"/>
                      <a:pt x="1467" y="6298"/>
                      <a:pt x="1718" y="6405"/>
                    </a:cubicBezTo>
                    <a:cubicBezTo>
                      <a:pt x="2254" y="6727"/>
                      <a:pt x="2791" y="7085"/>
                      <a:pt x="3328" y="7407"/>
                    </a:cubicBezTo>
                    <a:cubicBezTo>
                      <a:pt x="3721" y="7693"/>
                      <a:pt x="4151" y="7979"/>
                      <a:pt x="4544" y="8265"/>
                    </a:cubicBezTo>
                    <a:cubicBezTo>
                      <a:pt x="4795" y="8408"/>
                      <a:pt x="4938" y="8695"/>
                      <a:pt x="4902" y="9017"/>
                    </a:cubicBezTo>
                    <a:cubicBezTo>
                      <a:pt x="4830" y="9804"/>
                      <a:pt x="4830" y="10627"/>
                      <a:pt x="4795" y="11485"/>
                    </a:cubicBezTo>
                    <a:cubicBezTo>
                      <a:pt x="4902" y="11450"/>
                      <a:pt x="5009" y="11414"/>
                      <a:pt x="5117" y="11378"/>
                    </a:cubicBezTo>
                    <a:cubicBezTo>
                      <a:pt x="5725" y="10877"/>
                      <a:pt x="6369" y="10412"/>
                      <a:pt x="6977" y="9911"/>
                    </a:cubicBezTo>
                    <a:cubicBezTo>
                      <a:pt x="7263" y="9625"/>
                      <a:pt x="7550" y="9339"/>
                      <a:pt x="7800" y="9052"/>
                    </a:cubicBezTo>
                    <a:cubicBezTo>
                      <a:pt x="8158" y="9088"/>
                      <a:pt x="8516" y="9196"/>
                      <a:pt x="8802" y="9339"/>
                    </a:cubicBezTo>
                    <a:cubicBezTo>
                      <a:pt x="9517" y="9625"/>
                      <a:pt x="10233" y="9947"/>
                      <a:pt x="10948" y="10233"/>
                    </a:cubicBezTo>
                    <a:cubicBezTo>
                      <a:pt x="11091" y="10305"/>
                      <a:pt x="11235" y="10340"/>
                      <a:pt x="11485" y="10448"/>
                    </a:cubicBezTo>
                    <a:cubicBezTo>
                      <a:pt x="11235" y="9840"/>
                      <a:pt x="10913" y="9303"/>
                      <a:pt x="10591" y="8766"/>
                    </a:cubicBezTo>
                    <a:cubicBezTo>
                      <a:pt x="10304" y="8265"/>
                      <a:pt x="9982" y="7764"/>
                      <a:pt x="9696" y="7264"/>
                    </a:cubicBezTo>
                    <a:cubicBezTo>
                      <a:pt x="10197" y="6441"/>
                      <a:pt x="10805" y="5689"/>
                      <a:pt x="11449" y="4974"/>
                    </a:cubicBezTo>
                    <a:cubicBezTo>
                      <a:pt x="11592" y="4795"/>
                      <a:pt x="11735" y="4580"/>
                      <a:pt x="11879" y="4366"/>
                    </a:cubicBezTo>
                    <a:cubicBezTo>
                      <a:pt x="11950" y="4222"/>
                      <a:pt x="11950" y="4044"/>
                      <a:pt x="11950" y="3900"/>
                    </a:cubicBezTo>
                    <a:cubicBezTo>
                      <a:pt x="11771" y="3865"/>
                      <a:pt x="11592" y="3829"/>
                      <a:pt x="11413" y="3829"/>
                    </a:cubicBezTo>
                    <a:cubicBezTo>
                      <a:pt x="10591" y="3900"/>
                      <a:pt x="9768" y="4008"/>
                      <a:pt x="8981" y="4151"/>
                    </a:cubicBezTo>
                    <a:cubicBezTo>
                      <a:pt x="8015" y="4366"/>
                      <a:pt x="7979" y="4330"/>
                      <a:pt x="7406" y="3507"/>
                    </a:cubicBezTo>
                    <a:cubicBezTo>
                      <a:pt x="7013" y="2899"/>
                      <a:pt x="6512" y="2326"/>
                      <a:pt x="6083" y="1718"/>
                    </a:cubicBezTo>
                    <a:cubicBezTo>
                      <a:pt x="5940" y="1575"/>
                      <a:pt x="5761" y="1468"/>
                      <a:pt x="5546" y="1503"/>
                    </a:cubicBezTo>
                    <a:cubicBezTo>
                      <a:pt x="5367" y="1933"/>
                      <a:pt x="5224" y="2398"/>
                      <a:pt x="5224" y="28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9" name="Google Shape;1609;p47"/>
            <p:cNvGrpSpPr/>
            <p:nvPr/>
          </p:nvGrpSpPr>
          <p:grpSpPr>
            <a:xfrm>
              <a:off x="7261575" y="3506500"/>
              <a:ext cx="503600" cy="371225"/>
              <a:chOff x="8261775" y="1880050"/>
              <a:chExt cx="503600" cy="371225"/>
            </a:xfrm>
          </p:grpSpPr>
          <p:sp>
            <p:nvSpPr>
              <p:cNvPr id="1610" name="Google Shape;1610;p47"/>
              <p:cNvSpPr/>
              <p:nvPr/>
            </p:nvSpPr>
            <p:spPr>
              <a:xfrm>
                <a:off x="8287700" y="1897925"/>
                <a:ext cx="450825" cy="339025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13561" extrusionOk="0">
                    <a:moveTo>
                      <a:pt x="15815" y="9267"/>
                    </a:moveTo>
                    <a:lnTo>
                      <a:pt x="15385" y="9196"/>
                    </a:lnTo>
                    <a:cubicBezTo>
                      <a:pt x="15135" y="9339"/>
                      <a:pt x="14956" y="9589"/>
                      <a:pt x="14884" y="9911"/>
                    </a:cubicBezTo>
                    <a:cubicBezTo>
                      <a:pt x="14777" y="10198"/>
                      <a:pt x="14634" y="10520"/>
                      <a:pt x="14527" y="10842"/>
                    </a:cubicBezTo>
                    <a:cubicBezTo>
                      <a:pt x="14026" y="12309"/>
                      <a:pt x="11736" y="13561"/>
                      <a:pt x="9911" y="12774"/>
                    </a:cubicBezTo>
                    <a:cubicBezTo>
                      <a:pt x="8695" y="12237"/>
                      <a:pt x="8122" y="11235"/>
                      <a:pt x="7908" y="9983"/>
                    </a:cubicBezTo>
                    <a:cubicBezTo>
                      <a:pt x="7872" y="9804"/>
                      <a:pt x="7908" y="9625"/>
                      <a:pt x="7872" y="9446"/>
                    </a:cubicBezTo>
                    <a:cubicBezTo>
                      <a:pt x="7836" y="9160"/>
                      <a:pt x="7478" y="9053"/>
                      <a:pt x="7264" y="9232"/>
                    </a:cubicBezTo>
                    <a:cubicBezTo>
                      <a:pt x="7192" y="9303"/>
                      <a:pt x="7121" y="9375"/>
                      <a:pt x="7049" y="9446"/>
                    </a:cubicBezTo>
                    <a:cubicBezTo>
                      <a:pt x="6656" y="9733"/>
                      <a:pt x="6298" y="10019"/>
                      <a:pt x="5904" y="10269"/>
                    </a:cubicBezTo>
                    <a:cubicBezTo>
                      <a:pt x="4294" y="11378"/>
                      <a:pt x="2076" y="10877"/>
                      <a:pt x="895" y="9911"/>
                    </a:cubicBezTo>
                    <a:cubicBezTo>
                      <a:pt x="144" y="9339"/>
                      <a:pt x="1" y="8695"/>
                      <a:pt x="502" y="7872"/>
                    </a:cubicBezTo>
                    <a:cubicBezTo>
                      <a:pt x="1003" y="6906"/>
                      <a:pt x="2004" y="6298"/>
                      <a:pt x="3114" y="6298"/>
                    </a:cubicBezTo>
                    <a:cubicBezTo>
                      <a:pt x="3471" y="6298"/>
                      <a:pt x="3829" y="6262"/>
                      <a:pt x="4187" y="6226"/>
                    </a:cubicBezTo>
                    <a:cubicBezTo>
                      <a:pt x="4294" y="6191"/>
                      <a:pt x="4366" y="6119"/>
                      <a:pt x="4402" y="6012"/>
                    </a:cubicBezTo>
                    <a:cubicBezTo>
                      <a:pt x="4402" y="5904"/>
                      <a:pt x="4366" y="5833"/>
                      <a:pt x="4294" y="5761"/>
                    </a:cubicBezTo>
                    <a:cubicBezTo>
                      <a:pt x="3543" y="5225"/>
                      <a:pt x="3114" y="4330"/>
                      <a:pt x="3185" y="3400"/>
                    </a:cubicBezTo>
                    <a:cubicBezTo>
                      <a:pt x="3149" y="2005"/>
                      <a:pt x="4115" y="752"/>
                      <a:pt x="5475" y="430"/>
                    </a:cubicBezTo>
                    <a:cubicBezTo>
                      <a:pt x="7156" y="1"/>
                      <a:pt x="8838" y="931"/>
                      <a:pt x="9375" y="2577"/>
                    </a:cubicBezTo>
                    <a:cubicBezTo>
                      <a:pt x="9482" y="2935"/>
                      <a:pt x="9589" y="3257"/>
                      <a:pt x="9625" y="3615"/>
                    </a:cubicBezTo>
                    <a:cubicBezTo>
                      <a:pt x="9661" y="3829"/>
                      <a:pt x="9732" y="4044"/>
                      <a:pt x="9804" y="4223"/>
                    </a:cubicBezTo>
                    <a:cubicBezTo>
                      <a:pt x="9947" y="4509"/>
                      <a:pt x="10376" y="4545"/>
                      <a:pt x="10555" y="4259"/>
                    </a:cubicBezTo>
                    <a:cubicBezTo>
                      <a:pt x="10627" y="4151"/>
                      <a:pt x="10663" y="4008"/>
                      <a:pt x="10698" y="3901"/>
                    </a:cubicBezTo>
                    <a:cubicBezTo>
                      <a:pt x="11092" y="3078"/>
                      <a:pt x="11915" y="2541"/>
                      <a:pt x="12809" y="2505"/>
                    </a:cubicBezTo>
                    <a:cubicBezTo>
                      <a:pt x="13489" y="2327"/>
                      <a:pt x="14169" y="2863"/>
                      <a:pt x="14133" y="3579"/>
                    </a:cubicBezTo>
                    <a:cubicBezTo>
                      <a:pt x="14169" y="4044"/>
                      <a:pt x="14133" y="4509"/>
                      <a:pt x="14097" y="4974"/>
                    </a:cubicBezTo>
                    <a:cubicBezTo>
                      <a:pt x="14061" y="5117"/>
                      <a:pt x="14061" y="5260"/>
                      <a:pt x="14097" y="5403"/>
                    </a:cubicBezTo>
                    <a:cubicBezTo>
                      <a:pt x="14169" y="5797"/>
                      <a:pt x="14598" y="5940"/>
                      <a:pt x="14884" y="5725"/>
                    </a:cubicBezTo>
                    <a:cubicBezTo>
                      <a:pt x="14956" y="5690"/>
                      <a:pt x="14992" y="5618"/>
                      <a:pt x="15027" y="5582"/>
                    </a:cubicBezTo>
                    <a:cubicBezTo>
                      <a:pt x="15171" y="5332"/>
                      <a:pt x="15421" y="5189"/>
                      <a:pt x="15671" y="5189"/>
                    </a:cubicBezTo>
                    <a:cubicBezTo>
                      <a:pt x="16029" y="5117"/>
                      <a:pt x="16351" y="5189"/>
                      <a:pt x="16673" y="5332"/>
                    </a:cubicBezTo>
                    <a:cubicBezTo>
                      <a:pt x="17460" y="5761"/>
                      <a:pt x="17961" y="6584"/>
                      <a:pt x="17997" y="7479"/>
                    </a:cubicBezTo>
                    <a:cubicBezTo>
                      <a:pt x="18033" y="7836"/>
                      <a:pt x="17854" y="8158"/>
                      <a:pt x="17532" y="8337"/>
                    </a:cubicBezTo>
                    <a:cubicBezTo>
                      <a:pt x="17317" y="8516"/>
                      <a:pt x="17103" y="8623"/>
                      <a:pt x="16888" y="8767"/>
                    </a:cubicBezTo>
                    <a:cubicBezTo>
                      <a:pt x="16530" y="8945"/>
                      <a:pt x="16172" y="9124"/>
                      <a:pt x="15815" y="926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47"/>
              <p:cNvSpPr/>
              <p:nvPr/>
            </p:nvSpPr>
            <p:spPr>
              <a:xfrm>
                <a:off x="8261775" y="1880050"/>
                <a:ext cx="503600" cy="371225"/>
              </a:xfrm>
              <a:custGeom>
                <a:avLst/>
                <a:gdLst/>
                <a:ahLst/>
                <a:cxnLst/>
                <a:rect l="l" t="t" r="r" b="b"/>
                <a:pathLst>
                  <a:path w="20144" h="14849" extrusionOk="0">
                    <a:moveTo>
                      <a:pt x="11485" y="3435"/>
                    </a:moveTo>
                    <a:cubicBezTo>
                      <a:pt x="11735" y="3256"/>
                      <a:pt x="11950" y="3113"/>
                      <a:pt x="12129" y="3006"/>
                    </a:cubicBezTo>
                    <a:cubicBezTo>
                      <a:pt x="12701" y="2612"/>
                      <a:pt x="13381" y="2398"/>
                      <a:pt x="14097" y="2362"/>
                    </a:cubicBezTo>
                    <a:cubicBezTo>
                      <a:pt x="14991" y="2362"/>
                      <a:pt x="15814" y="2934"/>
                      <a:pt x="16100" y="3793"/>
                    </a:cubicBezTo>
                    <a:cubicBezTo>
                      <a:pt x="16208" y="4151"/>
                      <a:pt x="16243" y="4544"/>
                      <a:pt x="16351" y="4974"/>
                    </a:cubicBezTo>
                    <a:cubicBezTo>
                      <a:pt x="16494" y="5009"/>
                      <a:pt x="16673" y="5009"/>
                      <a:pt x="16852" y="5009"/>
                    </a:cubicBezTo>
                    <a:cubicBezTo>
                      <a:pt x="17460" y="4974"/>
                      <a:pt x="18104" y="5188"/>
                      <a:pt x="18569" y="5618"/>
                    </a:cubicBezTo>
                    <a:cubicBezTo>
                      <a:pt x="19428" y="6226"/>
                      <a:pt x="19964" y="7192"/>
                      <a:pt x="20072" y="8229"/>
                    </a:cubicBezTo>
                    <a:cubicBezTo>
                      <a:pt x="20143" y="9016"/>
                      <a:pt x="19714" y="9768"/>
                      <a:pt x="19034" y="10090"/>
                    </a:cubicBezTo>
                    <a:cubicBezTo>
                      <a:pt x="18605" y="10340"/>
                      <a:pt x="18104" y="10483"/>
                      <a:pt x="17603" y="10519"/>
                    </a:cubicBezTo>
                    <a:cubicBezTo>
                      <a:pt x="17352" y="10519"/>
                      <a:pt x="17102" y="10555"/>
                      <a:pt x="16816" y="10591"/>
                    </a:cubicBezTo>
                    <a:cubicBezTo>
                      <a:pt x="16637" y="11771"/>
                      <a:pt x="16315" y="12916"/>
                      <a:pt x="15313" y="13668"/>
                    </a:cubicBezTo>
                    <a:cubicBezTo>
                      <a:pt x="14526" y="14312"/>
                      <a:pt x="13524" y="14669"/>
                      <a:pt x="12523" y="14741"/>
                    </a:cubicBezTo>
                    <a:cubicBezTo>
                      <a:pt x="10376" y="14848"/>
                      <a:pt x="9088" y="13846"/>
                      <a:pt x="8086" y="11270"/>
                    </a:cubicBezTo>
                    <a:cubicBezTo>
                      <a:pt x="7979" y="11378"/>
                      <a:pt x="7836" y="11449"/>
                      <a:pt x="7728" y="11521"/>
                    </a:cubicBezTo>
                    <a:cubicBezTo>
                      <a:pt x="7585" y="11592"/>
                      <a:pt x="7442" y="11700"/>
                      <a:pt x="7335" y="11807"/>
                    </a:cubicBezTo>
                    <a:cubicBezTo>
                      <a:pt x="6226" y="12558"/>
                      <a:pt x="4830" y="12773"/>
                      <a:pt x="3542" y="12415"/>
                    </a:cubicBezTo>
                    <a:cubicBezTo>
                      <a:pt x="2863" y="12308"/>
                      <a:pt x="2254" y="12022"/>
                      <a:pt x="1682" y="11664"/>
                    </a:cubicBezTo>
                    <a:cubicBezTo>
                      <a:pt x="1396" y="11485"/>
                      <a:pt x="1145" y="11270"/>
                      <a:pt x="895" y="11020"/>
                    </a:cubicBezTo>
                    <a:cubicBezTo>
                      <a:pt x="179" y="10376"/>
                      <a:pt x="0" y="9303"/>
                      <a:pt x="430" y="8444"/>
                    </a:cubicBezTo>
                    <a:cubicBezTo>
                      <a:pt x="931" y="7371"/>
                      <a:pt x="1897" y="6548"/>
                      <a:pt x="3041" y="6297"/>
                    </a:cubicBezTo>
                    <a:cubicBezTo>
                      <a:pt x="3292" y="6226"/>
                      <a:pt x="3542" y="6154"/>
                      <a:pt x="3864" y="6118"/>
                    </a:cubicBezTo>
                    <a:cubicBezTo>
                      <a:pt x="3757" y="5832"/>
                      <a:pt x="3685" y="5618"/>
                      <a:pt x="3614" y="5367"/>
                    </a:cubicBezTo>
                    <a:cubicBezTo>
                      <a:pt x="3113" y="4079"/>
                      <a:pt x="3363" y="2612"/>
                      <a:pt x="4222" y="1575"/>
                    </a:cubicBezTo>
                    <a:cubicBezTo>
                      <a:pt x="4902" y="716"/>
                      <a:pt x="5868" y="215"/>
                      <a:pt x="6905" y="179"/>
                    </a:cubicBezTo>
                    <a:cubicBezTo>
                      <a:pt x="8873" y="0"/>
                      <a:pt x="10662" y="1181"/>
                      <a:pt x="11270" y="3006"/>
                    </a:cubicBezTo>
                    <a:cubicBezTo>
                      <a:pt x="11342" y="3113"/>
                      <a:pt x="11413" y="3256"/>
                      <a:pt x="11485" y="3435"/>
                    </a:cubicBezTo>
                    <a:close/>
                    <a:moveTo>
                      <a:pt x="16852" y="9982"/>
                    </a:moveTo>
                    <a:cubicBezTo>
                      <a:pt x="17209" y="9839"/>
                      <a:pt x="17567" y="9660"/>
                      <a:pt x="17889" y="9482"/>
                    </a:cubicBezTo>
                    <a:cubicBezTo>
                      <a:pt x="18140" y="9374"/>
                      <a:pt x="18354" y="9231"/>
                      <a:pt x="18569" y="9088"/>
                    </a:cubicBezTo>
                    <a:cubicBezTo>
                      <a:pt x="18855" y="8909"/>
                      <a:pt x="19034" y="8551"/>
                      <a:pt x="18998" y="8229"/>
                    </a:cubicBezTo>
                    <a:cubicBezTo>
                      <a:pt x="18998" y="7299"/>
                      <a:pt x="18497" y="6476"/>
                      <a:pt x="17674" y="6047"/>
                    </a:cubicBezTo>
                    <a:cubicBezTo>
                      <a:pt x="17388" y="5904"/>
                      <a:pt x="17030" y="5868"/>
                      <a:pt x="16708" y="5904"/>
                    </a:cubicBezTo>
                    <a:cubicBezTo>
                      <a:pt x="16458" y="5940"/>
                      <a:pt x="16208" y="6083"/>
                      <a:pt x="16064" y="6297"/>
                    </a:cubicBezTo>
                    <a:cubicBezTo>
                      <a:pt x="16029" y="6333"/>
                      <a:pt x="15957" y="6405"/>
                      <a:pt x="15886" y="6440"/>
                    </a:cubicBezTo>
                    <a:cubicBezTo>
                      <a:pt x="15599" y="6655"/>
                      <a:pt x="15170" y="6512"/>
                      <a:pt x="15098" y="6154"/>
                    </a:cubicBezTo>
                    <a:cubicBezTo>
                      <a:pt x="15098" y="5975"/>
                      <a:pt x="15098" y="5832"/>
                      <a:pt x="15098" y="5689"/>
                    </a:cubicBezTo>
                    <a:cubicBezTo>
                      <a:pt x="15170" y="5224"/>
                      <a:pt x="15170" y="4759"/>
                      <a:pt x="15170" y="4294"/>
                    </a:cubicBezTo>
                    <a:cubicBezTo>
                      <a:pt x="15206" y="3578"/>
                      <a:pt x="14526" y="3042"/>
                      <a:pt x="13811" y="3220"/>
                    </a:cubicBezTo>
                    <a:cubicBezTo>
                      <a:pt x="12916" y="3292"/>
                      <a:pt x="12129" y="3829"/>
                      <a:pt x="11735" y="4616"/>
                    </a:cubicBezTo>
                    <a:cubicBezTo>
                      <a:pt x="11664" y="4759"/>
                      <a:pt x="11628" y="4866"/>
                      <a:pt x="11557" y="4974"/>
                    </a:cubicBezTo>
                    <a:cubicBezTo>
                      <a:pt x="11378" y="5260"/>
                      <a:pt x="10984" y="5260"/>
                      <a:pt x="10805" y="4938"/>
                    </a:cubicBezTo>
                    <a:cubicBezTo>
                      <a:pt x="10734" y="4759"/>
                      <a:pt x="10698" y="4544"/>
                      <a:pt x="10662" y="4365"/>
                    </a:cubicBezTo>
                    <a:cubicBezTo>
                      <a:pt x="10591" y="4008"/>
                      <a:pt x="10519" y="3650"/>
                      <a:pt x="10412" y="3292"/>
                    </a:cubicBezTo>
                    <a:cubicBezTo>
                      <a:pt x="9875" y="1682"/>
                      <a:pt x="8158" y="716"/>
                      <a:pt x="6512" y="1145"/>
                    </a:cubicBezTo>
                    <a:cubicBezTo>
                      <a:pt x="5152" y="1467"/>
                      <a:pt x="4186" y="2720"/>
                      <a:pt x="4222" y="4115"/>
                    </a:cubicBezTo>
                    <a:cubicBezTo>
                      <a:pt x="4186" y="5045"/>
                      <a:pt x="4616" y="5904"/>
                      <a:pt x="5367" y="6476"/>
                    </a:cubicBezTo>
                    <a:cubicBezTo>
                      <a:pt x="5439" y="6512"/>
                      <a:pt x="5474" y="6619"/>
                      <a:pt x="5439" y="6727"/>
                    </a:cubicBezTo>
                    <a:cubicBezTo>
                      <a:pt x="5403" y="6834"/>
                      <a:pt x="5331" y="6906"/>
                      <a:pt x="5224" y="6906"/>
                    </a:cubicBezTo>
                    <a:cubicBezTo>
                      <a:pt x="4866" y="6977"/>
                      <a:pt x="4508" y="7013"/>
                      <a:pt x="4151" y="7013"/>
                    </a:cubicBezTo>
                    <a:cubicBezTo>
                      <a:pt x="3077" y="7013"/>
                      <a:pt x="2075" y="7621"/>
                      <a:pt x="1539" y="8587"/>
                    </a:cubicBezTo>
                    <a:cubicBezTo>
                      <a:pt x="1074" y="9410"/>
                      <a:pt x="1181" y="10054"/>
                      <a:pt x="1932" y="10626"/>
                    </a:cubicBezTo>
                    <a:cubicBezTo>
                      <a:pt x="3149" y="11592"/>
                      <a:pt x="5331" y="12093"/>
                      <a:pt x="6977" y="10984"/>
                    </a:cubicBezTo>
                    <a:cubicBezTo>
                      <a:pt x="7371" y="10734"/>
                      <a:pt x="7728" y="10448"/>
                      <a:pt x="8086" y="10161"/>
                    </a:cubicBezTo>
                    <a:cubicBezTo>
                      <a:pt x="8158" y="10090"/>
                      <a:pt x="8229" y="9982"/>
                      <a:pt x="8301" y="9947"/>
                    </a:cubicBezTo>
                    <a:cubicBezTo>
                      <a:pt x="8551" y="9768"/>
                      <a:pt x="8873" y="9875"/>
                      <a:pt x="8945" y="10161"/>
                    </a:cubicBezTo>
                    <a:cubicBezTo>
                      <a:pt x="8945" y="10340"/>
                      <a:pt x="8945" y="10519"/>
                      <a:pt x="8981" y="10698"/>
                    </a:cubicBezTo>
                    <a:cubicBezTo>
                      <a:pt x="9159" y="11950"/>
                      <a:pt x="9732" y="12916"/>
                      <a:pt x="10948" y="13489"/>
                    </a:cubicBezTo>
                    <a:cubicBezTo>
                      <a:pt x="12809" y="14276"/>
                      <a:pt x="15063" y="12988"/>
                      <a:pt x="15564" y="11557"/>
                    </a:cubicBezTo>
                    <a:cubicBezTo>
                      <a:pt x="15707" y="11235"/>
                      <a:pt x="15814" y="10913"/>
                      <a:pt x="15921" y="10591"/>
                    </a:cubicBezTo>
                    <a:cubicBezTo>
                      <a:pt x="15993" y="10304"/>
                      <a:pt x="16172" y="10054"/>
                      <a:pt x="16422" y="98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2" name="Google Shape;1612;p47"/>
            <p:cNvGrpSpPr/>
            <p:nvPr/>
          </p:nvGrpSpPr>
          <p:grpSpPr>
            <a:xfrm rot="578073">
              <a:off x="7912994" y="886893"/>
              <a:ext cx="864459" cy="1839132"/>
              <a:chOff x="677746" y="2747230"/>
              <a:chExt cx="672612" cy="1431087"/>
            </a:xfrm>
          </p:grpSpPr>
          <p:sp>
            <p:nvSpPr>
              <p:cNvPr id="1613" name="Google Shape;1613;p47"/>
              <p:cNvSpPr/>
              <p:nvPr/>
            </p:nvSpPr>
            <p:spPr>
              <a:xfrm rot="-491276">
                <a:off x="728449" y="2794869"/>
                <a:ext cx="451786" cy="542995"/>
              </a:xfrm>
              <a:custGeom>
                <a:avLst/>
                <a:gdLst/>
                <a:ahLst/>
                <a:cxnLst/>
                <a:rect l="l" t="t" r="r" b="b"/>
                <a:pathLst>
                  <a:path w="29997" h="36053" extrusionOk="0">
                    <a:moveTo>
                      <a:pt x="16512" y="1"/>
                    </a:moveTo>
                    <a:cubicBezTo>
                      <a:pt x="15104" y="1"/>
                      <a:pt x="13695" y="177"/>
                      <a:pt x="12358" y="564"/>
                    </a:cubicBezTo>
                    <a:cubicBezTo>
                      <a:pt x="9717" y="1304"/>
                      <a:pt x="7323" y="2747"/>
                      <a:pt x="5387" y="4719"/>
                    </a:cubicBezTo>
                    <a:cubicBezTo>
                      <a:pt x="3521" y="6549"/>
                      <a:pt x="2148" y="8838"/>
                      <a:pt x="1373" y="11338"/>
                    </a:cubicBezTo>
                    <a:cubicBezTo>
                      <a:pt x="1127" y="12182"/>
                      <a:pt x="916" y="12992"/>
                      <a:pt x="704" y="13837"/>
                    </a:cubicBezTo>
                    <a:cubicBezTo>
                      <a:pt x="141" y="15985"/>
                      <a:pt x="0" y="18203"/>
                      <a:pt x="282" y="20386"/>
                    </a:cubicBezTo>
                    <a:cubicBezTo>
                      <a:pt x="423" y="21688"/>
                      <a:pt x="775" y="22956"/>
                      <a:pt x="1268" y="24153"/>
                    </a:cubicBezTo>
                    <a:cubicBezTo>
                      <a:pt x="2042" y="25772"/>
                      <a:pt x="2852" y="27357"/>
                      <a:pt x="3802" y="28870"/>
                    </a:cubicBezTo>
                    <a:cubicBezTo>
                      <a:pt x="4331" y="29786"/>
                      <a:pt x="4964" y="30666"/>
                      <a:pt x="5668" y="31441"/>
                    </a:cubicBezTo>
                    <a:cubicBezTo>
                      <a:pt x="6584" y="32462"/>
                      <a:pt x="7605" y="33377"/>
                      <a:pt x="8661" y="34257"/>
                    </a:cubicBezTo>
                    <a:cubicBezTo>
                      <a:pt x="9823" y="35208"/>
                      <a:pt x="11231" y="35806"/>
                      <a:pt x="12710" y="35947"/>
                    </a:cubicBezTo>
                    <a:cubicBezTo>
                      <a:pt x="13203" y="36017"/>
                      <a:pt x="13731" y="36017"/>
                      <a:pt x="14224" y="36053"/>
                    </a:cubicBezTo>
                    <a:lnTo>
                      <a:pt x="14224" y="35912"/>
                    </a:lnTo>
                    <a:cubicBezTo>
                      <a:pt x="14681" y="35947"/>
                      <a:pt x="15174" y="35982"/>
                      <a:pt x="15632" y="35982"/>
                    </a:cubicBezTo>
                    <a:cubicBezTo>
                      <a:pt x="15752" y="35988"/>
                      <a:pt x="15872" y="35991"/>
                      <a:pt x="15992" y="35991"/>
                    </a:cubicBezTo>
                    <a:cubicBezTo>
                      <a:pt x="16611" y="35991"/>
                      <a:pt x="17231" y="35913"/>
                      <a:pt x="17850" y="35736"/>
                    </a:cubicBezTo>
                    <a:cubicBezTo>
                      <a:pt x="18132" y="35665"/>
                      <a:pt x="18413" y="35595"/>
                      <a:pt x="18730" y="35560"/>
                    </a:cubicBezTo>
                    <a:cubicBezTo>
                      <a:pt x="19153" y="35454"/>
                      <a:pt x="19575" y="35313"/>
                      <a:pt x="19962" y="35102"/>
                    </a:cubicBezTo>
                    <a:cubicBezTo>
                      <a:pt x="22145" y="33975"/>
                      <a:pt x="24046" y="32426"/>
                      <a:pt x="25631" y="30560"/>
                    </a:cubicBezTo>
                    <a:cubicBezTo>
                      <a:pt x="26511" y="29504"/>
                      <a:pt x="27144" y="28272"/>
                      <a:pt x="27602" y="26969"/>
                    </a:cubicBezTo>
                    <a:cubicBezTo>
                      <a:pt x="28236" y="25209"/>
                      <a:pt x="28799" y="23449"/>
                      <a:pt x="29257" y="21618"/>
                    </a:cubicBezTo>
                    <a:cubicBezTo>
                      <a:pt x="29503" y="20702"/>
                      <a:pt x="29679" y="19787"/>
                      <a:pt x="29785" y="18837"/>
                    </a:cubicBezTo>
                    <a:cubicBezTo>
                      <a:pt x="29996" y="16865"/>
                      <a:pt x="29926" y="14893"/>
                      <a:pt x="29609" y="12957"/>
                    </a:cubicBezTo>
                    <a:cubicBezTo>
                      <a:pt x="28940" y="8873"/>
                      <a:pt x="26792" y="5176"/>
                      <a:pt x="23553" y="2606"/>
                    </a:cubicBezTo>
                    <a:cubicBezTo>
                      <a:pt x="21582" y="916"/>
                      <a:pt x="19082" y="1"/>
                      <a:pt x="165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47"/>
              <p:cNvSpPr/>
              <p:nvPr/>
            </p:nvSpPr>
            <p:spPr>
              <a:xfrm rot="-491276">
                <a:off x="773316" y="2774499"/>
                <a:ext cx="481471" cy="1376548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91398" extrusionOk="0">
                    <a:moveTo>
                      <a:pt x="16125" y="38059"/>
                    </a:moveTo>
                    <a:cubicBezTo>
                      <a:pt x="16231" y="38622"/>
                      <a:pt x="16407" y="39186"/>
                      <a:pt x="16583" y="39749"/>
                    </a:cubicBezTo>
                    <a:cubicBezTo>
                      <a:pt x="16724" y="40242"/>
                      <a:pt x="16900" y="40700"/>
                      <a:pt x="17005" y="41193"/>
                    </a:cubicBezTo>
                    <a:cubicBezTo>
                      <a:pt x="17287" y="41897"/>
                      <a:pt x="16829" y="42636"/>
                      <a:pt x="16090" y="42706"/>
                    </a:cubicBezTo>
                    <a:cubicBezTo>
                      <a:pt x="15632" y="42812"/>
                      <a:pt x="15139" y="42847"/>
                      <a:pt x="14682" y="42918"/>
                    </a:cubicBezTo>
                    <a:cubicBezTo>
                      <a:pt x="14541" y="43094"/>
                      <a:pt x="14611" y="43235"/>
                      <a:pt x="14646" y="43411"/>
                    </a:cubicBezTo>
                    <a:cubicBezTo>
                      <a:pt x="15034" y="45488"/>
                      <a:pt x="14893" y="47565"/>
                      <a:pt x="14752" y="49642"/>
                    </a:cubicBezTo>
                    <a:cubicBezTo>
                      <a:pt x="14646" y="51050"/>
                      <a:pt x="14470" y="52494"/>
                      <a:pt x="14153" y="53902"/>
                    </a:cubicBezTo>
                    <a:cubicBezTo>
                      <a:pt x="13907" y="54923"/>
                      <a:pt x="13520" y="55944"/>
                      <a:pt x="12956" y="56860"/>
                    </a:cubicBezTo>
                    <a:cubicBezTo>
                      <a:pt x="12745" y="57176"/>
                      <a:pt x="12710" y="57564"/>
                      <a:pt x="12816" y="57951"/>
                    </a:cubicBezTo>
                    <a:cubicBezTo>
                      <a:pt x="13132" y="59218"/>
                      <a:pt x="13238" y="60521"/>
                      <a:pt x="13203" y="61824"/>
                    </a:cubicBezTo>
                    <a:cubicBezTo>
                      <a:pt x="13097" y="64077"/>
                      <a:pt x="12710" y="66330"/>
                      <a:pt x="12041" y="68478"/>
                    </a:cubicBezTo>
                    <a:cubicBezTo>
                      <a:pt x="11513" y="70273"/>
                      <a:pt x="10914" y="72069"/>
                      <a:pt x="10492" y="73900"/>
                    </a:cubicBezTo>
                    <a:cubicBezTo>
                      <a:pt x="9682" y="77244"/>
                      <a:pt x="9260" y="80659"/>
                      <a:pt x="9189" y="84145"/>
                    </a:cubicBezTo>
                    <a:cubicBezTo>
                      <a:pt x="9154" y="85975"/>
                      <a:pt x="9330" y="87806"/>
                      <a:pt x="9753" y="89602"/>
                    </a:cubicBezTo>
                    <a:cubicBezTo>
                      <a:pt x="9823" y="89954"/>
                      <a:pt x="9964" y="90306"/>
                      <a:pt x="10069" y="90623"/>
                    </a:cubicBezTo>
                    <a:cubicBezTo>
                      <a:pt x="10140" y="90869"/>
                      <a:pt x="10175" y="91080"/>
                      <a:pt x="10210" y="91256"/>
                    </a:cubicBezTo>
                    <a:cubicBezTo>
                      <a:pt x="10069" y="91397"/>
                      <a:pt x="9893" y="91397"/>
                      <a:pt x="9753" y="91256"/>
                    </a:cubicBezTo>
                    <a:cubicBezTo>
                      <a:pt x="9225" y="90904"/>
                      <a:pt x="8837" y="90341"/>
                      <a:pt x="8661" y="89707"/>
                    </a:cubicBezTo>
                    <a:cubicBezTo>
                      <a:pt x="8415" y="88651"/>
                      <a:pt x="8239" y="87595"/>
                      <a:pt x="8133" y="86539"/>
                    </a:cubicBezTo>
                    <a:cubicBezTo>
                      <a:pt x="7957" y="85025"/>
                      <a:pt x="7957" y="83511"/>
                      <a:pt x="8133" y="81997"/>
                    </a:cubicBezTo>
                    <a:cubicBezTo>
                      <a:pt x="8415" y="77913"/>
                      <a:pt x="9189" y="73864"/>
                      <a:pt x="10422" y="69956"/>
                    </a:cubicBezTo>
                    <a:cubicBezTo>
                      <a:pt x="10879" y="68583"/>
                      <a:pt x="11266" y="67175"/>
                      <a:pt x="11619" y="65767"/>
                    </a:cubicBezTo>
                    <a:cubicBezTo>
                      <a:pt x="12111" y="63690"/>
                      <a:pt x="12252" y="61577"/>
                      <a:pt x="12076" y="59465"/>
                    </a:cubicBezTo>
                    <a:cubicBezTo>
                      <a:pt x="12041" y="59148"/>
                      <a:pt x="11971" y="58831"/>
                      <a:pt x="11900" y="58444"/>
                    </a:cubicBezTo>
                    <a:cubicBezTo>
                      <a:pt x="11689" y="58514"/>
                      <a:pt x="11548" y="58585"/>
                      <a:pt x="11407" y="58655"/>
                    </a:cubicBezTo>
                    <a:cubicBezTo>
                      <a:pt x="11055" y="58796"/>
                      <a:pt x="10668" y="58937"/>
                      <a:pt x="10316" y="59007"/>
                    </a:cubicBezTo>
                    <a:cubicBezTo>
                      <a:pt x="9471" y="59183"/>
                      <a:pt x="8696" y="58549"/>
                      <a:pt x="8696" y="57704"/>
                    </a:cubicBezTo>
                    <a:cubicBezTo>
                      <a:pt x="8626" y="56965"/>
                      <a:pt x="8872" y="56191"/>
                      <a:pt x="9365" y="55627"/>
                    </a:cubicBezTo>
                    <a:cubicBezTo>
                      <a:pt x="9893" y="54888"/>
                      <a:pt x="11020" y="54853"/>
                      <a:pt x="11619" y="55557"/>
                    </a:cubicBezTo>
                    <a:cubicBezTo>
                      <a:pt x="11759" y="55698"/>
                      <a:pt x="11935" y="55874"/>
                      <a:pt x="12111" y="56085"/>
                    </a:cubicBezTo>
                    <a:cubicBezTo>
                      <a:pt x="12569" y="55381"/>
                      <a:pt x="12886" y="54606"/>
                      <a:pt x="13062" y="53832"/>
                    </a:cubicBezTo>
                    <a:cubicBezTo>
                      <a:pt x="13696" y="51086"/>
                      <a:pt x="14048" y="48304"/>
                      <a:pt x="14013" y="45523"/>
                    </a:cubicBezTo>
                    <a:cubicBezTo>
                      <a:pt x="14013" y="44643"/>
                      <a:pt x="13907" y="43798"/>
                      <a:pt x="13837" y="42988"/>
                    </a:cubicBezTo>
                    <a:cubicBezTo>
                      <a:pt x="13555" y="42847"/>
                      <a:pt x="13238" y="42777"/>
                      <a:pt x="12921" y="42777"/>
                    </a:cubicBezTo>
                    <a:cubicBezTo>
                      <a:pt x="12464" y="42742"/>
                      <a:pt x="11971" y="42742"/>
                      <a:pt x="11513" y="42636"/>
                    </a:cubicBezTo>
                    <a:cubicBezTo>
                      <a:pt x="10879" y="42530"/>
                      <a:pt x="10668" y="42108"/>
                      <a:pt x="10950" y="41545"/>
                    </a:cubicBezTo>
                    <a:cubicBezTo>
                      <a:pt x="11090" y="41228"/>
                      <a:pt x="11266" y="40946"/>
                      <a:pt x="11443" y="40700"/>
                    </a:cubicBezTo>
                    <a:cubicBezTo>
                      <a:pt x="11830" y="40172"/>
                      <a:pt x="12217" y="39643"/>
                      <a:pt x="12604" y="39115"/>
                    </a:cubicBezTo>
                    <a:cubicBezTo>
                      <a:pt x="12780" y="38834"/>
                      <a:pt x="12921" y="38552"/>
                      <a:pt x="13132" y="38235"/>
                    </a:cubicBezTo>
                    <a:cubicBezTo>
                      <a:pt x="12956" y="38130"/>
                      <a:pt x="12780" y="38059"/>
                      <a:pt x="12604" y="38024"/>
                    </a:cubicBezTo>
                    <a:cubicBezTo>
                      <a:pt x="11302" y="37742"/>
                      <a:pt x="10069" y="37144"/>
                      <a:pt x="9048" y="36299"/>
                    </a:cubicBezTo>
                    <a:cubicBezTo>
                      <a:pt x="8168" y="35559"/>
                      <a:pt x="7288" y="34750"/>
                      <a:pt x="6443" y="33940"/>
                    </a:cubicBezTo>
                    <a:cubicBezTo>
                      <a:pt x="5387" y="32884"/>
                      <a:pt x="4436" y="31687"/>
                      <a:pt x="3697" y="30349"/>
                    </a:cubicBezTo>
                    <a:cubicBezTo>
                      <a:pt x="2817" y="28941"/>
                      <a:pt x="2042" y="27462"/>
                      <a:pt x="1409" y="25948"/>
                    </a:cubicBezTo>
                    <a:cubicBezTo>
                      <a:pt x="634" y="23941"/>
                      <a:pt x="176" y="21829"/>
                      <a:pt x="0" y="19716"/>
                    </a:cubicBezTo>
                    <a:cubicBezTo>
                      <a:pt x="0" y="19611"/>
                      <a:pt x="0" y="19505"/>
                      <a:pt x="0" y="19435"/>
                    </a:cubicBezTo>
                    <a:cubicBezTo>
                      <a:pt x="71" y="17393"/>
                      <a:pt x="352" y="15351"/>
                      <a:pt x="881" y="13344"/>
                    </a:cubicBezTo>
                    <a:cubicBezTo>
                      <a:pt x="1057" y="12746"/>
                      <a:pt x="1197" y="12147"/>
                      <a:pt x="1409" y="11549"/>
                    </a:cubicBezTo>
                    <a:cubicBezTo>
                      <a:pt x="2218" y="9119"/>
                      <a:pt x="3591" y="6936"/>
                      <a:pt x="5422" y="5141"/>
                    </a:cubicBezTo>
                    <a:cubicBezTo>
                      <a:pt x="7535" y="2923"/>
                      <a:pt x="10210" y="1339"/>
                      <a:pt x="13168" y="564"/>
                    </a:cubicBezTo>
                    <a:cubicBezTo>
                      <a:pt x="14646" y="177"/>
                      <a:pt x="16160" y="1"/>
                      <a:pt x="17674" y="36"/>
                    </a:cubicBezTo>
                    <a:cubicBezTo>
                      <a:pt x="19329" y="106"/>
                      <a:pt x="20913" y="494"/>
                      <a:pt x="22392" y="1233"/>
                    </a:cubicBezTo>
                    <a:cubicBezTo>
                      <a:pt x="23307" y="1655"/>
                      <a:pt x="24152" y="2184"/>
                      <a:pt x="24927" y="2853"/>
                    </a:cubicBezTo>
                    <a:cubicBezTo>
                      <a:pt x="26652" y="4261"/>
                      <a:pt x="28130" y="5951"/>
                      <a:pt x="29327" y="7852"/>
                    </a:cubicBezTo>
                    <a:cubicBezTo>
                      <a:pt x="30419" y="9718"/>
                      <a:pt x="31158" y="11795"/>
                      <a:pt x="31510" y="13943"/>
                    </a:cubicBezTo>
                    <a:cubicBezTo>
                      <a:pt x="31898" y="15914"/>
                      <a:pt x="31968" y="17956"/>
                      <a:pt x="31722" y="19963"/>
                    </a:cubicBezTo>
                    <a:cubicBezTo>
                      <a:pt x="31616" y="20984"/>
                      <a:pt x="31405" y="21970"/>
                      <a:pt x="31158" y="22956"/>
                    </a:cubicBezTo>
                    <a:cubicBezTo>
                      <a:pt x="30736" y="24751"/>
                      <a:pt x="30172" y="26476"/>
                      <a:pt x="29574" y="28237"/>
                    </a:cubicBezTo>
                    <a:cubicBezTo>
                      <a:pt x="28835" y="30455"/>
                      <a:pt x="27497" y="32426"/>
                      <a:pt x="25736" y="33940"/>
                    </a:cubicBezTo>
                    <a:cubicBezTo>
                      <a:pt x="24786" y="34750"/>
                      <a:pt x="23870" y="35524"/>
                      <a:pt x="22885" y="36264"/>
                    </a:cubicBezTo>
                    <a:cubicBezTo>
                      <a:pt x="21652" y="37144"/>
                      <a:pt x="20209" y="37672"/>
                      <a:pt x="18730" y="37742"/>
                    </a:cubicBezTo>
                    <a:cubicBezTo>
                      <a:pt x="17885" y="37813"/>
                      <a:pt x="17076" y="37918"/>
                      <a:pt x="16125" y="38059"/>
                    </a:cubicBezTo>
                    <a:close/>
                    <a:moveTo>
                      <a:pt x="15034" y="37109"/>
                    </a:moveTo>
                    <a:lnTo>
                      <a:pt x="15034" y="36968"/>
                    </a:lnTo>
                    <a:cubicBezTo>
                      <a:pt x="15491" y="37003"/>
                      <a:pt x="15984" y="37038"/>
                      <a:pt x="16442" y="37038"/>
                    </a:cubicBezTo>
                    <a:cubicBezTo>
                      <a:pt x="17181" y="37073"/>
                      <a:pt x="17921" y="37003"/>
                      <a:pt x="18660" y="36792"/>
                    </a:cubicBezTo>
                    <a:cubicBezTo>
                      <a:pt x="18942" y="36721"/>
                      <a:pt x="19223" y="36651"/>
                      <a:pt x="19540" y="36616"/>
                    </a:cubicBezTo>
                    <a:cubicBezTo>
                      <a:pt x="19963" y="36510"/>
                      <a:pt x="20385" y="36369"/>
                      <a:pt x="20772" y="36158"/>
                    </a:cubicBezTo>
                    <a:cubicBezTo>
                      <a:pt x="22920" y="35031"/>
                      <a:pt x="24856" y="33482"/>
                      <a:pt x="26441" y="31616"/>
                    </a:cubicBezTo>
                    <a:cubicBezTo>
                      <a:pt x="27285" y="30560"/>
                      <a:pt x="27954" y="29328"/>
                      <a:pt x="28412" y="28025"/>
                    </a:cubicBezTo>
                    <a:cubicBezTo>
                      <a:pt x="29046" y="26265"/>
                      <a:pt x="29609" y="24505"/>
                      <a:pt x="30067" y="22674"/>
                    </a:cubicBezTo>
                    <a:cubicBezTo>
                      <a:pt x="30313" y="21758"/>
                      <a:pt x="30489" y="20843"/>
                      <a:pt x="30595" y="19893"/>
                    </a:cubicBezTo>
                    <a:cubicBezTo>
                      <a:pt x="30806" y="17921"/>
                      <a:pt x="30736" y="15949"/>
                      <a:pt x="30384" y="14013"/>
                    </a:cubicBezTo>
                    <a:cubicBezTo>
                      <a:pt x="29750" y="9929"/>
                      <a:pt x="27567" y="6232"/>
                      <a:pt x="24363" y="3662"/>
                    </a:cubicBezTo>
                    <a:cubicBezTo>
                      <a:pt x="22392" y="1972"/>
                      <a:pt x="19892" y="1057"/>
                      <a:pt x="17322" y="1057"/>
                    </a:cubicBezTo>
                    <a:cubicBezTo>
                      <a:pt x="15914" y="1057"/>
                      <a:pt x="14505" y="1233"/>
                      <a:pt x="13168" y="1620"/>
                    </a:cubicBezTo>
                    <a:cubicBezTo>
                      <a:pt x="10527" y="2360"/>
                      <a:pt x="8133" y="3803"/>
                      <a:pt x="6197" y="5775"/>
                    </a:cubicBezTo>
                    <a:cubicBezTo>
                      <a:pt x="4331" y="7605"/>
                      <a:pt x="2958" y="9894"/>
                      <a:pt x="2183" y="12394"/>
                    </a:cubicBezTo>
                    <a:cubicBezTo>
                      <a:pt x="1937" y="13238"/>
                      <a:pt x="1726" y="14048"/>
                      <a:pt x="1514" y="14893"/>
                    </a:cubicBezTo>
                    <a:cubicBezTo>
                      <a:pt x="951" y="17041"/>
                      <a:pt x="810" y="19259"/>
                      <a:pt x="1092" y="21442"/>
                    </a:cubicBezTo>
                    <a:cubicBezTo>
                      <a:pt x="1233" y="22744"/>
                      <a:pt x="1585" y="24012"/>
                      <a:pt x="2078" y="25209"/>
                    </a:cubicBezTo>
                    <a:cubicBezTo>
                      <a:pt x="2852" y="26828"/>
                      <a:pt x="3662" y="28413"/>
                      <a:pt x="4612" y="29926"/>
                    </a:cubicBezTo>
                    <a:cubicBezTo>
                      <a:pt x="5141" y="30842"/>
                      <a:pt x="5774" y="31722"/>
                      <a:pt x="6478" y="32497"/>
                    </a:cubicBezTo>
                    <a:cubicBezTo>
                      <a:pt x="7394" y="33518"/>
                      <a:pt x="8415" y="34433"/>
                      <a:pt x="9471" y="35313"/>
                    </a:cubicBezTo>
                    <a:cubicBezTo>
                      <a:pt x="10633" y="36264"/>
                      <a:pt x="12041" y="36862"/>
                      <a:pt x="13520" y="37003"/>
                    </a:cubicBezTo>
                    <a:cubicBezTo>
                      <a:pt x="14013" y="37073"/>
                      <a:pt x="14505" y="37073"/>
                      <a:pt x="15034" y="37109"/>
                    </a:cubicBezTo>
                    <a:close/>
                    <a:moveTo>
                      <a:pt x="16090" y="41650"/>
                    </a:moveTo>
                    <a:lnTo>
                      <a:pt x="15104" y="38200"/>
                    </a:lnTo>
                    <a:cubicBezTo>
                      <a:pt x="14787" y="38094"/>
                      <a:pt x="14400" y="38094"/>
                      <a:pt x="14083" y="38200"/>
                    </a:cubicBezTo>
                    <a:cubicBezTo>
                      <a:pt x="13449" y="39256"/>
                      <a:pt x="12816" y="40348"/>
                      <a:pt x="12182" y="41404"/>
                    </a:cubicBezTo>
                    <a:cubicBezTo>
                      <a:pt x="12147" y="41439"/>
                      <a:pt x="12182" y="41509"/>
                      <a:pt x="12217" y="41615"/>
                    </a:cubicBezTo>
                    <a:cubicBezTo>
                      <a:pt x="13203" y="41756"/>
                      <a:pt x="14189" y="41826"/>
                      <a:pt x="15174" y="41791"/>
                    </a:cubicBezTo>
                    <a:cubicBezTo>
                      <a:pt x="15491" y="41756"/>
                      <a:pt x="15773" y="41721"/>
                      <a:pt x="16090" y="41650"/>
                    </a:cubicBezTo>
                    <a:close/>
                    <a:moveTo>
                      <a:pt x="11513" y="57036"/>
                    </a:moveTo>
                    <a:cubicBezTo>
                      <a:pt x="11407" y="56824"/>
                      <a:pt x="11302" y="56613"/>
                      <a:pt x="11231" y="56437"/>
                    </a:cubicBezTo>
                    <a:cubicBezTo>
                      <a:pt x="11161" y="56331"/>
                      <a:pt x="11090" y="56226"/>
                      <a:pt x="11020" y="56155"/>
                    </a:cubicBezTo>
                    <a:cubicBezTo>
                      <a:pt x="10809" y="55839"/>
                      <a:pt x="10316" y="55839"/>
                      <a:pt x="10105" y="56155"/>
                    </a:cubicBezTo>
                    <a:cubicBezTo>
                      <a:pt x="9788" y="56507"/>
                      <a:pt x="9612" y="57000"/>
                      <a:pt x="9647" y="57458"/>
                    </a:cubicBezTo>
                    <a:cubicBezTo>
                      <a:pt x="9647" y="57881"/>
                      <a:pt x="9893" y="58092"/>
                      <a:pt x="10281" y="57986"/>
                    </a:cubicBezTo>
                    <a:cubicBezTo>
                      <a:pt x="10774" y="57845"/>
                      <a:pt x="11231" y="57493"/>
                      <a:pt x="11513" y="570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47"/>
              <p:cNvSpPr/>
              <p:nvPr/>
            </p:nvSpPr>
            <p:spPr>
              <a:xfrm rot="-491276">
                <a:off x="775712" y="2976049"/>
                <a:ext cx="36598" cy="137884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9155" extrusionOk="0">
                    <a:moveTo>
                      <a:pt x="845" y="9154"/>
                    </a:moveTo>
                    <a:cubicBezTo>
                      <a:pt x="528" y="8873"/>
                      <a:pt x="352" y="8486"/>
                      <a:pt x="317" y="8063"/>
                    </a:cubicBezTo>
                    <a:cubicBezTo>
                      <a:pt x="247" y="7500"/>
                      <a:pt x="212" y="6936"/>
                      <a:pt x="141" y="6373"/>
                    </a:cubicBezTo>
                    <a:cubicBezTo>
                      <a:pt x="36" y="5000"/>
                      <a:pt x="0" y="3592"/>
                      <a:pt x="71" y="2184"/>
                    </a:cubicBezTo>
                    <a:cubicBezTo>
                      <a:pt x="141" y="1444"/>
                      <a:pt x="388" y="740"/>
                      <a:pt x="775" y="142"/>
                    </a:cubicBezTo>
                    <a:cubicBezTo>
                      <a:pt x="1303" y="1"/>
                      <a:pt x="1831" y="71"/>
                      <a:pt x="2324" y="318"/>
                    </a:cubicBezTo>
                    <a:cubicBezTo>
                      <a:pt x="2430" y="599"/>
                      <a:pt x="2430" y="881"/>
                      <a:pt x="2324" y="1163"/>
                    </a:cubicBezTo>
                    <a:cubicBezTo>
                      <a:pt x="2007" y="2853"/>
                      <a:pt x="1866" y="4578"/>
                      <a:pt x="1972" y="6303"/>
                    </a:cubicBezTo>
                    <a:cubicBezTo>
                      <a:pt x="1972" y="6831"/>
                      <a:pt x="1902" y="7359"/>
                      <a:pt x="1902" y="7887"/>
                    </a:cubicBezTo>
                    <a:cubicBezTo>
                      <a:pt x="1972" y="8521"/>
                      <a:pt x="1479" y="9084"/>
                      <a:pt x="845" y="91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47"/>
              <p:cNvSpPr/>
              <p:nvPr/>
            </p:nvSpPr>
            <p:spPr>
              <a:xfrm rot="-491276">
                <a:off x="806066" y="3159677"/>
                <a:ext cx="22290" cy="30227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007" extrusionOk="0">
                    <a:moveTo>
                      <a:pt x="1374" y="106"/>
                    </a:moveTo>
                    <a:lnTo>
                      <a:pt x="1480" y="1866"/>
                    </a:lnTo>
                    <a:cubicBezTo>
                      <a:pt x="1128" y="2007"/>
                      <a:pt x="740" y="2007"/>
                      <a:pt x="423" y="1831"/>
                    </a:cubicBezTo>
                    <a:cubicBezTo>
                      <a:pt x="247" y="1725"/>
                      <a:pt x="142" y="1584"/>
                      <a:pt x="107" y="1408"/>
                    </a:cubicBezTo>
                    <a:cubicBezTo>
                      <a:pt x="1" y="1056"/>
                      <a:pt x="1" y="634"/>
                      <a:pt x="107" y="282"/>
                    </a:cubicBezTo>
                    <a:cubicBezTo>
                      <a:pt x="494" y="71"/>
                      <a:pt x="952" y="0"/>
                      <a:pt x="1374" y="1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47"/>
              <p:cNvSpPr/>
              <p:nvPr/>
            </p:nvSpPr>
            <p:spPr>
              <a:xfrm rot="-491276">
                <a:off x="944165" y="3353184"/>
                <a:ext cx="59401" cy="56223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3733" extrusionOk="0">
                    <a:moveTo>
                      <a:pt x="3944" y="3556"/>
                    </a:moveTo>
                    <a:cubicBezTo>
                      <a:pt x="3627" y="3627"/>
                      <a:pt x="3345" y="3662"/>
                      <a:pt x="3064" y="3697"/>
                    </a:cubicBezTo>
                    <a:cubicBezTo>
                      <a:pt x="2043" y="3732"/>
                      <a:pt x="1057" y="3662"/>
                      <a:pt x="71" y="3521"/>
                    </a:cubicBezTo>
                    <a:cubicBezTo>
                      <a:pt x="71" y="3415"/>
                      <a:pt x="1" y="3345"/>
                      <a:pt x="36" y="3310"/>
                    </a:cubicBezTo>
                    <a:cubicBezTo>
                      <a:pt x="670" y="2254"/>
                      <a:pt x="1303" y="1162"/>
                      <a:pt x="1937" y="106"/>
                    </a:cubicBezTo>
                    <a:cubicBezTo>
                      <a:pt x="2289" y="0"/>
                      <a:pt x="2641" y="0"/>
                      <a:pt x="2958" y="1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47"/>
              <p:cNvSpPr/>
              <p:nvPr/>
            </p:nvSpPr>
            <p:spPr>
              <a:xfrm rot="-491276">
                <a:off x="762242" y="2965007"/>
                <a:ext cx="62579" cy="164391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0915" extrusionOk="0">
                    <a:moveTo>
                      <a:pt x="2253" y="36"/>
                    </a:moveTo>
                    <a:cubicBezTo>
                      <a:pt x="2570" y="71"/>
                      <a:pt x="2887" y="106"/>
                      <a:pt x="3169" y="176"/>
                    </a:cubicBezTo>
                    <a:cubicBezTo>
                      <a:pt x="3767" y="282"/>
                      <a:pt x="4154" y="810"/>
                      <a:pt x="4119" y="1409"/>
                    </a:cubicBezTo>
                    <a:cubicBezTo>
                      <a:pt x="4119" y="1585"/>
                      <a:pt x="4084" y="1761"/>
                      <a:pt x="4049" y="1937"/>
                    </a:cubicBezTo>
                    <a:cubicBezTo>
                      <a:pt x="3697" y="3486"/>
                      <a:pt x="3732" y="5070"/>
                      <a:pt x="3767" y="6619"/>
                    </a:cubicBezTo>
                    <a:cubicBezTo>
                      <a:pt x="3767" y="7394"/>
                      <a:pt x="3767" y="8168"/>
                      <a:pt x="3767" y="8943"/>
                    </a:cubicBezTo>
                    <a:cubicBezTo>
                      <a:pt x="3732" y="9858"/>
                      <a:pt x="3063" y="10633"/>
                      <a:pt x="2148" y="10774"/>
                    </a:cubicBezTo>
                    <a:cubicBezTo>
                      <a:pt x="1655" y="10914"/>
                      <a:pt x="1091" y="10738"/>
                      <a:pt x="810" y="10281"/>
                    </a:cubicBezTo>
                    <a:cubicBezTo>
                      <a:pt x="563" y="9929"/>
                      <a:pt x="422" y="9471"/>
                      <a:pt x="352" y="9049"/>
                    </a:cubicBezTo>
                    <a:cubicBezTo>
                      <a:pt x="282" y="8450"/>
                      <a:pt x="211" y="7887"/>
                      <a:pt x="141" y="7288"/>
                    </a:cubicBezTo>
                    <a:cubicBezTo>
                      <a:pt x="35" y="5810"/>
                      <a:pt x="0" y="4331"/>
                      <a:pt x="70" y="2852"/>
                    </a:cubicBezTo>
                    <a:cubicBezTo>
                      <a:pt x="106" y="2254"/>
                      <a:pt x="246" y="1655"/>
                      <a:pt x="528" y="1127"/>
                    </a:cubicBezTo>
                    <a:cubicBezTo>
                      <a:pt x="669" y="845"/>
                      <a:pt x="845" y="599"/>
                      <a:pt x="1056" y="352"/>
                    </a:cubicBezTo>
                    <a:cubicBezTo>
                      <a:pt x="1232" y="106"/>
                      <a:pt x="1549" y="0"/>
                      <a:pt x="1831" y="36"/>
                    </a:cubicBezTo>
                    <a:close/>
                    <a:moveTo>
                      <a:pt x="1760" y="9893"/>
                    </a:moveTo>
                    <a:cubicBezTo>
                      <a:pt x="2394" y="9823"/>
                      <a:pt x="2887" y="9260"/>
                      <a:pt x="2817" y="8626"/>
                    </a:cubicBezTo>
                    <a:cubicBezTo>
                      <a:pt x="2817" y="8098"/>
                      <a:pt x="2887" y="7570"/>
                      <a:pt x="2887" y="7042"/>
                    </a:cubicBezTo>
                    <a:cubicBezTo>
                      <a:pt x="2781" y="5317"/>
                      <a:pt x="2922" y="3592"/>
                      <a:pt x="3239" y="1902"/>
                    </a:cubicBezTo>
                    <a:cubicBezTo>
                      <a:pt x="3345" y="1620"/>
                      <a:pt x="3345" y="1338"/>
                      <a:pt x="3239" y="1057"/>
                    </a:cubicBezTo>
                    <a:cubicBezTo>
                      <a:pt x="2746" y="810"/>
                      <a:pt x="2218" y="740"/>
                      <a:pt x="1690" y="881"/>
                    </a:cubicBezTo>
                    <a:cubicBezTo>
                      <a:pt x="1267" y="1479"/>
                      <a:pt x="1021" y="2183"/>
                      <a:pt x="986" y="2923"/>
                    </a:cubicBezTo>
                    <a:cubicBezTo>
                      <a:pt x="915" y="4331"/>
                      <a:pt x="951" y="5739"/>
                      <a:pt x="1056" y="7112"/>
                    </a:cubicBezTo>
                    <a:cubicBezTo>
                      <a:pt x="1127" y="7675"/>
                      <a:pt x="1162" y="8239"/>
                      <a:pt x="1232" y="8802"/>
                    </a:cubicBezTo>
                    <a:cubicBezTo>
                      <a:pt x="1267" y="9225"/>
                      <a:pt x="1443" y="9612"/>
                      <a:pt x="1760" y="98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47"/>
              <p:cNvSpPr/>
              <p:nvPr/>
            </p:nvSpPr>
            <p:spPr>
              <a:xfrm rot="-491276">
                <a:off x="792851" y="3147472"/>
                <a:ext cx="48798" cy="55153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3662" extrusionOk="0">
                    <a:moveTo>
                      <a:pt x="1937" y="3662"/>
                    </a:moveTo>
                    <a:cubicBezTo>
                      <a:pt x="599" y="3591"/>
                      <a:pt x="36" y="3099"/>
                      <a:pt x="36" y="1690"/>
                    </a:cubicBezTo>
                    <a:cubicBezTo>
                      <a:pt x="1" y="1444"/>
                      <a:pt x="36" y="1233"/>
                      <a:pt x="71" y="986"/>
                    </a:cubicBezTo>
                    <a:cubicBezTo>
                      <a:pt x="177" y="352"/>
                      <a:pt x="353" y="212"/>
                      <a:pt x="987" y="141"/>
                    </a:cubicBezTo>
                    <a:cubicBezTo>
                      <a:pt x="1444" y="71"/>
                      <a:pt x="1867" y="0"/>
                      <a:pt x="2324" y="0"/>
                    </a:cubicBezTo>
                    <a:cubicBezTo>
                      <a:pt x="2852" y="0"/>
                      <a:pt x="3064" y="176"/>
                      <a:pt x="3134" y="704"/>
                    </a:cubicBezTo>
                    <a:cubicBezTo>
                      <a:pt x="3169" y="1373"/>
                      <a:pt x="3205" y="2007"/>
                      <a:pt x="3205" y="2676"/>
                    </a:cubicBezTo>
                    <a:cubicBezTo>
                      <a:pt x="3240" y="3380"/>
                      <a:pt x="3029" y="3627"/>
                      <a:pt x="2324" y="3662"/>
                    </a:cubicBezTo>
                    <a:cubicBezTo>
                      <a:pt x="2148" y="3662"/>
                      <a:pt x="2008" y="3662"/>
                      <a:pt x="1937" y="3662"/>
                    </a:cubicBezTo>
                    <a:close/>
                    <a:moveTo>
                      <a:pt x="2254" y="916"/>
                    </a:moveTo>
                    <a:cubicBezTo>
                      <a:pt x="1832" y="810"/>
                      <a:pt x="1374" y="881"/>
                      <a:pt x="987" y="1057"/>
                    </a:cubicBezTo>
                    <a:cubicBezTo>
                      <a:pt x="881" y="1444"/>
                      <a:pt x="881" y="1831"/>
                      <a:pt x="987" y="2218"/>
                    </a:cubicBezTo>
                    <a:cubicBezTo>
                      <a:pt x="1057" y="2394"/>
                      <a:pt x="1163" y="2535"/>
                      <a:pt x="1303" y="2606"/>
                    </a:cubicBezTo>
                    <a:cubicBezTo>
                      <a:pt x="1620" y="2782"/>
                      <a:pt x="2008" y="2817"/>
                      <a:pt x="2360" y="26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893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3999" cy="5143499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r>
                <a:rPr lang="es-ES" sz="1050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endParaRPr lang="es-ES" sz="105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34842" y="1503759"/>
            <a:ext cx="3572840" cy="1093944"/>
          </a:xfrm>
        </p:spPr>
        <p:txBody>
          <a:bodyPr>
            <a:normAutofit/>
          </a:bodyPr>
          <a:lstStyle/>
          <a:p>
            <a:pPr marL="255979" indent="-255979">
              <a:buNone/>
              <a:tabLst>
                <a:tab pos="683402" algn="l"/>
                <a:tab pos="1369185" algn="l"/>
                <a:tab pos="2054968" algn="l"/>
                <a:tab pos="2740751" algn="l"/>
                <a:tab pos="3426533" algn="l"/>
                <a:tab pos="4112316" algn="l"/>
                <a:tab pos="4798099" algn="l"/>
                <a:tab pos="5483882" algn="l"/>
                <a:tab pos="6169665" algn="l"/>
                <a:tab pos="6855448" algn="l"/>
                <a:tab pos="7541231" algn="l"/>
              </a:tabLst>
            </a:pPr>
            <a:r>
              <a:rPr lang="es-ES" altLang="es-ES" sz="2700" dirty="0">
                <a:latin typeface="Comic Sans MS" panose="030F0702030302020204" pitchFamily="66" charset="0"/>
              </a:rPr>
              <a:t>Can </a:t>
            </a:r>
            <a:r>
              <a:rPr lang="es-ES" altLang="es-ES" sz="2700" dirty="0" err="1">
                <a:latin typeface="Comic Sans MS" panose="030F0702030302020204" pitchFamily="66" charset="0"/>
              </a:rPr>
              <a:t>she</a:t>
            </a:r>
            <a:r>
              <a:rPr lang="es-ES" altLang="es-ES" sz="2700" dirty="0">
                <a:latin typeface="Comic Sans MS" panose="030F0702030302020204" pitchFamily="66" charset="0"/>
              </a:rPr>
              <a:t> </a:t>
            </a:r>
            <a:r>
              <a:rPr lang="es-ES" altLang="es-ES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jump</a:t>
            </a:r>
            <a:r>
              <a:rPr lang="es-ES" altLang="es-E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altLang="es-ES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rope</a:t>
            </a:r>
            <a:r>
              <a:rPr lang="es-ES" altLang="es-ES" sz="27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327" y="1490377"/>
            <a:ext cx="1892654" cy="8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909455" y="735896"/>
            <a:ext cx="2944499" cy="3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1673543" y="3712263"/>
            <a:ext cx="1290414" cy="486054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r>
              <a:rPr lang="es-ES_tradnl" sz="21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050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6698" y="3653123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F2261FAF-4676-F539-C3E5-AB635D15FEB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4494" r="15879" b="5099"/>
          <a:stretch/>
        </p:blipFill>
        <p:spPr>
          <a:xfrm>
            <a:off x="1194440" y="667521"/>
            <a:ext cx="2248620" cy="287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59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108812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endParaRPr lang="es-ES" sz="105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endParaRPr lang="es-ES" sz="105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01002" y="1412556"/>
            <a:ext cx="6778320" cy="622697"/>
          </a:xfrm>
        </p:spPr>
        <p:txBody>
          <a:bodyPr>
            <a:normAutofit fontScale="92500" lnSpcReduction="20000"/>
          </a:bodyPr>
          <a:lstStyle/>
          <a:p>
            <a:pPr marL="255979" indent="-255979" algn="ctr">
              <a:buNone/>
              <a:tabLst>
                <a:tab pos="683402" algn="l"/>
                <a:tab pos="1369185" algn="l"/>
                <a:tab pos="2054968" algn="l"/>
                <a:tab pos="2740751" algn="l"/>
                <a:tab pos="3426533" algn="l"/>
                <a:tab pos="4112316" algn="l"/>
                <a:tab pos="4798099" algn="l"/>
                <a:tab pos="5483882" algn="l"/>
                <a:tab pos="6169665" algn="l"/>
                <a:tab pos="6855448" algn="l"/>
                <a:tab pos="7541231" algn="l"/>
              </a:tabLst>
            </a:pPr>
            <a:r>
              <a:rPr lang="es-ES" altLang="es-ES" sz="3000" dirty="0">
                <a:latin typeface="Comic Sans MS" panose="030F0702030302020204" pitchFamily="66" charset="0"/>
              </a:rPr>
              <a:t>Can</a:t>
            </a:r>
            <a:r>
              <a:rPr lang="es-ES" altLang="es-ES" sz="2800" dirty="0">
                <a:latin typeface="Comic Sans MS" panose="030F0702030302020204" pitchFamily="66" charset="0"/>
              </a:rPr>
              <a:t> </a:t>
            </a:r>
            <a:r>
              <a:rPr lang="es-ES" altLang="es-ES" sz="3000" dirty="0">
                <a:latin typeface="Comic Sans MS" panose="030F0702030302020204" pitchFamily="66" charset="0"/>
              </a:rPr>
              <a:t>he</a:t>
            </a:r>
            <a:r>
              <a:rPr lang="es-ES" altLang="es-ES" sz="2800" dirty="0">
                <a:latin typeface="Comic Sans MS" panose="030F0702030302020204" pitchFamily="66" charset="0"/>
              </a:rPr>
              <a:t> </a:t>
            </a:r>
            <a:r>
              <a:rPr lang="es-ES" altLang="es-ES" sz="3000" b="1" dirty="0">
                <a:solidFill>
                  <a:srgbClr val="FF0066"/>
                </a:solidFill>
                <a:latin typeface="Comic Sans MS" panose="030F0702030302020204" pitchFamily="66" charset="0"/>
              </a:rPr>
              <a:t>run</a:t>
            </a:r>
            <a:r>
              <a:rPr lang="es-ES" altLang="es-ES" sz="28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02" y="1513719"/>
            <a:ext cx="1242908" cy="37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382150" y="520589"/>
            <a:ext cx="2944499" cy="3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1955795" y="3504341"/>
            <a:ext cx="1290414" cy="486054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r>
              <a:rPr lang="es-ES_tradnl" sz="21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050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6698" y="3653123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866E46E-052C-B20B-DFB7-3014B9064D7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351" t="15135" r="9812" b="8986"/>
          <a:stretch/>
        </p:blipFill>
        <p:spPr>
          <a:xfrm>
            <a:off x="1420006" y="833657"/>
            <a:ext cx="2293916" cy="250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9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143501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endParaRPr lang="es-ES" sz="105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endParaRPr lang="es-ES" sz="105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760467" y="1216488"/>
            <a:ext cx="6778320" cy="622697"/>
          </a:xfrm>
        </p:spPr>
        <p:txBody>
          <a:bodyPr>
            <a:normAutofit lnSpcReduction="10000"/>
          </a:bodyPr>
          <a:lstStyle/>
          <a:p>
            <a:pPr marL="255979" indent="-255979" algn="ctr">
              <a:buNone/>
              <a:tabLst>
                <a:tab pos="683402" algn="l"/>
                <a:tab pos="1369185" algn="l"/>
                <a:tab pos="2054968" algn="l"/>
                <a:tab pos="2740751" algn="l"/>
                <a:tab pos="3426533" algn="l"/>
                <a:tab pos="4112316" algn="l"/>
                <a:tab pos="4798099" algn="l"/>
                <a:tab pos="5483882" algn="l"/>
                <a:tab pos="6169665" algn="l"/>
                <a:tab pos="6855448" algn="l"/>
                <a:tab pos="7541231" algn="l"/>
              </a:tabLst>
            </a:pPr>
            <a:r>
              <a:rPr lang="es-ES" altLang="es-ES" sz="2700" dirty="0">
                <a:latin typeface="Comic Sans MS" panose="030F0702030302020204" pitchFamily="66" charset="0"/>
              </a:rPr>
              <a:t>Can </a:t>
            </a:r>
            <a:r>
              <a:rPr lang="es-ES" altLang="es-ES" sz="2700" dirty="0" err="1">
                <a:latin typeface="Comic Sans MS" panose="030F0702030302020204" pitchFamily="66" charset="0"/>
              </a:rPr>
              <a:t>she</a:t>
            </a:r>
            <a:r>
              <a:rPr lang="es-ES" altLang="es-ES" sz="2700" dirty="0">
                <a:latin typeface="Comic Sans MS" panose="030F0702030302020204" pitchFamily="66" charset="0"/>
              </a:rPr>
              <a:t> </a:t>
            </a:r>
            <a:r>
              <a:rPr lang="es-ES" altLang="es-ES" sz="2700" b="1" dirty="0">
                <a:solidFill>
                  <a:srgbClr val="FF0066"/>
                </a:solidFill>
                <a:latin typeface="Comic Sans MS" panose="030F0702030302020204" pitchFamily="66" charset="0"/>
              </a:rPr>
              <a:t>hop</a:t>
            </a:r>
            <a:r>
              <a:rPr lang="es-ES" altLang="es-ES" sz="27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95" y="1338179"/>
            <a:ext cx="821831" cy="37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542365" y="377797"/>
            <a:ext cx="2944499" cy="3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1636801" y="3510331"/>
            <a:ext cx="1290414" cy="486054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r>
              <a:rPr lang="es-ES_tradnl" sz="21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050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6698" y="3653123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20B81E-240F-CEBB-1D2A-DB433C940159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3187" t="12338" r="9785" b="9289"/>
          <a:stretch/>
        </p:blipFill>
        <p:spPr>
          <a:xfrm>
            <a:off x="1227399" y="666553"/>
            <a:ext cx="2304144" cy="266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45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0" y="31845"/>
            <a:ext cx="9144000" cy="5111655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r>
                <a:rPr lang="es-ES" sz="1050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endParaRPr lang="es-ES" sz="105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20241" y="1437683"/>
            <a:ext cx="3572840" cy="1093944"/>
          </a:xfrm>
        </p:spPr>
        <p:txBody>
          <a:bodyPr>
            <a:normAutofit/>
          </a:bodyPr>
          <a:lstStyle/>
          <a:p>
            <a:pPr marL="255979" indent="-255979">
              <a:buNone/>
              <a:tabLst>
                <a:tab pos="683402" algn="l"/>
                <a:tab pos="1369185" algn="l"/>
                <a:tab pos="2054968" algn="l"/>
                <a:tab pos="2740751" algn="l"/>
                <a:tab pos="3426533" algn="l"/>
                <a:tab pos="4112316" algn="l"/>
                <a:tab pos="4798099" algn="l"/>
                <a:tab pos="5483882" algn="l"/>
                <a:tab pos="6169665" algn="l"/>
                <a:tab pos="6855448" algn="l"/>
                <a:tab pos="7541231" algn="l"/>
              </a:tabLst>
            </a:pPr>
            <a:r>
              <a:rPr lang="es-ES" altLang="es-ES" sz="2700" dirty="0">
                <a:latin typeface="Comic Sans MS" panose="030F0702030302020204" pitchFamily="66" charset="0"/>
              </a:rPr>
              <a:t>Can he </a:t>
            </a:r>
            <a:r>
              <a:rPr lang="es-ES" altLang="es-ES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climb</a:t>
            </a:r>
            <a:r>
              <a:rPr lang="es-ES" altLang="es-E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 </a:t>
            </a:r>
            <a:r>
              <a:rPr lang="es-ES" altLang="es-ES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tree</a:t>
            </a:r>
            <a:r>
              <a:rPr lang="es-ES" altLang="es-ES" sz="27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96" y="1376800"/>
            <a:ext cx="2320119" cy="8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829513" y="626110"/>
            <a:ext cx="3083624" cy="3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1645013" y="3639741"/>
            <a:ext cx="1290414" cy="486054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r>
              <a:rPr lang="es-ES_tradnl" sz="21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050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6698" y="3653123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A693519-1FE8-EE01-11C7-CAE1917D653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4524" t="13575" r="10178" b="9286"/>
          <a:stretch/>
        </p:blipFill>
        <p:spPr>
          <a:xfrm>
            <a:off x="1098772" y="706009"/>
            <a:ext cx="2382896" cy="266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05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o 42">
            <a:extLst>
              <a:ext uri="{FF2B5EF4-FFF2-40B4-BE49-F238E27FC236}">
                <a16:creationId xmlns:a16="http://schemas.microsoft.com/office/drawing/2014/main" id="{2FAC0461-73B6-4731-8F2F-CBB13B87CF7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3999" cy="5143499"/>
            <a:chOff x="-2878211" y="899630"/>
            <a:chExt cx="7785174" cy="4751809"/>
          </a:xfrm>
        </p:grpSpPr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FB0AA1DE-F0E9-4BBE-9F1D-03B88520D4C8}"/>
                </a:ext>
              </a:extLst>
            </p:cNvPr>
            <p:cNvSpPr/>
            <p:nvPr/>
          </p:nvSpPr>
          <p:spPr>
            <a:xfrm>
              <a:off x="-2772334" y="964804"/>
              <a:ext cx="7621546" cy="4624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r>
                <a:rPr lang="es-ES" sz="1050" dirty="0">
                  <a:solidFill>
                    <a:prstClr val="white"/>
                  </a:solidFill>
                  <a:latin typeface="Gill Sans MT" panose="020B0502020104020203"/>
                </a:rPr>
                <a:t>Y</a:t>
              </a:r>
            </a:p>
          </p:txBody>
        </p:sp>
        <p:sp>
          <p:nvSpPr>
            <p:cNvPr id="58" name="Marco 57">
              <a:extLst>
                <a:ext uri="{FF2B5EF4-FFF2-40B4-BE49-F238E27FC236}">
                  <a16:creationId xmlns:a16="http://schemas.microsoft.com/office/drawing/2014/main" id="{48FB82A5-FDE7-4E2C-8ACA-2B56A9F3FD9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892">
                <a:defRPr/>
              </a:pPr>
              <a:endParaRPr lang="es-ES" sz="105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1F514BB-FE51-4FD5-9531-48C757C56AE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775996" y="1327719"/>
            <a:ext cx="3572840" cy="1093944"/>
          </a:xfrm>
        </p:spPr>
        <p:txBody>
          <a:bodyPr>
            <a:normAutofit/>
          </a:bodyPr>
          <a:lstStyle/>
          <a:p>
            <a:pPr marL="255979" indent="-255979">
              <a:buNone/>
              <a:tabLst>
                <a:tab pos="683402" algn="l"/>
                <a:tab pos="1369185" algn="l"/>
                <a:tab pos="2054968" algn="l"/>
                <a:tab pos="2740751" algn="l"/>
                <a:tab pos="3426533" algn="l"/>
                <a:tab pos="4112316" algn="l"/>
                <a:tab pos="4798099" algn="l"/>
                <a:tab pos="5483882" algn="l"/>
                <a:tab pos="6169665" algn="l"/>
                <a:tab pos="6855448" algn="l"/>
                <a:tab pos="7541231" algn="l"/>
              </a:tabLst>
            </a:pPr>
            <a:r>
              <a:rPr lang="es-ES" altLang="es-ES" sz="2700" dirty="0">
                <a:latin typeface="Comic Sans MS" panose="030F0702030302020204" pitchFamily="66" charset="0"/>
              </a:rPr>
              <a:t>Can </a:t>
            </a:r>
            <a:r>
              <a:rPr lang="es-ES" altLang="es-ES" sz="2700" dirty="0" err="1">
                <a:latin typeface="Comic Sans MS" panose="030F0702030302020204" pitchFamily="66" charset="0"/>
              </a:rPr>
              <a:t>she</a:t>
            </a:r>
            <a:r>
              <a:rPr lang="es-ES" altLang="es-ES" sz="2700" dirty="0">
                <a:latin typeface="Comic Sans MS" panose="030F0702030302020204" pitchFamily="66" charset="0"/>
              </a:rPr>
              <a:t> </a:t>
            </a:r>
            <a:r>
              <a:rPr lang="es-ES" altLang="es-ES" sz="27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swim</a:t>
            </a:r>
            <a:r>
              <a:rPr lang="es-ES" altLang="es-ES" sz="2700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56E9FC2-A608-4A85-B910-31E4DC15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290" y="1309741"/>
            <a:ext cx="936344" cy="8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5EACB686-B70B-4A42-B12A-3F7E541BF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5381293" y="559051"/>
            <a:ext cx="2944499" cy="3132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CC47D6F-20F3-466E-B361-F3F3ED2D0B16}"/>
              </a:ext>
            </a:extLst>
          </p:cNvPr>
          <p:cNvSpPr/>
          <p:nvPr/>
        </p:nvSpPr>
        <p:spPr>
          <a:xfrm>
            <a:off x="1817109" y="3472815"/>
            <a:ext cx="1290414" cy="486054"/>
          </a:xfrm>
          <a:prstGeom prst="round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r>
              <a:rPr lang="es-ES_tradnl" sz="2100" b="1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050" b="1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0491" name="Picture 3">
            <a:extLst>
              <a:ext uri="{FF2B5EF4-FFF2-40B4-BE49-F238E27FC236}">
                <a16:creationId xmlns:a16="http://schemas.microsoft.com/office/drawing/2014/main" id="{12AF3B36-F094-4E87-9C58-27267418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E23193-594B-40A7-A831-08110797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FF2223AD-A034-4663-B265-A969130D5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A2EA0607-EEFE-4E93-9225-8534D0FB6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7">
            <a:extLst>
              <a:ext uri="{FF2B5EF4-FFF2-40B4-BE49-F238E27FC236}">
                <a16:creationId xmlns:a16="http://schemas.microsoft.com/office/drawing/2014/main" id="{0AA33BAF-5A10-49B9-B840-5F15D95F8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716146A8-34E4-4408-A005-EC71DB38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" name="Picture 9">
            <a:extLst>
              <a:ext uri="{FF2B5EF4-FFF2-40B4-BE49-F238E27FC236}">
                <a16:creationId xmlns:a16="http://schemas.microsoft.com/office/drawing/2014/main" id="{B4342022-93C6-498F-BE31-86674BFB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" name="Picture 10">
            <a:extLst>
              <a:ext uri="{FF2B5EF4-FFF2-40B4-BE49-F238E27FC236}">
                <a16:creationId xmlns:a16="http://schemas.microsoft.com/office/drawing/2014/main" id="{4B78F589-4967-448D-AADD-3BDD032D4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9DA4D730-C5D3-4D09-BCBC-8D653B0A6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" name="Picture 12">
            <a:extLst>
              <a:ext uri="{FF2B5EF4-FFF2-40B4-BE49-F238E27FC236}">
                <a16:creationId xmlns:a16="http://schemas.microsoft.com/office/drawing/2014/main" id="{3D77E210-8C6E-409C-A495-F5F64049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F832F0F9-0445-44AD-9CBF-C6B02BB5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F78D44BE-064A-4771-B280-1EE1E197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" name="Picture 15">
            <a:extLst>
              <a:ext uri="{FF2B5EF4-FFF2-40B4-BE49-F238E27FC236}">
                <a16:creationId xmlns:a16="http://schemas.microsoft.com/office/drawing/2014/main" id="{429BC97F-A0C4-4072-AEAC-BF8D4893D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6698" y="3653123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A2F5A4-6CA1-519F-D009-4CDE53BD305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0643" t="24941" r="10271" b="8414"/>
          <a:stretch/>
        </p:blipFill>
        <p:spPr>
          <a:xfrm>
            <a:off x="1243304" y="1184631"/>
            <a:ext cx="2519404" cy="2057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07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odle Pre-K Lesson by Slidesgo">
  <a:themeElements>
    <a:clrScheme name="Simple Light">
      <a:dk1>
        <a:srgbClr val="1D262D"/>
      </a:dk1>
      <a:lt1>
        <a:srgbClr val="E3F2E0"/>
      </a:lt1>
      <a:dk2>
        <a:srgbClr val="2FC57E"/>
      </a:dk2>
      <a:lt2>
        <a:srgbClr val="45B0E1"/>
      </a:lt2>
      <a:accent1>
        <a:srgbClr val="B964C4"/>
      </a:accent1>
      <a:accent2>
        <a:srgbClr val="FC64A0"/>
      </a:accent2>
      <a:accent3>
        <a:srgbClr val="EA3B3D"/>
      </a:accent3>
      <a:accent4>
        <a:srgbClr val="FFAA00"/>
      </a:accent4>
      <a:accent5>
        <a:srgbClr val="FFEF00"/>
      </a:accent5>
      <a:accent6>
        <a:srgbClr val="FFFFFF"/>
      </a:accent6>
      <a:hlink>
        <a:srgbClr val="1D26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1029</Words>
  <Application>Microsoft Office PowerPoint</Application>
  <PresentationFormat>On-screen Show (16:9)</PresentationFormat>
  <Paragraphs>195</Paragraphs>
  <Slides>42</Slides>
  <Notes>38</Notes>
  <HiddenSlides>0</HiddenSlides>
  <MMClips>25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Gill Sans MT</vt:lpstr>
      <vt:lpstr>UTM Showcard</vt:lpstr>
      <vt:lpstr>Bahnschrift SemiBold Condensed</vt:lpstr>
      <vt:lpstr>UTM Alpine KT</vt:lpstr>
      <vt:lpstr>Fuzzy Bubbles</vt:lpstr>
      <vt:lpstr>Wingdings</vt:lpstr>
      <vt:lpstr>UTM Alberta Heavy</vt:lpstr>
      <vt:lpstr>roboto</vt:lpstr>
      <vt:lpstr>Porky's</vt:lpstr>
      <vt:lpstr>Comic Sans MS</vt:lpstr>
      <vt:lpstr>Livvic Medium</vt:lpstr>
      <vt:lpstr>Calibri</vt:lpstr>
      <vt:lpstr>UTM Azuki</vt:lpstr>
      <vt:lpstr>Arial</vt:lpstr>
      <vt:lpstr>Calibri Light</vt:lpstr>
      <vt:lpstr>Times New Roman</vt:lpstr>
      <vt:lpstr>SegoeuiPc</vt:lpstr>
      <vt:lpstr>Doodle Pre-K Lesson by Slidesgo</vt:lpstr>
      <vt:lpstr>1_Office Theme</vt:lpstr>
      <vt:lpstr>2_Office Theme</vt:lpstr>
      <vt:lpstr>UNIT 2 WHAT I CAN DO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VOCABULARY</vt:lpstr>
      <vt:lpstr>PowerPoint Presentation</vt:lpstr>
      <vt:lpstr>REVIEW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O3 GRAMMAR</vt:lpstr>
      <vt:lpstr>PowerPoint Presentation</vt:lpstr>
      <vt:lpstr>PRACTICE</vt:lpstr>
      <vt:lpstr>PowerPoint Presentation</vt:lpstr>
      <vt:lpstr>REVIEW GRAMMAR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PowerPoint Presentation</vt:lpstr>
      <vt:lpstr>PowerPoint Presentation</vt:lpstr>
      <vt:lpstr>GOOD 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WHAT I CAN DO</dc:title>
  <dc:creator>Thanh Yen</dc:creator>
  <cp:lastModifiedBy>Thảo Nguyên Trương</cp:lastModifiedBy>
  <cp:revision>28</cp:revision>
  <dcterms:modified xsi:type="dcterms:W3CDTF">2024-10-15T08:40:17Z</dcterms:modified>
</cp:coreProperties>
</file>