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6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7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8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  <p:sldMasterId id="2147483901" r:id="rId2"/>
    <p:sldMasterId id="2147483916" r:id="rId3"/>
    <p:sldMasterId id="2147483922" r:id="rId4"/>
    <p:sldMasterId id="2147484059" r:id="rId5"/>
    <p:sldMasterId id="2147484062" r:id="rId6"/>
    <p:sldMasterId id="2147484099" r:id="rId7"/>
    <p:sldMasterId id="2147484290" r:id="rId8"/>
    <p:sldMasterId id="2147484297" r:id="rId9"/>
  </p:sldMasterIdLst>
  <p:notesMasterIdLst>
    <p:notesMasterId r:id="rId29"/>
  </p:notesMasterIdLst>
  <p:sldIdLst>
    <p:sldId id="8751" r:id="rId10"/>
    <p:sldId id="283" r:id="rId11"/>
    <p:sldId id="8726" r:id="rId12"/>
    <p:sldId id="8750" r:id="rId13"/>
    <p:sldId id="8738" r:id="rId14"/>
    <p:sldId id="8744" r:id="rId15"/>
    <p:sldId id="8745" r:id="rId16"/>
    <p:sldId id="8752" r:id="rId17"/>
    <p:sldId id="8753" r:id="rId18"/>
    <p:sldId id="8748" r:id="rId19"/>
    <p:sldId id="8755" r:id="rId20"/>
    <p:sldId id="8742" r:id="rId21"/>
    <p:sldId id="8725" r:id="rId22"/>
    <p:sldId id="8749" r:id="rId23"/>
    <p:sldId id="8719" r:id="rId24"/>
    <p:sldId id="8736" r:id="rId25"/>
    <p:sldId id="8747" r:id="rId26"/>
    <p:sldId id="8756" r:id="rId27"/>
    <p:sldId id="8757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=""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3" autoAdjust="0"/>
    <p:restoredTop sz="90783" autoAdjust="0"/>
  </p:normalViewPr>
  <p:slideViewPr>
    <p:cSldViewPr snapToGrid="0">
      <p:cViewPr varScale="1">
        <p:scale>
          <a:sx n="79" d="100"/>
          <a:sy n="79" d="100"/>
        </p:scale>
        <p:origin x="80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commentAuthors" Target="commentAuthors.xml"/><Relationship Id="rId8" Type="http://schemas.openxmlformats.org/officeDocument/2006/relationships/slideMaster" Target="slideMasters/slideMaster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19D62-AA7A-4182-9FAA-47FB7A7350C7}" type="datetimeFigureOut">
              <a:rPr lang="en-US" smtClean="0"/>
              <a:t>10/6/2024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F86-14A3-48D2-8632-BC2BB79190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9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CB1063-1667-4B1C-AA1B-C6532DA328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60" r="5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1E8ED1C-1DAC-45C9-88C6-0DFF9C7B7F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273" y="-150920"/>
            <a:ext cx="4799416" cy="1958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9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1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6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7" y="853534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77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4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2" y="1659413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933778" y="1394275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1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6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777994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3" y="752206"/>
            <a:ext cx="784189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7219" y="487069"/>
            <a:ext cx="652743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131544696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794237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165097497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53874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6691873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0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3" rIns="86277" bIns="43143" rtlCol="0" anchor="ctr"/>
          <a:lstStyle/>
          <a:p>
            <a:pPr algn="ctr"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58102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ủ đề chính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Quyển sách">
            <a:extLst>
              <a:ext uri="{FF2B5EF4-FFF2-40B4-BE49-F238E27FC236}">
                <a16:creationId xmlns:a16="http://schemas.microsoft.com/office/drawing/2014/main" id="{FC75705A-7D30-440F-AE08-11B1D14ACF89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793417" y="735642"/>
            <a:ext cx="2233179" cy="13172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4</a:t>
            </a:r>
          </a:p>
        </p:txBody>
      </p:sp>
      <p:sp>
        <p:nvSpPr>
          <p:cNvPr id="41" name="Số tuần">
            <a:extLst>
              <a:ext uri="{FF2B5EF4-FFF2-40B4-BE49-F238E27FC236}">
                <a16:creationId xmlns:a16="http://schemas.microsoft.com/office/drawing/2014/main" id="{3349E88C-E7D3-49A6-9E27-CF84C6AB59A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935273" y="879887"/>
            <a:ext cx="561372" cy="775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933" b="1" baseline="0" smtClean="0">
                <a:solidFill>
                  <a:srgbClr val="D22229"/>
                </a:solidFill>
                <a:latin typeface="Arial Rounded MT Bold" panose="020F0704030504030204" pitchFamily="34" charset="0"/>
              </a:defRPr>
            </a:lvl1pPr>
          </a:lstStyle>
          <a:p>
            <a:pPr marL="0" lvl="0"/>
            <a:r>
              <a:rPr lang="en-US"/>
              <a:t>1</a:t>
            </a:r>
          </a:p>
        </p:txBody>
      </p:sp>
      <p:sp>
        <p:nvSpPr>
          <p:cNvPr id="39" name="Tuần">
            <a:extLst>
              <a:ext uri="{FF2B5EF4-FFF2-40B4-BE49-F238E27FC236}">
                <a16:creationId xmlns:a16="http://schemas.microsoft.com/office/drawing/2014/main" id="{60D95361-9295-43D0-8789-370BE5BEF47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22478" y="853535"/>
            <a:ext cx="827471" cy="3877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2133" b="1" baseline="0" smtClean="0">
                <a:solidFill>
                  <a:srgbClr val="0F943E"/>
                </a:solidFill>
                <a:latin typeface="VNI-Avo" pitchFamily="2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marR="0" lvl="0" indent="0" algn="l" defTabSz="914354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133" b="1">
                <a:solidFill>
                  <a:srgbClr val="0F943E"/>
                </a:solidFill>
                <a:latin typeface="VNI-Avo" pitchFamily="2" charset="0"/>
              </a:rPr>
              <a:t>Tuaàn</a:t>
            </a:r>
          </a:p>
        </p:txBody>
      </p:sp>
      <p:sp>
        <p:nvSpPr>
          <p:cNvPr id="28" name="Chủ đề">
            <a:extLst>
              <a:ext uri="{FF2B5EF4-FFF2-40B4-BE49-F238E27FC236}">
                <a16:creationId xmlns:a16="http://schemas.microsoft.com/office/drawing/2014/main" id="{64CA5B65-6CF3-40FC-A1A0-8F2FCF19B3E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356435" y="229344"/>
            <a:ext cx="184731" cy="6647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4133" baseline="0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endParaRPr lang="en-US"/>
          </a:p>
        </p:txBody>
      </p:sp>
      <p:sp>
        <p:nvSpPr>
          <p:cNvPr id="19" name="Hình nền">
            <a:extLst>
              <a:ext uri="{FF2B5EF4-FFF2-40B4-BE49-F238E27FC236}">
                <a16:creationId xmlns:a16="http://schemas.microsoft.com/office/drawing/2014/main" id="{85745E1D-520A-43DF-8891-F77398A0430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965653"/>
            <a:ext cx="12192000" cy="277798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3</a:t>
            </a:r>
          </a:p>
        </p:txBody>
      </p:sp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2706981" y="1089921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2205537" y="924915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531434" y="1659414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895306" y="1394275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  <p:sp>
        <p:nvSpPr>
          <p:cNvPr id="56" name="Nội dung">
            <a:extLst>
              <a:ext uri="{FF2B5EF4-FFF2-40B4-BE49-F238E27FC236}">
                <a16:creationId xmlns:a16="http://schemas.microsoft.com/office/drawing/2014/main" id="{2C48D4CF-C0AF-4152-A84A-005807EFE7F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22333" y="3218515"/>
            <a:ext cx="9404263" cy="553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3333" b="1"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Nội dung</a:t>
            </a:r>
          </a:p>
        </p:txBody>
      </p:sp>
      <p:sp>
        <p:nvSpPr>
          <p:cNvPr id="6" name="hình 1">
            <a:extLst>
              <a:ext uri="{FF2B5EF4-FFF2-40B4-BE49-F238E27FC236}">
                <a16:creationId xmlns:a16="http://schemas.microsoft.com/office/drawing/2014/main" id="{A9CC05EE-F95E-44E9-9AF3-7529B94946B8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4948" y="2528577"/>
            <a:ext cx="5764737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  <p:sp>
        <p:nvSpPr>
          <p:cNvPr id="20" name="hình 2">
            <a:extLst>
              <a:ext uri="{FF2B5EF4-FFF2-40B4-BE49-F238E27FC236}">
                <a16:creationId xmlns:a16="http://schemas.microsoft.com/office/drawing/2014/main" id="{9DABCE60-3075-42B3-A363-84E7D3600C4A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6096007" y="2528577"/>
            <a:ext cx="5951060" cy="40233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img</a:t>
            </a:r>
          </a:p>
        </p:txBody>
      </p:sp>
    </p:spTree>
    <p:extLst>
      <p:ext uri="{BB962C8B-B14F-4D97-AF65-F5344CB8AC3E}">
        <p14:creationId xmlns:p14="http://schemas.microsoft.com/office/powerpoint/2010/main" val="42626263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6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5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9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56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iterate type="lt">
                    <p:tmPct val="800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by="(-#ppt_w*2)" calcmode="lin" valueType="num">
                      <p:cBhvr rctx="PPT">
                        <p:cTn dur="5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ppt_w</p:attrName>
                        </p:attrNameLst>
                      </p:cBhvr>
                    </p:anim>
                    <p:anim by="(#ppt_w*0.50)" calcmode="lin" valueType="num">
                      <p:cBhvr>
                        <p:cTn dur="500" decel="50000" autoRev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ppt_x</p:attrName>
                        </p:attrNameLst>
                      </p:cBhvr>
                    </p:anim>
                    <p:anim from="(-#ppt_h/2)" to="(#ppt_y)" calcmode="lin" valueType="num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ppt_y</p:attrName>
                        </p:attrNameLst>
                      </p:cBhvr>
                    </p:anim>
                    <p:animRot by="21600000">
                      <p:cBhvr>
                        <p:cTn dur="1000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r</p:attrName>
                        </p:attrNameLst>
                      </p:cBhvr>
                    </p:animRot>
                  </p:childTnLst>
                </p:cTn>
              </p:par>
            </p:tnLst>
          </p:tmpl>
        </p:tmplLst>
      </p:bldP>
      <p:bldP spid="19" grpId="0"/>
      <p:bldP spid="32" grpId="0"/>
      <p:bldP spid="30" grpId="0"/>
      <p:bldP spid="4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7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8" grpId="0" uiExpand="1" build="p">
        <p:tmplLst>
          <p:tmpl lvl="1">
            <p:tnLst>
              <p:par>
                <p:cTn presetID="53" presetClass="entr" presetSubtype="16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8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8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56" grpId="0">
        <p:tmplLst>
          <p:tmpl>
            <p:tnLst>
              <p:par>
                <p:cTn presetID="1" presetClass="entr" presetSubtype="0" fill="hold" nodeType="afterEffect">
                  <p:stCondLst>
                    <p:cond delay="0"/>
                  </p:stCondLst>
                  <p:iterate type="lt">
                    <p:tmAbs val="50"/>
                  </p:iterate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56" grpId="1">
        <p:tmplLst>
          <p:tmpl>
            <p:tnLst>
              <p:par>
                <p:cTn presetID="10" presetClass="exit" presetSubtype="0" fill="hold" nodeType="withEffect">
                  <p:stCondLst>
                    <p:cond delay="0"/>
                  </p:stCondLst>
                  <p:iterate type="lt">
                    <p:tmPct val="0"/>
                  </p:iterate>
                  <p:childTnLst>
                    <p:animEffect transition="out" filter="fade">
                      <p:cBhvr>
                        <p:cTn dur="500"/>
                        <p:tgtEl>
                          <p:spTgt spid="56"/>
                        </p:tgtEl>
                      </p:cBhvr>
                    </p:animEffect>
                    <p:set>
                      <p:cBhvr>
                        <p:cTn dur="1" fill="hold">
                          <p:stCondLst>
                            <p:cond delay="499"/>
                          </p:stCondLst>
                        </p:cTn>
                        <p:tgtEl>
                          <p:spTgt spid="5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hidden"/>
                      </p:to>
                    </p:set>
                  </p:childTnLst>
                </p:cTn>
              </p:par>
            </p:tnLst>
          </p:tmpl>
        </p:tmplLst>
      </p:bldP>
      <p:bldP spid="6" grpId="0"/>
      <p:bldP spid="20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ĐC Mở Rộ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anner">
            <a:extLst>
              <a:ext uri="{FF2B5EF4-FFF2-40B4-BE49-F238E27FC236}">
                <a16:creationId xmlns:a16="http://schemas.microsoft.com/office/drawing/2014/main" id="{1D2DD091-0009-4754-A47C-09294348D6A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3640423" y="182716"/>
            <a:ext cx="5437632" cy="14386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2</a:t>
            </a:r>
          </a:p>
        </p:txBody>
      </p:sp>
      <p:sp>
        <p:nvSpPr>
          <p:cNvPr id="30" name="Hoa hướng dương">
            <a:extLst>
              <a:ext uri="{FF2B5EF4-FFF2-40B4-BE49-F238E27FC236}">
                <a16:creationId xmlns:a16="http://schemas.microsoft.com/office/drawing/2014/main" id="{5E45767F-472D-4FA5-98C3-D8AE85BE8FB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3138980" y="17709"/>
            <a:ext cx="2109216" cy="17556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1</a:t>
            </a:r>
          </a:p>
        </p:txBody>
      </p:sp>
      <p:sp>
        <p:nvSpPr>
          <p:cNvPr id="47" name="Tên bài">
            <a:extLst>
              <a:ext uri="{FF2B5EF4-FFF2-40B4-BE49-F238E27FC236}">
                <a16:creationId xmlns:a16="http://schemas.microsoft.com/office/drawing/2014/main" id="{0112B2DB-96EF-4682-9D22-3E9B97806C1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64874" y="752207"/>
            <a:ext cx="88678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>
              <a:buNone/>
              <a:defRPr lang="en-US" sz="3600" b="1" baseline="0">
                <a:solidFill>
                  <a:srgbClr val="732913"/>
                </a:solidFill>
                <a:latin typeface="Averta Std CY Bold" panose="00000800000000000000" pitchFamily="50" charset="0"/>
              </a:defRPr>
            </a:lvl1pPr>
          </a:lstStyle>
          <a:p>
            <a:pPr marL="0" lvl="0"/>
            <a:r>
              <a:rPr lang="en-US"/>
              <a:t>Bài</a:t>
            </a:r>
          </a:p>
        </p:txBody>
      </p:sp>
      <p:sp>
        <p:nvSpPr>
          <p:cNvPr id="18" name="Bài số">
            <a:extLst>
              <a:ext uri="{FF2B5EF4-FFF2-40B4-BE49-F238E27FC236}">
                <a16:creationId xmlns:a16="http://schemas.microsoft.com/office/drawing/2014/main" id="{53DC161D-CD58-423D-A42D-94AE01F607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28747" y="487069"/>
            <a:ext cx="729687" cy="85074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2800" b="1">
                <a:solidFill>
                  <a:schemeClr val="bg1"/>
                </a:solidFill>
                <a:latin typeface="Averta Std CY Bold" panose="00000800000000000000" pitchFamily="50" charset="0"/>
              </a:defRPr>
            </a:lvl1pPr>
          </a:lstStyle>
          <a:p>
            <a:pPr marL="0" lvl="0" algn="ctr">
              <a:lnSpc>
                <a:spcPct val="88000"/>
              </a:lnSpc>
            </a:pPr>
            <a:r>
              <a:rPr lang="en-US"/>
              <a:t>Bài</a:t>
            </a:r>
          </a:p>
          <a:p>
            <a:pPr marL="0" lvl="0" algn="ctr">
              <a:lnSpc>
                <a:spcPct val="88000"/>
              </a:lnSpc>
            </a:pPr>
            <a:r>
              <a:rPr lang="en-US"/>
              <a:t>1</a:t>
            </a:r>
          </a:p>
        </p:txBody>
      </p:sp>
      <p:sp>
        <p:nvSpPr>
          <p:cNvPr id="3" name="Tiếng Việt 2">
            <a:extLst>
              <a:ext uri="{FF2B5EF4-FFF2-40B4-BE49-F238E27FC236}">
                <a16:creationId xmlns:a16="http://schemas.microsoft.com/office/drawing/2014/main" id="{069A2C54-215F-4415-A7E6-12B1B2087332}"/>
              </a:ext>
            </a:extLst>
          </p:cNvPr>
          <p:cNvSpPr txBox="1"/>
          <p:nvPr userDrawn="1"/>
        </p:nvSpPr>
        <p:spPr>
          <a:xfrm>
            <a:off x="144948" y="100843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11146089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37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401" indent="0" algn="ctr">
              <a:buNone/>
              <a:defRPr sz="2000"/>
            </a:lvl2pPr>
            <a:lvl3pPr marL="914226" indent="0" algn="ctr">
              <a:buNone/>
              <a:defRPr sz="1801"/>
            </a:lvl3pPr>
            <a:lvl4pPr marL="1371627" indent="0" algn="ctr">
              <a:buNone/>
              <a:defRPr sz="1601"/>
            </a:lvl4pPr>
            <a:lvl5pPr marL="1829029" indent="0" algn="ctr">
              <a:buNone/>
              <a:defRPr sz="1601"/>
            </a:lvl5pPr>
            <a:lvl6pPr marL="2285854" indent="0" algn="ctr">
              <a:buNone/>
              <a:defRPr sz="1601"/>
            </a:lvl6pPr>
            <a:lvl7pPr marL="2743255" indent="0" algn="ctr">
              <a:buNone/>
              <a:defRPr sz="1601"/>
            </a:lvl7pPr>
            <a:lvl8pPr marL="3200656" indent="0" algn="ctr">
              <a:buNone/>
              <a:defRPr sz="1601"/>
            </a:lvl8pPr>
            <a:lvl9pPr marL="3657481" indent="0" algn="ctr">
              <a:buNone/>
              <a:defRPr sz="1601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792230"/>
      </p:ext>
    </p:extLst>
  </p:cSld>
  <p:clrMapOvr>
    <a:masterClrMapping/>
  </p:clrMapOvr>
  <p:transition spd="slow" advTm="200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84241"/>
      </p:ext>
    </p:extLst>
  </p:cSld>
  <p:clrMapOvr>
    <a:masterClrMapping/>
  </p:clrMapOvr>
  <p:transition spd="slow" advTm="200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1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40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26" indent="0">
              <a:buNone/>
              <a:defRPr sz="1801">
                <a:solidFill>
                  <a:schemeClr val="tx1">
                    <a:tint val="75000"/>
                  </a:schemeClr>
                </a:solidFill>
              </a:defRPr>
            </a:lvl3pPr>
            <a:lvl4pPr marL="1371627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4pPr>
            <a:lvl5pPr marL="1829029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5pPr>
            <a:lvl6pPr marL="2285854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6pPr>
            <a:lvl7pPr marL="2743255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7pPr>
            <a:lvl8pPr marL="3200656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8pPr>
            <a:lvl9pPr marL="3657481" indent="0">
              <a:buNone/>
              <a:defRPr sz="160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4944582"/>
      </p:ext>
    </p:extLst>
  </p:cSld>
  <p:clrMapOvr>
    <a:masterClrMapping/>
  </p:clrMapOvr>
  <p:transition spd="slow" advTm="200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1357191"/>
      </p:ext>
    </p:extLst>
  </p:cSld>
  <p:clrMapOvr>
    <a:masterClrMapping/>
  </p:clrMapOvr>
  <p:transition spd="slow" advTm="200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401" indent="0">
              <a:buNone/>
              <a:defRPr sz="2000" b="1"/>
            </a:lvl2pPr>
            <a:lvl3pPr marL="914226" indent="0">
              <a:buNone/>
              <a:defRPr sz="1801" b="1"/>
            </a:lvl3pPr>
            <a:lvl4pPr marL="1371627" indent="0">
              <a:buNone/>
              <a:defRPr sz="1601" b="1"/>
            </a:lvl4pPr>
            <a:lvl5pPr marL="1829029" indent="0">
              <a:buNone/>
              <a:defRPr sz="1601" b="1"/>
            </a:lvl5pPr>
            <a:lvl6pPr marL="2285854" indent="0">
              <a:buNone/>
              <a:defRPr sz="1601" b="1"/>
            </a:lvl6pPr>
            <a:lvl7pPr marL="2743255" indent="0">
              <a:buNone/>
              <a:defRPr sz="1601" b="1"/>
            </a:lvl7pPr>
            <a:lvl8pPr marL="3200656" indent="0">
              <a:buNone/>
              <a:defRPr sz="1601" b="1"/>
            </a:lvl8pPr>
            <a:lvl9pPr marL="3657481" indent="0">
              <a:buNone/>
              <a:defRPr sz="1601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1716894"/>
      </p:ext>
    </p:extLst>
  </p:cSld>
  <p:clrMapOvr>
    <a:masterClrMapping/>
  </p:clrMapOvr>
  <p:transition spd="slow" advTm="200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44240039"/>
      </p:ext>
    </p:extLst>
  </p:cSld>
  <p:clrMapOvr>
    <a:masterClrMapping/>
  </p:clrMapOvr>
  <p:transition spd="slow" advTm="200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6193690"/>
      </p:ext>
    </p:extLst>
  </p:cSld>
  <p:clrMapOvr>
    <a:masterClrMapping/>
  </p:clrMapOvr>
  <p:transition spd="slow" advTm="200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198"/>
            </a:lvl1pPr>
            <a:lvl2pPr>
              <a:defRPr sz="2799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2067774"/>
      </p:ext>
    </p:extLst>
  </p:cSld>
  <p:clrMapOvr>
    <a:masterClrMapping/>
  </p:clrMapOvr>
  <p:transition spd="slow" advTm="200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1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198"/>
            </a:lvl1pPr>
            <a:lvl2pPr marL="457401" indent="0">
              <a:buNone/>
              <a:defRPr sz="2799"/>
            </a:lvl2pPr>
            <a:lvl3pPr marL="914226" indent="0">
              <a:buNone/>
              <a:defRPr sz="2400"/>
            </a:lvl3pPr>
            <a:lvl4pPr marL="1371627" indent="0">
              <a:buNone/>
              <a:defRPr sz="2000"/>
            </a:lvl4pPr>
            <a:lvl5pPr marL="1829029" indent="0">
              <a:buNone/>
              <a:defRPr sz="2000"/>
            </a:lvl5pPr>
            <a:lvl6pPr marL="2285854" indent="0">
              <a:buNone/>
              <a:defRPr sz="2000"/>
            </a:lvl6pPr>
            <a:lvl7pPr marL="2743255" indent="0">
              <a:buNone/>
              <a:defRPr sz="2000"/>
            </a:lvl7pPr>
            <a:lvl8pPr marL="3200656" indent="0">
              <a:buNone/>
              <a:defRPr sz="2000"/>
            </a:lvl8pPr>
            <a:lvl9pPr marL="3657481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1"/>
            </a:lvl1pPr>
            <a:lvl2pPr marL="457401" indent="0">
              <a:buNone/>
              <a:defRPr sz="1402"/>
            </a:lvl2pPr>
            <a:lvl3pPr marL="914226" indent="0">
              <a:buNone/>
              <a:defRPr sz="1202"/>
            </a:lvl3pPr>
            <a:lvl4pPr marL="1371627" indent="0">
              <a:buNone/>
              <a:defRPr sz="998"/>
            </a:lvl4pPr>
            <a:lvl5pPr marL="1829029" indent="0">
              <a:buNone/>
              <a:defRPr sz="998"/>
            </a:lvl5pPr>
            <a:lvl6pPr marL="2285854" indent="0">
              <a:buNone/>
              <a:defRPr sz="998"/>
            </a:lvl6pPr>
            <a:lvl7pPr marL="2743255" indent="0">
              <a:buNone/>
              <a:defRPr sz="998"/>
            </a:lvl7pPr>
            <a:lvl8pPr marL="3200656" indent="0">
              <a:buNone/>
              <a:defRPr sz="998"/>
            </a:lvl8pPr>
            <a:lvl9pPr marL="3657481" indent="0">
              <a:buNone/>
              <a:defRPr sz="99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1369837"/>
      </p:ext>
    </p:extLst>
  </p:cSld>
  <p:clrMapOvr>
    <a:masterClrMapping/>
  </p:clrMapOvr>
  <p:transition spd="slow" advTm="200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5148988"/>
      </p:ext>
    </p:extLst>
  </p:cSld>
  <p:clrMapOvr>
    <a:masterClrMapping/>
  </p:clrMapOvr>
  <p:transition spd="slow" advTm="2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1F94988-89F0-4CE4-AE57-1AE5EF5612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14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9B459BF-6E2B-4056-97E0-EB2C5C46B92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5110" y="106532"/>
            <a:ext cx="426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1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13BF9-2C63-42AA-BA6C-67E1412DA37E}" type="datetimeFigureOut">
              <a:rPr lang="zh-CN" altLang="en-US" smtClean="0"/>
              <a:t>2024/10/6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82B4B2-DDA9-4394-A6AD-947A4CE2D7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884379"/>
      </p:ext>
    </p:extLst>
  </p:cSld>
  <p:clrMapOvr>
    <a:masterClrMapping/>
  </p:clrMapOvr>
  <p:transition spd="slow" advTm="200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8350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415536085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42041890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205530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8187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DB561A9B-6D0A-4353-BFF8-564EB26CF95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7C9BD4-1780-4D4B-9F92-0E6188AC5A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" y="3628"/>
            <a:ext cx="6152243" cy="6854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A26AF-819C-4EC6-99D3-CEDF0EBF9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9" y="1"/>
            <a:ext cx="61522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096989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952187DD-1B37-4B19-9E52-9A4211092FF7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6E80A4-2041-4E71-84F6-21DA7E330A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C30CD39-970C-4851-A0E9-D3765E5CDFC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rgbClr val="FFCCFF">
                  <a:alpha val="64000"/>
                </a:srgbClr>
              </a:gs>
              <a:gs pos="50000">
                <a:srgbClr val="FFCCFF">
                  <a:alpha val="67999"/>
                </a:srgbClr>
              </a:gs>
              <a:gs pos="100000">
                <a:srgbClr val="FFCCFF">
                  <a:alpha val="64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45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1BEFF-E045-4AAA-871D-40D2AC4499C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C5047-983C-4D07-B211-D2E1A201E509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06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43E711-87A9-43FC-AA1C-4FA114A4B1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491"/>
            <a:ext cx="12192000" cy="695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7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2EA56E12-642E-45B5-ACD1-7A9C34FFE256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765D9F-424C-4597-A054-077E2C430EC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1374" y="1799618"/>
            <a:ext cx="3509608" cy="505838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C15A57D-1E0A-4787-B0BA-39A48C99DE8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7645" y="-87550"/>
            <a:ext cx="1356014" cy="169261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978D986-2ABF-4C08-A172-32FAD6328DB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990" y="3943898"/>
            <a:ext cx="3879310" cy="4587766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13D372B6-7D96-4E05-BBFE-0B26546F95EC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5938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1BEFF-E045-4AAA-871D-40D2AC4499C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C5047-983C-4D07-B211-D2E1A201E509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4750EBFA-E059-4F93-9C03-0F486CC7C25A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ts val="1400"/>
              <a:defRPr/>
            </a:pPr>
            <a:fld id="{952187DD-1B37-4B19-9E52-9A4211092FF7}" type="datetime1">
              <a:rPr lang="en-US" sz="1200" smtClean="0">
                <a:solidFill>
                  <a:srgbClr val="888888"/>
                </a:solidFill>
                <a:latin typeface="Arial"/>
                <a:cs typeface="Arial"/>
                <a:sym typeface="Arial"/>
              </a:rPr>
              <a:pPr>
                <a:buSzPts val="1400"/>
                <a:defRPr/>
              </a:pPr>
              <a:t>10/6/2024</a:t>
            </a:fld>
            <a:endParaRPr lang="en-US" sz="1200">
              <a:solidFill>
                <a:srgbClr val="888888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8" name="Slide Number Placeholder 3">
            <a:extLst>
              <a:ext uri="{FF2B5EF4-FFF2-40B4-BE49-F238E27FC236}">
                <a16:creationId xmlns:a16="http://schemas.microsoft.com/office/drawing/2014/main" id="{75331867-C106-4431-B0FA-26745F0D40A8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306B73E-E889-4101-943F-C932486AC50A}" type="slidenum">
              <a:rPr lang="en-US" sz="1200" smtClean="0">
                <a:solidFill>
                  <a:srgbClr val="888888"/>
                </a:solidFill>
                <a:latin typeface="Arial"/>
                <a:cs typeface="Arial"/>
                <a:sym typeface="Arial"/>
              </a:rPr>
              <a:pPr>
                <a:defRPr/>
              </a:pPr>
              <a:t>‹#›</a:t>
            </a:fld>
            <a:endParaRPr lang="en-US" sz="1200">
              <a:solidFill>
                <a:srgbClr val="888888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C879EE-47EB-419B-8C89-E3E5458FF2C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22CE623-6AAC-4C83-8C02-48D5C821921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19050"/>
            <a:ext cx="12192000" cy="6858000"/>
          </a:xfrm>
          <a:prstGeom prst="rect">
            <a:avLst/>
          </a:prstGeom>
          <a:gradFill rotWithShape="1">
            <a:gsLst>
              <a:gs pos="0">
                <a:srgbClr val="FFCCFF">
                  <a:alpha val="64000"/>
                </a:srgbClr>
              </a:gs>
              <a:gs pos="50000">
                <a:srgbClr val="FFCCFF">
                  <a:alpha val="67999"/>
                </a:srgbClr>
              </a:gs>
              <a:gs pos="100000">
                <a:srgbClr val="FFCCFF">
                  <a:alpha val="64000"/>
                </a:srgbClr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35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1BEFF-E045-4AAA-871D-40D2AC4499C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C5047-983C-4D07-B211-D2E1A201E509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387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1BEFF-E045-4AAA-871D-40D2AC4499C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C5047-983C-4D07-B211-D2E1A201E509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238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1BEFF-E045-4AAA-871D-40D2AC4499C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C5047-983C-4D07-B211-D2E1A201E509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23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1BEFF-E045-4AAA-871D-40D2AC4499C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C5047-983C-4D07-B211-D2E1A201E509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4652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1BEFF-E045-4AAA-871D-40D2AC4499C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C5047-983C-4D07-B211-D2E1A201E509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80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1BEFF-E045-4AAA-871D-40D2AC4499C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C5047-983C-4D07-B211-D2E1A201E509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2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1BEFF-E045-4AAA-871D-40D2AC4499C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C5047-983C-4D07-B211-D2E1A201E509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72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1BEFF-E045-4AAA-871D-40D2AC4499C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C5047-983C-4D07-B211-D2E1A201E509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211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F27CEA-53B5-4FB5-A192-B48993086803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9218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4AED800-AB4B-4AD1-852B-6C7C095589F0}"/>
              </a:ext>
            </a:extLst>
          </p:cNvPr>
          <p:cNvSpPr/>
          <p:nvPr userDrawn="1"/>
        </p:nvSpPr>
        <p:spPr>
          <a:xfrm>
            <a:off x="544750" y="5058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FDF235-A1B0-429E-8258-E1D1EEDB48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8061" y="2801565"/>
            <a:ext cx="4546465" cy="454646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6BD2E8C-DCB3-405F-B151-578680F905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85636"/>
            <a:ext cx="2667000" cy="495300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CA9F837C-BA4D-4F30-81B2-437ECFBB62A5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56167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CF17437F-A320-41AE-8AEE-03388B65FC54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4356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DB561A9B-6D0A-4353-BFF8-564EB26CF95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57C9BD4-1780-4D4B-9F92-0E6188AC5A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8" y="3628"/>
            <a:ext cx="6152243" cy="68543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6AA26AF-819C-4EC6-99D3-CEDF0EBF95C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9" y="1"/>
            <a:ext cx="61522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281328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DA1C638-34AC-4C4A-A8F4-1B97F2C6055E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BADFE07-D1FB-4930-8D81-79DD0524EA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275610" cy="20505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A3BE2C1-984A-4341-89BE-0BC4A2E7012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455" y="4516428"/>
            <a:ext cx="3449218" cy="23415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22A1A8-229F-4447-A71F-4656C9F2D4D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08571"/>
            <a:ext cx="2727769" cy="4030493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56FE037D-76F8-4E4A-8A84-C76B01A84EF6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25747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2">
            <a:extLst>
              <a:ext uri="{FF2B5EF4-FFF2-40B4-BE49-F238E27FC236}">
                <a16:creationId xmlns:a16="http://schemas.microsoft.com/office/drawing/2014/main" id="{3C7E5B60-395B-4216-9A18-0F5F76B254D3}"/>
              </a:ext>
            </a:extLst>
          </p:cNvPr>
          <p:cNvSpPr/>
          <p:nvPr userDrawn="1"/>
        </p:nvSpPr>
        <p:spPr>
          <a:xfrm>
            <a:off x="697150" y="658238"/>
            <a:ext cx="11108987" cy="5865779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7CEDD86-7968-4B14-8159-F39C71897F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19" y="791184"/>
            <a:ext cx="4049600" cy="60668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BFC3DC4-AD94-4D04-ADEB-23E7A6D624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1554" y="249019"/>
            <a:ext cx="1920199" cy="207589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929124C-7B27-4411-95C0-5AE7A90FBD2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0381" y="3920246"/>
            <a:ext cx="1851619" cy="3012989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ACBBB52-2397-463B-89E1-BCBC36501DA8}"/>
              </a:ext>
            </a:extLst>
          </p:cNvPr>
          <p:cNvSpPr txBox="1"/>
          <p:nvPr userDrawn="1"/>
        </p:nvSpPr>
        <p:spPr>
          <a:xfrm>
            <a:off x="4202350" y="651371"/>
            <a:ext cx="3453319" cy="41261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r>
              <a:rPr lang="zh-CN" altLang="en-US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请输入您的标题</a:t>
            </a:r>
            <a:r>
              <a:rPr lang="en-US" altLang="zh-CN" sz="2000" dirty="0">
                <a:solidFill>
                  <a:sysClr val="windowText" lastClr="000000"/>
                </a:solidFill>
                <a:latin typeface="华康少女文字W5" panose="040F0509000000000000" pitchFamily="81" charset="-122"/>
                <a:ea typeface="华康少女文字W5" panose="040F0509000000000000" pitchFamily="81" charset="-122"/>
              </a:rPr>
              <a:t>——</a:t>
            </a:r>
            <a:endParaRPr lang="zh-CN" altLang="en-US" sz="2000" dirty="0">
              <a:solidFill>
                <a:sysClr val="windowText" lastClr="000000"/>
              </a:solidFill>
              <a:latin typeface="华康少女文字W5" panose="040F0509000000000000" pitchFamily="81" charset="-122"/>
              <a:ea typeface="华康少女文字W5" panose="040F0509000000000000" pitchFamily="81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38647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26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05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22.jpeg"/><Relationship Id="rId4" Type="http://schemas.microsoft.com/office/2007/relationships/hdphoto" Target="../media/hdphoto1.wdp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4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DFB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0E3C6CB-5E86-4695-8CC5-E34559CC54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49061" y="5605397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627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</p:sldLayoutIdLst>
  <mc:AlternateContent xmlns:mc="http://schemas.openxmlformats.org/markup-compatibility/2006" xmlns:p14="http://schemas.microsoft.com/office/powerpoint/2010/main">
    <mc:Choice Requires="p14">
      <p:transition spd="slow" p14:dur="1400" advClick="0" advTm="3000">
        <p14:ripple/>
      </p:transition>
    </mc:Choice>
    <mc:Fallback xmlns="">
      <p:transition spd="slow" advClick="0" advTm="3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5805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2" r:id="rId1"/>
    <p:sldLayoutId id="2147483903" r:id="rId2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8335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7" r:id="rId1"/>
    <p:sldLayoutId id="2147483918" r:id="rId2"/>
    <p:sldLayoutId id="2147483919" r:id="rId3"/>
    <p:sldLayoutId id="2147483920" r:id="rId4"/>
    <p:sldLayoutId id="2147483921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1" y="365794"/>
            <a:ext cx="10515225" cy="1324639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1" y="1825902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2024/10/6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37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3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23C4DE6-6E27-4A05-A780-878B17287E69}"/>
              </a:ext>
            </a:extLst>
          </p:cNvPr>
          <p:cNvGrpSpPr/>
          <p:nvPr userDrawn="1"/>
        </p:nvGrpSpPr>
        <p:grpSpPr>
          <a:xfrm>
            <a:off x="3431816" y="2153127"/>
            <a:ext cx="4382349" cy="2551747"/>
            <a:chOff x="3614696" y="2256098"/>
            <a:chExt cx="4382349" cy="255174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B901B1D-1965-4291-9212-0AB80C6B77AD}"/>
                </a:ext>
              </a:extLst>
            </p:cNvPr>
            <p:cNvGrpSpPr/>
            <p:nvPr userDrawn="1"/>
          </p:nvGrpSpPr>
          <p:grpSpPr>
            <a:xfrm>
              <a:off x="3614696" y="2256098"/>
              <a:ext cx="4382349" cy="1750998"/>
              <a:chOff x="4065548" y="1655206"/>
              <a:chExt cx="4382349" cy="1750998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122C627-1095-4493-BA41-660CAA6DA90C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040922">
                <a:off x="3880078" y="1840676"/>
                <a:ext cx="1464871" cy="1093932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0E557A8-637D-465D-8986-9E3B5E65FC90}"/>
                  </a:ext>
                </a:extLst>
              </p:cNvPr>
              <p:cNvSpPr txBox="1"/>
              <p:nvPr userDrawn="1"/>
            </p:nvSpPr>
            <p:spPr>
              <a:xfrm>
                <a:off x="5192775" y="2882984"/>
                <a:ext cx="222975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914377"/>
                <a:r>
                  <a:rPr lang="en-US" sz="2800" b="1" dirty="0">
                    <a:solidFill>
                      <a:srgbClr val="00B0F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035.447.3852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24EC4BE7-1F6C-41E6-A7E4-C28075FE0971}"/>
                  </a:ext>
                </a:extLst>
              </p:cNvPr>
              <p:cNvSpPr txBox="1"/>
              <p:nvPr userDrawn="1"/>
            </p:nvSpPr>
            <p:spPr>
              <a:xfrm>
                <a:off x="4256580" y="1823698"/>
                <a:ext cx="3912506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BÀI SOẠN CỦA </a:t>
                </a:r>
              </a:p>
              <a:p>
                <a:pPr algn="ctr" defTabSz="914377"/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LAN H</a:t>
                </a:r>
                <a:r>
                  <a:rPr lang="vi-VN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ƯƠN</a:t>
                </a:r>
                <a:r>
                  <a:rPr lang="en-US" sz="2800" b="1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</a:t>
                </a:r>
              </a:p>
            </p:txBody>
          </p:sp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6E809DD5-4E29-483C-9003-72849A0A971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9767" b="91628" l="2000" r="91600">
                            <a14:foregroundMark x1="7200" y1="60698" x2="7200" y2="60698"/>
                            <a14:foregroundMark x1="3000" y1="67209" x2="3000" y2="67209"/>
                            <a14:foregroundMark x1="4000" y1="83953" x2="4000" y2="83953"/>
                            <a14:foregroundMark x1="3400" y1="80233" x2="3400" y2="80233"/>
                            <a14:foregroundMark x1="2600" y1="80233" x2="2600" y2="80233"/>
                            <a14:foregroundMark x1="3600" y1="82326" x2="3600" y2="82326"/>
                            <a14:foregroundMark x1="2000" y1="82326" x2="2000" y2="82326"/>
                            <a14:foregroundMark x1="24400" y1="66744" x2="24400" y2="66744"/>
                            <a14:foregroundMark x1="26000" y1="72791" x2="26000" y2="72791"/>
                            <a14:foregroundMark x1="26000" y1="79302" x2="26000" y2="79302"/>
                            <a14:foregroundMark x1="15200" y1="92093" x2="15200" y2="92093"/>
                            <a14:foregroundMark x1="19800" y1="89535" x2="19800" y2="89535"/>
                            <a14:foregroundMark x1="20400" y1="91628" x2="20400" y2="91628"/>
                            <a14:foregroundMark x1="5800" y1="66744" x2="5800" y2="66744"/>
                            <a14:foregroundMark x1="41200" y1="40000" x2="41200" y2="40000"/>
                            <a14:foregroundMark x1="91800" y1="71163" x2="91800" y2="71163"/>
                            <a14:foregroundMark x1="86400" y1="37442" x2="86400" y2="37442"/>
                            <a14:foregroundMark x1="86000" y1="36977" x2="86000" y2="36977"/>
                            <a14:foregroundMark x1="86600" y1="36512" x2="86600" y2="36512"/>
                            <a14:foregroundMark x1="72600" y1="48837" x2="72600" y2="48837"/>
                            <a14:foregroundMark x1="39400" y1="9767" x2="39400" y2="9767"/>
                            <a14:foregroundMark x1="3000" y1="82558" x2="3000" y2="82558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414620">
                <a:off x="7168495" y="1893200"/>
                <a:ext cx="1464871" cy="1093932"/>
              </a:xfrm>
              <a:prstGeom prst="rect">
                <a:avLst/>
              </a:prstGeom>
            </p:spPr>
          </p:pic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53214AA3-FD2B-4487-854B-8BE36E1B4C3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5172" y="4047017"/>
              <a:ext cx="760828" cy="7608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9060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862737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1" indent="-215681" algn="l" defTabSz="862737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5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1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793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16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2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897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266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635" indent="-215681" algn="l" defTabSz="862737" rtl="0" eaLnBrk="1" latinLnBrk="0" hangingPunct="1">
        <a:lnSpc>
          <a:spcPct val="90000"/>
        </a:lnSpc>
        <a:spcBef>
          <a:spcPts val="4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6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37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09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47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4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10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582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0948" algn="l" defTabSz="86273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6409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</p:sldLayoutIdLst>
  <p:txStyles>
    <p:titleStyle>
      <a:lvl1pPr algn="l" defTabSz="121914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84" indent="-304784" algn="l" defTabSz="121914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54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902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 spd="slow" advTm="2000">
    <p:push dir="u"/>
  </p:transition>
  <p:txStyles>
    <p:titleStyle>
      <a:lvl1pPr algn="l" defTabSz="91422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701" indent="-228701" algn="l" defTabSz="914226" rtl="0" eaLnBrk="1" latinLnBrk="0" hangingPunct="1">
        <a:lnSpc>
          <a:spcPct val="90000"/>
        </a:lnSpc>
        <a:spcBef>
          <a:spcPts val="998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26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27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328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4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1955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28781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6182" indent="-228701" algn="l" defTabSz="914226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0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22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7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029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54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5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656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81" algn="l" defTabSz="914226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1B64C7-AF7F-4772-9D5E-498E653717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181052" y="5461518"/>
            <a:ext cx="1309117" cy="1222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99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0" r:id="rId1"/>
    <p:sldLayoutId id="2147484101" r:id="rId2"/>
    <p:sldLayoutId id="2147484102" r:id="rId3"/>
    <p:sldLayoutId id="2147484103" r:id="rId4"/>
    <p:sldLayoutId id="2147484104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fld id="{DB561A9B-6D0A-4353-BFF8-564EB26CF951}" type="datetime1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Pts val="1400"/>
                <a:buFontTx/>
                <a:buNone/>
                <a:tabLst/>
                <a:defRPr/>
              </a:pPr>
              <a:t>10/6/2024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626254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294" r:id="rId1"/>
    <p:sldLayoutId id="2147484296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C71BEFF-E045-4AAA-871D-40D2AC4499C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2024/10/6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2C5047-983C-4D07-B211-D2E1A201E509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322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  <p:sldLayoutId id="2147484408" r:id="rId12"/>
    <p:sldLayoutId id="2147484409" r:id="rId13"/>
    <p:sldLayoutId id="2147484410" r:id="rId14"/>
  </p:sldLayoutIdLst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5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4.pn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4.xml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9722"/>
            <a:ext cx="12192000" cy="84631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NHƠN HỘI</a:t>
            </a:r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6245156"/>
            <a:ext cx="12192000" cy="6128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HUỲNH VĂN QUANG                                                 NĂM HỌC: 2024 - 2025</a:t>
            </a:r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9573"/>
            <a:ext cx="12192000" cy="5515583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330740" y="729573"/>
            <a:ext cx="3686783" cy="1031133"/>
          </a:xfrm>
          <a:prstGeom prst="cloudCallout">
            <a:avLst>
              <a:gd name="adj1" fmla="val 36173"/>
              <a:gd name="adj2" fmla="val 851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MĨ THUẬT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876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8356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73931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CÁCH THỰC HIỆN: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031132"/>
            <a:ext cx="12192000" cy="5116648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y2mate.com - VẼ KHUÔN MẶT ĐƠN GIẢN  ONG MẬT MỸ THUẬT 37_36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573932"/>
            <a:ext cx="12192000" cy="5797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7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683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2113"/>
            <a:ext cx="12192000" cy="6489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75560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FCFB2-BA19-44B5-A7C4-D6995C0D4B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358" y="1566152"/>
            <a:ext cx="3540867" cy="4406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04" y="1566152"/>
            <a:ext cx="2879388" cy="38618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5698" y="1566151"/>
            <a:ext cx="2743200" cy="38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7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1FCFB2-BA19-44B5-A7C4-D6995C0D4BE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3D6C7BB-77F7-4879-AD12-485F980988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838528"/>
          </a:xfrm>
          <a:prstGeom prst="rect">
            <a:avLst/>
          </a:prstGeom>
        </p:spPr>
      </p:pic>
      <p:sp>
        <p:nvSpPr>
          <p:cNvPr id="9" name="矩形: 圆角 10">
            <a:extLst>
              <a:ext uri="{FF2B5EF4-FFF2-40B4-BE49-F238E27FC236}">
                <a16:creationId xmlns:a16="http://schemas.microsoft.com/office/drawing/2014/main" id="{BC6E2F29-8658-4724-B833-88C401C71FD2}"/>
              </a:ext>
            </a:extLst>
          </p:cNvPr>
          <p:cNvSpPr/>
          <p:nvPr/>
        </p:nvSpPr>
        <p:spPr>
          <a:xfrm>
            <a:off x="2259202" y="642021"/>
            <a:ext cx="6213589" cy="651754"/>
          </a:xfrm>
          <a:prstGeom prst="roundRect">
            <a:avLst>
              <a:gd name="adj" fmla="val 50000"/>
            </a:avLst>
          </a:prstGeom>
          <a:noFill/>
          <a:ln>
            <a:solidFill>
              <a:srgbClr val="0070C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smtClean="0">
                <a:solidFill>
                  <a:srgbClr val="00206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rPr>
              <a:t>2. THỰC HÀNH, SÁNG TẠO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微软雅黑" panose="020B0503020204020204" pitchFamily="34" charset="-122"/>
              <a:cs typeface="Times New Roman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1274321" y="2324911"/>
            <a:ext cx="9708205" cy="3151761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A3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harmonica-happenings-246255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0639" y="919265"/>
            <a:ext cx="487363" cy="52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15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2048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0" y="1"/>
            <a:ext cx="12210590" cy="687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632298" y="3968425"/>
            <a:ext cx="8696528" cy="138499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dirty="0"/>
              <a:t>+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sản</a:t>
            </a:r>
            <a:r>
              <a:rPr lang="en-US" sz="2800" dirty="0"/>
              <a:t> </a:t>
            </a:r>
            <a:r>
              <a:rPr lang="en-US" sz="2800" dirty="0" err="1"/>
              <a:t>phẩm</a:t>
            </a:r>
            <a:r>
              <a:rPr lang="en-US" sz="2800" dirty="0"/>
              <a:t> </a:t>
            </a:r>
            <a:r>
              <a:rPr lang="en-US" sz="2800" dirty="0" err="1"/>
              <a:t>bằng</a:t>
            </a:r>
            <a:r>
              <a:rPr lang="en-US" sz="2800" dirty="0"/>
              <a:t> </a:t>
            </a:r>
            <a:r>
              <a:rPr lang="en-US" sz="2800" dirty="0" err="1" smtClean="0"/>
              <a:t>hình</a:t>
            </a:r>
            <a:r>
              <a:rPr lang="en-US" sz="2800" dirty="0" smtClean="0"/>
              <a:t> </a:t>
            </a:r>
            <a:r>
              <a:rPr lang="en-US" sz="2800" dirty="0" err="1" smtClean="0"/>
              <a:t>thức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/>
              <a:t>,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liệu</a:t>
            </a:r>
            <a:r>
              <a:rPr lang="en-US" sz="2800" dirty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?</a:t>
            </a:r>
            <a:endParaRPr lang="en-US" sz="2800" dirty="0"/>
          </a:p>
          <a:p>
            <a:r>
              <a:rPr lang="en-US" sz="2800" dirty="0"/>
              <a:t>+ </a:t>
            </a:r>
            <a:r>
              <a:rPr lang="en-US" sz="2800" dirty="0" smtClean="0"/>
              <a:t>Chi </a:t>
            </a:r>
            <a:r>
              <a:rPr lang="en-US" sz="2800" dirty="0" err="1" smtClean="0"/>
              <a:t>tiết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thể</a:t>
            </a:r>
            <a:r>
              <a:rPr lang="en-US" sz="2800" dirty="0" smtClean="0"/>
              <a:t> </a:t>
            </a:r>
            <a:r>
              <a:rPr lang="en-US" sz="2800" dirty="0" err="1" smtClean="0"/>
              <a:t>hiện</a:t>
            </a:r>
            <a:r>
              <a:rPr lang="en-US" sz="2800" dirty="0" smtClean="0"/>
              <a:t> </a:t>
            </a:r>
            <a:r>
              <a:rPr lang="en-US" sz="2800" dirty="0" err="1" smtClean="0"/>
              <a:t>cảm</a:t>
            </a:r>
            <a:r>
              <a:rPr lang="en-US" sz="2800" dirty="0" smtClean="0"/>
              <a:t> </a:t>
            </a:r>
            <a:r>
              <a:rPr lang="en-US" sz="2800" dirty="0" err="1" smtClean="0"/>
              <a:t>xúc</a:t>
            </a:r>
            <a:r>
              <a:rPr lang="en-US" sz="2800" dirty="0" smtClean="0"/>
              <a:t> </a:t>
            </a:r>
            <a:r>
              <a:rPr lang="en-US" sz="2800" dirty="0" err="1" smtClean="0"/>
              <a:t>vui</a:t>
            </a:r>
            <a:r>
              <a:rPr lang="en-US" sz="2800" dirty="0" smtClean="0"/>
              <a:t> </a:t>
            </a:r>
            <a:r>
              <a:rPr lang="en-US" sz="2800" dirty="0" err="1" smtClean="0"/>
              <a:t>vẻ</a:t>
            </a:r>
            <a:r>
              <a:rPr lang="en-US" sz="2800" dirty="0" smtClean="0"/>
              <a:t>? </a:t>
            </a:r>
            <a:endParaRPr lang="en-US" sz="2800" dirty="0"/>
          </a:p>
          <a:p>
            <a:r>
              <a:rPr lang="en-US" sz="2800" dirty="0"/>
              <a:t>+ </a:t>
            </a:r>
            <a:r>
              <a:rPr lang="en-US" sz="2800" dirty="0" err="1" smtClean="0"/>
              <a:t>Em</a:t>
            </a:r>
            <a:r>
              <a:rPr lang="en-US" sz="2800" dirty="0" smtClean="0"/>
              <a:t> </a:t>
            </a:r>
            <a:r>
              <a:rPr lang="en-US" sz="2800" dirty="0" err="1" smtClean="0"/>
              <a:t>thích</a:t>
            </a:r>
            <a:r>
              <a:rPr lang="en-US" sz="2800" dirty="0" smtClean="0"/>
              <a:t> </a:t>
            </a:r>
            <a:r>
              <a:rPr lang="en-US" sz="2800" dirty="0" err="1" smtClean="0"/>
              <a:t>sản</a:t>
            </a:r>
            <a:r>
              <a:rPr lang="en-US" sz="2800" dirty="0" smtClean="0"/>
              <a:t> </a:t>
            </a:r>
            <a:r>
              <a:rPr lang="en-US" sz="2800" dirty="0" err="1" smtClean="0"/>
              <a:t>phẩm</a:t>
            </a:r>
            <a:r>
              <a:rPr lang="en-US" sz="2800" dirty="0" smtClean="0"/>
              <a:t> </a:t>
            </a:r>
            <a:r>
              <a:rPr lang="en-US" sz="2800" dirty="0" err="1" smtClean="0"/>
              <a:t>nào</a:t>
            </a:r>
            <a:r>
              <a:rPr lang="en-US" sz="2800" dirty="0" smtClean="0"/>
              <a:t> </a:t>
            </a:r>
            <a:r>
              <a:rPr lang="en-US" sz="2800" dirty="0" err="1" smtClean="0"/>
              <a:t>nhất</a:t>
            </a:r>
            <a:r>
              <a:rPr lang="en-US" sz="2800" dirty="0" smtClean="0"/>
              <a:t>? </a:t>
            </a:r>
            <a:r>
              <a:rPr lang="en-US" sz="2800" dirty="0" err="1" smtClean="0"/>
              <a:t>Vì</a:t>
            </a:r>
            <a:r>
              <a:rPr lang="en-US" sz="2800" dirty="0" smtClean="0"/>
              <a:t> </a:t>
            </a:r>
            <a:r>
              <a:rPr lang="en-US" sz="2800" dirty="0" err="1" smtClean="0"/>
              <a:t>sao</a:t>
            </a:r>
            <a:r>
              <a:rPr lang="en-US" sz="2800" dirty="0" smtClean="0"/>
              <a:t>?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575881" y="2449731"/>
            <a:ext cx="6819089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  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6031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590" y="1"/>
            <a:ext cx="12210590" cy="6874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16348" y="2916659"/>
            <a:ext cx="4670357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 dirty="0" smtClean="0"/>
              <a:t>  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4204" y="4265169"/>
            <a:ext cx="8745166" cy="107721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918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204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10119" y="145915"/>
            <a:ext cx="11070077" cy="22860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ĐẾN ĐÂY LÀ KẾT THÚC!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QUÝ THẦY CÔ GIÁO NHIỀU SỨC KHỎE,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 TÁC THẬT TỐT VÀ </a:t>
            </a:r>
          </a:p>
          <a:p>
            <a:pPr algn="ctr"/>
            <a:r>
              <a:rPr lang="en-US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CHĂM NGOAN, HỌC GIỎI!</a:t>
            </a:r>
            <a:endParaRPr 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744" y="2713679"/>
            <a:ext cx="6556443" cy="4007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11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77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>
        <p:random/>
        <p:sndAc>
          <p:stSnd>
            <p:snd r:embed="rId2" name="whoosh.wav"/>
          </p:stSnd>
        </p:sndAc>
      </p:transition>
    </mc:Choice>
    <mc:Fallback xmlns="">
      <p:transition advTm="0">
        <p:random/>
        <p:sndAc>
          <p:stSnd>
            <p:snd r:embed="rId4" name="whoosh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4899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06B73E-E889-4101-943F-C932486AC50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Nhạc thiếu nhi khuôn mặt cườ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8339" y="203200"/>
            <a:ext cx="108458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239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02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08900" y="5956300"/>
            <a:ext cx="231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   </a:t>
            </a:r>
            <a:r>
              <a:rPr lang="en-US" sz="4000" b="1" i="1" dirty="0" smtClean="0">
                <a:solidFill>
                  <a:srgbClr val="00B050"/>
                </a:solidFill>
              </a:rPr>
              <a:t>(</a:t>
            </a:r>
            <a:r>
              <a:rPr lang="en-US" sz="4000" b="1" i="1" dirty="0" err="1" smtClean="0">
                <a:solidFill>
                  <a:srgbClr val="00B050"/>
                </a:solidFill>
              </a:rPr>
              <a:t>Tiết</a:t>
            </a:r>
            <a:r>
              <a:rPr lang="en-US" sz="4000" b="1" i="1" dirty="0" smtClean="0">
                <a:solidFill>
                  <a:srgbClr val="00B050"/>
                </a:solidFill>
              </a:rPr>
              <a:t> 1)</a:t>
            </a:r>
            <a:endParaRPr lang="en-US" sz="4000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43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9050"/>
            <a:ext cx="12223265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288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00" y="366711"/>
            <a:ext cx="10782300" cy="648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443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2198450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198451"/>
            <a:ext cx="12192000" cy="4659548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endParaRPr lang="en-US" sz="3200" dirty="0" smtClean="0"/>
          </a:p>
          <a:p>
            <a:pPr>
              <a:spcBef>
                <a:spcPts val="0"/>
              </a:spcBef>
            </a:pPr>
            <a:endParaRPr lang="en-US" sz="3200" dirty="0"/>
          </a:p>
          <a:p>
            <a:pPr>
              <a:spcBef>
                <a:spcPts val="0"/>
              </a:spcBef>
            </a:pPr>
            <a:endParaRPr lang="en-US" sz="3200" dirty="0" smtClean="0"/>
          </a:p>
          <a:p>
            <a:pPr>
              <a:spcBef>
                <a:spcPts val="0"/>
              </a:spcBef>
            </a:pPr>
            <a:endParaRPr lang="en-US" sz="3200" dirty="0"/>
          </a:p>
          <a:p>
            <a:pPr>
              <a:spcBef>
                <a:spcPts val="0"/>
              </a:spcBef>
            </a:pPr>
            <a:endParaRPr lang="en-US" sz="3200" dirty="0" smtClean="0"/>
          </a:p>
          <a:p>
            <a:pPr>
              <a:spcBef>
                <a:spcPts val="0"/>
              </a:spcBef>
            </a:pPr>
            <a:endParaRPr lang="en-US" sz="3200" dirty="0"/>
          </a:p>
          <a:p>
            <a:pPr>
              <a:spcBef>
                <a:spcPts val="0"/>
              </a:spcBef>
            </a:pPr>
            <a:endParaRPr lang="en-US" sz="3200" dirty="0" smtClean="0"/>
          </a:p>
          <a:p>
            <a:pPr>
              <a:spcBef>
                <a:spcPts val="0"/>
              </a:spcBef>
            </a:pPr>
            <a:endParaRPr lang="en-US" sz="3200" dirty="0"/>
          </a:p>
          <a:p>
            <a:pPr>
              <a:spcBef>
                <a:spcPts val="0"/>
              </a:spcBef>
            </a:pPr>
            <a:endParaRPr lang="en-US" sz="3200" dirty="0" smtClean="0"/>
          </a:p>
          <a:p>
            <a:pPr>
              <a:spcBef>
                <a:spcPts val="0"/>
              </a:spcBef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Tóc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xoăn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da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ngâm</a:t>
            </a:r>
            <a:endParaRPr lang="en-US" sz="3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Nam,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Á           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Mỹ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Âu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Angola, </a:t>
            </a:r>
            <a:r>
              <a:rPr lang="en-US" sz="3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3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Phi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0859" y="286966"/>
            <a:ext cx="1906621" cy="15710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834" y="311285"/>
            <a:ext cx="2004675" cy="15466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9448" y="286966"/>
            <a:ext cx="1955258" cy="15710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86" y="2324912"/>
            <a:ext cx="2658768" cy="33268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362" y="2324912"/>
            <a:ext cx="2921415" cy="33268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301" y="2363822"/>
            <a:ext cx="2752928" cy="328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1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583659"/>
          </a:xfrm>
          <a:solidFill>
            <a:schemeClr val="accent6">
              <a:lumMod val="60000"/>
              <a:lumOff val="40000"/>
            </a:schemeClr>
          </a:solidFill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15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5437761"/>
            <a:ext cx="12192000" cy="1420237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marL="114300" indent="0">
              <a:buNone/>
            </a:pP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396" y="856033"/>
            <a:ext cx="3754812" cy="36478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9089" y="856033"/>
            <a:ext cx="3871609" cy="364787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88396" y="4717915"/>
            <a:ext cx="3754812" cy="50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1 - TIGGA NGƯỜI BẠN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896911" y="4717915"/>
            <a:ext cx="3871609" cy="50583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2 – ĐÔI BẠN THÂN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02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8" grpId="0" animBg="1"/>
      <p:bldP spid="9" grpId="0" animBg="1"/>
    </p:bldLst>
  </p:timing>
</p:sld>
</file>

<file path=ppt/theme/theme1.xml><?xml version="1.0" encoding="utf-8"?>
<a:theme xmlns:a="http://schemas.openxmlformats.org/drawingml/2006/main" name="PPT定制1801380800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ADB146"/>
      </a:accent1>
      <a:accent2>
        <a:srgbClr val="DEB313"/>
      </a:accent2>
      <a:accent3>
        <a:srgbClr val="CB634F"/>
      </a:accent3>
      <a:accent4>
        <a:srgbClr val="ADB146"/>
      </a:accent4>
      <a:accent5>
        <a:srgbClr val="DEB313"/>
      </a:accent5>
      <a:accent6>
        <a:srgbClr val="CB634F"/>
      </a:accent6>
      <a:hlink>
        <a:srgbClr val="0563C1"/>
      </a:hlink>
      <a:folHlink>
        <a:srgbClr val="954F72"/>
      </a:folHlink>
    </a:clrScheme>
    <a:fontScheme name="自定义 4">
      <a:majorFont>
        <a:latin typeface="等线 Light"/>
        <a:ea typeface="方正有猫在_GBK"/>
        <a:cs typeface=""/>
      </a:majorFont>
      <a:minorFont>
        <a:latin typeface="等线"/>
        <a:ea typeface="汉仪全唐诗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1.potx" id="{686BFE9D-0620-4036-A638-EF6EF9C97193}" vid="{3A6DB355-AB88-4F00-A581-7F597D416C5D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Khởi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HOC10 TEMPLATE (1)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2426</TotalTime>
  <Words>259</Words>
  <Application>Microsoft Office PowerPoint</Application>
  <PresentationFormat>Widescreen</PresentationFormat>
  <Paragraphs>41</Paragraphs>
  <Slides>19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19</vt:i4>
      </vt:variant>
    </vt:vector>
  </HeadingPairs>
  <TitlesOfParts>
    <vt:vector size="43" baseType="lpstr">
      <vt:lpstr>等线</vt:lpstr>
      <vt:lpstr>微软雅黑</vt:lpstr>
      <vt:lpstr>宋体</vt:lpstr>
      <vt:lpstr>Arial</vt:lpstr>
      <vt:lpstr>Arial Rounded MT Bold</vt:lpstr>
      <vt:lpstr>Arial-Rounded</vt:lpstr>
      <vt:lpstr>Arial-SGK-TV</vt:lpstr>
      <vt:lpstr>Averta Std CY Bold</vt:lpstr>
      <vt:lpstr>Calibri</vt:lpstr>
      <vt:lpstr>Calibri Light</vt:lpstr>
      <vt:lpstr>Quicksand Medium</vt:lpstr>
      <vt:lpstr>Times New Roman</vt:lpstr>
      <vt:lpstr>VNI-Avo</vt:lpstr>
      <vt:lpstr>华康少女文字W5</vt:lpstr>
      <vt:lpstr>汉仪全唐诗简</vt:lpstr>
      <vt:lpstr>PPT定制1801380800</vt:lpstr>
      <vt:lpstr>Khởi động</vt:lpstr>
      <vt:lpstr>Hoạt động</vt:lpstr>
      <vt:lpstr>9_www.33ppt.com</vt:lpstr>
      <vt:lpstr>2_Khởi động</vt:lpstr>
      <vt:lpstr>2_Office 主题</vt:lpstr>
      <vt:lpstr>1_Hoạt động</vt:lpstr>
      <vt:lpstr>HOC10 TEMPLATE (1)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. Quan sát hình ảnh SGK trang 15 và cho biết:</vt:lpstr>
      <vt:lpstr>PowerPoint Presentation</vt:lpstr>
      <vt:lpstr>* CÁCH THỰC HIỆN: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TIẾNG VIỆT 2</dc:title>
  <dc:creator>Lan Hương</dc:creator>
  <cp:keywords>TV CTST 2</cp:keywords>
  <dc:description>Tài liệu lưu hành nội bộ. Vui lòng không chia sẻ hoặc tải lên websites, FB.</dc:description>
  <cp:lastModifiedBy>LAPTOP</cp:lastModifiedBy>
  <cp:revision>376</cp:revision>
  <cp:lastPrinted>2021-12-11T07:53:30Z</cp:lastPrinted>
  <dcterms:created xsi:type="dcterms:W3CDTF">2021-05-25T14:46:27Z</dcterms:created>
  <dcterms:modified xsi:type="dcterms:W3CDTF">2024-10-06T08:53:33Z</dcterms:modified>
</cp:coreProperties>
</file>