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4" r:id="rId2"/>
    <p:sldId id="275" r:id="rId3"/>
    <p:sldId id="303" r:id="rId4"/>
    <p:sldId id="293" r:id="rId5"/>
    <p:sldId id="294" r:id="rId6"/>
    <p:sldId id="295" r:id="rId7"/>
    <p:sldId id="304" r:id="rId8"/>
    <p:sldId id="277" r:id="rId9"/>
    <p:sldId id="306" r:id="rId10"/>
    <p:sldId id="278" r:id="rId11"/>
    <p:sldId id="279" r:id="rId12"/>
    <p:sldId id="280" r:id="rId13"/>
    <p:sldId id="282" r:id="rId14"/>
    <p:sldId id="283" r:id="rId15"/>
    <p:sldId id="284" r:id="rId16"/>
    <p:sldId id="309" r:id="rId17"/>
    <p:sldId id="312" r:id="rId18"/>
    <p:sldId id="286" r:id="rId19"/>
    <p:sldId id="287" r:id="rId20"/>
    <p:sldId id="288" r:id="rId21"/>
    <p:sldId id="290" r:id="rId22"/>
    <p:sldId id="291" r:id="rId23"/>
    <p:sldId id="292" r:id="rId24"/>
    <p:sldId id="311" r:id="rId25"/>
    <p:sldId id="307" r:id="rId26"/>
    <p:sldId id="296" r:id="rId27"/>
    <p:sldId id="297" r:id="rId28"/>
    <p:sldId id="298" r:id="rId29"/>
    <p:sldId id="299" r:id="rId30"/>
    <p:sldId id="300" r:id="rId31"/>
    <p:sldId id="301" r:id="rId32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4"/>
      <p:bold r:id="rId35"/>
    </p:embeddedFont>
    <p:embeddedFont>
      <p:font typeface="Wingdings 2" panose="05020102010507070707" pitchFamily="18" charset="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VNI-Times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7" autoAdjust="0"/>
    <p:restoredTop sz="93455" autoAdjust="0"/>
  </p:normalViewPr>
  <p:slideViewPr>
    <p:cSldViewPr>
      <p:cViewPr>
        <p:scale>
          <a:sx n="96" d="100"/>
          <a:sy n="96" d="100"/>
        </p:scale>
        <p:origin x="-684" y="1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9511C-90A4-4AF1-BFE8-55470CF2D80F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8C8BC-32A5-41CA-88DD-3CEDC5A2D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2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85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2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B340F7B3-D67C-4AD0-8FCE-8EE4A0366B58}"/>
              </a:ext>
            </a:extLst>
          </p:cNvPr>
          <p:cNvSpPr/>
          <p:nvPr userDrawn="1"/>
        </p:nvSpPr>
        <p:spPr>
          <a:xfrm>
            <a:off x="32659" y="40821"/>
            <a:ext cx="9078686" cy="505369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82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4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3F9DD-5ACD-4ABE-A83F-FCB169D1A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8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7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9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7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5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4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7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0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../Desktop/Scratch%203.lnk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1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17" Type="http://schemas.openxmlformats.org/officeDocument/2006/relationships/image" Target="../media/image22.png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slide" Target="slide26.xml"/><Relationship Id="rId10" Type="http://schemas.openxmlformats.org/officeDocument/2006/relationships/image" Target="../media/image35.gif"/><Relationship Id="rId19" Type="http://schemas.openxmlformats.org/officeDocument/2006/relationships/image" Target="../media/image18.png"/><Relationship Id="rId4" Type="http://schemas.openxmlformats.org/officeDocument/2006/relationships/image" Target="../media/image29.jpeg"/><Relationship Id="rId9" Type="http://schemas.openxmlformats.org/officeDocument/2006/relationships/image" Target="../media/image34.gif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1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17" Type="http://schemas.openxmlformats.org/officeDocument/2006/relationships/image" Target="../media/image22.png"/><Relationship Id="rId2" Type="http://schemas.openxmlformats.org/officeDocument/2006/relationships/audio" Target="../media/audio4.wav"/><Relationship Id="rId16" Type="http://schemas.openxmlformats.org/officeDocument/2006/relationships/image" Target="../media/image40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slide" Target="slide26.xml"/><Relationship Id="rId10" Type="http://schemas.openxmlformats.org/officeDocument/2006/relationships/image" Target="../media/image35.gif"/><Relationship Id="rId19" Type="http://schemas.openxmlformats.org/officeDocument/2006/relationships/image" Target="../media/image19.png"/><Relationship Id="rId4" Type="http://schemas.openxmlformats.org/officeDocument/2006/relationships/image" Target="../media/image29.jpeg"/><Relationship Id="rId9" Type="http://schemas.openxmlformats.org/officeDocument/2006/relationships/image" Target="../media/image34.gif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3.png"/><Relationship Id="rId5" Type="http://schemas.openxmlformats.org/officeDocument/2006/relationships/image" Target="../media/image6.gif"/><Relationship Id="rId10" Type="http://schemas.openxmlformats.org/officeDocument/2006/relationships/image" Target="../media/image12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3.png"/><Relationship Id="rId5" Type="http://schemas.openxmlformats.org/officeDocument/2006/relationships/image" Target="../media/image6.gif"/><Relationship Id="rId10" Type="http://schemas.openxmlformats.org/officeDocument/2006/relationships/image" Target="../media/image12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 noChangeArrowheads="1"/>
          </p:cNvSpPr>
          <p:nvPr/>
        </p:nvSpPr>
        <p:spPr>
          <a:xfrm>
            <a:off x="1008461" y="154181"/>
            <a:ext cx="7884023" cy="642177"/>
          </a:xfrm>
          <a:prstGeom prst="rect">
            <a:avLst/>
          </a:prstGeom>
        </p:spPr>
        <p:txBody>
          <a:bodyPr vert="horz" lIns="51432" tIns="25717" rIns="51432" bIns="25717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THÀNH PHỐ QUY NHƠN</a:t>
            </a:r>
            <a:br>
              <a:rPr lang="en-US" altLang="en-US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TH NHƠN HỘI</a:t>
            </a:r>
            <a:endParaRPr lang="vi-VN" altLang="en-US" sz="1500" b="1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7985" y="1276350"/>
            <a:ext cx="8022431" cy="1959301"/>
          </a:xfrm>
          <a:prstGeom prst="rect">
            <a:avLst/>
          </a:prstGeom>
        </p:spPr>
        <p:txBody>
          <a:bodyPr vert="horz" lIns="51432" tIns="25717" rIns="51432" bIns="25717" rtlCol="0">
            <a:noAutofit/>
            <a:scene3d>
              <a:camera prst="perspectiveBelow"/>
              <a:lightRig rig="threePt" dir="t"/>
            </a:scene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>
              <a:spcBef>
                <a:spcPct val="20000"/>
              </a:spcBef>
              <a:buFontTx/>
              <a:buChar char="•"/>
              <a:defRPr/>
            </a:pP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Chaøo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möøng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quyù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thaày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coâ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.</a:t>
            </a:r>
          </a:p>
          <a:p>
            <a:pPr marL="342892" indent="-342892">
              <a:spcBef>
                <a:spcPct val="2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Veà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döï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giôø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thaêm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VNI-Times" pitchFamily="2" charset="0"/>
              </a:rPr>
              <a:t>lôùp</a:t>
            </a:r>
            <a:r>
              <a:rPr lang="en-US" sz="4000" b="1" dirty="0">
                <a:solidFill>
                  <a:srgbClr val="FF0000"/>
                </a:solidFill>
                <a:latin typeface="VNI-Times" pitchFamily="2" charset="0"/>
              </a:rPr>
              <a:t> 4A </a:t>
            </a:r>
            <a:endParaRPr lang="vi-VN" sz="4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Tin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" y="891125"/>
            <a:ext cx="919124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5" name="Picture 4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t="20353" r="25177" b="18765"/>
          <a:stretch/>
        </p:blipFill>
        <p:spPr>
          <a:xfrm>
            <a:off x="107509" y="37313"/>
            <a:ext cx="900953" cy="759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7800" y="3693390"/>
            <a:ext cx="6537696" cy="96180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ctr" defTabSz="342875"/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9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875"/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</a:p>
        </p:txBody>
      </p:sp>
    </p:spTree>
    <p:extLst>
      <p:ext uri="{BB962C8B-B14F-4D97-AF65-F5344CB8AC3E}">
        <p14:creationId xmlns:p14="http://schemas.microsoft.com/office/powerpoint/2010/main" val="24516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s\Desktop\unnam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799"/>
            <a:ext cx="9144000" cy="508570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23899" y="965200"/>
            <a:ext cx="9120102" cy="4241801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r>
              <a:rPr lang="en-US" sz="8400" b="1" dirty="0">
                <a:solidFill>
                  <a:srgbClr val="0000FF"/>
                </a:solidFill>
              </a:rPr>
              <a:t> </a:t>
            </a: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146945" y="1435648"/>
            <a:ext cx="5929313" cy="33009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xong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này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em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:</a:t>
            </a:r>
          </a:p>
          <a:p>
            <a:pPr marL="428625" indent="-428625" algn="just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Sử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lệnh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lệnh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Chuyển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điều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khiển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chuyển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xoay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</a:p>
          <a:p>
            <a:pPr marL="428625" indent="-428625" algn="just" defTabSz="6858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742950"/>
            <a:ext cx="4267200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Mục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học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Os\Desktop\aedcec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981539"/>
            <a:ext cx="1519066" cy="1158145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27988"/>
            <a:ext cx="9144000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8649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s\Desktop\unnam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799"/>
            <a:ext cx="9144000" cy="508570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23899" y="965200"/>
            <a:ext cx="9120102" cy="4241801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endParaRPr lang="en-US" sz="8400" b="1" dirty="0">
              <a:solidFill>
                <a:srgbClr val="0000FF"/>
              </a:solidFill>
            </a:endParaRPr>
          </a:p>
          <a:p>
            <a:pPr algn="just"/>
            <a:r>
              <a:rPr lang="en-US" sz="8400" b="1" dirty="0">
                <a:solidFill>
                  <a:srgbClr val="0000FF"/>
                </a:solidFill>
              </a:rPr>
              <a:t> </a:t>
            </a: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286000" y="1660569"/>
            <a:ext cx="6781800" cy="1731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lệnh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888256"/>
            <a:ext cx="3962400" cy="68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Os\Desktop\aedcecf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981539"/>
            <a:ext cx="1519066" cy="1158145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27988"/>
            <a:ext cx="9144000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04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0451" y="1156270"/>
            <a:ext cx="7260065" cy="8125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27988"/>
            <a:ext cx="9144000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5994" y="641746"/>
            <a:ext cx="516271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17005"/>
              </p:ext>
            </p:extLst>
          </p:nvPr>
        </p:nvGraphicFramePr>
        <p:xfrm>
          <a:off x="1866015" y="2002881"/>
          <a:ext cx="5358809" cy="2941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Bitmap Image" r:id="rId3" imgW="5934903" imgH="3343742" progId="PBrush">
                  <p:embed/>
                </p:oleObj>
              </mc:Choice>
              <mc:Fallback>
                <p:oleObj name="Bitmap Image" r:id="rId3" imgW="5934903" imgH="334374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015" y="2002881"/>
                        <a:ext cx="5358809" cy="29412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2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0" y="25167"/>
            <a:ext cx="2971800" cy="4891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xmlns="" id="{ABDE3804-4EAE-9874-A43B-20B3A415E2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10311" y="0"/>
            <a:ext cx="1433689" cy="806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35058"/>
            <a:ext cx="7260065" cy="8125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934434"/>
              </p:ext>
            </p:extLst>
          </p:nvPr>
        </p:nvGraphicFramePr>
        <p:xfrm>
          <a:off x="1676400" y="1504950"/>
          <a:ext cx="5737722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Bitmap Image" r:id="rId6" imgW="5934903" imgH="3343742" progId="PBrush">
                  <p:embed/>
                </p:oleObj>
              </mc:Choice>
              <mc:Fallback>
                <p:oleObj name="Bitmap Image" r:id="rId6" imgW="5934903" imgH="3343742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504950"/>
                        <a:ext cx="5737722" cy="363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2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6055" y="573652"/>
            <a:ext cx="516271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818901"/>
              </p:ext>
            </p:extLst>
          </p:nvPr>
        </p:nvGraphicFramePr>
        <p:xfrm>
          <a:off x="625993" y="1148316"/>
          <a:ext cx="3899819" cy="364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Bitmap Image" r:id="rId3" imgW="5934903" imgH="3343742" progId="PBrush">
                  <p:embed/>
                </p:oleObj>
              </mc:Choice>
              <mc:Fallback>
                <p:oleObj name="Bitmap Image" r:id="rId3" imgW="5934903" imgH="334374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93" y="1148316"/>
                        <a:ext cx="3899819" cy="3646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684237" y="1242865"/>
            <a:ext cx="4288675" cy="44089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1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1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1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143" y="1692947"/>
            <a:ext cx="1331447" cy="433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325" y="2126195"/>
            <a:ext cx="1536425" cy="502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9072" y="2662500"/>
            <a:ext cx="2018657" cy="3620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10577" y="3024591"/>
            <a:ext cx="3326873" cy="41107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endParaRPr lang="en-US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063" y="3684161"/>
            <a:ext cx="1059337" cy="3384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9062" y="4226732"/>
            <a:ext cx="1059337" cy="4276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27988"/>
            <a:ext cx="9144000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25994" y="512490"/>
            <a:ext cx="516271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492315"/>
              </p:ext>
            </p:extLst>
          </p:nvPr>
        </p:nvGraphicFramePr>
        <p:xfrm>
          <a:off x="625993" y="1034958"/>
          <a:ext cx="3899819" cy="3646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Bitmap Image" r:id="rId3" imgW="5934903" imgH="3343742" progId="PBrush">
                  <p:embed/>
                </p:oleObj>
              </mc:Choice>
              <mc:Fallback>
                <p:oleObj name="Bitmap Image" r:id="rId3" imgW="5934903" imgH="334374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93" y="1034958"/>
                        <a:ext cx="3899819" cy="3646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663916" y="953055"/>
            <a:ext cx="3569946" cy="15558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555435" y="3028950"/>
            <a:ext cx="3237615" cy="16850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Down Arrow 4"/>
          <p:cNvSpPr/>
          <p:nvPr/>
        </p:nvSpPr>
        <p:spPr>
          <a:xfrm>
            <a:off x="5918026" y="2543051"/>
            <a:ext cx="755895" cy="410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27988"/>
            <a:ext cx="9144000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42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782" y="2266950"/>
            <a:ext cx="69134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sử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lệnh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lệnh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lập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xoay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kiểu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6029" y="514350"/>
            <a:ext cx="5486400" cy="82296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17164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88437504771106776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7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0451" y="1018909"/>
            <a:ext cx="7260065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khấu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95" y="438150"/>
            <a:ext cx="710718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572215"/>
              </p:ext>
            </p:extLst>
          </p:nvPr>
        </p:nvGraphicFramePr>
        <p:xfrm>
          <a:off x="951121" y="1736775"/>
          <a:ext cx="3494484" cy="293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Bitmap Image" r:id="rId3" imgW="2010056" imgH="2048161" progId="PBrush">
                  <p:embed/>
                </p:oleObj>
              </mc:Choice>
              <mc:Fallback>
                <p:oleObj name="Bitmap Image" r:id="rId3" imgW="2010056" imgH="204816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121" y="1736775"/>
                        <a:ext cx="3494484" cy="29378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839127" y="2697931"/>
            <a:ext cx="3398177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</a:t>
            </a:r>
            <a:r>
              <a:rPr lang="en-US" sz="21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sz="21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187611" y="1887020"/>
            <a:ext cx="416104" cy="531688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27988"/>
            <a:ext cx="9144000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907815"/>
            <a:ext cx="7260065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" y="0"/>
            <a:ext cx="9143999" cy="5083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0451" y="461957"/>
            <a:ext cx="710718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697699"/>
              </p:ext>
            </p:extLst>
          </p:nvPr>
        </p:nvGraphicFramePr>
        <p:xfrm>
          <a:off x="2063935" y="1504950"/>
          <a:ext cx="5016129" cy="319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Bitmap Image" r:id="rId3" imgW="3572374" imgH="1590897" progId="PBrush">
                  <p:embed/>
                </p:oleObj>
              </mc:Choice>
              <mc:Fallback>
                <p:oleObj name="Bitmap Image" r:id="rId3" imgW="3572374" imgH="159089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935" y="1504950"/>
                        <a:ext cx="5016129" cy="3195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73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7144" y="26464"/>
            <a:ext cx="5342861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“Dreamer”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pPr algn="ctr"/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yt1s.com - Ice Breaking Dreamer Jungkook_36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4378"/>
            <a:ext cx="9144000" cy="430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3581" y="1120980"/>
            <a:ext cx="7260065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" y="0"/>
            <a:ext cx="9143999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6458" y="533210"/>
            <a:ext cx="710718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002438"/>
              </p:ext>
            </p:extLst>
          </p:nvPr>
        </p:nvGraphicFramePr>
        <p:xfrm>
          <a:off x="2604499" y="1934110"/>
          <a:ext cx="3891338" cy="282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Bitmap Image" r:id="rId3" imgW="2715004" imgH="1600000" progId="PBrush">
                  <p:embed/>
                </p:oleObj>
              </mc:Choice>
              <mc:Fallback>
                <p:oleObj name="Bitmap Image" r:id="rId3" imgW="2715004" imgH="1600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499" y="1934110"/>
                        <a:ext cx="3891338" cy="282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304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3485" y="1047638"/>
            <a:ext cx="7597028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0" y="61984"/>
            <a:ext cx="9143999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609057"/>
            <a:ext cx="710718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534523"/>
              </p:ext>
            </p:extLst>
          </p:nvPr>
        </p:nvGraphicFramePr>
        <p:xfrm>
          <a:off x="2667000" y="1657350"/>
          <a:ext cx="4190999" cy="3036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Bitmap Image" r:id="rId3" imgW="2448267" imgH="1409897" progId="PBrush">
                  <p:embed/>
                </p:oleObj>
              </mc:Choice>
              <mc:Fallback>
                <p:oleObj name="Bitmap Image" r:id="rId3" imgW="2448267" imgH="140989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57350"/>
                        <a:ext cx="4190999" cy="3036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181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14" y="2343150"/>
            <a:ext cx="9143999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" y="-12349"/>
            <a:ext cx="9143999" cy="5083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8406" y="833230"/>
            <a:ext cx="710718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314" y="4402393"/>
            <a:ext cx="3021274" cy="741107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ồng hồ đếm ngược 5 phút có âm tha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7881" y="4088183"/>
            <a:ext cx="1876119" cy="10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956780"/>
            <a:ext cx="9143999" cy="41107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1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55E74A-061E-4C06-AC1A-8891BD238117}"/>
              </a:ext>
            </a:extLst>
          </p:cNvPr>
          <p:cNvSpPr/>
          <p:nvPr/>
        </p:nvSpPr>
        <p:spPr>
          <a:xfrm>
            <a:off x="1" y="7530"/>
            <a:ext cx="9143999" cy="5470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1995" y="540741"/>
            <a:ext cx="710718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5130" y="1657350"/>
            <a:ext cx="7719190" cy="270946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phông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>
            <a:hlinkClick r:id="rId2" action="ppaction://hlinkfile"/>
          </p:cNvPr>
          <p:cNvSpPr/>
          <p:nvPr/>
        </p:nvSpPr>
        <p:spPr>
          <a:xfrm>
            <a:off x="6781800" y="4533900"/>
            <a:ext cx="6858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82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782" y="2266950"/>
            <a:ext cx="6913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tạo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chương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trình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xoay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6029" y="514350"/>
            <a:ext cx="5486400" cy="82296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17230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iểu Tượng Vector Khởi động Trong Phong Cách Phẳng ...">
            <a:extLst>
              <a:ext uri="{FF2B5EF4-FFF2-40B4-BE49-F238E27FC236}">
                <a16:creationId xmlns:a16="http://schemas.microsoft.com/office/drawing/2014/main" xmlns="" id="{4A635545-D003-4039-BFAB-F1F81703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469" y1="51406" x2="30312" y2="62031"/>
                        <a14:foregroundMark x1="30312" y1="62031" x2="36406" y2="67656"/>
                        <a14:foregroundMark x1="36406" y1="67656" x2="45000" y2="64063"/>
                        <a14:foregroundMark x1="45000" y1="64063" x2="37969" y2="52969"/>
                        <a14:foregroundMark x1="36563" y1="56406" x2="36563" y2="64063"/>
                        <a14:foregroundMark x1="42344" y1="50625" x2="37969" y2="55313"/>
                        <a14:foregroundMark x1="30781" y1="51406" x2="28750" y2="57969"/>
                        <a14:foregroundMark x1="30000" y1="52656" x2="29531" y2="56719"/>
                        <a14:foregroundMark x1="69531" y1="26719" x2="63750" y2="39531"/>
                        <a14:foregroundMark x1="63750" y1="39531" x2="63750" y2="39531"/>
                        <a14:foregroundMark x1="77344" y1="12969" x2="71250" y2="16875"/>
                        <a14:foregroundMark x1="83906" y1="12500" x2="74844" y2="12344"/>
                        <a14:foregroundMark x1="74844" y1="12344" x2="69531" y2="24063"/>
                        <a14:foregroundMark x1="69531" y1="24063" x2="79063" y2="28281"/>
                        <a14:foregroundMark x1="79063" y1="28281" x2="86250" y2="18750"/>
                        <a14:foregroundMark x1="86250" y1="18750" x2="84219" y2="14063"/>
                        <a14:foregroundMark x1="80000" y1="12188" x2="70938" y2="15000"/>
                        <a14:foregroundMark x1="70938" y1="15000" x2="69531" y2="16094"/>
                        <a14:foregroundMark x1="84219" y1="12969" x2="77031" y2="24063"/>
                        <a14:foregroundMark x1="80000" y1="11406" x2="71875" y2="13125"/>
                        <a14:foregroundMark x1="71875" y1="13125" x2="70469" y2="14531"/>
                        <a14:foregroundMark x1="81250" y1="11406" x2="73438" y2="11563"/>
                        <a14:foregroundMark x1="73438" y1="11563" x2="68438" y2="13750"/>
                        <a14:foregroundMark x1="17656" y1="69063" x2="17500" y2="79375"/>
                        <a14:foregroundMark x1="17500" y1="79375" x2="25781" y2="84531"/>
                        <a14:foregroundMark x1="25781" y1="84531" x2="26250" y2="84531"/>
                        <a14:foregroundMark x1="26875" y1="74219" x2="26250" y2="72188"/>
                        <a14:foregroundMark x1="24219" y1="70313" x2="31250" y2="77188"/>
                        <a14:foregroundMark x1="31250" y1="77188" x2="26250" y2="83438"/>
                        <a14:foregroundMark x1="26250" y1="83438" x2="16094" y2="78281"/>
                        <a14:foregroundMark x1="16094" y1="78281" x2="16250" y2="68594"/>
                        <a14:foregroundMark x1="16250" y1="68594" x2="16250" y2="68438"/>
                        <a14:foregroundMark x1="25313" y1="72969" x2="23438" y2="71094"/>
                        <a14:foregroundMark x1="24688" y1="72656" x2="19844" y2="85469"/>
                        <a14:foregroundMark x1="19844" y1="85469" x2="22656" y2="82500"/>
                        <a14:foregroundMark x1="25469" y1="74063" x2="25781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872" y="1949054"/>
            <a:ext cx="4645743" cy="46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457200" y="1479561"/>
            <a:ext cx="8051006" cy="96083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77228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508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83216 -0.7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2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5" name="Picture 165" descr="bg_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1"/>
            <a:ext cx="9144000" cy="532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8" name="Picture 98" descr="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2147887"/>
            <a:ext cx="45243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1" name="Picture 111" descr="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205039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3" name="Group 103"/>
          <p:cNvGrpSpPr>
            <a:grpSpLocks/>
          </p:cNvGrpSpPr>
          <p:nvPr/>
        </p:nvGrpSpPr>
        <p:grpSpPr bwMode="auto">
          <a:xfrm>
            <a:off x="6331144" y="4242200"/>
            <a:ext cx="1295400" cy="656482"/>
            <a:chOff x="3584" y="3312"/>
            <a:chExt cx="908" cy="877"/>
          </a:xfrm>
        </p:grpSpPr>
        <p:pic>
          <p:nvPicPr>
            <p:cNvPr id="3098" name="Picture 104" descr="Lamla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9" name="Text Box 105"/>
            <p:cNvSpPr txBox="1">
              <a:spLocks noChangeArrowheads="1"/>
            </p:cNvSpPr>
            <p:nvPr/>
          </p:nvSpPr>
          <p:spPr bwMode="auto">
            <a:xfrm>
              <a:off x="3584" y="3757"/>
              <a:ext cx="908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0000FF"/>
                  </a:solidFill>
                </a:rPr>
                <a:t>Làm lại</a:t>
              </a:r>
            </a:p>
          </p:txBody>
        </p:sp>
      </p:grpSp>
      <p:grpSp>
        <p:nvGrpSpPr>
          <p:cNvPr id="30826" name="Group 106"/>
          <p:cNvGrpSpPr>
            <a:grpSpLocks/>
          </p:cNvGrpSpPr>
          <p:nvPr/>
        </p:nvGrpSpPr>
        <p:grpSpPr bwMode="auto">
          <a:xfrm>
            <a:off x="7851775" y="4012407"/>
            <a:ext cx="1295400" cy="903234"/>
            <a:chOff x="4875" y="3187"/>
            <a:chExt cx="885" cy="807"/>
          </a:xfrm>
        </p:grpSpPr>
        <p:pic>
          <p:nvPicPr>
            <p:cNvPr id="3096" name="Picture 107" descr="Ketqu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7" name="Text Box 108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0000FF"/>
                  </a:solidFill>
                </a:rPr>
                <a:t>Đáp án</a:t>
              </a:r>
            </a:p>
          </p:txBody>
        </p:sp>
      </p:grpSp>
      <p:pic>
        <p:nvPicPr>
          <p:cNvPr id="30829" name="Picture 109" descr="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1685925"/>
            <a:ext cx="45243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0" name="Picture 110" descr="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4" y="1725217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2" name="Picture 112" descr="V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2636043"/>
            <a:ext cx="45243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3" name="Picture 113" descr="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4" y="2703911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4" name="Picture 114" descr="V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3096817"/>
            <a:ext cx="452437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5" name="Picture 115" descr="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9" y="3157539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654051" y="3965972"/>
            <a:ext cx="5832475" cy="798909"/>
            <a:chOff x="204" y="3475"/>
            <a:chExt cx="3674" cy="671"/>
          </a:xfrm>
        </p:grpSpPr>
        <p:pic>
          <p:nvPicPr>
            <p:cNvPr id="3094" name="Picture 120" descr="Hoabuon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5" name="Text Box 121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66"/>
                  </a:solidFill>
                </a:rPr>
                <a:t>Tiếc quá …! Bạn chọn sai rồi !</a:t>
              </a:r>
            </a:p>
          </p:txBody>
        </p:sp>
      </p:grpSp>
      <p:grpSp>
        <p:nvGrpSpPr>
          <p:cNvPr id="30842" name="Group 122" descr="D"/>
          <p:cNvGrpSpPr>
            <a:grpSpLocks/>
          </p:cNvGrpSpPr>
          <p:nvPr/>
        </p:nvGrpSpPr>
        <p:grpSpPr bwMode="auto">
          <a:xfrm>
            <a:off x="468314" y="3936206"/>
            <a:ext cx="5832475" cy="882254"/>
            <a:chOff x="240" y="3531"/>
            <a:chExt cx="3674" cy="741"/>
          </a:xfrm>
        </p:grpSpPr>
        <p:pic>
          <p:nvPicPr>
            <p:cNvPr id="3092" name="Picture 117" descr="Hoacuoi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531"/>
              <a:ext cx="817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3" name="Text Box 118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66"/>
                  </a:solidFill>
                </a:rPr>
                <a:t>Hoan hô . Bạn chọn</a:t>
              </a:r>
              <a:r>
                <a:rPr lang="en-US" altLang="en-US" b="1"/>
                <a:t> </a:t>
              </a:r>
              <a:r>
                <a:rPr lang="en-US" altLang="en-US" b="1">
                  <a:solidFill>
                    <a:srgbClr val="FF0066"/>
                  </a:solidFill>
                </a:rPr>
                <a:t>đúng rồi !</a:t>
              </a:r>
            </a:p>
          </p:txBody>
        </p:sp>
      </p:grpSp>
      <p:sp>
        <p:nvSpPr>
          <p:cNvPr id="3087" name="Rectangle 163"/>
          <p:cNvSpPr>
            <a:spLocks noChangeArrowheads="1"/>
          </p:cNvSpPr>
          <p:nvPr/>
        </p:nvSpPr>
        <p:spPr bwMode="auto">
          <a:xfrm>
            <a:off x="1728571" y="1754387"/>
            <a:ext cx="6419850" cy="189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 dirty="0"/>
              <a:t>.</a:t>
            </a:r>
          </a:p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 dirty="0"/>
              <a:t>.  </a:t>
            </a:r>
          </a:p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 dirty="0"/>
              <a:t>. </a:t>
            </a:r>
          </a:p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 dirty="0"/>
              <a:t>.</a:t>
            </a:r>
          </a:p>
        </p:txBody>
      </p:sp>
      <p:pic>
        <p:nvPicPr>
          <p:cNvPr id="30886" name="Picture 166" descr="tn_t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954067"/>
            <a:ext cx="865188" cy="83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3" descr="Bellcoll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0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Text Box 174"/>
          <p:cNvSpPr txBox="1">
            <a:spLocks noChangeArrowheads="1"/>
          </p:cNvSpPr>
          <p:nvPr/>
        </p:nvSpPr>
        <p:spPr bwMode="auto">
          <a:xfrm>
            <a:off x="1029587" y="873072"/>
            <a:ext cx="7817819" cy="7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Scratch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khấu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91" name="Picture 56" descr="Picture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93738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043303" y="240409"/>
            <a:ext cx="3264915" cy="52615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4429" y="260600"/>
            <a:ext cx="521494" cy="48577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87" y="3840963"/>
            <a:ext cx="1800225" cy="110115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7400" y="1704287"/>
            <a:ext cx="1059337" cy="4276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3965" y="2205039"/>
            <a:ext cx="1059337" cy="3384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57400" y="2636043"/>
            <a:ext cx="1331447" cy="4332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70652" y="3015431"/>
            <a:ext cx="1536425" cy="5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99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8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08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8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0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0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3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8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bg_t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30"/>
            <a:ext cx="9144000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3" descr="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2147887"/>
            <a:ext cx="45243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8" name="Picture 4" descr="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205039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30" name="Group 6"/>
          <p:cNvGrpSpPr>
            <a:grpSpLocks/>
          </p:cNvGrpSpPr>
          <p:nvPr/>
        </p:nvGrpSpPr>
        <p:grpSpPr bwMode="auto">
          <a:xfrm>
            <a:off x="6386316" y="4242200"/>
            <a:ext cx="1295400" cy="656482"/>
            <a:chOff x="3832" y="3312"/>
            <a:chExt cx="908" cy="877"/>
          </a:xfrm>
        </p:grpSpPr>
        <p:pic>
          <p:nvPicPr>
            <p:cNvPr id="4122" name="Picture 7" descr="Lamlai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3312"/>
              <a:ext cx="453" cy="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3" name="Text Box 8"/>
            <p:cNvSpPr txBox="1">
              <a:spLocks noChangeArrowheads="1"/>
            </p:cNvSpPr>
            <p:nvPr/>
          </p:nvSpPr>
          <p:spPr bwMode="auto">
            <a:xfrm>
              <a:off x="3832" y="3757"/>
              <a:ext cx="908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0000FF"/>
                  </a:solidFill>
                </a:rPr>
                <a:t>Làm lại</a:t>
              </a:r>
            </a:p>
          </p:txBody>
        </p:sp>
      </p:grpSp>
      <p:grpSp>
        <p:nvGrpSpPr>
          <p:cNvPr id="205833" name="Group 9"/>
          <p:cNvGrpSpPr>
            <a:grpSpLocks/>
          </p:cNvGrpSpPr>
          <p:nvPr/>
        </p:nvGrpSpPr>
        <p:grpSpPr bwMode="auto">
          <a:xfrm>
            <a:off x="7851775" y="4012407"/>
            <a:ext cx="1295400" cy="903234"/>
            <a:chOff x="4875" y="3187"/>
            <a:chExt cx="885" cy="807"/>
          </a:xfrm>
        </p:grpSpPr>
        <p:pic>
          <p:nvPicPr>
            <p:cNvPr id="4120" name="Picture 10" descr="Ketqu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" y="3187"/>
              <a:ext cx="39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1" name="Text Box 11"/>
            <p:cNvSpPr txBox="1">
              <a:spLocks noChangeArrowheads="1"/>
            </p:cNvSpPr>
            <p:nvPr/>
          </p:nvSpPr>
          <p:spPr bwMode="auto">
            <a:xfrm>
              <a:off x="4875" y="3705"/>
              <a:ext cx="885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0000FF"/>
                  </a:solidFill>
                </a:rPr>
                <a:t>Đáp án</a:t>
              </a:r>
            </a:p>
          </p:txBody>
        </p:sp>
      </p:grpSp>
      <p:pic>
        <p:nvPicPr>
          <p:cNvPr id="205836" name="Picture 12" descr="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1685925"/>
            <a:ext cx="45243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4" y="1725217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V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2636043"/>
            <a:ext cx="452437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9" name="Picture 15" descr="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4" y="2703911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40" name="Picture 16" descr="V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4" y="3096817"/>
            <a:ext cx="452437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41" name="Picture 17" descr="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9" y="3157539"/>
            <a:ext cx="227012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654051" y="3965972"/>
            <a:ext cx="5832475" cy="798909"/>
            <a:chOff x="204" y="3475"/>
            <a:chExt cx="3674" cy="671"/>
          </a:xfrm>
        </p:grpSpPr>
        <p:pic>
          <p:nvPicPr>
            <p:cNvPr id="4118" name="Picture 19" descr="Hoabuon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475"/>
              <a:ext cx="606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9" name="Text Box 20"/>
            <p:cNvSpPr txBox="1">
              <a:spLocks noChangeArrowheads="1"/>
            </p:cNvSpPr>
            <p:nvPr/>
          </p:nvSpPr>
          <p:spPr bwMode="auto">
            <a:xfrm>
              <a:off x="793" y="3702"/>
              <a:ext cx="308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66"/>
                  </a:solidFill>
                </a:rPr>
                <a:t>Tiếc quá …! Bạn chọn sai rồi !</a:t>
              </a:r>
            </a:p>
          </p:txBody>
        </p:sp>
      </p:grpSp>
      <p:grpSp>
        <p:nvGrpSpPr>
          <p:cNvPr id="205845" name="Group 21" descr="D"/>
          <p:cNvGrpSpPr>
            <a:grpSpLocks/>
          </p:cNvGrpSpPr>
          <p:nvPr/>
        </p:nvGrpSpPr>
        <p:grpSpPr bwMode="auto">
          <a:xfrm>
            <a:off x="468314" y="3936206"/>
            <a:ext cx="5832475" cy="882254"/>
            <a:chOff x="240" y="3531"/>
            <a:chExt cx="3674" cy="741"/>
          </a:xfrm>
        </p:grpSpPr>
        <p:pic>
          <p:nvPicPr>
            <p:cNvPr id="4116" name="Picture 22" descr="Hoacuoi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531"/>
              <a:ext cx="817" cy="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7" name="Text Box 23"/>
            <p:cNvSpPr txBox="1">
              <a:spLocks noChangeArrowheads="1"/>
            </p:cNvSpPr>
            <p:nvPr/>
          </p:nvSpPr>
          <p:spPr bwMode="auto">
            <a:xfrm>
              <a:off x="966" y="3787"/>
              <a:ext cx="294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solidFill>
                    <a:srgbClr val="FF0066"/>
                  </a:solidFill>
                </a:rPr>
                <a:t>Hoan hô . Bạn chọn</a:t>
              </a:r>
              <a:r>
                <a:rPr lang="en-US" altLang="en-US" b="1"/>
                <a:t> </a:t>
              </a:r>
              <a:r>
                <a:rPr lang="en-US" altLang="en-US" b="1">
                  <a:solidFill>
                    <a:srgbClr val="FF0066"/>
                  </a:solidFill>
                </a:rPr>
                <a:t>đúng rồi !</a:t>
              </a:r>
            </a:p>
          </p:txBody>
        </p:sp>
      </p:grpSp>
      <p:sp>
        <p:nvSpPr>
          <p:cNvPr id="4111" name="Rectangle 25"/>
          <p:cNvSpPr>
            <a:spLocks noChangeArrowheads="1"/>
          </p:cNvSpPr>
          <p:nvPr/>
        </p:nvSpPr>
        <p:spPr bwMode="auto">
          <a:xfrm>
            <a:off x="1685925" y="1650208"/>
            <a:ext cx="6419850" cy="189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/>
              <a:t> </a:t>
            </a:r>
          </a:p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/>
              <a:t>    </a:t>
            </a:r>
          </a:p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/>
              <a:t> </a:t>
            </a:r>
          </a:p>
          <a:p>
            <a:pPr marL="400050" indent="-400050">
              <a:spcBef>
                <a:spcPct val="20000"/>
              </a:spcBef>
              <a:buClr>
                <a:srgbClr val="FF0000"/>
              </a:buClr>
              <a:buFontTx/>
              <a:buAutoNum type="alphaUcPeriod"/>
            </a:pPr>
            <a:r>
              <a:rPr lang="en-US" sz="2400"/>
              <a:t> </a:t>
            </a:r>
          </a:p>
        </p:txBody>
      </p:sp>
      <p:pic>
        <p:nvPicPr>
          <p:cNvPr id="205850" name="Picture 26" descr="tn_t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954067"/>
            <a:ext cx="865188" cy="83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9" descr="Bellcoll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0"/>
            <a:ext cx="962025" cy="7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30"/>
          <p:cNvSpPr txBox="1">
            <a:spLocks noChangeArrowheads="1"/>
          </p:cNvSpPr>
          <p:nvPr/>
        </p:nvSpPr>
        <p:spPr bwMode="auto">
          <a:xfrm>
            <a:off x="1154113" y="784275"/>
            <a:ext cx="7685087" cy="7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Scratch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khấu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115" name="Picture 56" descr="Picture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693738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043303" y="240409"/>
            <a:ext cx="3264915" cy="52615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4429" y="260600"/>
            <a:ext cx="521494" cy="48577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487" y="3840963"/>
            <a:ext cx="1800225" cy="1101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57400" y="1704287"/>
            <a:ext cx="1059337" cy="4276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6738" y="2571340"/>
            <a:ext cx="1059337" cy="3384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57400" y="2074933"/>
            <a:ext cx="1536425" cy="5021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24270" y="2989928"/>
            <a:ext cx="1331447" cy="43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320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8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58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58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58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4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05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58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 nodeType="clickPar">
                      <p:stCondLst>
                        <p:cond delay="0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058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05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 nodeType="clickPar">
                      <p:stCondLst>
                        <p:cond delay="0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2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058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 nodeType="clickPar">
                      <p:stCondLst>
                        <p:cond delay="0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3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058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 nodeType="clickPar">
                      <p:stCondLst>
                        <p:cond delay="0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4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28063" y="15965"/>
            <a:ext cx="3264915" cy="52615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0" y="742950"/>
            <a:ext cx="9144000" cy="96083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77228">
              <a:spcBef>
                <a:spcPct val="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THI ĐUA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76400" y="2419350"/>
            <a:ext cx="594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782" y="2266950"/>
            <a:ext cx="69134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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lệnh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chứa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lệnh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động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xoay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theo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6029" y="514350"/>
            <a:ext cx="5486400" cy="82296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11705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iểu Tượng Vector Khởi động Trong Phong Cách Phẳng ...">
            <a:extLst>
              <a:ext uri="{FF2B5EF4-FFF2-40B4-BE49-F238E27FC236}">
                <a16:creationId xmlns:a16="http://schemas.microsoft.com/office/drawing/2014/main" xmlns="" id="{4A635545-D003-4039-BFAB-F1F81703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469" y1="51406" x2="30312" y2="62031"/>
                        <a14:foregroundMark x1="30312" y1="62031" x2="36406" y2="67656"/>
                        <a14:foregroundMark x1="36406" y1="67656" x2="45000" y2="64063"/>
                        <a14:foregroundMark x1="45000" y1="64063" x2="37969" y2="52969"/>
                        <a14:foregroundMark x1="36563" y1="56406" x2="36563" y2="64063"/>
                        <a14:foregroundMark x1="42344" y1="50625" x2="37969" y2="55313"/>
                        <a14:foregroundMark x1="30781" y1="51406" x2="28750" y2="57969"/>
                        <a14:foregroundMark x1="30000" y1="52656" x2="29531" y2="56719"/>
                        <a14:foregroundMark x1="69531" y1="26719" x2="63750" y2="39531"/>
                        <a14:foregroundMark x1="63750" y1="39531" x2="63750" y2="39531"/>
                        <a14:foregroundMark x1="77344" y1="12969" x2="71250" y2="16875"/>
                        <a14:foregroundMark x1="83906" y1="12500" x2="74844" y2="12344"/>
                        <a14:foregroundMark x1="74844" y1="12344" x2="69531" y2="24063"/>
                        <a14:foregroundMark x1="69531" y1="24063" x2="79063" y2="28281"/>
                        <a14:foregroundMark x1="79063" y1="28281" x2="86250" y2="18750"/>
                        <a14:foregroundMark x1="86250" y1="18750" x2="84219" y2="14063"/>
                        <a14:foregroundMark x1="80000" y1="12188" x2="70938" y2="15000"/>
                        <a14:foregroundMark x1="70938" y1="15000" x2="69531" y2="16094"/>
                        <a14:foregroundMark x1="84219" y1="12969" x2="77031" y2="24063"/>
                        <a14:foregroundMark x1="80000" y1="11406" x2="71875" y2="13125"/>
                        <a14:foregroundMark x1="71875" y1="13125" x2="70469" y2="14531"/>
                        <a14:foregroundMark x1="81250" y1="11406" x2="73438" y2="11563"/>
                        <a14:foregroundMark x1="73438" y1="11563" x2="68438" y2="13750"/>
                        <a14:foregroundMark x1="17656" y1="69063" x2="17500" y2="79375"/>
                        <a14:foregroundMark x1="17500" y1="79375" x2="25781" y2="84531"/>
                        <a14:foregroundMark x1="25781" y1="84531" x2="26250" y2="84531"/>
                        <a14:foregroundMark x1="26875" y1="74219" x2="26250" y2="72188"/>
                        <a14:foregroundMark x1="24219" y1="70313" x2="31250" y2="77188"/>
                        <a14:foregroundMark x1="31250" y1="77188" x2="26250" y2="83438"/>
                        <a14:foregroundMark x1="26250" y1="83438" x2="16094" y2="78281"/>
                        <a14:foregroundMark x1="16094" y1="78281" x2="16250" y2="68594"/>
                        <a14:foregroundMark x1="16250" y1="68594" x2="16250" y2="68438"/>
                        <a14:foregroundMark x1="25313" y1="72969" x2="23438" y2="71094"/>
                        <a14:foregroundMark x1="24688" y1="72656" x2="19844" y2="85469"/>
                        <a14:foregroundMark x1="19844" y1="85469" x2="22656" y2="82500"/>
                        <a14:foregroundMark x1="25469" y1="74063" x2="25781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872" y="1949054"/>
            <a:ext cx="4645743" cy="46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457200" y="1479561"/>
            <a:ext cx="8051006" cy="96083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77228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2932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83216 -0.7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2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85750"/>
            <a:ext cx="5486400" cy="82296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1694587"/>
            <a:ext cx="655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algn="just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0990" indent="-380990" algn="just" defTabSz="121917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358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2"/>
          <p:cNvSpPr>
            <a:spLocks noChangeArrowheads="1" noChangeShapeType="1" noTextEdit="1"/>
          </p:cNvSpPr>
          <p:nvPr/>
        </p:nvSpPr>
        <p:spPr bwMode="auto">
          <a:xfrm>
            <a:off x="1924050" y="133350"/>
            <a:ext cx="5314950" cy="15240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7030A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SỨC KHỎE QUÝ THẦY CÔ  </a:t>
            </a:r>
          </a:p>
        </p:txBody>
      </p:sp>
      <p:pic>
        <p:nvPicPr>
          <p:cNvPr id="3" name="Picture 154" descr="phao hoa 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98871">
            <a:off x="1371600" y="72390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5" descr="phao hoa 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00800" y="419100"/>
            <a:ext cx="1676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3415" y="2186940"/>
            <a:ext cx="8475397" cy="769441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giỏi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1444" y="185572"/>
            <a:ext cx="643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CÂU CÁ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xmlns="" id="{D1155387-879E-40B6-9945-AA291C540A15}"/>
              </a:ext>
            </a:extLst>
          </p:cNvPr>
          <p:cNvSpPr/>
          <p:nvPr/>
        </p:nvSpPr>
        <p:spPr>
          <a:xfrm>
            <a:off x="2895600" y="3135629"/>
            <a:ext cx="3810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Bắt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đầu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xmlns="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>
            <a:off x="-906977" y="3349318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b="1" noProof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Scatch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5455920" y="314322"/>
            <a:ext cx="1554480" cy="77628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1083733" y="215721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phông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nền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7239000" y="2556646"/>
            <a:ext cx="2667000" cy="1133219"/>
            <a:chOff x="-2616895" y="2265304"/>
            <a:chExt cx="26670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616895" y="2265304"/>
              <a:ext cx="26670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Vùng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viện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lệnh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 flipH="1">
            <a:off x="7511770" y="3890827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khấu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4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9C23D9B-84DE-4B7A-911F-1878CD20446D}"/>
              </a:ext>
            </a:extLst>
          </p:cNvPr>
          <p:cNvGrpSpPr/>
          <p:nvPr/>
        </p:nvGrpSpPr>
        <p:grpSpPr>
          <a:xfrm flipH="1">
            <a:off x="7386788" y="4014324"/>
            <a:ext cx="2643417" cy="986273"/>
            <a:chOff x="-2653255" y="2548891"/>
            <a:chExt cx="2299747" cy="84963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C80D90BE-243B-4CC2-9897-DC2567470CDA}"/>
                </a:ext>
              </a:extLst>
            </p:cNvPr>
            <p:cNvSpPr/>
            <p:nvPr/>
          </p:nvSpPr>
          <p:spPr>
            <a:xfrm>
              <a:off x="-2653255" y="2548891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x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i="1" dirty="0" err="1"/>
              <a:t>Trong</a:t>
            </a:r>
            <a:r>
              <a:rPr lang="en-US" sz="2400" i="1" dirty="0"/>
              <a:t> </a:t>
            </a:r>
            <a:r>
              <a:rPr lang="en-US" sz="2400" i="1" dirty="0" err="1"/>
              <a:t>môi</a:t>
            </a:r>
            <a:r>
              <a:rPr lang="en-US" sz="2400" i="1" dirty="0"/>
              <a:t> </a:t>
            </a:r>
            <a:r>
              <a:rPr lang="en-US" sz="2400" i="1" dirty="0" err="1"/>
              <a:t>trường</a:t>
            </a:r>
            <a:r>
              <a:rPr lang="en-US" sz="2400" i="1" dirty="0"/>
              <a:t> </a:t>
            </a:r>
            <a:r>
              <a:rPr lang="en-US" sz="2400" i="1" dirty="0" err="1"/>
              <a:t>lập</a:t>
            </a:r>
            <a:r>
              <a:rPr lang="en-US" sz="2400" i="1" dirty="0"/>
              <a:t> </a:t>
            </a:r>
            <a:r>
              <a:rPr lang="en-US" sz="2400" i="1" dirty="0" err="1"/>
              <a:t>trình</a:t>
            </a:r>
            <a:r>
              <a:rPr lang="en-US" sz="2400" i="1" dirty="0"/>
              <a:t> </a:t>
            </a:r>
            <a:r>
              <a:rPr lang="en-US" sz="2400" i="1" dirty="0" err="1"/>
              <a:t>Scatch</a:t>
            </a:r>
            <a:r>
              <a:rPr lang="en-US" sz="2400" i="1" dirty="0"/>
              <a:t>, </a:t>
            </a:r>
            <a:r>
              <a:rPr lang="en-US" sz="2400" i="1" dirty="0" err="1"/>
              <a:t>để</a:t>
            </a:r>
            <a:r>
              <a:rPr lang="en-US" sz="2400" i="1" dirty="0"/>
              <a:t> </a:t>
            </a:r>
            <a:r>
              <a:rPr lang="en-US" sz="2400" i="1" dirty="0" err="1"/>
              <a:t>xóa</a:t>
            </a:r>
            <a:r>
              <a:rPr lang="en-US" sz="2400" i="1" dirty="0"/>
              <a:t> </a:t>
            </a:r>
            <a:r>
              <a:rPr lang="en-US" sz="2400" i="1" dirty="0" err="1"/>
              <a:t>nhân</a:t>
            </a:r>
            <a:r>
              <a:rPr lang="en-US" sz="2400" i="1" dirty="0"/>
              <a:t> </a:t>
            </a:r>
            <a:r>
              <a:rPr lang="en-US" sz="2400" i="1" dirty="0" err="1"/>
              <a:t>vật</a:t>
            </a:r>
            <a:r>
              <a:rPr lang="en-US" sz="2400" i="1" dirty="0"/>
              <a:t>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làm</a:t>
            </a:r>
            <a:r>
              <a:rPr lang="en-US" sz="2400" i="1" dirty="0"/>
              <a:t> </a:t>
            </a:r>
            <a:r>
              <a:rPr lang="en-US" sz="2400" i="1" dirty="0" err="1"/>
              <a:t>như</a:t>
            </a:r>
            <a:r>
              <a:rPr lang="en-US" sz="2400" i="1" dirty="0"/>
              <a:t> </a:t>
            </a:r>
            <a:r>
              <a:rPr lang="en-US" sz="2400" i="1" dirty="0" err="1"/>
              <a:t>thế</a:t>
            </a:r>
            <a:r>
              <a:rPr lang="en-US" sz="2400" i="1" dirty="0"/>
              <a:t> </a:t>
            </a:r>
            <a:r>
              <a:rPr lang="en-US" sz="2400" i="1" dirty="0" err="1"/>
              <a:t>nào</a:t>
            </a:r>
            <a:r>
              <a:rPr lang="en-US" sz="2400" i="1" dirty="0"/>
              <a:t>?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A94EE4C-DC84-4124-A9D4-9D6529BF4EDC}"/>
              </a:ext>
            </a:extLst>
          </p:cNvPr>
          <p:cNvGrpSpPr/>
          <p:nvPr/>
        </p:nvGrpSpPr>
        <p:grpSpPr>
          <a:xfrm flipH="1">
            <a:off x="5455920" y="133350"/>
            <a:ext cx="3055972" cy="1352729"/>
            <a:chOff x="-1732975" y="2265304"/>
            <a:chExt cx="155448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xmlns="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55448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</a:t>
              </a:r>
              <a:endParaRPr lang="vi-V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8418B5F-CE4A-4DBA-A4BC-305D0001CD6E}"/>
              </a:ext>
            </a:extLst>
          </p:cNvPr>
          <p:cNvGrpSpPr/>
          <p:nvPr/>
        </p:nvGrpSpPr>
        <p:grpSpPr>
          <a:xfrm>
            <a:off x="-1148680" y="1637765"/>
            <a:ext cx="2297359" cy="1200866"/>
            <a:chOff x="-2312095" y="2391129"/>
            <a:chExt cx="2133600" cy="1007394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xmlns="" id="{2461C522-FF0F-436E-8533-BD3D2DC10B53}"/>
                </a:ext>
              </a:extLst>
            </p:cNvPr>
            <p:cNvSpPr/>
            <p:nvPr/>
          </p:nvSpPr>
          <p:spPr>
            <a:xfrm>
              <a:off x="-2312095" y="2391129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8AC982F-5F1C-4DBD-AD2A-FFDC19ED0C2B}"/>
              </a:ext>
            </a:extLst>
          </p:cNvPr>
          <p:cNvGrpSpPr/>
          <p:nvPr/>
        </p:nvGrpSpPr>
        <p:grpSpPr>
          <a:xfrm flipH="1">
            <a:off x="7598299" y="2294156"/>
            <a:ext cx="2364987" cy="1107665"/>
            <a:chOff x="-2270226" y="2475679"/>
            <a:chExt cx="2133600" cy="922844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xmlns="" id="{FA301BAE-EABF-4823-A77C-08256DF60184}"/>
                </a:ext>
              </a:extLst>
            </p:cNvPr>
            <p:cNvSpPr/>
            <p:nvPr/>
          </p:nvSpPr>
          <p:spPr>
            <a:xfrm>
              <a:off x="-2270226" y="2475679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-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7055A351-8018-43CC-AF85-72E9B10CD70C}"/>
              </a:ext>
            </a:extLst>
          </p:cNvPr>
          <p:cNvGrpSpPr/>
          <p:nvPr/>
        </p:nvGrpSpPr>
        <p:grpSpPr>
          <a:xfrm>
            <a:off x="-1259790" y="3290741"/>
            <a:ext cx="2486413" cy="1172615"/>
            <a:chOff x="-2312095" y="2422927"/>
            <a:chExt cx="2133600" cy="975596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xmlns="" id="{8759F8F5-EA73-4ECF-8396-C55219BE69C7}"/>
                </a:ext>
              </a:extLst>
            </p:cNvPr>
            <p:cNvSpPr/>
            <p:nvPr/>
          </p:nvSpPr>
          <p:spPr>
            <a:xfrm>
              <a:off x="-2312095" y="2422927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nhấn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18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18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+ </a:t>
              </a:r>
              <a:endPara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1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3434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3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914400" y="2637183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75034" y="2533064"/>
            <a:ext cx="5420436" cy="7063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bay…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77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76350"/>
            <a:ext cx="9144000" cy="186102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31</a:t>
            </a:r>
          </a:p>
          <a:p>
            <a:pPr 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33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5: TẠO CHƯƠNG TRÌNH CÓ NHÂN VẬT CHUYỂN ĐỘNG</a:t>
            </a:r>
            <a:endParaRPr lang="en-US" sz="33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7CE9DA1-CFCC-44CF-A3CB-81107D528218}"/>
              </a:ext>
            </a:extLst>
          </p:cNvPr>
          <p:cNvSpPr txBox="1"/>
          <p:nvPr/>
        </p:nvSpPr>
        <p:spPr>
          <a:xfrm>
            <a:off x="0" y="12702"/>
            <a:ext cx="9144000" cy="81285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15000"/>
              </a:lnSpc>
              <a:spcBef>
                <a:spcPts val="45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15000"/>
              </a:lnSpc>
              <a:spcBef>
                <a:spcPts val="450"/>
              </a:spcBef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9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Biểu Tượng Vector Khởi động Trong Phong Cách Phẳng ...">
            <a:extLst>
              <a:ext uri="{FF2B5EF4-FFF2-40B4-BE49-F238E27FC236}">
                <a16:creationId xmlns:a16="http://schemas.microsoft.com/office/drawing/2014/main" xmlns="" id="{4A635545-D003-4039-BFAB-F1F81703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0469" y1="51406" x2="30312" y2="62031"/>
                        <a14:foregroundMark x1="30312" y1="62031" x2="36406" y2="67656"/>
                        <a14:foregroundMark x1="36406" y1="67656" x2="45000" y2="64063"/>
                        <a14:foregroundMark x1="45000" y1="64063" x2="37969" y2="52969"/>
                        <a14:foregroundMark x1="36563" y1="56406" x2="36563" y2="64063"/>
                        <a14:foregroundMark x1="42344" y1="50625" x2="37969" y2="55313"/>
                        <a14:foregroundMark x1="30781" y1="51406" x2="28750" y2="57969"/>
                        <a14:foregroundMark x1="30000" y1="52656" x2="29531" y2="56719"/>
                        <a14:foregroundMark x1="69531" y1="26719" x2="63750" y2="39531"/>
                        <a14:foregroundMark x1="63750" y1="39531" x2="63750" y2="39531"/>
                        <a14:foregroundMark x1="77344" y1="12969" x2="71250" y2="16875"/>
                        <a14:foregroundMark x1="83906" y1="12500" x2="74844" y2="12344"/>
                        <a14:foregroundMark x1="74844" y1="12344" x2="69531" y2="24063"/>
                        <a14:foregroundMark x1="69531" y1="24063" x2="79063" y2="28281"/>
                        <a14:foregroundMark x1="79063" y1="28281" x2="86250" y2="18750"/>
                        <a14:foregroundMark x1="86250" y1="18750" x2="84219" y2="14063"/>
                        <a14:foregroundMark x1="80000" y1="12188" x2="70938" y2="15000"/>
                        <a14:foregroundMark x1="70938" y1="15000" x2="69531" y2="16094"/>
                        <a14:foregroundMark x1="84219" y1="12969" x2="77031" y2="24063"/>
                        <a14:foregroundMark x1="80000" y1="11406" x2="71875" y2="13125"/>
                        <a14:foregroundMark x1="71875" y1="13125" x2="70469" y2="14531"/>
                        <a14:foregroundMark x1="81250" y1="11406" x2="73438" y2="11563"/>
                        <a14:foregroundMark x1="73438" y1="11563" x2="68438" y2="13750"/>
                        <a14:foregroundMark x1="17656" y1="69063" x2="17500" y2="79375"/>
                        <a14:foregroundMark x1="17500" y1="79375" x2="25781" y2="84531"/>
                        <a14:foregroundMark x1="25781" y1="84531" x2="26250" y2="84531"/>
                        <a14:foregroundMark x1="26875" y1="74219" x2="26250" y2="72188"/>
                        <a14:foregroundMark x1="24219" y1="70313" x2="31250" y2="77188"/>
                        <a14:foregroundMark x1="31250" y1="77188" x2="26250" y2="83438"/>
                        <a14:foregroundMark x1="26250" y1="83438" x2="16094" y2="78281"/>
                        <a14:foregroundMark x1="16094" y1="78281" x2="16250" y2="68594"/>
                        <a14:foregroundMark x1="16250" y1="68594" x2="16250" y2="68438"/>
                        <a14:foregroundMark x1="25313" y1="72969" x2="23438" y2="71094"/>
                        <a14:foregroundMark x1="24688" y1="72656" x2="19844" y2="85469"/>
                        <a14:foregroundMark x1="19844" y1="85469" x2="22656" y2="82500"/>
                        <a14:foregroundMark x1="25469" y1="74063" x2="25781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2872" y="1949054"/>
            <a:ext cx="4645743" cy="46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/>
          <p:nvPr/>
        </p:nvSpPr>
        <p:spPr>
          <a:xfrm>
            <a:off x="457200" y="1479561"/>
            <a:ext cx="8051006" cy="960834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 defTabSz="677228">
              <a:spcBef>
                <a:spcPct val="0"/>
              </a:spcBef>
              <a:defRPr/>
            </a:pPr>
            <a:r>
              <a:rPr lang="en-US" sz="6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508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83216 -0.729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2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1021</Words>
  <Application>Microsoft Office PowerPoint</Application>
  <PresentationFormat>On-screen Show (16:9)</PresentationFormat>
  <Paragraphs>295</Paragraphs>
  <Slides>31</Slides>
  <Notes>1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Chu Van An</vt:lpstr>
      <vt:lpstr>Times New Roman</vt:lpstr>
      <vt:lpstr>Tahoma</vt:lpstr>
      <vt:lpstr>Wingdings 2</vt:lpstr>
      <vt:lpstr>Calibri</vt:lpstr>
      <vt:lpstr>VNI-Times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DELL</cp:lastModifiedBy>
  <cp:revision>61</cp:revision>
  <dcterms:created xsi:type="dcterms:W3CDTF">2018-01-14T04:30:44Z</dcterms:created>
  <dcterms:modified xsi:type="dcterms:W3CDTF">2024-04-12T08:56:24Z</dcterms:modified>
</cp:coreProperties>
</file>