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7.svg" ContentType="image/svg+xml"/>
  <Override PartName="/ppt/media/image24.svg" ContentType="image/svg+xml"/>
  <Override PartName="/ppt/media/image39.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56" r:id="rId3"/>
    <p:sldId id="258" r:id="rId5"/>
    <p:sldId id="267" r:id="rId6"/>
    <p:sldId id="260" r:id="rId7"/>
    <p:sldId id="268" r:id="rId8"/>
    <p:sldId id="269" r:id="rId9"/>
    <p:sldId id="270" r:id="rId10"/>
    <p:sldId id="272" r:id="rId11"/>
    <p:sldId id="271" r:id="rId12"/>
    <p:sldId id="273" r:id="rId13"/>
    <p:sldId id="274" r:id="rId14"/>
    <p:sldId id="275" r:id="rId15"/>
    <p:sldId id="262"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64" r:id="rId32"/>
    <p:sldId id="292" r:id="rId33"/>
    <p:sldId id="293" r:id="rId34"/>
    <p:sldId id="294" r:id="rId35"/>
    <p:sldId id="295" r:id="rId36"/>
    <p:sldId id="263" r:id="rId37"/>
    <p:sldId id="265"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82F"/>
    <a:srgbClr val="AFC934"/>
    <a:srgbClr val="FFE699"/>
    <a:srgbClr val="FAF3DD"/>
    <a:srgbClr val="FFFAF7"/>
    <a:srgbClr val="F0F0F0"/>
    <a:srgbClr val="B4CB3A"/>
    <a:srgbClr val="C5E0B4"/>
    <a:srgbClr val="68B0AB"/>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92431" autoAdjust="0"/>
  </p:normalViewPr>
  <p:slideViewPr>
    <p:cSldViewPr>
      <p:cViewPr>
        <p:scale>
          <a:sx n="75" d="100"/>
          <a:sy n="75"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UTM Avo" panose="02040603050506020204"/>
        <a:ea typeface="UTM Avo" panose="02040603050506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Giáo viên click vào hình củ cà rốt trên từng đáp án để chọn, &gt;&gt; sau đó click vào chỗ bất kỳ để chuyển sang slide tiếp theo</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Giáo viên click vào hình củ cà rốt trên từng đáp án để chọn</a:t>
            </a:r>
            <a:endParaRPr lang="en-US"/>
          </a:p>
          <a:p>
            <a:r>
              <a:rPr lang="en-US"/>
              <a:t> &gt;&gt; sau đó click vào chỗ bất kỳ để chuyển sang slide tiếp theo</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Giáo viên click vào hình củ cà rốt trên từng đáp án để chọn &gt;&gt; sau đó click vào chỗ bất kỳ để chuyển sang slide tiếp theo</a:t>
            </a:r>
            <a:endParaRPr lang="en-US"/>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
        <p:cNvGrpSpPr/>
        <p:nvPr/>
      </p:nvGrpSpPr>
      <p:grpSpPr>
        <a:xfrm>
          <a:off x="0" y="0"/>
          <a:ext cx="0" cy="0"/>
          <a:chOff x="0" y="0"/>
          <a:chExt cx="0" cy="0"/>
        </a:xfrm>
      </p:grpSpPr>
      <p:sp>
        <p:nvSpPr>
          <p:cNvPr id="112" name="Google Shape;1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image" Target="../media/image39.sv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41.png"/><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9" Type="http://schemas.microsoft.com/office/2007/relationships/media" Target="../media/audio1.wav"/><Relationship Id="rId8" Type="http://schemas.openxmlformats.org/officeDocument/2006/relationships/audio" Target="../media/audio1.wav"/><Relationship Id="rId7" Type="http://schemas.openxmlformats.org/officeDocument/2006/relationships/image" Target="../media/image50.png"/><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 Id="rId3" Type="http://schemas.openxmlformats.org/officeDocument/2006/relationships/tags" Target="../tags/tag1.xml"/><Relationship Id="rId2" Type="http://schemas.openxmlformats.org/officeDocument/2006/relationships/image" Target="../media/image46.GIF"/><Relationship Id="rId12" Type="http://schemas.openxmlformats.org/officeDocument/2006/relationships/slideLayout" Target="../slideLayouts/slideLayout3.xml"/><Relationship Id="rId11" Type="http://schemas.openxmlformats.org/officeDocument/2006/relationships/image" Target="../media/image52.jpeg"/><Relationship Id="rId10" Type="http://schemas.openxmlformats.org/officeDocument/2006/relationships/image" Target="../media/image51.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50.png"/><Relationship Id="rId7" Type="http://schemas.openxmlformats.org/officeDocument/2006/relationships/image" Target="../media/image56.GIF"/><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GIF"/><Relationship Id="rId3" Type="http://schemas.openxmlformats.org/officeDocument/2006/relationships/image" Target="../media/image46.GIF"/><Relationship Id="rId21" Type="http://schemas.openxmlformats.org/officeDocument/2006/relationships/slideLayout" Target="../slideLayouts/slideLayout3.xml"/><Relationship Id="rId20" Type="http://schemas.openxmlformats.org/officeDocument/2006/relationships/image" Target="../media/image52.jpeg"/><Relationship Id="rId2" Type="http://schemas.openxmlformats.org/officeDocument/2006/relationships/image" Target="../media/image47.GIF"/><Relationship Id="rId19" Type="http://schemas.microsoft.com/office/2007/relationships/media" Target="../media/media5.mp3"/><Relationship Id="rId18" Type="http://schemas.openxmlformats.org/officeDocument/2006/relationships/audio" Target="../media/media5.mp3"/><Relationship Id="rId17" Type="http://schemas.microsoft.com/office/2007/relationships/media" Target="../media/media4.mp3"/><Relationship Id="rId16" Type="http://schemas.openxmlformats.org/officeDocument/2006/relationships/audio" Target="../media/media4.mp3"/><Relationship Id="rId15" Type="http://schemas.microsoft.com/office/2007/relationships/media" Target="../media/media3.mp3"/><Relationship Id="rId14" Type="http://schemas.openxmlformats.org/officeDocument/2006/relationships/audio" Target="../media/media3.mp3"/><Relationship Id="rId13" Type="http://schemas.microsoft.com/office/2007/relationships/media" Target="../media/media2.mp3"/><Relationship Id="rId12" Type="http://schemas.openxmlformats.org/officeDocument/2006/relationships/audio" Target="../media/media2.mp3"/><Relationship Id="rId11" Type="http://schemas.openxmlformats.org/officeDocument/2006/relationships/image" Target="../media/image51.png"/><Relationship Id="rId10" Type="http://schemas.microsoft.com/office/2007/relationships/media" Target="../media/media1.mp3"/><Relationship Id="rId1" Type="http://schemas.openxmlformats.org/officeDocument/2006/relationships/image" Target="../media/image45.png"/></Relationships>
</file>

<file path=ppt/slides/_rels/slide31.xml.rels><?xml version="1.0" encoding="UTF-8" standalone="yes"?>
<Relationships xmlns="http://schemas.openxmlformats.org/package/2006/relationships"><Relationship Id="rId9" Type="http://schemas.openxmlformats.org/officeDocument/2006/relationships/image" Target="../media/image60.GIF"/><Relationship Id="rId8" Type="http://schemas.openxmlformats.org/officeDocument/2006/relationships/image" Target="../media/image59.GIF"/><Relationship Id="rId7" Type="http://schemas.openxmlformats.org/officeDocument/2006/relationships/image" Target="../media/image50.png"/><Relationship Id="rId6" Type="http://schemas.openxmlformats.org/officeDocument/2006/relationships/image" Target="../media/image56.GIF"/><Relationship Id="rId5" Type="http://schemas.openxmlformats.org/officeDocument/2006/relationships/image" Target="../media/image58.GIF"/><Relationship Id="rId4" Type="http://schemas.openxmlformats.org/officeDocument/2006/relationships/image" Target="../media/image46.GIF"/><Relationship Id="rId3" Type="http://schemas.openxmlformats.org/officeDocument/2006/relationships/image" Target="../media/image47.GIF"/><Relationship Id="rId2" Type="http://schemas.openxmlformats.org/officeDocument/2006/relationships/image" Target="../media/image57.GIF"/><Relationship Id="rId17" Type="http://schemas.openxmlformats.org/officeDocument/2006/relationships/notesSlide" Target="../notesSlides/notesSlide29.xml"/><Relationship Id="rId16" Type="http://schemas.openxmlformats.org/officeDocument/2006/relationships/slideLayout" Target="../slideLayouts/slideLayout3.xml"/><Relationship Id="rId15" Type="http://schemas.openxmlformats.org/officeDocument/2006/relationships/audio" Target="../media/audio4.wav"/><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52.jpeg"/><Relationship Id="rId11" Type="http://schemas.microsoft.com/office/2007/relationships/hdphoto" Target="../media/image62.wdp"/><Relationship Id="rId10" Type="http://schemas.openxmlformats.org/officeDocument/2006/relationships/image" Target="../media/image61.png"/><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9" Type="http://schemas.microsoft.com/office/2007/relationships/hdphoto" Target="../media/image62.wdp"/><Relationship Id="rId8" Type="http://schemas.openxmlformats.org/officeDocument/2006/relationships/image" Target="../media/image61.png"/><Relationship Id="rId7" Type="http://schemas.openxmlformats.org/officeDocument/2006/relationships/image" Target="../media/image60.GIF"/><Relationship Id="rId6" Type="http://schemas.openxmlformats.org/officeDocument/2006/relationships/image" Target="../media/image56.GIF"/><Relationship Id="rId5" Type="http://schemas.openxmlformats.org/officeDocument/2006/relationships/image" Target="../media/image58.GIF"/><Relationship Id="rId4" Type="http://schemas.openxmlformats.org/officeDocument/2006/relationships/image" Target="../media/image46.GIF"/><Relationship Id="rId3" Type="http://schemas.openxmlformats.org/officeDocument/2006/relationships/image" Target="../media/image47.GIF"/><Relationship Id="rId2" Type="http://schemas.openxmlformats.org/officeDocument/2006/relationships/image" Target="../media/image57.GIF"/><Relationship Id="rId17" Type="http://schemas.openxmlformats.org/officeDocument/2006/relationships/notesSlide" Target="../notesSlides/notesSlide30.xml"/><Relationship Id="rId16" Type="http://schemas.openxmlformats.org/officeDocument/2006/relationships/slideLayout" Target="../slideLayouts/slideLayout3.xml"/><Relationship Id="rId15" Type="http://schemas.openxmlformats.org/officeDocument/2006/relationships/audio" Target="../media/audio4.wav"/><Relationship Id="rId14" Type="http://schemas.openxmlformats.org/officeDocument/2006/relationships/audio" Target="../media/audio2.wav"/><Relationship Id="rId13" Type="http://schemas.openxmlformats.org/officeDocument/2006/relationships/audio" Target="../media/audio3.wav"/><Relationship Id="rId12" Type="http://schemas.openxmlformats.org/officeDocument/2006/relationships/image" Target="../media/image52.jpeg"/><Relationship Id="rId11" Type="http://schemas.openxmlformats.org/officeDocument/2006/relationships/image" Target="../media/image59.GIF"/><Relationship Id="rId10" Type="http://schemas.openxmlformats.org/officeDocument/2006/relationships/image" Target="../media/image50.png"/><Relationship Id="rId1" Type="http://schemas.openxmlformats.org/officeDocument/2006/relationships/image" Target="../media/image45.png"/></Relationships>
</file>

<file path=ppt/slides/_rels/slide33.xml.rels><?xml version="1.0" encoding="UTF-8" standalone="yes"?>
<Relationships xmlns="http://schemas.openxmlformats.org/package/2006/relationships"><Relationship Id="rId9" Type="http://schemas.microsoft.com/office/2007/relationships/hdphoto" Target="../media/image62.wdp"/><Relationship Id="rId8" Type="http://schemas.openxmlformats.org/officeDocument/2006/relationships/image" Target="../media/image61.png"/><Relationship Id="rId7" Type="http://schemas.openxmlformats.org/officeDocument/2006/relationships/image" Target="../media/image60.GIF"/><Relationship Id="rId6" Type="http://schemas.openxmlformats.org/officeDocument/2006/relationships/image" Target="../media/image56.GIF"/><Relationship Id="rId5" Type="http://schemas.openxmlformats.org/officeDocument/2006/relationships/image" Target="../media/image58.GIF"/><Relationship Id="rId4" Type="http://schemas.openxmlformats.org/officeDocument/2006/relationships/image" Target="../media/image46.GIF"/><Relationship Id="rId3" Type="http://schemas.openxmlformats.org/officeDocument/2006/relationships/image" Target="../media/image47.GIF"/><Relationship Id="rId2" Type="http://schemas.openxmlformats.org/officeDocument/2006/relationships/image" Target="../media/image57.GIF"/><Relationship Id="rId17" Type="http://schemas.openxmlformats.org/officeDocument/2006/relationships/notesSlide" Target="../notesSlides/notesSlide31.xml"/><Relationship Id="rId16" Type="http://schemas.openxmlformats.org/officeDocument/2006/relationships/slideLayout" Target="../slideLayouts/slideLayout3.xml"/><Relationship Id="rId15" Type="http://schemas.openxmlformats.org/officeDocument/2006/relationships/audio" Target="../media/audio4.wav"/><Relationship Id="rId14" Type="http://schemas.openxmlformats.org/officeDocument/2006/relationships/audio" Target="../media/audio2.wav"/><Relationship Id="rId13" Type="http://schemas.openxmlformats.org/officeDocument/2006/relationships/audio" Target="../media/audio3.wav"/><Relationship Id="rId12" Type="http://schemas.openxmlformats.org/officeDocument/2006/relationships/image" Target="../media/image52.jpeg"/><Relationship Id="rId11" Type="http://schemas.openxmlformats.org/officeDocument/2006/relationships/image" Target="../media/image59.GIF"/><Relationship Id="rId10" Type="http://schemas.openxmlformats.org/officeDocument/2006/relationships/image" Target="../media/image50.png"/><Relationship Id="rId1" Type="http://schemas.openxmlformats.org/officeDocument/2006/relationships/image" Target="../media/image45.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63.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83"/>
        <p:cNvGrpSpPr/>
        <p:nvPr/>
      </p:nvGrpSpPr>
      <p:grpSpPr>
        <a:xfrm>
          <a:off x="0" y="0"/>
          <a:ext cx="0" cy="0"/>
          <a:chOff x="0" y="0"/>
          <a:chExt cx="0" cy="0"/>
        </a:xfrm>
      </p:grpSpPr>
      <p:sp>
        <p:nvSpPr>
          <p:cNvPr id="85" name="Google Shape;85;p1"/>
          <p:cNvSpPr txBox="1"/>
          <p:nvPr/>
        </p:nvSpPr>
        <p:spPr>
          <a:xfrm>
            <a:off x="228557" y="2057488"/>
            <a:ext cx="11661226" cy="204578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0000"/>
              </a:buClr>
              <a:buSzPct val="100000"/>
              <a:buFont typeface="Arial" panose="020B0604020202020204"/>
              <a:buNone/>
            </a:pP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Bài</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14</a:t>
            </a:r>
            <a:endParaRPr sz="4400" dirty="0">
              <a:latin typeface="Times New Roman" panose="02020603050405020304" pitchFamily="18" charset="0"/>
              <a:cs typeface="Times New Roman" panose="02020603050405020304" pitchFamily="18" charset="0"/>
            </a:endParaRPr>
          </a:p>
          <a:p>
            <a:pPr marL="0" marR="0" lvl="0" indent="0" algn="ctr" rtl="0">
              <a:lnSpc>
                <a:spcPct val="120000"/>
              </a:lnSpc>
              <a:spcBef>
                <a:spcPts val="1000"/>
              </a:spcBef>
              <a:spcAft>
                <a:spcPts val="0"/>
              </a:spcAft>
              <a:buClr>
                <a:srgbClr val="FF0000"/>
              </a:buClr>
              <a:buSzPct val="100000"/>
              <a:buFont typeface="Arial" panose="020B0604020202020204"/>
              <a:buNone/>
            </a:pP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Sử</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dụng</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hợp</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lý</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động</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vật</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và</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thực</a:t>
            </a:r>
            <a:r>
              <a:rPr lang="en-US"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400" b="1" i="0" u="none" strike="noStrike" cap="none" dirty="0" err="1">
                <a:solidFill>
                  <a:srgbClr val="FF0000"/>
                </a:solidFill>
                <a:latin typeface="Times New Roman" panose="02020603050405020304" pitchFamily="18" charset="0"/>
                <a:cs typeface="Times New Roman" panose="02020603050405020304" pitchFamily="18" charset="0"/>
                <a:sym typeface="Arial" panose="020B0604020202020204"/>
              </a:rPr>
              <a:t>vật</a:t>
            </a:r>
            <a:endParaRPr sz="4400" b="1" i="0" u="none" strike="noStrike" cap="none"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86" name="Google Shape;86;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panose="020B0604020202020204"/>
              <a:buNone/>
            </a:pPr>
            <a:r>
              <a:rPr lang="en-US" sz="3600" b="0" i="0" u="none" strike="noStrike" cap="none">
                <a:solidFill>
                  <a:schemeClr val="lt1"/>
                </a:solidFill>
                <a:latin typeface="Times New Roman" panose="02020603050405020304" pitchFamily="18" charset="0"/>
                <a:cs typeface="Times New Roman" panose="02020603050405020304" pitchFamily="18" charset="0"/>
                <a:sym typeface="Arial" panose="020B0604020202020204"/>
              </a:rPr>
              <a:t>TNXH 3</a:t>
            </a:r>
            <a:endParaRPr lang="en-US" sz="3600" b="0" i="0" u="none" strike="noStrike" cap="none">
              <a:solidFill>
                <a:schemeClr val="lt1"/>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TextBox 1"/>
          <p:cNvSpPr txBox="1"/>
          <p:nvPr/>
        </p:nvSpPr>
        <p:spPr>
          <a:xfrm>
            <a:off x="919569" y="1514462"/>
            <a:ext cx="15849600" cy="58356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HĐ 2. Sử dụng thực vật, động vật làm đồ vật </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6" t="34271" r="29605" b="39603"/>
          <a:stretch>
            <a:fillRect/>
          </a:stretch>
        </p:blipFill>
        <p:spPr>
          <a:xfrm>
            <a:off x="0" y="2202990"/>
            <a:ext cx="5429624" cy="4380594"/>
          </a:xfrm>
          <a:prstGeom prst="rect">
            <a:avLst/>
          </a:prstGeom>
        </p:spPr>
      </p:pic>
      <p:grpSp>
        <p:nvGrpSpPr>
          <p:cNvPr id="5" name="Group 4"/>
          <p:cNvGrpSpPr/>
          <p:nvPr/>
        </p:nvGrpSpPr>
        <p:grpSpPr>
          <a:xfrm>
            <a:off x="5798945" y="2623341"/>
            <a:ext cx="6331154" cy="3393890"/>
            <a:chOff x="1788682" y="7790063"/>
            <a:chExt cx="6331154" cy="1904171"/>
          </a:xfrm>
        </p:grpSpPr>
        <p:sp>
          <p:nvSpPr>
            <p:cNvPr id="6" name="Rounded Rectangle 7"/>
            <p:cNvSpPr/>
            <p:nvPr/>
          </p:nvSpPr>
          <p:spPr>
            <a:xfrm>
              <a:off x="1788682" y="8024304"/>
              <a:ext cx="6331154" cy="166993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lnSpc>
                  <a:spcPct val="150000"/>
                </a:lnSpc>
                <a:buFont typeface="Wingdings" panose="05000000000000000000" pitchFamily="2" charset="2"/>
                <a:buChar char="§"/>
              </a:pPr>
              <a:r>
                <a:rPr lang="en-US" sz="3200">
                  <a:latin typeface="Times New Roman" panose="02020603050405020304" pitchFamily="18" charset="0"/>
                  <a:cs typeface="Times New Roman" panose="02020603050405020304" pitchFamily="18" charset="0"/>
                </a:rPr>
                <a:t>Trang trí không gian.</a:t>
              </a:r>
              <a:endParaRPr lang="en-US" sz="32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pPr>
              <a:r>
                <a:rPr lang="en-US" sz="3200">
                  <a:latin typeface="Times New Roman" panose="02020603050405020304" pitchFamily="18" charset="0"/>
                  <a:cs typeface="Times New Roman" panose="02020603050405020304" pitchFamily="18" charset="0"/>
                </a:rPr>
                <a:t>Làm vật nuôi.</a:t>
              </a:r>
              <a:endParaRPr lang="en-US" sz="3200">
                <a:latin typeface="Times New Roman" panose="02020603050405020304" pitchFamily="18" charset="0"/>
                <a:cs typeface="Times New Roman" panose="02020603050405020304" pitchFamily="18" charset="0"/>
              </a:endParaRPr>
            </a:p>
          </p:txBody>
        </p:sp>
        <p:sp>
          <p:nvSpPr>
            <p:cNvPr id="7" name="Rounded Rectangle 6"/>
            <p:cNvSpPr/>
            <p:nvPr/>
          </p:nvSpPr>
          <p:spPr>
            <a:xfrm>
              <a:off x="2031582" y="7790063"/>
              <a:ext cx="5845355" cy="392834"/>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i="1">
                  <a:solidFill>
                    <a:schemeClr val="tx1"/>
                  </a:solidFill>
                  <a:latin typeface="Times New Roman" panose="02020603050405020304" pitchFamily="18" charset="0"/>
                  <a:cs typeface="Times New Roman" panose="02020603050405020304" pitchFamily="18" charset="0"/>
                </a:rPr>
                <a:t>Nguyên liệu: </a:t>
              </a:r>
              <a:r>
                <a:rPr lang="en-US" sz="3200">
                  <a:solidFill>
                    <a:schemeClr val="tx1"/>
                  </a:solidFill>
                  <a:latin typeface="Times New Roman" panose="02020603050405020304" pitchFamily="18" charset="0"/>
                  <a:cs typeface="Times New Roman" panose="02020603050405020304" pitchFamily="18" charset="0"/>
                </a:rPr>
                <a:t>cây cảnh, thú cưng</a:t>
              </a:r>
              <a:endParaRPr lang="en-US" sz="3200">
                <a:solidFill>
                  <a:schemeClr val="tx1"/>
                </a:solidFill>
                <a:latin typeface="Times New Roman" panose="02020603050405020304" pitchFamily="18" charset="0"/>
                <a:cs typeface="Times New Roman" panose="02020603050405020304" pitchFamily="18" charset="0"/>
              </a:endParaRPr>
            </a:p>
          </p:txBody>
        </p:sp>
      </p:grpSp>
      <p:pic>
        <p:nvPicPr>
          <p:cNvPr id="3"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559021">
            <a:off x="11078732" y="716898"/>
            <a:ext cx="910005" cy="987794"/>
          </a:xfrm>
          <a:prstGeom prst="rect">
            <a:avLst/>
          </a:prstGeom>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14" name="Rectangle 13"/>
          <p:cNvSpPr/>
          <p:nvPr/>
        </p:nvSpPr>
        <p:spPr>
          <a:xfrm>
            <a:off x="8531057" y="3764391"/>
            <a:ext cx="3660943"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 name="TextBox 1"/>
          <p:cNvSpPr txBox="1"/>
          <p:nvPr/>
        </p:nvSpPr>
        <p:spPr>
          <a:xfrm>
            <a:off x="794636" y="1516046"/>
            <a:ext cx="15869656" cy="52197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2. Sử dụng thực vật, động vật làm đồ vật </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3"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92" t="60443" r="29959" b="17700"/>
          <a:stretch>
            <a:fillRect/>
          </a:stretch>
        </p:blipFill>
        <p:spPr>
          <a:xfrm>
            <a:off x="809182" y="2160931"/>
            <a:ext cx="3983191" cy="2688581"/>
          </a:xfrm>
          <a:prstGeom prst="rect">
            <a:avLst/>
          </a:prstGeom>
        </p:spPr>
      </p:pic>
      <p:grpSp>
        <p:nvGrpSpPr>
          <p:cNvPr id="5" name="Group 4"/>
          <p:cNvGrpSpPr/>
          <p:nvPr/>
        </p:nvGrpSpPr>
        <p:grpSpPr>
          <a:xfrm>
            <a:off x="6360519" y="2068731"/>
            <a:ext cx="5742431" cy="2936366"/>
            <a:chOff x="10146332" y="6058019"/>
            <a:chExt cx="6948324" cy="395212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0827" t="58986" r="8937" b="29217"/>
            <a:stretch>
              <a:fillRect/>
            </a:stretch>
          </p:blipFill>
          <p:spPr>
            <a:xfrm>
              <a:off x="10146332" y="6058019"/>
              <a:ext cx="3705114" cy="395212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0827" t="34285" r="9611" b="52812"/>
            <a:stretch>
              <a:fillRect/>
            </a:stretch>
          </p:blipFill>
          <p:spPr>
            <a:xfrm>
              <a:off x="13884106" y="6088558"/>
              <a:ext cx="3210550" cy="3874802"/>
            </a:xfrm>
            <a:prstGeom prst="rect">
              <a:avLst/>
            </a:prstGeom>
          </p:spPr>
        </p:pic>
      </p:grpSp>
      <p:grpSp>
        <p:nvGrpSpPr>
          <p:cNvPr id="8" name="Group 7"/>
          <p:cNvGrpSpPr/>
          <p:nvPr/>
        </p:nvGrpSpPr>
        <p:grpSpPr>
          <a:xfrm>
            <a:off x="510153" y="4970340"/>
            <a:ext cx="4573142" cy="1634634"/>
            <a:chOff x="2645685" y="7698010"/>
            <a:chExt cx="7010400" cy="1634634"/>
          </a:xfrm>
        </p:grpSpPr>
        <p:sp>
          <p:nvSpPr>
            <p:cNvPr id="9" name="Rounded Rectangle 21"/>
            <p:cNvSpPr/>
            <p:nvPr/>
          </p:nvSpPr>
          <p:spPr>
            <a:xfrm>
              <a:off x="2645685" y="8107817"/>
              <a:ext cx="7010400" cy="122482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0" name="Rounded Rectangle 22"/>
            <p:cNvSpPr/>
            <p:nvPr/>
          </p:nvSpPr>
          <p:spPr>
            <a:xfrm>
              <a:off x="3582779" y="7698010"/>
              <a:ext cx="5336801" cy="557069"/>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latin typeface="Times New Roman" panose="02020603050405020304" pitchFamily="18" charset="0"/>
                  <a:cs typeface="Times New Roman" panose="02020603050405020304" pitchFamily="18" charset="0"/>
                </a:rPr>
                <a:t>Nguyên liệu: </a:t>
              </a:r>
              <a:r>
                <a:rPr lang="en-US" sz="2400">
                  <a:solidFill>
                    <a:schemeClr val="tx1"/>
                  </a:solidFill>
                  <a:latin typeface="Times New Roman" panose="02020603050405020304" pitchFamily="18" charset="0"/>
                  <a:cs typeface="Times New Roman" panose="02020603050405020304" pitchFamily="18" charset="0"/>
                </a:rPr>
                <a:t>Cây gỗ  </a:t>
              </a:r>
              <a:endParaRPr lang="en-US" sz="2400">
                <a:solidFill>
                  <a:schemeClr val="tx1"/>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808568" y="4960596"/>
            <a:ext cx="6294382" cy="1644377"/>
            <a:chOff x="1194783" y="7832771"/>
            <a:chExt cx="7010400" cy="1925303"/>
          </a:xfrm>
        </p:grpSpPr>
        <p:sp>
          <p:nvSpPr>
            <p:cNvPr id="12" name="Rounded Rectangle 24"/>
            <p:cNvSpPr/>
            <p:nvPr/>
          </p:nvSpPr>
          <p:spPr>
            <a:xfrm>
              <a:off x="1194783" y="8378183"/>
              <a:ext cx="7010400" cy="1379891"/>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a:latin typeface="Times New Roman" panose="02020603050405020304" pitchFamily="18" charset="0"/>
                  <a:cs typeface="Times New Roman" panose="02020603050405020304" pitchFamily="18" charset="0"/>
                </a:rPr>
                <a:t>Làm thực phẩm bổ sung, làm thuốc bổ,… </a:t>
              </a:r>
              <a:endParaRPr lang="en-US" sz="2400">
                <a:latin typeface="Times New Roman" panose="02020603050405020304" pitchFamily="18" charset="0"/>
                <a:cs typeface="Times New Roman" panose="02020603050405020304" pitchFamily="18" charset="0"/>
              </a:endParaRPr>
            </a:p>
          </p:txBody>
        </p:sp>
        <p:sp>
          <p:nvSpPr>
            <p:cNvPr id="13" name="Rounded Rectangle 25"/>
            <p:cNvSpPr/>
            <p:nvPr/>
          </p:nvSpPr>
          <p:spPr>
            <a:xfrm>
              <a:off x="1756477" y="7832771"/>
              <a:ext cx="5754912" cy="775836"/>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chemeClr val="tx1"/>
                  </a:solidFill>
                  <a:latin typeface="Times New Roman" panose="02020603050405020304" pitchFamily="18" charset="0"/>
                  <a:cs typeface="Times New Roman" panose="02020603050405020304" pitchFamily="18" charset="0"/>
                </a:rPr>
                <a:t>Nguyên liệu: </a:t>
              </a:r>
              <a:r>
                <a:rPr lang="en-US" sz="2400">
                  <a:solidFill>
                    <a:schemeClr val="tx1"/>
                  </a:solidFill>
                  <a:latin typeface="Times New Roman" panose="02020603050405020304" pitchFamily="18" charset="0"/>
                  <a:cs typeface="Times New Roman" panose="02020603050405020304" pitchFamily="18" charset="0"/>
                </a:rPr>
                <a:t>mật ong, quả gấc</a:t>
              </a:r>
              <a:endParaRPr lang="en-US" sz="240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113" t="82349" r="9218" b="1326"/>
          <a:stretch>
            <a:fillRect/>
          </a:stretch>
        </p:blipFill>
        <p:spPr>
          <a:xfrm>
            <a:off x="7437120" y="1903730"/>
            <a:ext cx="3853815" cy="2674620"/>
          </a:xfrm>
          <a:prstGeom prst="rect">
            <a:avLst/>
          </a:prstGeom>
        </p:spPr>
      </p:pic>
      <p:sp>
        <p:nvSpPr>
          <p:cNvPr id="2" name="TextBox 1"/>
          <p:cNvSpPr txBox="1"/>
          <p:nvPr/>
        </p:nvSpPr>
        <p:spPr>
          <a:xfrm>
            <a:off x="-120015" y="1420495"/>
            <a:ext cx="18265775" cy="58356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HĐ 2. </a:t>
            </a:r>
            <a:r>
              <a:rPr lang="en-US" sz="3200" dirty="0" err="1">
                <a:solidFill>
                  <a:srgbClr val="C00000"/>
                </a:solidFill>
                <a:latin typeface="Times New Roman" panose="02020603050405020304" pitchFamily="18" charset="0"/>
                <a:cs typeface="Times New Roman" panose="02020603050405020304" pitchFamily="18" charset="0"/>
              </a:rPr>
              <a:t>Sử</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dụng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thực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động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làm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đồ</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vật</a:t>
            </a:r>
            <a:r>
              <a:rPr lang="en-US" sz="3200" dirty="0">
                <a:solidFill>
                  <a:srgbClr val="C00000"/>
                </a:solidFill>
                <a:latin typeface="Times New Roman" panose="02020603050405020304" pitchFamily="18" charset="0"/>
                <a:cs typeface="Times New Roman" panose="02020603050405020304" pitchFamily="18" charset="0"/>
              </a:rPr>
              <a:t> </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3"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559021">
            <a:off x="8255" y="9060180"/>
            <a:ext cx="1047750" cy="988060"/>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298" t="82495" r="44895" b="1180"/>
          <a:stretch>
            <a:fillRect/>
          </a:stretch>
        </p:blipFill>
        <p:spPr>
          <a:xfrm>
            <a:off x="573405" y="1978660"/>
            <a:ext cx="3924300" cy="2554605"/>
          </a:xfrm>
          <a:prstGeom prst="rect">
            <a:avLst/>
          </a:prstGeom>
        </p:spPr>
      </p:pic>
      <p:grpSp>
        <p:nvGrpSpPr>
          <p:cNvPr id="5" name="Group 4"/>
          <p:cNvGrpSpPr/>
          <p:nvPr/>
        </p:nvGrpSpPr>
        <p:grpSpPr>
          <a:xfrm>
            <a:off x="320040" y="4763770"/>
            <a:ext cx="4450715" cy="1906905"/>
            <a:chOff x="1556381" y="7957263"/>
            <a:chExt cx="3851031" cy="2426610"/>
          </a:xfrm>
        </p:grpSpPr>
        <p:sp>
          <p:nvSpPr>
            <p:cNvPr id="6" name="Rounded Rectangle 21"/>
            <p:cNvSpPr/>
            <p:nvPr/>
          </p:nvSpPr>
          <p:spPr>
            <a:xfrm>
              <a:off x="1556381" y="8345320"/>
              <a:ext cx="3851031" cy="20385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sofa,…</a:t>
              </a:r>
              <a:endParaRPr lang="en-US" sz="2400" dirty="0">
                <a:latin typeface="Times New Roman" panose="02020603050405020304" pitchFamily="18" charset="0"/>
                <a:cs typeface="Times New Roman" panose="02020603050405020304" pitchFamily="18" charset="0"/>
              </a:endParaRPr>
            </a:p>
          </p:txBody>
        </p:sp>
        <p:sp>
          <p:nvSpPr>
            <p:cNvPr id="7" name="Rounded Rectangle 22"/>
            <p:cNvSpPr/>
            <p:nvPr/>
          </p:nvSpPr>
          <p:spPr>
            <a:xfrm>
              <a:off x="1828904" y="7957263"/>
              <a:ext cx="3342249" cy="785436"/>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anose="02020603050405020304" pitchFamily="18" charset="0"/>
                  <a:cs typeface="Times New Roman" panose="02020603050405020304" pitchFamily="18" charset="0"/>
                </a:rPr>
                <a:t>Nguyên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liệu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su</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7171055" y="4724400"/>
            <a:ext cx="4653915" cy="1969135"/>
            <a:chOff x="1194783" y="8145885"/>
            <a:chExt cx="5099762" cy="1277192"/>
          </a:xfrm>
        </p:grpSpPr>
        <p:sp>
          <p:nvSpPr>
            <p:cNvPr id="10" name="Rounded Rectangle 28"/>
            <p:cNvSpPr/>
            <p:nvPr/>
          </p:nvSpPr>
          <p:spPr>
            <a:xfrm>
              <a:off x="1194783" y="8378183"/>
              <a:ext cx="5099762" cy="104489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a:t>
              </a:r>
              <a:endParaRPr lang="en-US" sz="2400" dirty="0" err="1">
                <a:latin typeface="Times New Roman" panose="02020603050405020304" pitchFamily="18" charset="0"/>
                <a:cs typeface="Times New Roman" panose="02020603050405020304" pitchFamily="18" charset="0"/>
              </a:endParaRPr>
            </a:p>
          </p:txBody>
        </p:sp>
        <p:sp>
          <p:nvSpPr>
            <p:cNvPr id="11" name="Rounded Rectangle 29"/>
            <p:cNvSpPr/>
            <p:nvPr/>
          </p:nvSpPr>
          <p:spPr>
            <a:xfrm>
              <a:off x="2119545" y="8145885"/>
              <a:ext cx="3396362" cy="425868"/>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chemeClr val="tx1"/>
                  </a:solidFill>
                  <a:latin typeface="Times New Roman" panose="02020603050405020304" pitchFamily="18" charset="0"/>
                  <a:cs typeface="Times New Roman" panose="02020603050405020304" pitchFamily="18" charset="0"/>
                </a:rPr>
                <a:t>Nguyên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liệu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a:t>
              </a:r>
              <a:endParaRPr lang="en-US" sz="2400" dirty="0" err="1">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8" name="Rectangle 7"/>
          <p:cNvSpPr/>
          <p:nvPr/>
        </p:nvSpPr>
        <p:spPr>
          <a:xfrm>
            <a:off x="8531057" y="3429001"/>
            <a:ext cx="3660943" cy="342900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 name="TextBox 1"/>
          <p:cNvSpPr txBox="1"/>
          <p:nvPr/>
        </p:nvSpPr>
        <p:spPr>
          <a:xfrm>
            <a:off x="762000" y="1411165"/>
            <a:ext cx="15849600" cy="52197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3. Sử dụng thực vật, động vật hợp lí trong ăn uống </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627" t="18097" r="15909" b="3950"/>
          <a:stretch>
            <a:fillRect/>
          </a:stretch>
        </p:blipFill>
        <p:spPr>
          <a:xfrm>
            <a:off x="15240" y="2915235"/>
            <a:ext cx="6553200" cy="4038648"/>
          </a:xfrm>
          <a:prstGeom prst="rect">
            <a:avLst/>
          </a:prstGeom>
        </p:spPr>
      </p:pic>
      <p:sp>
        <p:nvSpPr>
          <p:cNvPr id="4" name="TextBox 3"/>
          <p:cNvSpPr txBox="1"/>
          <p:nvPr/>
        </p:nvSpPr>
        <p:spPr>
          <a:xfrm>
            <a:off x="228600" y="1823649"/>
            <a:ext cx="12192000" cy="645160"/>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2400" i="1">
                <a:latin typeface="Times New Roman" panose="02020603050405020304" pitchFamily="18" charset="0"/>
                <a:cs typeface="Times New Roman" panose="02020603050405020304" pitchFamily="18" charset="0"/>
              </a:rPr>
              <a:t>Quan sát tranh và nhận xét về việc sử dụng thức ăn của các bạn trong hình dưới đây: </a:t>
            </a:r>
            <a:endParaRPr lang="en-US" sz="2400" i="1">
              <a:latin typeface="Times New Roman" panose="02020603050405020304" pitchFamily="18" charset="0"/>
              <a:cs typeface="Times New Roman" panose="02020603050405020304" pitchFamily="18" charset="0"/>
            </a:endParaRPr>
          </a:p>
        </p:txBody>
      </p:sp>
      <p:sp>
        <p:nvSpPr>
          <p:cNvPr id="6" name="Rounded Rectangle 7"/>
          <p:cNvSpPr/>
          <p:nvPr/>
        </p:nvSpPr>
        <p:spPr>
          <a:xfrm>
            <a:off x="6568440" y="4840474"/>
            <a:ext cx="5318760" cy="160019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ounded Rectangular Callout 9"/>
          <p:cNvSpPr/>
          <p:nvPr/>
        </p:nvSpPr>
        <p:spPr>
          <a:xfrm>
            <a:off x="5501640" y="2636793"/>
            <a:ext cx="5852160" cy="1001503"/>
          </a:xfrm>
          <a:prstGeom prst="wedgeRoundRectCallout">
            <a:avLst>
              <a:gd name="adj1" fmla="val -54644"/>
              <a:gd name="adj2" fmla="val 45349"/>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a:solidFill>
                  <a:schemeClr val="tx1"/>
                </a:solidFill>
                <a:latin typeface="Times New Roman" panose="02020603050405020304" pitchFamily="18" charset="0"/>
                <a:cs typeface="Times New Roman" panose="02020603050405020304" pitchFamily="18" charset="0"/>
              </a:rPr>
              <a:t>Các bạn sử dụng đồ ăn đã hợp lí chưa?</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644" t="28480" r="22156" b="20320"/>
          <a:stretch>
            <a:fillRect/>
          </a:stretch>
        </p:blipFill>
        <p:spPr>
          <a:xfrm rot="2027401">
            <a:off x="4903752" y="4262609"/>
            <a:ext cx="1927299" cy="146841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grpSp>
        <p:nvGrpSpPr>
          <p:cNvPr id="7" name="Group 6"/>
          <p:cNvGrpSpPr/>
          <p:nvPr/>
        </p:nvGrpSpPr>
        <p:grpSpPr>
          <a:xfrm>
            <a:off x="135853" y="3385597"/>
            <a:ext cx="11755154" cy="3320004"/>
            <a:chOff x="6858000" y="4914900"/>
            <a:chExt cx="11104309" cy="4876800"/>
          </a:xfrm>
        </p:grpSpPr>
        <p:sp>
          <p:nvSpPr>
            <p:cNvPr id="8" name="Rounded Rectangle 2"/>
            <p:cNvSpPr/>
            <p:nvPr/>
          </p:nvSpPr>
          <p:spPr>
            <a:xfrm>
              <a:off x="6858000" y="4914900"/>
              <a:ext cx="10948313" cy="472440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9" name="Rounded Rectangle 19"/>
            <p:cNvSpPr/>
            <p:nvPr/>
          </p:nvSpPr>
          <p:spPr>
            <a:xfrm>
              <a:off x="7013996" y="5067300"/>
              <a:ext cx="10948313" cy="47244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Mua vừa đủ thức ăn, không tích trữ.</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Nấu thức ăn vừa đủ cho các thành viên trong gia đình không để dư thừa thức ăn.</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Thực phẩm mua trước nên sử dụng trước.</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Ăn các loại rau củ theo mùa. </a:t>
              </a:r>
              <a:endParaRPr lang="en-US" sz="2800">
                <a:solidFill>
                  <a:schemeClr val="tx1"/>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499543" y="1425398"/>
            <a:ext cx="12062113" cy="52197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3. Sử dụng thực vật, động vật hợp lí trong ăn uống </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3"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sp>
        <p:nvSpPr>
          <p:cNvPr id="4" name="TextBox 3"/>
          <p:cNvSpPr txBox="1"/>
          <p:nvPr/>
        </p:nvSpPr>
        <p:spPr>
          <a:xfrm>
            <a:off x="496603" y="2415442"/>
            <a:ext cx="12938763" cy="737235"/>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2800">
                <a:latin typeface="Times New Roman" panose="02020603050405020304" pitchFamily="18" charset="0"/>
                <a:cs typeface="Times New Roman" panose="02020603050405020304" pitchFamily="18" charset="0"/>
              </a:rPr>
              <a:t>Các em suy nghĩ và đưa ra các biện pháp tránh lãng phí đồ ăn.</a:t>
            </a:r>
            <a:endParaRPr lang="en-US" sz="2800">
              <a:latin typeface="Times New Roman" panose="02020603050405020304" pitchFamily="18" charset="0"/>
              <a:cs typeface="Times New Roman" panose="02020603050405020304" pitchFamily="18" charset="0"/>
            </a:endParaRPr>
          </a:p>
        </p:txBody>
      </p:sp>
      <p:sp>
        <p:nvSpPr>
          <p:cNvPr id="5" name="Pentagon 17"/>
          <p:cNvSpPr/>
          <p:nvPr/>
        </p:nvSpPr>
        <p:spPr>
          <a:xfrm>
            <a:off x="-17585" y="2050469"/>
            <a:ext cx="3305483" cy="492444"/>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Làm việc nhóm </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11" name="Picture 10" descr="Hungry Max The Husky"/>
          <p:cNvPicPr>
            <a:picLocks noChangeAspect="1"/>
          </p:cNvPicPr>
          <p:nvPr/>
        </p:nvPicPr>
        <p:blipFill>
          <a:blip r:embed="rId3"/>
          <a:stretch>
            <a:fillRect/>
          </a:stretch>
        </p:blipFill>
        <p:spPr>
          <a:xfrm flipH="1">
            <a:off x="9525000" y="4646772"/>
            <a:ext cx="2667000" cy="2667000"/>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2" name="TextBox 1"/>
          <p:cNvSpPr txBox="1"/>
          <p:nvPr/>
        </p:nvSpPr>
        <p:spPr>
          <a:xfrm>
            <a:off x="152400" y="1412692"/>
            <a:ext cx="17011677" cy="460375"/>
          </a:xfrm>
          <a:prstGeom prst="rect">
            <a:avLst/>
          </a:prstGeom>
          <a:noFill/>
        </p:spPr>
        <p:txBody>
          <a:bodyPr wrap="square" rtlCol="0">
            <a:spAutoFit/>
          </a:bodyPr>
          <a:lstStyle/>
          <a:p>
            <a:r>
              <a:rPr lang="en-US" sz="2400">
                <a:solidFill>
                  <a:srgbClr val="C00000"/>
                </a:solidFill>
                <a:latin typeface="Times New Roman" panose="02020603050405020304" pitchFamily="18" charset="0"/>
                <a:cs typeface="Times New Roman" panose="02020603050405020304" pitchFamily="18" charset="0"/>
              </a:rPr>
              <a:t>HĐ 4. Tìm hiểu một số loài động, thực vật ở địa phương em</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3" name="Pentagon 20"/>
          <p:cNvSpPr/>
          <p:nvPr/>
        </p:nvSpPr>
        <p:spPr>
          <a:xfrm>
            <a:off x="0" y="1954439"/>
            <a:ext cx="3276600" cy="492443"/>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Làm việc nhóm </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187741" y="2583987"/>
            <a:ext cx="4804013" cy="2382383"/>
          </a:xfrm>
          <a:prstGeom prst="wedgeEllipseCallout">
            <a:avLst>
              <a:gd name="adj1" fmla="val 49606"/>
              <a:gd name="adj2" fmla="val 41406"/>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400">
                <a:solidFill>
                  <a:schemeClr val="tx1"/>
                </a:solidFill>
                <a:latin typeface="Times New Roman" panose="02020603050405020304" pitchFamily="18" charset="0"/>
                <a:cs typeface="Times New Roman" panose="02020603050405020304" pitchFamily="18" charset="0"/>
              </a:rPr>
              <a:t>Ở địa phương em thực vật và động vật thường được dùng để làm việc gì?</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 name="Cloud Callout 21"/>
          <p:cNvSpPr/>
          <p:nvPr/>
        </p:nvSpPr>
        <p:spPr>
          <a:xfrm>
            <a:off x="7237864" y="2057401"/>
            <a:ext cx="4804013" cy="2678836"/>
          </a:xfrm>
          <a:prstGeom prst="wedgeEllipseCallout">
            <a:avLst>
              <a:gd name="adj1" fmla="val -44490"/>
              <a:gd name="adj2" fmla="val 707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400">
                <a:solidFill>
                  <a:schemeClr val="tx1"/>
                </a:solidFill>
                <a:latin typeface="Times New Roman" panose="02020603050405020304" pitchFamily="18" charset="0"/>
                <a:cs typeface="Times New Roman" panose="02020603050405020304" pitchFamily="18" charset="0"/>
              </a:rPr>
              <a:t>Em hãy nhận xét việc sử dụng đó đã hợp lí hay chưa? Vì sao?</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8" name="Picture 7" descr="Reading cartoon bee"/>
          <p:cNvPicPr>
            <a:picLocks noChangeAspect="1"/>
          </p:cNvPicPr>
          <p:nvPr/>
        </p:nvPicPr>
        <p:blipFill>
          <a:blip r:embed="rId2"/>
          <a:stretch>
            <a:fillRect/>
          </a:stretch>
        </p:blipFill>
        <p:spPr>
          <a:xfrm>
            <a:off x="4832141" y="3429000"/>
            <a:ext cx="2527718" cy="3361537"/>
          </a:xfrm>
          <a:prstGeom prst="rect">
            <a:avLst/>
          </a:prstGeom>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10" name="Rectangle 9"/>
          <p:cNvSpPr/>
          <p:nvPr/>
        </p:nvSpPr>
        <p:spPr>
          <a:xfrm>
            <a:off x="8531057" y="3429001"/>
            <a:ext cx="3660943" cy="342900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 name="Rectangle 2"/>
          <p:cNvSpPr/>
          <p:nvPr/>
        </p:nvSpPr>
        <p:spPr>
          <a:xfrm>
            <a:off x="0" y="1634196"/>
            <a:ext cx="12192000" cy="75086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Thực vật và động vật được sử dụng làm đồ dùng gia đình </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b="6778"/>
          <a:stretch>
            <a:fillRect/>
          </a:stretch>
        </p:blipFill>
        <p:spPr>
          <a:xfrm>
            <a:off x="732469" y="2574713"/>
            <a:ext cx="3830404" cy="3404511"/>
          </a:xfrm>
          <a:prstGeom prst="rect">
            <a:avLst/>
          </a:prstGeom>
        </p:spPr>
      </p:pic>
      <p:pic>
        <p:nvPicPr>
          <p:cNvPr id="5" name="Picture 4"/>
          <p:cNvPicPr>
            <a:picLocks noChangeAspect="1"/>
          </p:cNvPicPr>
          <p:nvPr/>
        </p:nvPicPr>
        <p:blipFill>
          <a:blip r:embed="rId3"/>
          <a:stretch>
            <a:fillRect/>
          </a:stretch>
        </p:blipFill>
        <p:spPr>
          <a:xfrm>
            <a:off x="7010400" y="2574713"/>
            <a:ext cx="4376460" cy="3404510"/>
          </a:xfrm>
          <a:prstGeom prst="rect">
            <a:avLst/>
          </a:prstGeom>
        </p:spPr>
      </p:pic>
      <p:sp>
        <p:nvSpPr>
          <p:cNvPr id="6" name="Rounded Rectangle 7"/>
          <p:cNvSpPr/>
          <p:nvPr/>
        </p:nvSpPr>
        <p:spPr>
          <a:xfrm>
            <a:off x="594834" y="6165544"/>
            <a:ext cx="3830404" cy="55295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Chăn bông </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7" name="Rounded Rectangle 17"/>
          <p:cNvSpPr/>
          <p:nvPr/>
        </p:nvSpPr>
        <p:spPr>
          <a:xfrm>
            <a:off x="7283428" y="6165543"/>
            <a:ext cx="3830404" cy="55295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Bàn ghế </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367807"/>
            <a:ext cx="3581712" cy="4490193"/>
          </a:xfrm>
          <a:prstGeom prst="rect">
            <a:avLst/>
          </a:prstGeom>
        </p:spPr>
      </p:pic>
      <p:pic>
        <p:nvPicPr>
          <p:cNvPr id="7" name="Picture 6"/>
          <p:cNvPicPr>
            <a:picLocks noChangeAspect="1"/>
          </p:cNvPicPr>
          <p:nvPr/>
        </p:nvPicPr>
        <p:blipFill>
          <a:blip r:embed="rId3"/>
          <a:stretch>
            <a:fillRect/>
          </a:stretch>
        </p:blipFill>
        <p:spPr>
          <a:xfrm>
            <a:off x="6965136" y="2385393"/>
            <a:ext cx="5262033" cy="4490194"/>
          </a:xfrm>
          <a:prstGeom prst="rect">
            <a:avLst/>
          </a:prstGeom>
        </p:spPr>
      </p:pic>
      <p:sp>
        <p:nvSpPr>
          <p:cNvPr id="3" name="Rectangle 2"/>
          <p:cNvSpPr/>
          <p:nvPr/>
        </p:nvSpPr>
        <p:spPr>
          <a:xfrm>
            <a:off x="-1" y="1438554"/>
            <a:ext cx="12192001" cy="929253"/>
          </a:xfrm>
          <a:prstGeom prst="rect">
            <a:avLst/>
          </a:prstGeom>
          <a:solidFill>
            <a:schemeClr val="accent4">
              <a:lumMod val="40000"/>
              <a:lumOff val="60000"/>
            </a:schemeClr>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Thực vật và động vật được sử dụng làm nguyên liệu sản xuất</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4" name="Rounded Rectangle 7"/>
          <p:cNvSpPr/>
          <p:nvPr/>
        </p:nvSpPr>
        <p:spPr>
          <a:xfrm>
            <a:off x="3246742" y="2775694"/>
            <a:ext cx="1828644" cy="3429000"/>
          </a:xfrm>
          <a:custGeom>
            <a:avLst/>
            <a:gdLst>
              <a:gd name="connsiteX0" fmla="*/ 0 w 1828644"/>
              <a:gd name="connsiteY0" fmla="*/ 304780 h 3429000"/>
              <a:gd name="connsiteX1" fmla="*/ 304780 w 1828644"/>
              <a:gd name="connsiteY1" fmla="*/ 0 h 3429000"/>
              <a:gd name="connsiteX2" fmla="*/ 938704 w 1828644"/>
              <a:gd name="connsiteY2" fmla="*/ 0 h 3429000"/>
              <a:gd name="connsiteX3" fmla="*/ 1523864 w 1828644"/>
              <a:gd name="connsiteY3" fmla="*/ 0 h 3429000"/>
              <a:gd name="connsiteX4" fmla="*/ 1828644 w 1828644"/>
              <a:gd name="connsiteY4" fmla="*/ 304780 h 3429000"/>
              <a:gd name="connsiteX5" fmla="*/ 1828644 w 1828644"/>
              <a:gd name="connsiteY5" fmla="*/ 896862 h 3429000"/>
              <a:gd name="connsiteX6" fmla="*/ 1828644 w 1828644"/>
              <a:gd name="connsiteY6" fmla="*/ 1404362 h 3429000"/>
              <a:gd name="connsiteX7" fmla="*/ 1828644 w 1828644"/>
              <a:gd name="connsiteY7" fmla="*/ 2024638 h 3429000"/>
              <a:gd name="connsiteX8" fmla="*/ 1828644 w 1828644"/>
              <a:gd name="connsiteY8" fmla="*/ 2503943 h 3429000"/>
              <a:gd name="connsiteX9" fmla="*/ 1828644 w 1828644"/>
              <a:gd name="connsiteY9" fmla="*/ 3124220 h 3429000"/>
              <a:gd name="connsiteX10" fmla="*/ 1523864 w 1828644"/>
              <a:gd name="connsiteY10" fmla="*/ 3429000 h 3429000"/>
              <a:gd name="connsiteX11" fmla="*/ 950895 w 1828644"/>
              <a:gd name="connsiteY11" fmla="*/ 3429000 h 3429000"/>
              <a:gd name="connsiteX12" fmla="*/ 304780 w 1828644"/>
              <a:gd name="connsiteY12" fmla="*/ 3429000 h 3429000"/>
              <a:gd name="connsiteX13" fmla="*/ 0 w 1828644"/>
              <a:gd name="connsiteY13" fmla="*/ 3124220 h 3429000"/>
              <a:gd name="connsiteX14" fmla="*/ 0 w 1828644"/>
              <a:gd name="connsiteY14" fmla="*/ 2503943 h 3429000"/>
              <a:gd name="connsiteX15" fmla="*/ 0 w 1828644"/>
              <a:gd name="connsiteY15" fmla="*/ 1940055 h 3429000"/>
              <a:gd name="connsiteX16" fmla="*/ 0 w 1828644"/>
              <a:gd name="connsiteY16" fmla="*/ 1404362 h 3429000"/>
              <a:gd name="connsiteX17" fmla="*/ 0 w 1828644"/>
              <a:gd name="connsiteY17" fmla="*/ 812279 h 3429000"/>
              <a:gd name="connsiteX18" fmla="*/ 0 w 1828644"/>
              <a:gd name="connsiteY18" fmla="*/ 30478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644" h="3429000" fill="none" extrusionOk="0">
                <a:moveTo>
                  <a:pt x="0" y="304780"/>
                </a:moveTo>
                <a:cubicBezTo>
                  <a:pt x="-1113" y="116484"/>
                  <a:pt x="148870" y="-6688"/>
                  <a:pt x="304780" y="0"/>
                </a:cubicBezTo>
                <a:cubicBezTo>
                  <a:pt x="483470" y="-20795"/>
                  <a:pt x="725441" y="6100"/>
                  <a:pt x="938704" y="0"/>
                </a:cubicBezTo>
                <a:cubicBezTo>
                  <a:pt x="1151967" y="-6100"/>
                  <a:pt x="1292636" y="10389"/>
                  <a:pt x="1523864" y="0"/>
                </a:cubicBezTo>
                <a:cubicBezTo>
                  <a:pt x="1691561" y="-5413"/>
                  <a:pt x="1840983" y="134380"/>
                  <a:pt x="1828644" y="304780"/>
                </a:cubicBezTo>
                <a:cubicBezTo>
                  <a:pt x="1850285" y="432140"/>
                  <a:pt x="1854528" y="670699"/>
                  <a:pt x="1828644" y="896862"/>
                </a:cubicBezTo>
                <a:cubicBezTo>
                  <a:pt x="1802760" y="1123025"/>
                  <a:pt x="1808271" y="1248473"/>
                  <a:pt x="1828644" y="1404362"/>
                </a:cubicBezTo>
                <a:cubicBezTo>
                  <a:pt x="1849017" y="1560251"/>
                  <a:pt x="1835213" y="1771462"/>
                  <a:pt x="1828644" y="2024638"/>
                </a:cubicBezTo>
                <a:cubicBezTo>
                  <a:pt x="1822075" y="2277814"/>
                  <a:pt x="1847660" y="2366584"/>
                  <a:pt x="1828644" y="2503943"/>
                </a:cubicBezTo>
                <a:cubicBezTo>
                  <a:pt x="1809628" y="2641303"/>
                  <a:pt x="1811133" y="2887131"/>
                  <a:pt x="1828644" y="3124220"/>
                </a:cubicBezTo>
                <a:cubicBezTo>
                  <a:pt x="1794999" y="3268303"/>
                  <a:pt x="1665948" y="3453598"/>
                  <a:pt x="1523864" y="3429000"/>
                </a:cubicBezTo>
                <a:cubicBezTo>
                  <a:pt x="1337270" y="3415570"/>
                  <a:pt x="1079302" y="3407681"/>
                  <a:pt x="950895" y="3429000"/>
                </a:cubicBezTo>
                <a:cubicBezTo>
                  <a:pt x="822488" y="3450319"/>
                  <a:pt x="614419" y="3402265"/>
                  <a:pt x="304780" y="3429000"/>
                </a:cubicBezTo>
                <a:cubicBezTo>
                  <a:pt x="130713" y="3424031"/>
                  <a:pt x="23752" y="3265762"/>
                  <a:pt x="0" y="3124220"/>
                </a:cubicBezTo>
                <a:cubicBezTo>
                  <a:pt x="11484" y="2830585"/>
                  <a:pt x="-24565" y="2734120"/>
                  <a:pt x="0" y="2503943"/>
                </a:cubicBezTo>
                <a:cubicBezTo>
                  <a:pt x="24565" y="2273766"/>
                  <a:pt x="-6401" y="2082873"/>
                  <a:pt x="0" y="1940055"/>
                </a:cubicBezTo>
                <a:cubicBezTo>
                  <a:pt x="6401" y="1797237"/>
                  <a:pt x="-16473" y="1658321"/>
                  <a:pt x="0" y="1404362"/>
                </a:cubicBezTo>
                <a:cubicBezTo>
                  <a:pt x="16473" y="1150403"/>
                  <a:pt x="-7668" y="1010387"/>
                  <a:pt x="0" y="812279"/>
                </a:cubicBezTo>
                <a:cubicBezTo>
                  <a:pt x="7668" y="614171"/>
                  <a:pt x="8537" y="491850"/>
                  <a:pt x="0" y="304780"/>
                </a:cubicBezTo>
                <a:close/>
              </a:path>
              <a:path w="1828644" h="3429000" stroke="0" extrusionOk="0">
                <a:moveTo>
                  <a:pt x="0" y="304780"/>
                </a:moveTo>
                <a:cubicBezTo>
                  <a:pt x="-34349" y="133786"/>
                  <a:pt x="129475" y="-28226"/>
                  <a:pt x="304780" y="0"/>
                </a:cubicBezTo>
                <a:cubicBezTo>
                  <a:pt x="594754" y="-18584"/>
                  <a:pt x="667225" y="9865"/>
                  <a:pt x="914322" y="0"/>
                </a:cubicBezTo>
                <a:cubicBezTo>
                  <a:pt x="1161419" y="-9865"/>
                  <a:pt x="1365509" y="-14374"/>
                  <a:pt x="1523864" y="0"/>
                </a:cubicBezTo>
                <a:cubicBezTo>
                  <a:pt x="1699502" y="-9598"/>
                  <a:pt x="1828953" y="164896"/>
                  <a:pt x="1828644" y="304780"/>
                </a:cubicBezTo>
                <a:cubicBezTo>
                  <a:pt x="1837627" y="436857"/>
                  <a:pt x="1839486" y="719901"/>
                  <a:pt x="1828644" y="896862"/>
                </a:cubicBezTo>
                <a:cubicBezTo>
                  <a:pt x="1817802" y="1073823"/>
                  <a:pt x="1815614" y="1293414"/>
                  <a:pt x="1828644" y="1404362"/>
                </a:cubicBezTo>
                <a:cubicBezTo>
                  <a:pt x="1841674" y="1515310"/>
                  <a:pt x="1828424" y="1716038"/>
                  <a:pt x="1828644" y="1968250"/>
                </a:cubicBezTo>
                <a:cubicBezTo>
                  <a:pt x="1828864" y="2220462"/>
                  <a:pt x="1854987" y="2375193"/>
                  <a:pt x="1828644" y="2560332"/>
                </a:cubicBezTo>
                <a:cubicBezTo>
                  <a:pt x="1802301" y="2745471"/>
                  <a:pt x="1804693" y="2881437"/>
                  <a:pt x="1828644" y="3124220"/>
                </a:cubicBezTo>
                <a:cubicBezTo>
                  <a:pt x="1848320" y="3265662"/>
                  <a:pt x="1699440" y="3449865"/>
                  <a:pt x="1523864" y="3429000"/>
                </a:cubicBezTo>
                <a:cubicBezTo>
                  <a:pt x="1268310" y="3400245"/>
                  <a:pt x="1057520" y="3405057"/>
                  <a:pt x="926513" y="3429000"/>
                </a:cubicBezTo>
                <a:cubicBezTo>
                  <a:pt x="795506" y="3452943"/>
                  <a:pt x="579002" y="3416035"/>
                  <a:pt x="304780" y="3429000"/>
                </a:cubicBezTo>
                <a:cubicBezTo>
                  <a:pt x="132420" y="3405360"/>
                  <a:pt x="-7724" y="3297990"/>
                  <a:pt x="0" y="3124220"/>
                </a:cubicBezTo>
                <a:cubicBezTo>
                  <a:pt x="28982" y="2983613"/>
                  <a:pt x="-24063" y="2719111"/>
                  <a:pt x="0" y="2532138"/>
                </a:cubicBezTo>
                <a:cubicBezTo>
                  <a:pt x="24063" y="2345165"/>
                  <a:pt x="-5175" y="2195402"/>
                  <a:pt x="0" y="1996444"/>
                </a:cubicBezTo>
                <a:cubicBezTo>
                  <a:pt x="5175" y="1797486"/>
                  <a:pt x="-23047" y="1595235"/>
                  <a:pt x="0" y="1432556"/>
                </a:cubicBezTo>
                <a:cubicBezTo>
                  <a:pt x="23047" y="1269877"/>
                  <a:pt x="-17923" y="996943"/>
                  <a:pt x="0" y="840474"/>
                </a:cubicBezTo>
                <a:cubicBezTo>
                  <a:pt x="17923" y="684005"/>
                  <a:pt x="25908" y="428136"/>
                  <a:pt x="0" y="304780"/>
                </a:cubicBezTo>
                <a:close/>
              </a:path>
            </a:pathLst>
          </a:custGeom>
          <a:solidFill>
            <a:schemeClr val="accent4">
              <a:lumMod val="40000"/>
              <a:lumOff val="6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Nguyên liệu làm thuốc </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5" name="Rounded Rectangle 17"/>
          <p:cNvSpPr/>
          <p:nvPr/>
        </p:nvSpPr>
        <p:spPr>
          <a:xfrm>
            <a:off x="5344564" y="2775694"/>
            <a:ext cx="1874986" cy="3429000"/>
          </a:xfrm>
          <a:custGeom>
            <a:avLst/>
            <a:gdLst>
              <a:gd name="connsiteX0" fmla="*/ 0 w 1874986"/>
              <a:gd name="connsiteY0" fmla="*/ 312504 h 3429000"/>
              <a:gd name="connsiteX1" fmla="*/ 312504 w 1874986"/>
              <a:gd name="connsiteY1" fmla="*/ 0 h 3429000"/>
              <a:gd name="connsiteX2" fmla="*/ 912493 w 1874986"/>
              <a:gd name="connsiteY2" fmla="*/ 0 h 3429000"/>
              <a:gd name="connsiteX3" fmla="*/ 1562482 w 1874986"/>
              <a:gd name="connsiteY3" fmla="*/ 0 h 3429000"/>
              <a:gd name="connsiteX4" fmla="*/ 1874986 w 1874986"/>
              <a:gd name="connsiteY4" fmla="*/ 312504 h 3429000"/>
              <a:gd name="connsiteX5" fmla="*/ 1874986 w 1874986"/>
              <a:gd name="connsiteY5" fmla="*/ 929382 h 3429000"/>
              <a:gd name="connsiteX6" fmla="*/ 1874986 w 1874986"/>
              <a:gd name="connsiteY6" fmla="*/ 1518221 h 3429000"/>
              <a:gd name="connsiteX7" fmla="*/ 1874986 w 1874986"/>
              <a:gd name="connsiteY7" fmla="*/ 2050979 h 3429000"/>
              <a:gd name="connsiteX8" fmla="*/ 1874986 w 1874986"/>
              <a:gd name="connsiteY8" fmla="*/ 3116496 h 3429000"/>
              <a:gd name="connsiteX9" fmla="*/ 1562482 w 1874986"/>
              <a:gd name="connsiteY9" fmla="*/ 3429000 h 3429000"/>
              <a:gd name="connsiteX10" fmla="*/ 974992 w 1874986"/>
              <a:gd name="connsiteY10" fmla="*/ 3429000 h 3429000"/>
              <a:gd name="connsiteX11" fmla="*/ 312504 w 1874986"/>
              <a:gd name="connsiteY11" fmla="*/ 3429000 h 3429000"/>
              <a:gd name="connsiteX12" fmla="*/ 0 w 1874986"/>
              <a:gd name="connsiteY12" fmla="*/ 3116496 h 3429000"/>
              <a:gd name="connsiteX13" fmla="*/ 0 w 1874986"/>
              <a:gd name="connsiteY13" fmla="*/ 2583738 h 3429000"/>
              <a:gd name="connsiteX14" fmla="*/ 0 w 1874986"/>
              <a:gd name="connsiteY14" fmla="*/ 2050979 h 3429000"/>
              <a:gd name="connsiteX15" fmla="*/ 0 w 1874986"/>
              <a:gd name="connsiteY15" fmla="*/ 1434101 h 3429000"/>
              <a:gd name="connsiteX16" fmla="*/ 0 w 1874986"/>
              <a:gd name="connsiteY16" fmla="*/ 817223 h 3429000"/>
              <a:gd name="connsiteX17" fmla="*/ 0 w 1874986"/>
              <a:gd name="connsiteY17" fmla="*/ 31250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4986" h="3429000" fill="none" extrusionOk="0">
                <a:moveTo>
                  <a:pt x="0" y="312504"/>
                </a:moveTo>
                <a:cubicBezTo>
                  <a:pt x="25401" y="139973"/>
                  <a:pt x="121808" y="-11384"/>
                  <a:pt x="312504" y="0"/>
                </a:cubicBezTo>
                <a:cubicBezTo>
                  <a:pt x="512948" y="17705"/>
                  <a:pt x="630813" y="-7273"/>
                  <a:pt x="912493" y="0"/>
                </a:cubicBezTo>
                <a:cubicBezTo>
                  <a:pt x="1194173" y="7273"/>
                  <a:pt x="1375472" y="4967"/>
                  <a:pt x="1562482" y="0"/>
                </a:cubicBezTo>
                <a:cubicBezTo>
                  <a:pt x="1699666" y="-12517"/>
                  <a:pt x="1877003" y="124138"/>
                  <a:pt x="1874986" y="312504"/>
                </a:cubicBezTo>
                <a:cubicBezTo>
                  <a:pt x="1848170" y="544336"/>
                  <a:pt x="1863788" y="729365"/>
                  <a:pt x="1874986" y="929382"/>
                </a:cubicBezTo>
                <a:cubicBezTo>
                  <a:pt x="1886184" y="1129399"/>
                  <a:pt x="1892409" y="1372536"/>
                  <a:pt x="1874986" y="1518221"/>
                </a:cubicBezTo>
                <a:cubicBezTo>
                  <a:pt x="1857563" y="1663906"/>
                  <a:pt x="1850585" y="1813421"/>
                  <a:pt x="1874986" y="2050979"/>
                </a:cubicBezTo>
                <a:cubicBezTo>
                  <a:pt x="1899387" y="2288537"/>
                  <a:pt x="1848061" y="2670003"/>
                  <a:pt x="1874986" y="3116496"/>
                </a:cubicBezTo>
                <a:cubicBezTo>
                  <a:pt x="1869996" y="3296082"/>
                  <a:pt x="1739883" y="3450732"/>
                  <a:pt x="1562482" y="3429000"/>
                </a:cubicBezTo>
                <a:cubicBezTo>
                  <a:pt x="1423674" y="3421442"/>
                  <a:pt x="1165545" y="3436845"/>
                  <a:pt x="974992" y="3429000"/>
                </a:cubicBezTo>
                <a:cubicBezTo>
                  <a:pt x="784439" y="3421156"/>
                  <a:pt x="485541" y="3435559"/>
                  <a:pt x="312504" y="3429000"/>
                </a:cubicBezTo>
                <a:cubicBezTo>
                  <a:pt x="163887" y="3455049"/>
                  <a:pt x="14865" y="3252264"/>
                  <a:pt x="0" y="3116496"/>
                </a:cubicBezTo>
                <a:cubicBezTo>
                  <a:pt x="8531" y="2969117"/>
                  <a:pt x="16232" y="2798477"/>
                  <a:pt x="0" y="2583738"/>
                </a:cubicBezTo>
                <a:cubicBezTo>
                  <a:pt x="-16232" y="2368999"/>
                  <a:pt x="-14912" y="2240572"/>
                  <a:pt x="0" y="2050979"/>
                </a:cubicBezTo>
                <a:cubicBezTo>
                  <a:pt x="14912" y="1861386"/>
                  <a:pt x="-6159" y="1603419"/>
                  <a:pt x="0" y="1434101"/>
                </a:cubicBezTo>
                <a:cubicBezTo>
                  <a:pt x="6159" y="1264783"/>
                  <a:pt x="29582" y="953426"/>
                  <a:pt x="0" y="817223"/>
                </a:cubicBezTo>
                <a:cubicBezTo>
                  <a:pt x="-29582" y="681020"/>
                  <a:pt x="9885" y="415724"/>
                  <a:pt x="0" y="312504"/>
                </a:cubicBezTo>
                <a:close/>
              </a:path>
              <a:path w="1874986" h="3429000" stroke="0" extrusionOk="0">
                <a:moveTo>
                  <a:pt x="0" y="312504"/>
                </a:moveTo>
                <a:cubicBezTo>
                  <a:pt x="7634" y="126122"/>
                  <a:pt x="150797" y="25573"/>
                  <a:pt x="312504" y="0"/>
                </a:cubicBezTo>
                <a:cubicBezTo>
                  <a:pt x="533415" y="12335"/>
                  <a:pt x="780650" y="-26761"/>
                  <a:pt x="949993" y="0"/>
                </a:cubicBezTo>
                <a:cubicBezTo>
                  <a:pt x="1119336" y="26761"/>
                  <a:pt x="1397790" y="-2350"/>
                  <a:pt x="1562482" y="0"/>
                </a:cubicBezTo>
                <a:cubicBezTo>
                  <a:pt x="1715568" y="5277"/>
                  <a:pt x="1871304" y="127143"/>
                  <a:pt x="1874986" y="312504"/>
                </a:cubicBezTo>
                <a:cubicBezTo>
                  <a:pt x="1896026" y="493269"/>
                  <a:pt x="1851963" y="709826"/>
                  <a:pt x="1874986" y="929382"/>
                </a:cubicBezTo>
                <a:cubicBezTo>
                  <a:pt x="1898009" y="1148938"/>
                  <a:pt x="1894304" y="1247933"/>
                  <a:pt x="1874986" y="1462141"/>
                </a:cubicBezTo>
                <a:cubicBezTo>
                  <a:pt x="1855668" y="1676349"/>
                  <a:pt x="1854629" y="1813332"/>
                  <a:pt x="1874986" y="2022939"/>
                </a:cubicBezTo>
                <a:cubicBezTo>
                  <a:pt x="1895343" y="2232546"/>
                  <a:pt x="1859794" y="2336669"/>
                  <a:pt x="1874986" y="2611777"/>
                </a:cubicBezTo>
                <a:cubicBezTo>
                  <a:pt x="1890178" y="2886885"/>
                  <a:pt x="1854781" y="2960161"/>
                  <a:pt x="1874986" y="3116496"/>
                </a:cubicBezTo>
                <a:cubicBezTo>
                  <a:pt x="1876204" y="3296201"/>
                  <a:pt x="1719930" y="3399084"/>
                  <a:pt x="1562482" y="3429000"/>
                </a:cubicBezTo>
                <a:cubicBezTo>
                  <a:pt x="1327010" y="3398815"/>
                  <a:pt x="1217165" y="3416585"/>
                  <a:pt x="937493" y="3429000"/>
                </a:cubicBezTo>
                <a:cubicBezTo>
                  <a:pt x="657821" y="3441415"/>
                  <a:pt x="449523" y="3450171"/>
                  <a:pt x="312504" y="3429000"/>
                </a:cubicBezTo>
                <a:cubicBezTo>
                  <a:pt x="105240" y="3453174"/>
                  <a:pt x="17770" y="3263805"/>
                  <a:pt x="0" y="3116496"/>
                </a:cubicBezTo>
                <a:cubicBezTo>
                  <a:pt x="-12163" y="2959972"/>
                  <a:pt x="13764" y="2863200"/>
                  <a:pt x="0" y="2639817"/>
                </a:cubicBezTo>
                <a:cubicBezTo>
                  <a:pt x="-13764" y="2416434"/>
                  <a:pt x="10439" y="2247319"/>
                  <a:pt x="0" y="2107059"/>
                </a:cubicBezTo>
                <a:cubicBezTo>
                  <a:pt x="-10439" y="1966799"/>
                  <a:pt x="3065" y="1669937"/>
                  <a:pt x="0" y="1546260"/>
                </a:cubicBezTo>
                <a:cubicBezTo>
                  <a:pt x="-3065" y="1422583"/>
                  <a:pt x="-23534" y="1112229"/>
                  <a:pt x="0" y="929382"/>
                </a:cubicBezTo>
                <a:cubicBezTo>
                  <a:pt x="23534" y="746535"/>
                  <a:pt x="-8191" y="444859"/>
                  <a:pt x="0" y="312504"/>
                </a:cubicBezTo>
                <a:close/>
              </a:path>
            </a:pathLst>
          </a:custGeom>
          <a:solidFill>
            <a:schemeClr val="accent4">
              <a:lumMod val="40000"/>
              <a:lumOff val="6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Nguyên liệu</a:t>
            </a:r>
            <a:endParaRPr lang="en-US" sz="2600">
              <a:solidFill>
                <a:schemeClr val="tx1"/>
              </a:solidFill>
              <a:latin typeface="Times New Roman" panose="02020603050405020304" pitchFamily="18" charset="0"/>
              <a:cs typeface="Times New Roman" panose="02020603050405020304" pitchFamily="18" charset="0"/>
            </a:endParaRPr>
          </a:p>
          <a:p>
            <a:pPr algn="ctr"/>
            <a:r>
              <a:rPr lang="en-US" sz="2600">
                <a:solidFill>
                  <a:schemeClr val="tx1"/>
                </a:solidFill>
                <a:latin typeface="Times New Roman" panose="02020603050405020304" pitchFamily="18" charset="0"/>
                <a:cs typeface="Times New Roman" panose="02020603050405020304" pitchFamily="18" charset="0"/>
              </a:rPr>
              <a:t> làm </a:t>
            </a:r>
            <a:endParaRPr lang="en-US" sz="2600">
              <a:solidFill>
                <a:schemeClr val="tx1"/>
              </a:solidFill>
              <a:latin typeface="Times New Roman" panose="02020603050405020304" pitchFamily="18" charset="0"/>
              <a:cs typeface="Times New Roman" panose="02020603050405020304" pitchFamily="18" charset="0"/>
            </a:endParaRPr>
          </a:p>
          <a:p>
            <a:pPr algn="ctr"/>
            <a:r>
              <a:rPr lang="en-US" sz="2600">
                <a:solidFill>
                  <a:schemeClr val="tx1"/>
                </a:solidFill>
                <a:latin typeface="Times New Roman" panose="02020603050405020304" pitchFamily="18" charset="0"/>
                <a:cs typeface="Times New Roman" panose="02020603050405020304" pitchFamily="18" charset="0"/>
              </a:rPr>
              <a:t>đồ </a:t>
            </a:r>
            <a:endParaRPr lang="en-US" sz="2600">
              <a:solidFill>
                <a:schemeClr val="tx1"/>
              </a:solidFill>
              <a:latin typeface="Times New Roman" panose="02020603050405020304" pitchFamily="18" charset="0"/>
              <a:cs typeface="Times New Roman" panose="02020603050405020304" pitchFamily="18" charset="0"/>
            </a:endParaRPr>
          </a:p>
          <a:p>
            <a:pPr algn="ctr"/>
            <a:r>
              <a:rPr lang="en-US" sz="2600">
                <a:solidFill>
                  <a:schemeClr val="tx1"/>
                </a:solidFill>
                <a:latin typeface="Times New Roman" panose="02020603050405020304" pitchFamily="18" charset="0"/>
                <a:cs typeface="Times New Roman" panose="02020603050405020304" pitchFamily="18" charset="0"/>
              </a:rPr>
              <a:t>gia dụng </a:t>
            </a:r>
            <a:endParaRPr lang="en-US" sz="2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8" name="Rectangle 7"/>
          <p:cNvSpPr/>
          <p:nvPr/>
        </p:nvSpPr>
        <p:spPr>
          <a:xfrm>
            <a:off x="7543801" y="3764391"/>
            <a:ext cx="4648200"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C</a:t>
            </a:r>
            <a:endParaRPr lang="en-US" sz="2600">
              <a:latin typeface="Times New Roman" panose="02020603050405020304" pitchFamily="18" charset="0"/>
              <a:cs typeface="Times New Roman" panose="02020603050405020304" pitchFamily="18" charset="0"/>
            </a:endParaRPr>
          </a:p>
        </p:txBody>
      </p:sp>
      <p:pic>
        <p:nvPicPr>
          <p:cNvPr id="2"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sp>
        <p:nvSpPr>
          <p:cNvPr id="3" name="Rectangle 2"/>
          <p:cNvSpPr/>
          <p:nvPr/>
        </p:nvSpPr>
        <p:spPr>
          <a:xfrm>
            <a:off x="0" y="1524000"/>
            <a:ext cx="12192000" cy="929253"/>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Thực vật và động vật được coi như đồ cảnh</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11184" y="2774658"/>
            <a:ext cx="3590208" cy="2393472"/>
          </a:xfrm>
          <a:prstGeom prst="roundRect">
            <a:avLst/>
          </a:prstGeom>
          <a:effectLst>
            <a:reflection blurRad="6350" stA="52000" endA="300" endPos="35000" dir="5400000" sy="-100000" algn="bl" rotWithShape="0"/>
          </a:effectLst>
        </p:spPr>
      </p:pic>
      <p:pic>
        <p:nvPicPr>
          <p:cNvPr id="7" name="Picture 6"/>
          <p:cNvPicPr>
            <a:picLocks noChangeAspect="1"/>
          </p:cNvPicPr>
          <p:nvPr/>
        </p:nvPicPr>
        <p:blipFill rotWithShape="1">
          <a:blip r:embed="rId4"/>
          <a:srcRect b="11242"/>
          <a:stretch>
            <a:fillRect/>
          </a:stretch>
        </p:blipFill>
        <p:spPr>
          <a:xfrm>
            <a:off x="7379378" y="2774659"/>
            <a:ext cx="3590208" cy="2393472"/>
          </a:xfrm>
          <a:prstGeom prst="roundRect">
            <a:avLst/>
          </a:prstGeom>
          <a:effectLst>
            <a:reflection blurRad="6350" stA="52000" endA="300" endPos="35000" dir="5400000" sy="-100000" algn="bl" rotWithShape="0"/>
          </a:effectLst>
        </p:spPr>
      </p:pic>
      <p:sp>
        <p:nvSpPr>
          <p:cNvPr id="4" name="Rounded Rectangle 7"/>
          <p:cNvSpPr/>
          <p:nvPr/>
        </p:nvSpPr>
        <p:spPr>
          <a:xfrm>
            <a:off x="1371600" y="5489535"/>
            <a:ext cx="2938103" cy="602128"/>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Cây cảnh </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5" name="Rounded Rectangle 17"/>
          <p:cNvSpPr/>
          <p:nvPr/>
        </p:nvSpPr>
        <p:spPr>
          <a:xfrm>
            <a:off x="7878400" y="5489535"/>
            <a:ext cx="2819568" cy="602128"/>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Vật cảnh </a:t>
            </a:r>
            <a:endParaRPr lang="en-US" sz="2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10" name="Rectangle 9"/>
          <p:cNvSpPr/>
          <p:nvPr/>
        </p:nvSpPr>
        <p:spPr>
          <a:xfrm>
            <a:off x="7543800" y="3744809"/>
            <a:ext cx="4648200"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C</a:t>
            </a:r>
            <a:endParaRPr lang="en-US" sz="26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091" t="26938" r="8333"/>
          <a:stretch>
            <a:fillRect/>
          </a:stretch>
        </p:blipFill>
        <p:spPr>
          <a:xfrm>
            <a:off x="-23648" y="3089656"/>
            <a:ext cx="6644982" cy="3780930"/>
          </a:xfrm>
          <a:prstGeom prst="rect">
            <a:avLst/>
          </a:prstGeom>
        </p:spPr>
      </p:pic>
      <p:pic>
        <p:nvPicPr>
          <p:cNvPr id="3"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sp>
        <p:nvSpPr>
          <p:cNvPr id="4" name="TextBox 3"/>
          <p:cNvSpPr txBox="1"/>
          <p:nvPr/>
        </p:nvSpPr>
        <p:spPr>
          <a:xfrm>
            <a:off x="152400" y="1540337"/>
            <a:ext cx="10456860" cy="492443"/>
          </a:xfrm>
          <a:prstGeom prst="rect">
            <a:avLst/>
          </a:prstGeom>
          <a:noFill/>
        </p:spPr>
        <p:txBody>
          <a:bodyPr wrap="square" rtlCol="0">
            <a:spAutoFit/>
          </a:bodyPr>
          <a:lstStyle/>
          <a:p>
            <a:r>
              <a:rPr lang="en-US" sz="2600" dirty="0">
                <a:solidFill>
                  <a:srgbClr val="C00000"/>
                </a:solidFill>
                <a:latin typeface="Times New Roman" panose="02020603050405020304" pitchFamily="18" charset="0"/>
                <a:cs typeface="Times New Roman" panose="02020603050405020304" pitchFamily="18" charset="0"/>
              </a:rPr>
              <a:t>HĐ 5. </a:t>
            </a:r>
            <a:r>
              <a:rPr lang="en-US" sz="2600" dirty="0" err="1">
                <a:solidFill>
                  <a:srgbClr val="C00000"/>
                </a:solidFill>
                <a:latin typeface="Times New Roman" panose="02020603050405020304" pitchFamily="18" charset="0"/>
                <a:cs typeface="Times New Roman" panose="02020603050405020304" pitchFamily="18" charset="0"/>
              </a:rPr>
              <a:t>Nhận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xét</a:t>
            </a:r>
            <a:r>
              <a:rPr lang="en-US" sz="2600" dirty="0">
                <a:solidFill>
                  <a:srgbClr val="C00000"/>
                </a:solidFill>
                <a:latin typeface="Times New Roman" panose="02020603050405020304" pitchFamily="18" charset="0"/>
                <a:cs typeface="Times New Roman" panose="02020603050405020304" pitchFamily="18" charset="0"/>
              </a:rPr>
              <a:t> về </a:t>
            </a:r>
            <a:r>
              <a:rPr lang="en-US" sz="2600" dirty="0" err="1">
                <a:solidFill>
                  <a:srgbClr val="C00000"/>
                </a:solidFill>
                <a:latin typeface="Times New Roman" panose="02020603050405020304" pitchFamily="18" charset="0"/>
                <a:cs typeface="Times New Roman" panose="02020603050405020304" pitchFamily="18" charset="0"/>
              </a:rPr>
              <a:t>cách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sử</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dụng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động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thực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vật</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trong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sản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xuất</a:t>
            </a:r>
            <a:r>
              <a:rPr lang="en-US" sz="2600" dirty="0">
                <a:solidFill>
                  <a:srgbClr val="C00000"/>
                </a:solidFill>
                <a:latin typeface="Times New Roman" panose="02020603050405020304" pitchFamily="18" charset="0"/>
                <a:cs typeface="Times New Roman" panose="02020603050405020304" pitchFamily="18" charset="0"/>
              </a:rPr>
              <a:t> </a:t>
            </a:r>
            <a:endParaRPr lang="en-US" sz="2600" dirty="0">
              <a:solidFill>
                <a:srgbClr val="C00000"/>
              </a:solidFill>
              <a:latin typeface="Times New Roman" panose="02020603050405020304" pitchFamily="18" charset="0"/>
              <a:cs typeface="Times New Roman" panose="02020603050405020304" pitchFamily="18" charset="0"/>
            </a:endParaRPr>
          </a:p>
        </p:txBody>
      </p:sp>
      <p:sp>
        <p:nvSpPr>
          <p:cNvPr id="5" name="Pentagon 19"/>
          <p:cNvSpPr/>
          <p:nvPr/>
        </p:nvSpPr>
        <p:spPr>
          <a:xfrm>
            <a:off x="0" y="2257887"/>
            <a:ext cx="3200400" cy="637713"/>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Làm việc nhóm </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98842" y="2010915"/>
            <a:ext cx="7902557" cy="1131656"/>
          </a:xfrm>
          <a:prstGeom prst="rect">
            <a:avLst/>
          </a:prstGeom>
          <a:noFill/>
        </p:spPr>
        <p:txBody>
          <a:bodyPr wrap="square" rtlCol="0">
            <a:spAutoFit/>
          </a:bodyPr>
          <a:lstStyle/>
          <a:p>
            <a:pPr>
              <a:lnSpc>
                <a:spcPct val="150000"/>
              </a:lnSpc>
            </a:pPr>
            <a:r>
              <a:rPr lang="en-US" sz="2400" i="1" dirty="0">
                <a:latin typeface="Times New Roman" panose="02020603050405020304" pitchFamily="18" charset="0"/>
                <a:cs typeface="Times New Roman" panose="02020603050405020304" pitchFamily="18" charset="0"/>
              </a:rPr>
              <a:t>Quan </a:t>
            </a:r>
            <a:r>
              <a:rPr lang="en-US" sz="2400" i="1" dirty="0" err="1">
                <a:latin typeface="Times New Roman" panose="02020603050405020304" pitchFamily="18" charset="0"/>
                <a:cs typeface="Times New Roman" panose="02020603050405020304" pitchFamily="18" charset="0"/>
              </a:rPr>
              <a:t>sát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 tin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1 – 3 ở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78 SGK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hỏi</a:t>
            </a:r>
            <a:r>
              <a:rPr lang="en-US" sz="2400" i="1"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
        <p:nvSpPr>
          <p:cNvPr id="7" name="Rounded Rectangular Callout 9"/>
          <p:cNvSpPr/>
          <p:nvPr/>
        </p:nvSpPr>
        <p:spPr>
          <a:xfrm>
            <a:off x="6897450" y="3285525"/>
            <a:ext cx="5142150" cy="1546662"/>
          </a:xfrm>
          <a:prstGeom prst="wedgeRoundRectCallout">
            <a:avLst>
              <a:gd name="adj1" fmla="val -61052"/>
              <a:gd name="adj2" fmla="val 33529"/>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000" dirty="0" err="1">
                <a:solidFill>
                  <a:schemeClr val="tx1"/>
                </a:solidFill>
                <a:latin typeface="Times New Roman" panose="02020603050405020304" pitchFamily="18" charset="0"/>
                <a:cs typeface="Times New Roman" panose="02020603050405020304" pitchFamily="18" charset="0"/>
              </a:rPr>
              <a:t>Nhận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xét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dụng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vật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con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mỗi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sau</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ounded Rectangular Callout 20"/>
          <p:cNvSpPr/>
          <p:nvPr/>
        </p:nvSpPr>
        <p:spPr>
          <a:xfrm>
            <a:off x="6882209" y="5133709"/>
            <a:ext cx="5142151" cy="1130165"/>
          </a:xfrm>
          <a:prstGeom prst="wedgeRoundRectCallout">
            <a:avLst>
              <a:gd name="adj1" fmla="val -55805"/>
              <a:gd name="adj2" fmla="val -4071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000" dirty="0" err="1">
                <a:solidFill>
                  <a:schemeClr val="tx1"/>
                </a:solidFill>
                <a:latin typeface="Times New Roman" panose="02020603050405020304" pitchFamily="18" charset="0"/>
                <a:cs typeface="Times New Roman" panose="02020603050405020304" pitchFamily="18" charset="0"/>
              </a:rPr>
              <a:t>Đề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xuất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dụng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hợp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loại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vật</a:t>
            </a:r>
            <a:r>
              <a:rPr lang="en-US"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94"/>
        <p:cNvGrpSpPr/>
        <p:nvPr/>
      </p:nvGrpSpPr>
      <p:grpSpPr>
        <a:xfrm>
          <a:off x="0" y="0"/>
          <a:ext cx="0" cy="0"/>
          <a:chOff x="0" y="0"/>
          <a:chExt cx="0" cy="0"/>
        </a:xfrm>
      </p:grpSpPr>
      <p:sp>
        <p:nvSpPr>
          <p:cNvPr id="11" name="Rectangle 10"/>
          <p:cNvSpPr/>
          <p:nvPr/>
        </p:nvSpPr>
        <p:spPr>
          <a:xfrm>
            <a:off x="8531057" y="3764391"/>
            <a:ext cx="3660943"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pic>
        <p:nvPicPr>
          <p:cNvPr id="2" name="Picture 5"/>
          <p:cNvPicPr>
            <a:picLocks noChangeAspect="1"/>
          </p:cNvPicPr>
          <p:nvPr/>
        </p:nvPicPr>
        <p:blipFill>
          <a:blip r:embed="rId2"/>
          <a:srcRect/>
          <a:stretch>
            <a:fillRect/>
          </a:stretch>
        </p:blipFill>
        <p:spPr>
          <a:xfrm>
            <a:off x="29308" y="1676400"/>
            <a:ext cx="2654805" cy="4950685"/>
          </a:xfrm>
          <a:prstGeom prst="rect">
            <a:avLst/>
          </a:prstGeom>
        </p:spPr>
      </p:pic>
      <p:sp>
        <p:nvSpPr>
          <p:cNvPr id="3" name="Cloud Callout 19"/>
          <p:cNvSpPr/>
          <p:nvPr/>
        </p:nvSpPr>
        <p:spPr>
          <a:xfrm>
            <a:off x="3823973" y="838200"/>
            <a:ext cx="8338719" cy="2821659"/>
          </a:xfrm>
          <a:prstGeom prst="cloudCallout">
            <a:avLst>
              <a:gd name="adj1" fmla="val -64112"/>
              <a:gd name="adj2" fmla="val 48715"/>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800" i="1">
                <a:solidFill>
                  <a:schemeClr val="tx1"/>
                </a:solidFill>
                <a:latin typeface="Times New Roman" panose="02020603050405020304" pitchFamily="18" charset="0"/>
                <a:cs typeface="Times New Roman" panose="02020603050405020304" pitchFamily="18" charset="0"/>
              </a:rPr>
              <a:t>Em hãy nêu ví dụ về việc sử dụng thực vật, động vật trong đời sống hằng ngày.</a:t>
            </a:r>
            <a:endParaRPr lang="en-US" sz="2800" i="1">
              <a:solidFill>
                <a:schemeClr val="tx1"/>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2684113" y="4425800"/>
            <a:ext cx="4653584" cy="2393404"/>
            <a:chOff x="5393254" y="6580240"/>
            <a:chExt cx="5940635" cy="3638787"/>
          </a:xfrm>
        </p:grpSpPr>
        <p:pic>
          <p:nvPicPr>
            <p:cNvPr id="5" name="Picture 2" descr="Phở tiếp tục lọt Top những món ngon nổi tiếng nhất thế giới | VOV2.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517" y="6580240"/>
              <a:ext cx="5730372" cy="3638787"/>
            </a:xfrm>
            <a:prstGeom prst="ellipse">
              <a:avLst/>
            </a:prstGeom>
            <a:noFill/>
            <a:ln w="57150">
              <a:solidFill>
                <a:srgbClr val="00B050"/>
              </a:solidFill>
            </a:ln>
            <a:extLst>
              <a:ext uri="{909E8E84-426E-40DD-AFC4-6F175D3DCCD1}">
                <a14:hiddenFill xmlns:a14="http://schemas.microsoft.com/office/drawing/2010/main">
                  <a:solidFill>
                    <a:srgbClr val="FFFFFF"/>
                  </a:solidFill>
                </a14:hiddenFill>
              </a:ext>
            </a:extLst>
          </p:spPr>
        </p:pic>
        <p:grpSp>
          <p:nvGrpSpPr>
            <p:cNvPr id="6" name="Group 8"/>
            <p:cNvGrpSpPr/>
            <p:nvPr/>
          </p:nvGrpSpPr>
          <p:grpSpPr>
            <a:xfrm>
              <a:off x="5393254" y="9077722"/>
              <a:ext cx="1227336" cy="975023"/>
              <a:chOff x="5266994" y="47376734"/>
              <a:chExt cx="6321666" cy="6350000"/>
            </a:xfrm>
          </p:grpSpPr>
          <p:sp>
            <p:nvSpPr>
              <p:cNvPr id="7" name="Freeform 9"/>
              <p:cNvSpPr/>
              <p:nvPr/>
            </p:nvSpPr>
            <p:spPr>
              <a:xfrm>
                <a:off x="5266994" y="47376734"/>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grpSp>
      <p:grpSp>
        <p:nvGrpSpPr>
          <p:cNvPr id="8" name="Group 7"/>
          <p:cNvGrpSpPr/>
          <p:nvPr/>
        </p:nvGrpSpPr>
        <p:grpSpPr>
          <a:xfrm>
            <a:off x="7569626" y="4007005"/>
            <a:ext cx="4593066" cy="2453124"/>
            <a:chOff x="11713734" y="6343543"/>
            <a:chExt cx="5863379" cy="3729581"/>
          </a:xfrm>
        </p:grpSpPr>
        <p:pic>
          <p:nvPicPr>
            <p:cNvPr id="9" name="Picture 8"/>
            <p:cNvPicPr>
              <a:picLocks noChangeAspect="1"/>
            </p:cNvPicPr>
            <p:nvPr/>
          </p:nvPicPr>
          <p:blipFill rotWithShape="1">
            <a:blip r:embed="rId4"/>
            <a:srcRect l="7106"/>
            <a:stretch>
              <a:fillRect/>
            </a:stretch>
          </p:blipFill>
          <p:spPr>
            <a:xfrm>
              <a:off x="11713734" y="6522689"/>
              <a:ext cx="5863379" cy="3550435"/>
            </a:xfrm>
            <a:prstGeom prst="ellipse">
              <a:avLst/>
            </a:prstGeom>
            <a:ln w="57150">
              <a:solidFill>
                <a:srgbClr val="00B050"/>
              </a:solidFill>
            </a:ln>
          </p:spPr>
        </p:pic>
        <p:pic>
          <p:nvPicPr>
            <p:cNvPr id="10"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0979">
              <a:off x="16187209" y="6343543"/>
              <a:ext cx="1170784" cy="1270865"/>
            </a:xfrm>
            <a:prstGeom prst="rect">
              <a:avLst/>
            </a:prstGeom>
          </p:spPr>
        </p:pic>
      </p:gr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pic>
        <p:nvPicPr>
          <p:cNvPr id="2"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sp>
        <p:nvSpPr>
          <p:cNvPr id="3" name="TextBox 2"/>
          <p:cNvSpPr txBox="1"/>
          <p:nvPr/>
        </p:nvSpPr>
        <p:spPr>
          <a:xfrm>
            <a:off x="261260" y="1524000"/>
            <a:ext cx="6140164" cy="953135"/>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5. Nhận xét về cách sử dụng động, thực vật trong sản xuất </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229" t="26939" r="63137" b="21543"/>
          <a:stretch>
            <a:fillRect/>
          </a:stretch>
        </p:blipFill>
        <p:spPr>
          <a:xfrm>
            <a:off x="6705600" y="0"/>
            <a:ext cx="5727434" cy="6858000"/>
          </a:xfrm>
          <a:prstGeom prst="rect">
            <a:avLst/>
          </a:prstGeom>
        </p:spPr>
      </p:pic>
      <p:sp>
        <p:nvSpPr>
          <p:cNvPr id="6" name="TextBox 5"/>
          <p:cNvSpPr txBox="1"/>
          <p:nvPr/>
        </p:nvSpPr>
        <p:spPr>
          <a:xfrm>
            <a:off x="76200" y="2591028"/>
            <a:ext cx="6705600" cy="3969385"/>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rPr>
              <a:t>Giấy được sản xuất từ bột gỗ, ngoài ra để sản xuất ra giấy còn tiêu tốn nhiều nguồn năng lượng như điện, nước và cả lượng nhân công không nhỏ đã bỏ ra. Chúng ta không nên lãng phí giấy dù là giấy vệ sinh để góp phần vào bảo vệ nguồn tài nguyên thiên nhiên. </a:t>
            </a:r>
            <a:endParaRPr lang="en-US" sz="28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pic>
        <p:nvPicPr>
          <p:cNvPr id="2"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559021">
            <a:off x="188573" y="9070995"/>
            <a:ext cx="910005" cy="987794"/>
          </a:xfrm>
          <a:prstGeom prst="rect">
            <a:avLst/>
          </a:prstGeom>
        </p:spPr>
      </p:pic>
      <p:sp>
        <p:nvSpPr>
          <p:cNvPr id="3" name="TextBox 2"/>
          <p:cNvSpPr txBox="1"/>
          <p:nvPr/>
        </p:nvSpPr>
        <p:spPr>
          <a:xfrm>
            <a:off x="609622" y="1414396"/>
            <a:ext cx="6140164" cy="891540"/>
          </a:xfrm>
          <a:prstGeom prst="rect">
            <a:avLst/>
          </a:prstGeom>
          <a:noFill/>
        </p:spPr>
        <p:txBody>
          <a:bodyPr wrap="square" rtlCol="0">
            <a:spAutoFit/>
          </a:bodyPr>
          <a:lstStyle/>
          <a:p>
            <a:r>
              <a:rPr lang="en-US" sz="2600">
                <a:solidFill>
                  <a:srgbClr val="C00000"/>
                </a:solidFill>
                <a:latin typeface="Times New Roman" panose="02020603050405020304" pitchFamily="18" charset="0"/>
                <a:cs typeface="Times New Roman" panose="02020603050405020304" pitchFamily="18" charset="0"/>
              </a:rPr>
              <a:t>HĐ 5. Nhận xét về cách sử dụng động, thực vật trong sản xuất </a:t>
            </a:r>
            <a:endParaRPr lang="en-US" sz="26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306" t="27761" r="37060" b="11038"/>
          <a:stretch>
            <a:fillRect/>
          </a:stretch>
        </p:blipFill>
        <p:spPr>
          <a:xfrm>
            <a:off x="7141509" y="-63470"/>
            <a:ext cx="5412477" cy="6984940"/>
          </a:xfrm>
          <a:prstGeom prst="rect">
            <a:avLst/>
          </a:prstGeom>
        </p:spPr>
      </p:pic>
      <p:sp>
        <p:nvSpPr>
          <p:cNvPr id="5" name="TextBox 4"/>
          <p:cNvSpPr txBox="1"/>
          <p:nvPr/>
        </p:nvSpPr>
        <p:spPr>
          <a:xfrm>
            <a:off x="7156749" y="2629965"/>
            <a:ext cx="3716140"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a:t>
            </a:r>
            <a:endParaRPr lang="en-US" sz="2600">
              <a:latin typeface="Times New Roman" panose="02020603050405020304" pitchFamily="18" charset="0"/>
              <a:cs typeface="Times New Roman" panose="02020603050405020304" pitchFamily="18" charset="0"/>
            </a:endParaRPr>
          </a:p>
        </p:txBody>
      </p:sp>
      <p:sp>
        <p:nvSpPr>
          <p:cNvPr id="6" name="TextBox 5"/>
          <p:cNvSpPr txBox="1"/>
          <p:nvPr/>
        </p:nvSpPr>
        <p:spPr>
          <a:xfrm>
            <a:off x="-9867" y="2306948"/>
            <a:ext cx="7151376" cy="3891835"/>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Cây tam thất có giá trị lớn đối với ngành y học dùng để chế biến nguyên liệu cho ngành y.</a:t>
            </a:r>
            <a:endParaRPr lang="en-US" sz="24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Tuy nhiên việc khai thác quá mức làm cho loại cây này ngày một cạn kiệt trong tự nhiên.</a:t>
            </a:r>
            <a:endParaRPr lang="en-US" sz="24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pPr>
            <a:r>
              <a:rPr lang="en-US" sz="2400">
                <a:latin typeface="Times New Roman" panose="02020603050405020304" pitchFamily="18" charset="0"/>
                <a:cs typeface="Times New Roman" panose="02020603050405020304" pitchFamily="18" charset="0"/>
              </a:rPr>
              <a:t>Việc trồng và bảo tồn là rất cần thiết</a:t>
            </a:r>
            <a:endParaRPr lang="en-US" sz="24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pic>
        <p:nvPicPr>
          <p:cNvPr id="2"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sp>
        <p:nvSpPr>
          <p:cNvPr id="3" name="TextBox 2"/>
          <p:cNvSpPr txBox="1"/>
          <p:nvPr/>
        </p:nvSpPr>
        <p:spPr>
          <a:xfrm>
            <a:off x="498355" y="1437453"/>
            <a:ext cx="6129579" cy="860425"/>
          </a:xfrm>
          <a:prstGeom prst="rect">
            <a:avLst/>
          </a:prstGeom>
          <a:noFill/>
        </p:spPr>
        <p:txBody>
          <a:bodyPr wrap="square" rtlCol="0">
            <a:spAutoFit/>
          </a:bodyPr>
          <a:lstStyle/>
          <a:p>
            <a:r>
              <a:rPr lang="en-US" sz="2500">
                <a:solidFill>
                  <a:srgbClr val="C00000"/>
                </a:solidFill>
                <a:latin typeface="Times New Roman" panose="02020603050405020304" pitchFamily="18" charset="0"/>
                <a:cs typeface="Times New Roman" panose="02020603050405020304" pitchFamily="18" charset="0"/>
              </a:rPr>
              <a:t>HĐ 5. Nhận xét về cách sử dụng động, thực vật trong sản xuất </a:t>
            </a:r>
            <a:endParaRPr lang="en-US" sz="250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488" t="27374" r="10878" b="11425"/>
          <a:stretch>
            <a:fillRect/>
          </a:stretch>
        </p:blipFill>
        <p:spPr>
          <a:xfrm>
            <a:off x="7637835" y="0"/>
            <a:ext cx="5412477" cy="6984940"/>
          </a:xfrm>
          <a:prstGeom prst="rect">
            <a:avLst/>
          </a:prstGeom>
        </p:spPr>
      </p:pic>
      <p:sp>
        <p:nvSpPr>
          <p:cNvPr id="6" name="TextBox 5"/>
          <p:cNvSpPr txBox="1"/>
          <p:nvPr/>
        </p:nvSpPr>
        <p:spPr>
          <a:xfrm>
            <a:off x="152400" y="2536927"/>
            <a:ext cx="7485435" cy="355346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2500">
                <a:latin typeface="Times New Roman" panose="02020603050405020304" pitchFamily="18" charset="0"/>
                <a:cs typeface="Times New Roman" panose="02020603050405020304" pitchFamily="18" charset="0"/>
              </a:rPr>
              <a:t>Hành động nuôi gấu ở để lấy mật chữa bệnh là một việc làm cần phải lên án.</a:t>
            </a:r>
            <a:endParaRPr lang="en-US" sz="25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pPr>
            <a:r>
              <a:rPr lang="en-US" sz="2500">
                <a:latin typeface="Times New Roman" panose="02020603050405020304" pitchFamily="18" charset="0"/>
                <a:cs typeface="Times New Roman" panose="02020603050405020304" pitchFamily="18" charset="0"/>
              </a:rPr>
              <a:t>Mật gấu không phải thần dược, việc nuôi nhốt gấu gây ra tổn thương nghiêm trọng đối với loài gấu.</a:t>
            </a:r>
            <a:endParaRPr lang="en-US" sz="25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pPr>
            <a:r>
              <a:rPr lang="en-US" sz="2500">
                <a:latin typeface="Times New Roman" panose="02020603050405020304" pitchFamily="18" charset="0"/>
                <a:cs typeface="Times New Roman" panose="02020603050405020304" pitchFamily="18" charset="0"/>
              </a:rPr>
              <a:t>Cần có các biện pháp cứng rắn để chấm dứt nạn săn bắt, nuôi gấu trái phép</a:t>
            </a:r>
            <a:endParaRPr lang="en-US" sz="25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252" t="20125" r="10960" b="4067"/>
          <a:stretch>
            <a:fillRect/>
          </a:stretch>
        </p:blipFill>
        <p:spPr>
          <a:xfrm>
            <a:off x="2537545" y="2743200"/>
            <a:ext cx="9654454" cy="4151953"/>
          </a:xfrm>
          <a:prstGeom prst="rect">
            <a:avLst/>
          </a:prstGeom>
        </p:spPr>
      </p:pic>
      <p:sp>
        <p:nvSpPr>
          <p:cNvPr id="3" name="TextBox 2"/>
          <p:cNvSpPr txBox="1"/>
          <p:nvPr/>
        </p:nvSpPr>
        <p:spPr>
          <a:xfrm>
            <a:off x="0" y="1400282"/>
            <a:ext cx="11660130" cy="138366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2800" i="1">
                <a:latin typeface="Times New Roman" panose="02020603050405020304" pitchFamily="18" charset="0"/>
                <a:cs typeface="Times New Roman" panose="02020603050405020304" pitchFamily="18" charset="0"/>
              </a:rPr>
              <a:t>Hãy nhận xét về cách sử dụng thực vật và động vật trong gia đình và ở địa phương em theo gợi ý dưới đây:  </a:t>
            </a:r>
            <a:endParaRPr lang="en-US" sz="2800" i="1">
              <a:latin typeface="Times New Roman" panose="02020603050405020304" pitchFamily="18" charset="0"/>
              <a:cs typeface="Times New Roman" panose="02020603050405020304" pitchFamily="18" charset="0"/>
            </a:endParaRPr>
          </a:p>
        </p:txBody>
      </p:sp>
      <p:pic>
        <p:nvPicPr>
          <p:cNvPr id="4" name="Picture 12"/>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661"/>
          <a:stretch>
            <a:fillRect/>
          </a:stretch>
        </p:blipFill>
        <p:spPr>
          <a:xfrm>
            <a:off x="381000" y="1400282"/>
            <a:ext cx="2286000" cy="5521573"/>
          </a:xfrm>
          <a:prstGeom prst="rect">
            <a:avLst/>
          </a:prstGeom>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3" name="Rectangle 2"/>
          <p:cNvSpPr/>
          <p:nvPr/>
        </p:nvSpPr>
        <p:spPr>
          <a:xfrm>
            <a:off x="7543801" y="3764391"/>
            <a:ext cx="4648200"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a:t>
            </a:r>
            <a:endParaRPr lang="en-US" sz="2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190500" y="685800"/>
          <a:ext cx="11811000" cy="5943599"/>
        </p:xfrm>
        <a:graphic>
          <a:graphicData uri="http://schemas.openxmlformats.org/drawingml/2006/table">
            <a:tbl>
              <a:tblPr firstRow="1" firstCol="1" bandRow="1">
                <a:tableStyleId>{9DCAF9ED-07DC-4A11-8D7F-57B35C25682E}</a:tableStyleId>
              </a:tblPr>
              <a:tblGrid>
                <a:gridCol w="4724400"/>
                <a:gridCol w="1107281"/>
                <a:gridCol w="1993106"/>
                <a:gridCol w="3986213"/>
              </a:tblGrid>
              <a:tr h="809510">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Cách sử dụng thực vật, động vật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Hợp lí</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Không hợp lí</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Giải thích</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4478">
                <a:tc>
                  <a:txBody>
                    <a:bodyPr/>
                    <a:lstStyle/>
                    <a:p>
                      <a:pPr algn="just">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Mua vừa đủ thực phẩm: thịt, cá, rau,… cho gia đình</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Tránh lãng phí thực phẩm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8596">
                <a:tc>
                  <a:txBody>
                    <a:bodyPr/>
                    <a:lstStyle/>
                    <a:p>
                      <a:pPr algn="just">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Ăn thịt thú rừng</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Nguy cơ lan truyền bệnh dịch, đồng thời làm cho nhiều loài động vật rừng có nguy cơ tuyệt chủng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6537">
                <a:tc>
                  <a:txBody>
                    <a:bodyPr/>
                    <a:lstStyle/>
                    <a:p>
                      <a:pPr algn="just">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Tiết kiệm giấy: sử dụng hết vở viết, làm kế hoạch nhỏ thu gom giấy đã sử dụng để tái chế</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Bảo vệ môi trường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4478">
                <a:tc>
                  <a:txBody>
                    <a:bodyPr/>
                    <a:lstStyle/>
                    <a:p>
                      <a:pPr algn="just">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Trồng cây tam thất trong các khu vực có điều kiện phù hợp</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Bảo tồn nguồn cây quý</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3" name="Rectangle 2"/>
          <p:cNvSpPr/>
          <p:nvPr/>
        </p:nvSpPr>
        <p:spPr>
          <a:xfrm>
            <a:off x="7543801" y="3764391"/>
            <a:ext cx="4648200"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C</a:t>
            </a:r>
            <a:endParaRPr lang="en-US" sz="26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266699" y="762000"/>
          <a:ext cx="11658601" cy="5995616"/>
        </p:xfrm>
        <a:graphic>
          <a:graphicData uri="http://schemas.openxmlformats.org/drawingml/2006/table">
            <a:tbl>
              <a:tblPr firstRow="1" firstCol="1" bandRow="1">
                <a:tableStyleId>{B301B821-A1FF-4177-AEE7-76D212191A09}</a:tableStyleId>
              </a:tblPr>
              <a:tblGrid>
                <a:gridCol w="4590574"/>
                <a:gridCol w="801529"/>
                <a:gridCol w="1732598"/>
                <a:gridCol w="4533900"/>
              </a:tblGrid>
              <a:tr h="811576">
                <a:tc>
                  <a:txBody>
                    <a:bodyPr/>
                    <a:lstStyle/>
                    <a:p>
                      <a:pPr algn="ctr">
                        <a:lnSpc>
                          <a:spcPct val="150000"/>
                        </a:lnSpc>
                        <a:spcBef>
                          <a:spcPts val="1200"/>
                        </a:spcBef>
                        <a:spcAft>
                          <a:spcPts val="600"/>
                        </a:spcAft>
                      </a:pPr>
                      <a:r>
                        <a:rPr lang="en-US" sz="2000" b="1">
                          <a:effectLst/>
                          <a:latin typeface="Times New Roman" panose="02020603050405020304" pitchFamily="18" charset="0"/>
                          <a:cs typeface="Times New Roman" panose="02020603050405020304" pitchFamily="18" charset="0"/>
                        </a:rPr>
                        <a:t>Cách sử dụng thực vật, động vật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b="1">
                          <a:effectLst/>
                          <a:latin typeface="Times New Roman" panose="02020603050405020304" pitchFamily="18" charset="0"/>
                          <a:cs typeface="Times New Roman" panose="02020603050405020304" pitchFamily="18" charset="0"/>
                        </a:rPr>
                        <a:t>Hợp lí</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b="1">
                          <a:effectLst/>
                          <a:latin typeface="Times New Roman" panose="02020603050405020304" pitchFamily="18" charset="0"/>
                          <a:cs typeface="Times New Roman" panose="02020603050405020304" pitchFamily="18" charset="0"/>
                        </a:rPr>
                        <a:t>Không hợp lí</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b="1">
                          <a:effectLst/>
                          <a:latin typeface="Times New Roman" panose="02020603050405020304" pitchFamily="18" charset="0"/>
                          <a:cs typeface="Times New Roman" panose="02020603050405020304" pitchFamily="18" charset="0"/>
                        </a:rPr>
                        <a:t>Giải thích</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8807">
                <a:tc>
                  <a:txBody>
                    <a:bodyPr/>
                    <a:lstStyle/>
                    <a:p>
                      <a:pPr algn="just">
                        <a:lnSpc>
                          <a:spcPct val="150000"/>
                        </a:lnSpc>
                        <a:spcBef>
                          <a:spcPts val="1200"/>
                        </a:spcBef>
                        <a:spcAft>
                          <a:spcPts val="600"/>
                        </a:spcAft>
                      </a:pPr>
                      <a:r>
                        <a:rPr lang="en-US" sz="2000" b="0">
                          <a:effectLst/>
                          <a:latin typeface="Times New Roman" panose="02020603050405020304" pitchFamily="18" charset="0"/>
                          <a:cs typeface="Times New Roman" panose="02020603050405020304" pitchFamily="18" charset="0"/>
                        </a:rPr>
                        <a:t>Sử dụng mật gấu</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1200"/>
                        </a:spcBef>
                        <a:spcAft>
                          <a:spcPts val="600"/>
                        </a:spcAft>
                        <a:buClrTx/>
                        <a:buSzTx/>
                        <a:buFontTx/>
                        <a:buNone/>
                        <a:defRPr/>
                      </a:pPr>
                      <a:r>
                        <a:rPr lang="en-US" sz="2000">
                          <a:effectLst/>
                          <a:latin typeface="Times New Roman" panose="02020603050405020304" pitchFamily="18" charset="0"/>
                          <a:cs typeface="Times New Roman" panose="02020603050405020304" pitchFamily="18" charset="0"/>
                        </a:rPr>
                        <a:t> </a:t>
                      </a:r>
                      <a:r>
                        <a:rPr kumimoji="0" lang="en-US" sz="2000" b="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r>
                        <a:rPr lang="en-US" sz="2000">
                          <a:effectLst/>
                          <a:latin typeface="Times New Roman" panose="02020603050405020304" pitchFamily="18" charset="0"/>
                          <a:cs typeface="Times New Roman" panose="02020603050405020304" pitchFamily="18" charset="0"/>
                        </a:rPr>
                        <a:t>Làm cho loài gấu có thể bị tuyệt chủng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576">
                <a:tc>
                  <a:txBody>
                    <a:bodyPr/>
                    <a:lstStyle/>
                    <a:p>
                      <a:pPr marL="0" marR="0" lvl="0" indent="0" algn="just" defTabSz="914400" rtl="0" eaLnBrk="1" fontAlgn="auto" latinLnBrk="0" hangingPunct="1">
                        <a:lnSpc>
                          <a:spcPct val="150000"/>
                        </a:lnSpc>
                        <a:spcBef>
                          <a:spcPts val="1200"/>
                        </a:spcBef>
                        <a:spcAft>
                          <a:spcPts val="600"/>
                        </a:spcAft>
                        <a:buClr>
                          <a:srgbClr val="000000"/>
                        </a:buClr>
                        <a:buSzTx/>
                        <a:buFont typeface="Arial" panose="020B0604020202020204"/>
                        <a:buNone/>
                        <a:defRPr/>
                      </a:pPr>
                      <a:r>
                        <a:rPr lang="en-US" sz="2000" b="0">
                          <a:effectLst/>
                          <a:latin typeface="Times New Roman" panose="02020603050405020304" pitchFamily="18" charset="0"/>
                          <a:cs typeface="Times New Roman" panose="02020603050405020304" pitchFamily="18" charset="0"/>
                        </a:rPr>
                        <a:t>Đốt rơm </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a:effectLst/>
                          <a:latin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1200"/>
                        </a:spcBef>
                        <a:spcAft>
                          <a:spcPts val="600"/>
                        </a:spcAft>
                        <a:buClr>
                          <a:srgbClr val="000000"/>
                        </a:buClr>
                        <a:buSzTx/>
                        <a:buFont typeface="Arial" panose="020B0604020202020204"/>
                        <a:buNone/>
                        <a:defRPr/>
                      </a:pPr>
                      <a:r>
                        <a:rPr lang="en-US" sz="2000">
                          <a:effectLst/>
                          <a:latin typeface="Times New Roman" panose="02020603050405020304" pitchFamily="18" charset="0"/>
                          <a:cs typeface="Times New Roman" panose="02020603050405020304" pitchFamily="18" charset="0"/>
                        </a:rPr>
                        <a:t> Gây ô nhiễm môi trường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9243">
                <a:tc>
                  <a:txBody>
                    <a:bodyPr/>
                    <a:lstStyle/>
                    <a:p>
                      <a:pPr algn="just">
                        <a:lnSpc>
                          <a:spcPct val="150000"/>
                        </a:lnSpc>
                        <a:spcBef>
                          <a:spcPts val="1200"/>
                        </a:spcBef>
                        <a:spcAft>
                          <a:spcPts val="600"/>
                        </a:spcAft>
                      </a:pPr>
                      <a:r>
                        <a:rPr lang="en-US" sz="2000" b="0">
                          <a:effectLst/>
                          <a:latin typeface="Times New Roman" panose="02020603050405020304" pitchFamily="18" charset="0"/>
                          <a:cs typeface="Times New Roman" panose="02020603050405020304" pitchFamily="18" charset="0"/>
                        </a:rPr>
                        <a:t>Sử dụng rơm, rạ để trồng nấm</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a:effectLst/>
                          <a:latin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1200"/>
                        </a:spcBef>
                        <a:spcAft>
                          <a:spcPts val="600"/>
                        </a:spcAft>
                        <a:buClr>
                          <a:srgbClr val="000000"/>
                        </a:buClr>
                        <a:buSzTx/>
                        <a:buFont typeface="Arial" panose="020B0604020202020204"/>
                        <a:buNone/>
                        <a:defRPr/>
                      </a:pPr>
                      <a:r>
                        <a:rPr lang="en-US" sz="2000">
                          <a:effectLst/>
                          <a:latin typeface="Times New Roman" panose="02020603050405020304" pitchFamily="18" charset="0"/>
                          <a:cs typeface="Times New Roman" panose="02020603050405020304" pitchFamily="18" charset="0"/>
                        </a:rPr>
                        <a:t>Tránh lãng phí và giảm ô nhiễm môi trường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3389">
                <a:tc>
                  <a:txBody>
                    <a:bodyPr/>
                    <a:lstStyle/>
                    <a:p>
                      <a:pPr marL="0" marR="0" lvl="0" indent="0" algn="just" defTabSz="914400" rtl="0" eaLnBrk="1" fontAlgn="auto" latinLnBrk="0" hangingPunct="1">
                        <a:lnSpc>
                          <a:spcPct val="150000"/>
                        </a:lnSpc>
                        <a:spcBef>
                          <a:spcPts val="1200"/>
                        </a:spcBef>
                        <a:spcAft>
                          <a:spcPts val="600"/>
                        </a:spcAft>
                        <a:buClr>
                          <a:srgbClr val="000000"/>
                        </a:buClr>
                        <a:buSzTx/>
                        <a:buFont typeface="Arial" panose="020B0604020202020204"/>
                        <a:buNone/>
                        <a:defRPr/>
                      </a:pPr>
                      <a:r>
                        <a:rPr lang="en-US" sz="2000" b="0">
                          <a:effectLst/>
                          <a:latin typeface="Times New Roman" panose="02020603050405020304" pitchFamily="18" charset="0"/>
                          <a:cs typeface="Times New Roman" panose="02020603050405020304" pitchFamily="18" charset="0"/>
                        </a:rPr>
                        <a:t>Gáo dừa, thân cây dừa được sản xuất thành bát, đũa,...</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a:effectLst/>
                          <a:latin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1200"/>
                        </a:spcBef>
                        <a:spcAft>
                          <a:spcPts val="600"/>
                        </a:spcAft>
                        <a:buClr>
                          <a:srgbClr val="000000"/>
                        </a:buClr>
                        <a:buSzTx/>
                        <a:buFont typeface="Arial" panose="020B0604020202020204"/>
                        <a:buNone/>
                        <a:defRPr/>
                      </a:pPr>
                      <a:r>
                        <a:rPr lang="en-US" sz="2000">
                          <a:effectLst/>
                          <a:latin typeface="Times New Roman" panose="02020603050405020304" pitchFamily="18" charset="0"/>
                          <a:cs typeface="Times New Roman" panose="02020603050405020304" pitchFamily="18" charset="0"/>
                        </a:rPr>
                        <a:t>Sản phẩm thân thiện với môi trường, chống lãng phí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9808">
                <a:tc>
                  <a:txBody>
                    <a:bodyPr/>
                    <a:lstStyle/>
                    <a:p>
                      <a:pPr algn="just">
                        <a:lnSpc>
                          <a:spcPct val="150000"/>
                        </a:lnSpc>
                        <a:spcBef>
                          <a:spcPts val="1200"/>
                        </a:spcBef>
                        <a:spcAft>
                          <a:spcPts val="600"/>
                        </a:spcAft>
                      </a:pPr>
                      <a:r>
                        <a:rPr lang="en-US" sz="2000" b="0">
                          <a:effectLst/>
                          <a:latin typeface="Times New Roman" panose="02020603050405020304" pitchFamily="18" charset="0"/>
                          <a:cs typeface="Times New Roman" panose="02020603050405020304" pitchFamily="18" charset="0"/>
                        </a:rPr>
                        <a:t>Thành</a:t>
                      </a:r>
                      <a:r>
                        <a:rPr lang="en-US" sz="2000" b="0" baseline="0">
                          <a:effectLst/>
                          <a:latin typeface="Times New Roman" panose="02020603050405020304" pitchFamily="18" charset="0"/>
                          <a:cs typeface="Times New Roman" panose="02020603050405020304" pitchFamily="18" charset="0"/>
                        </a:rPr>
                        <a:t> lậo các khu bảo tồn, rừng quốc gia để bảo vệ sự đa dạng sinh học</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000">
                          <a:effectLst/>
                          <a:latin typeface="Times New Roman" panose="02020603050405020304" pitchFamily="18" charset="0"/>
                          <a:cs typeface="Times New Roman" panose="02020603050405020304" pitchFamily="18" charset="0"/>
                        </a:rPr>
                        <a:t>X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12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1200"/>
                        </a:spcBef>
                        <a:spcAft>
                          <a:spcPts val="600"/>
                        </a:spcAft>
                        <a:buClr>
                          <a:srgbClr val="000000"/>
                        </a:buClr>
                        <a:buSzTx/>
                        <a:buFont typeface="Arial" panose="020B0604020202020204"/>
                        <a:buNone/>
                        <a:defRPr/>
                      </a:pPr>
                      <a:r>
                        <a:rPr lang="en-US" sz="2000">
                          <a:effectLst/>
                          <a:latin typeface="Times New Roman" panose="02020603050405020304" pitchFamily="18" charset="0"/>
                          <a:cs typeface="Times New Roman" panose="02020603050405020304" pitchFamily="18" charset="0"/>
                        </a:rPr>
                        <a:t>Bảo vệ đa dạng sinh học, bảo vệ các loài thực vật, động vật quý như sâm ngọc linh,...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16867" marR="168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061" t="60332" r="21073" b="1707"/>
          <a:stretch>
            <a:fillRect/>
          </a:stretch>
        </p:blipFill>
        <p:spPr>
          <a:xfrm>
            <a:off x="7086600" y="2749372"/>
            <a:ext cx="5105400" cy="4026795"/>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713" t="12496" r="18463" b="40513"/>
          <a:stretch>
            <a:fillRect/>
          </a:stretch>
        </p:blipFill>
        <p:spPr>
          <a:xfrm>
            <a:off x="381000" y="2768496"/>
            <a:ext cx="4545482" cy="3988545"/>
          </a:xfrm>
          <a:prstGeom prst="rect">
            <a:avLst/>
          </a:prstGeom>
        </p:spPr>
      </p:pic>
      <p:sp>
        <p:nvSpPr>
          <p:cNvPr id="5" name="TextBox 4"/>
          <p:cNvSpPr txBox="1"/>
          <p:nvPr/>
        </p:nvSpPr>
        <p:spPr>
          <a:xfrm>
            <a:off x="0" y="1438308"/>
            <a:ext cx="17011677" cy="491490"/>
          </a:xfrm>
          <a:prstGeom prst="rect">
            <a:avLst/>
          </a:prstGeom>
          <a:noFill/>
        </p:spPr>
        <p:txBody>
          <a:bodyPr wrap="square" rtlCol="0">
            <a:spAutoFit/>
          </a:bodyPr>
          <a:lstStyle/>
          <a:p>
            <a:r>
              <a:rPr lang="en-US" sz="2600">
                <a:solidFill>
                  <a:srgbClr val="C00000"/>
                </a:solidFill>
                <a:latin typeface="Times New Roman" panose="02020603050405020304" pitchFamily="18" charset="0"/>
                <a:cs typeface="Times New Roman" panose="02020603050405020304" pitchFamily="18" charset="0"/>
              </a:rPr>
              <a:t>HĐ 6. Nói về những việc làm để sử dụng hợp lí thực vật, động vật </a:t>
            </a:r>
            <a:endParaRPr lang="en-US" sz="260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1000" y="1799047"/>
            <a:ext cx="11277600" cy="950325"/>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000">
                <a:latin typeface="Times New Roman" panose="02020603050405020304" pitchFamily="18" charset="0"/>
                <a:cs typeface="Times New Roman" panose="02020603050405020304" pitchFamily="18" charset="0"/>
              </a:rPr>
              <a:t>Hãy vẽ tranh hoặc sưu tầm tranh, viết khẩu hiệu về sử dụng hợp lí thực vật, động vật và chia sẻ với những người xung quanh để cùng thực hiện. </a:t>
            </a:r>
            <a:endParaRPr lang="en-US" sz="20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2" name="Rectangle 1"/>
          <p:cNvSpPr/>
          <p:nvPr/>
        </p:nvSpPr>
        <p:spPr>
          <a:xfrm>
            <a:off x="7543801" y="3764391"/>
            <a:ext cx="4648200"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C</a:t>
            </a:r>
            <a:endParaRPr lang="en-US" sz="260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86525" y="2064647"/>
            <a:ext cx="3197339" cy="2195121"/>
            <a:chOff x="2705426" y="3292955"/>
            <a:chExt cx="3848100" cy="2858859"/>
          </a:xfrm>
        </p:grpSpPr>
        <p:sp>
          <p:nvSpPr>
            <p:cNvPr id="4" name="Rounded Rectangle 1"/>
            <p:cNvSpPr/>
            <p:nvPr/>
          </p:nvSpPr>
          <p:spPr>
            <a:xfrm>
              <a:off x="2705426" y="3693382"/>
              <a:ext cx="3657600" cy="245843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Times New Roman" panose="02020603050405020304" pitchFamily="18" charset="0"/>
                  <a:cs typeface="Times New Roman" panose="02020603050405020304" pitchFamily="18" charset="0"/>
                </a:rPr>
                <a:t>Sử dụng tiết kiệm giấy </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562926" y="3292955"/>
              <a:ext cx="990600" cy="990601"/>
            </a:xfrm>
            <a:prstGeom prst="rect">
              <a:avLst/>
            </a:prstGeom>
          </p:spPr>
        </p:pic>
      </p:grpSp>
      <p:grpSp>
        <p:nvGrpSpPr>
          <p:cNvPr id="6" name="Group 5"/>
          <p:cNvGrpSpPr/>
          <p:nvPr/>
        </p:nvGrpSpPr>
        <p:grpSpPr>
          <a:xfrm>
            <a:off x="4448741" y="2083241"/>
            <a:ext cx="3355623" cy="2180204"/>
            <a:chOff x="1905000" y="3397503"/>
            <a:chExt cx="4038600" cy="2839430"/>
          </a:xfrm>
        </p:grpSpPr>
        <p:sp>
          <p:nvSpPr>
            <p:cNvPr id="7" name="Rounded Rectangle 19"/>
            <p:cNvSpPr/>
            <p:nvPr/>
          </p:nvSpPr>
          <p:spPr>
            <a:xfrm>
              <a:off x="1905000" y="3778502"/>
              <a:ext cx="3657600" cy="245843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Times New Roman" panose="02020603050405020304" pitchFamily="18" charset="0"/>
                  <a:cs typeface="Times New Roman" panose="02020603050405020304" pitchFamily="18" charset="0"/>
                </a:rPr>
                <a:t>Ăn uống các loại hoa quả theo mùa </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953000" y="3397503"/>
              <a:ext cx="990600" cy="990600"/>
            </a:xfrm>
            <a:prstGeom prst="rect">
              <a:avLst/>
            </a:prstGeom>
          </p:spPr>
        </p:pic>
      </p:grpSp>
      <p:grpSp>
        <p:nvGrpSpPr>
          <p:cNvPr id="9" name="Group 8"/>
          <p:cNvGrpSpPr/>
          <p:nvPr/>
        </p:nvGrpSpPr>
        <p:grpSpPr>
          <a:xfrm>
            <a:off x="4448741" y="4382730"/>
            <a:ext cx="3594730" cy="2322871"/>
            <a:chOff x="1905000" y="3412383"/>
            <a:chExt cx="4326372" cy="3025235"/>
          </a:xfrm>
        </p:grpSpPr>
        <p:sp>
          <p:nvSpPr>
            <p:cNvPr id="10" name="Rounded Rectangle 22"/>
            <p:cNvSpPr/>
            <p:nvPr/>
          </p:nvSpPr>
          <p:spPr>
            <a:xfrm>
              <a:off x="1905000" y="3778504"/>
              <a:ext cx="3700384" cy="2659114"/>
            </a:xfrm>
            <a:prstGeom prst="roundRect">
              <a:avLst>
                <a:gd name="adj" fmla="val 15316"/>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Times New Roman" panose="02020603050405020304" pitchFamily="18" charset="0"/>
                  <a:cs typeface="Times New Roman" panose="02020603050405020304" pitchFamily="18" charset="0"/>
                </a:rPr>
                <a:t>Sử dụng các đồ dùng thân thiện với môi trường</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240773" y="3412383"/>
              <a:ext cx="990599" cy="990600"/>
            </a:xfrm>
            <a:prstGeom prst="rect">
              <a:avLst/>
            </a:prstGeom>
          </p:spPr>
        </p:pic>
      </p:grpSp>
      <p:grpSp>
        <p:nvGrpSpPr>
          <p:cNvPr id="12" name="Group 11"/>
          <p:cNvGrpSpPr/>
          <p:nvPr/>
        </p:nvGrpSpPr>
        <p:grpSpPr>
          <a:xfrm>
            <a:off x="9027526" y="1917931"/>
            <a:ext cx="3348522" cy="2106759"/>
            <a:chOff x="1905000" y="3092125"/>
            <a:chExt cx="4030054" cy="2743778"/>
          </a:xfrm>
        </p:grpSpPr>
        <p:sp>
          <p:nvSpPr>
            <p:cNvPr id="13" name="Rounded Rectangle 25"/>
            <p:cNvSpPr/>
            <p:nvPr/>
          </p:nvSpPr>
          <p:spPr>
            <a:xfrm>
              <a:off x="1905000" y="3778503"/>
              <a:ext cx="3657600" cy="20574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Times New Roman" panose="02020603050405020304" pitchFamily="18" charset="0"/>
                  <a:cs typeface="Times New Roman" panose="02020603050405020304" pitchFamily="18" charset="0"/>
                </a:rPr>
                <a:t>Mua thực phẩm vừa đủ </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4944454" y="3092125"/>
              <a:ext cx="990600" cy="990600"/>
            </a:xfrm>
            <a:prstGeom prst="rect">
              <a:avLst/>
            </a:prstGeom>
          </p:spPr>
        </p:pic>
      </p:grpSp>
      <p:grpSp>
        <p:nvGrpSpPr>
          <p:cNvPr id="15" name="Group 14"/>
          <p:cNvGrpSpPr/>
          <p:nvPr/>
        </p:nvGrpSpPr>
        <p:grpSpPr>
          <a:xfrm>
            <a:off x="186524" y="4382730"/>
            <a:ext cx="3510126" cy="2322871"/>
            <a:chOff x="1905000" y="3030406"/>
            <a:chExt cx="4175705" cy="3025235"/>
          </a:xfrm>
        </p:grpSpPr>
        <p:sp>
          <p:nvSpPr>
            <p:cNvPr id="16" name="Rounded Rectangle 28"/>
            <p:cNvSpPr/>
            <p:nvPr/>
          </p:nvSpPr>
          <p:spPr>
            <a:xfrm>
              <a:off x="1905000" y="3396528"/>
              <a:ext cx="3657600" cy="265911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Times New Roman" panose="02020603050405020304" pitchFamily="18" charset="0"/>
                  <a:cs typeface="Times New Roman" panose="02020603050405020304" pitchFamily="18" charset="0"/>
                </a:rPr>
                <a:t>Không để thừa thức ăn </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5090105" y="3030406"/>
              <a:ext cx="990600" cy="990600"/>
            </a:xfrm>
            <a:prstGeom prst="rect">
              <a:avLst/>
            </a:prstGeom>
          </p:spPr>
        </p:pic>
      </p:grpSp>
      <p:grpSp>
        <p:nvGrpSpPr>
          <p:cNvPr id="18" name="Group 17"/>
          <p:cNvGrpSpPr/>
          <p:nvPr/>
        </p:nvGrpSpPr>
        <p:grpSpPr>
          <a:xfrm>
            <a:off x="9027526" y="4370418"/>
            <a:ext cx="3450593" cy="2335183"/>
            <a:chOff x="1593716" y="3014371"/>
            <a:chExt cx="4152900" cy="3041270"/>
          </a:xfrm>
        </p:grpSpPr>
        <p:sp>
          <p:nvSpPr>
            <p:cNvPr id="19" name="Rounded Rectangle 31"/>
            <p:cNvSpPr/>
            <p:nvPr/>
          </p:nvSpPr>
          <p:spPr>
            <a:xfrm>
              <a:off x="1593716" y="3396528"/>
              <a:ext cx="3968884" cy="265911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a:solidFill>
                    <a:schemeClr val="tx1"/>
                  </a:solidFill>
                  <a:latin typeface="Times New Roman" panose="02020603050405020304" pitchFamily="18" charset="0"/>
                  <a:cs typeface="Times New Roman" panose="02020603050405020304" pitchFamily="18" charset="0"/>
                </a:rPr>
                <a:t>Bảo vệ các loài động vật</a:t>
              </a:r>
              <a:endParaRPr lang="en-US" sz="2600">
                <a:solidFill>
                  <a:schemeClr val="tx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
            <a:stretch>
              <a:fillRect/>
            </a:stretch>
          </p:blipFill>
          <p:spPr>
            <a:xfrm>
              <a:off x="4756016" y="3014371"/>
              <a:ext cx="990600" cy="990600"/>
            </a:xfrm>
            <a:prstGeom prst="rect">
              <a:avLst/>
            </a:prstGeom>
          </p:spPr>
        </p:pic>
      </p:grpSp>
      <p:sp>
        <p:nvSpPr>
          <p:cNvPr id="21" name="TextBox 20"/>
          <p:cNvSpPr txBox="1"/>
          <p:nvPr/>
        </p:nvSpPr>
        <p:spPr>
          <a:xfrm>
            <a:off x="1319184" y="1510189"/>
            <a:ext cx="10287000" cy="492443"/>
          </a:xfrm>
          <a:prstGeom prst="rect">
            <a:avLst/>
          </a:prstGeom>
          <a:noFill/>
        </p:spPr>
        <p:txBody>
          <a:bodyPr wrap="square" rtlCol="0">
            <a:spAutoFit/>
          </a:bodyPr>
          <a:lstStyle/>
          <a:p>
            <a:pPr marL="571500" indent="-571500">
              <a:buFont typeface="Wingdings" panose="05000000000000000000" pitchFamily="2" charset="2"/>
              <a:buChar char="Ø"/>
            </a:pPr>
            <a:r>
              <a:rPr lang="en-US" sz="2600" i="1">
                <a:latin typeface="Times New Roman" panose="02020603050405020304" pitchFamily="18" charset="0"/>
                <a:cs typeface="Times New Roman" panose="02020603050405020304" pitchFamily="18" charset="0"/>
              </a:rPr>
              <a:t>Cách sử dụng hợp lí động vật và thực vật: </a:t>
            </a:r>
            <a:endParaRPr lang="en-US" sz="2600" i="1">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0"/>
        <p:cNvGrpSpPr/>
        <p:nvPr/>
      </p:nvGrpSpPr>
      <p:grpSpPr>
        <a:xfrm>
          <a:off x="0" y="0"/>
          <a:ext cx="0" cy="0"/>
          <a:chOff x="0" y="0"/>
          <a:chExt cx="0" cy="0"/>
        </a:xfrm>
      </p:grpSpPr>
      <p:sp>
        <p:nvSpPr>
          <p:cNvPr id="2" name="TextBox 1"/>
          <p:cNvSpPr txBox="1"/>
          <p:nvPr/>
        </p:nvSpPr>
        <p:spPr>
          <a:xfrm>
            <a:off x="194310" y="1823085"/>
            <a:ext cx="10881360" cy="491490"/>
          </a:xfrm>
          <a:prstGeom prst="rect">
            <a:avLst/>
          </a:prstGeom>
          <a:noFill/>
        </p:spPr>
        <p:txBody>
          <a:bodyPr wrap="square" rtlCol="0">
            <a:spAutoFit/>
          </a:bodyPr>
          <a:lstStyle/>
          <a:p>
            <a:pPr marL="571500" indent="-571500">
              <a:buFont typeface="Wingdings" panose="05000000000000000000" pitchFamily="2" charset="2"/>
              <a:buChar char="Ø"/>
            </a:pPr>
            <a:r>
              <a:rPr lang="en-US" sz="2600" i="1">
                <a:latin typeface="Times New Roman" panose="02020603050405020304" pitchFamily="18" charset="0"/>
                <a:cs typeface="Times New Roman" panose="02020603050405020304" pitchFamily="18" charset="0"/>
              </a:rPr>
              <a:t>Một số tranh ảnh về việc sử dụng hợp lí động, thực vật: </a:t>
            </a:r>
            <a:endParaRPr lang="en-US" sz="2600" i="1">
              <a:latin typeface="Times New Roman" panose="02020603050405020304" pitchFamily="18" charset="0"/>
              <a:cs typeface="Times New Roman" panose="02020603050405020304" pitchFamily="18" charset="0"/>
            </a:endParaRPr>
          </a:p>
        </p:txBody>
      </p:sp>
      <p:grpSp>
        <p:nvGrpSpPr>
          <p:cNvPr id="3" name="Group 2"/>
          <p:cNvGrpSpPr/>
          <p:nvPr/>
        </p:nvGrpSpPr>
        <p:grpSpPr>
          <a:xfrm>
            <a:off x="0" y="2484550"/>
            <a:ext cx="6096000" cy="4373450"/>
            <a:chOff x="391994" y="3505489"/>
            <a:chExt cx="7672230" cy="5416804"/>
          </a:xfrm>
        </p:grpSpPr>
        <p:grpSp>
          <p:nvGrpSpPr>
            <p:cNvPr id="4" name="Group 3"/>
            <p:cNvGrpSpPr/>
            <p:nvPr/>
          </p:nvGrpSpPr>
          <p:grpSpPr>
            <a:xfrm>
              <a:off x="655364" y="3717024"/>
              <a:ext cx="7408860" cy="5205269"/>
              <a:chOff x="515940" y="3695700"/>
              <a:chExt cx="7408860" cy="5205269"/>
            </a:xfrm>
          </p:grpSpPr>
          <p:sp>
            <p:nvSpPr>
              <p:cNvPr id="6" name="Rounded Rectangle 7"/>
              <p:cNvSpPr/>
              <p:nvPr/>
            </p:nvSpPr>
            <p:spPr>
              <a:xfrm>
                <a:off x="515940" y="3695700"/>
                <a:ext cx="7408860" cy="5205269"/>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15170" y="3878373"/>
                <a:ext cx="7010400" cy="4928962"/>
              </a:xfrm>
              <a:prstGeom prst="roundRect">
                <a:avLst/>
              </a:prstGeom>
            </p:spPr>
          </p:pic>
        </p:grpSp>
        <p:pic>
          <p:nvPicPr>
            <p:cNvPr id="5" name="Picture 4"/>
            <p:cNvPicPr>
              <a:picLocks noChangeAspect="1"/>
            </p:cNvPicPr>
            <p:nvPr/>
          </p:nvPicPr>
          <p:blipFill>
            <a:blip r:embed="rId3"/>
            <a:stretch>
              <a:fillRect/>
            </a:stretch>
          </p:blipFill>
          <p:spPr>
            <a:xfrm>
              <a:off x="391994" y="3505489"/>
              <a:ext cx="1219200" cy="1219200"/>
            </a:xfrm>
            <a:prstGeom prst="rect">
              <a:avLst/>
            </a:prstGeom>
          </p:spPr>
        </p:pic>
      </p:grpSp>
      <p:grpSp>
        <p:nvGrpSpPr>
          <p:cNvPr id="8" name="Group 7"/>
          <p:cNvGrpSpPr/>
          <p:nvPr/>
        </p:nvGrpSpPr>
        <p:grpSpPr>
          <a:xfrm>
            <a:off x="6254299" y="2484550"/>
            <a:ext cx="5937701" cy="4373450"/>
            <a:chOff x="9094183" y="3505489"/>
            <a:chExt cx="7622787" cy="5437459"/>
          </a:xfrm>
        </p:grpSpPr>
        <p:grpSp>
          <p:nvGrpSpPr>
            <p:cNvPr id="9" name="Group 8"/>
            <p:cNvGrpSpPr/>
            <p:nvPr/>
          </p:nvGrpSpPr>
          <p:grpSpPr>
            <a:xfrm>
              <a:off x="9308110" y="3737679"/>
              <a:ext cx="7408860" cy="5205269"/>
              <a:chOff x="9108440" y="3740219"/>
              <a:chExt cx="7408860" cy="5205269"/>
            </a:xfrm>
          </p:grpSpPr>
          <p:sp>
            <p:nvSpPr>
              <p:cNvPr id="11" name="Rounded Rectangle 33"/>
              <p:cNvSpPr/>
              <p:nvPr/>
            </p:nvSpPr>
            <p:spPr>
              <a:xfrm>
                <a:off x="9108440" y="3740219"/>
                <a:ext cx="7408860" cy="520526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srcRect l="1317" r="906"/>
              <a:stretch>
                <a:fillRect/>
              </a:stretch>
            </p:blipFill>
            <p:spPr>
              <a:xfrm>
                <a:off x="9296399" y="3906313"/>
                <a:ext cx="7086600" cy="4831772"/>
              </a:xfrm>
              <a:prstGeom prst="roundRect">
                <a:avLst/>
              </a:prstGeom>
            </p:spPr>
          </p:pic>
        </p:grpSp>
        <p:pic>
          <p:nvPicPr>
            <p:cNvPr id="10" name="Picture 9"/>
            <p:cNvPicPr>
              <a:picLocks noChangeAspect="1"/>
            </p:cNvPicPr>
            <p:nvPr/>
          </p:nvPicPr>
          <p:blipFill>
            <a:blip r:embed="rId3"/>
            <a:stretch>
              <a:fillRect/>
            </a:stretch>
          </p:blipFill>
          <p:spPr>
            <a:xfrm>
              <a:off x="9094183" y="3505489"/>
              <a:ext cx="1219200" cy="1219200"/>
            </a:xfrm>
            <a:prstGeom prst="rect">
              <a:avLst/>
            </a:prstGeom>
          </p:spPr>
        </p:pic>
      </p:gr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Pin by atul puri on Illustrations | Desain latar belakang, Kartu bayi,  Latar belakang"/>
          <p:cNvPicPr>
            <a:picLocks noChangeAspect="1" noChangeArrowheads="1"/>
          </p:cNvPicPr>
          <p:nvPr/>
        </p:nvPicPr>
        <p:blipFill rotWithShape="1">
          <a:blip r:embed="rId1">
            <a:extLst>
              <a:ext uri="{28A0092B-C50C-407E-A947-70E740481C1C}">
                <a14:useLocalDpi xmlns:a14="http://schemas.microsoft.com/office/drawing/2010/main" val="0"/>
              </a:ext>
            </a:extLst>
          </a:blip>
          <a:srcRect t="9690" b="9690"/>
          <a:stretch>
            <a:fillRect/>
          </a:stretch>
        </p:blipFill>
        <p:spPr bwMode="auto">
          <a:xfrm>
            <a:off x="-79030" y="0"/>
            <a:ext cx="122710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Scroll: Horizontal 23"/>
          <p:cNvSpPr/>
          <p:nvPr/>
        </p:nvSpPr>
        <p:spPr>
          <a:xfrm>
            <a:off x="3415226" y="85600"/>
            <a:ext cx="5220103" cy="2209800"/>
          </a:xfrm>
          <a:prstGeom prst="horizontalScroll">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7139" y="1264723"/>
            <a:ext cx="2708752" cy="5277396"/>
          </a:xfrm>
          <a:prstGeom prst="rect">
            <a:avLst/>
          </a:prstGeom>
        </p:spPr>
      </p:pic>
      <p:sp>
        <p:nvSpPr>
          <p:cNvPr id="4" name="Rectangle 3"/>
          <p:cNvSpPr>
            <a:spLocks noChangeAspect="1"/>
          </p:cNvSpPr>
          <p:nvPr>
            <p:custDataLst>
              <p:tags r:id="rId3"/>
            </p:custDataLst>
          </p:nvPr>
        </p:nvSpPr>
        <p:spPr>
          <a:xfrm>
            <a:off x="3891696" y="775001"/>
            <a:ext cx="4232249" cy="830997"/>
          </a:xfrm>
          <a:prstGeom prst="rect">
            <a:avLst/>
          </a:prstGeom>
          <a:noFill/>
        </p:spPr>
        <p:txBody>
          <a:bodyPr wrap="none" lIns="91440" tIns="45720" rIns="91440" bIns="45720" anchor="ctr">
            <a:spAutoFit/>
          </a:bodyPr>
          <a:lstStyle/>
          <a:p>
            <a:pPr algn="ctr"/>
            <a:r>
              <a:rPr lang="en-US" sz="4800" b="1">
                <a:ln w="10160">
                  <a:solidFill>
                    <a:schemeClr val="accent5"/>
                  </a:solidFill>
                  <a:prstDash val="solid"/>
                </a:ln>
                <a:solidFill>
                  <a:srgbClr val="FFFFFF"/>
                </a:solidFill>
                <a:effectLst>
                  <a:glow rad="101600">
                    <a:schemeClr val="accent2">
                      <a:satMod val="175000"/>
                      <a:alpha val="40000"/>
                    </a:schemeClr>
                  </a:glow>
                  <a:outerShdw blurRad="38100" dist="22860" dir="5400000" algn="tl" rotWithShape="0">
                    <a:srgbClr val="000000">
                      <a:alpha val="30000"/>
                    </a:srgbClr>
                  </a:outerShdw>
                </a:effectLst>
                <a:latin typeface="UTM Avo" panose="02040603050506020204"/>
              </a:rPr>
              <a:t>NHỔ CÀ RỐT</a:t>
            </a:r>
            <a:endParaRPr lang="en-US" sz="4800" b="1">
              <a:ln w="10160">
                <a:solidFill>
                  <a:schemeClr val="accent5"/>
                </a:solidFill>
                <a:prstDash val="solid"/>
              </a:ln>
              <a:solidFill>
                <a:srgbClr val="FFFFFF"/>
              </a:solidFill>
              <a:effectLst>
                <a:glow rad="101600">
                  <a:schemeClr val="accent2">
                    <a:satMod val="175000"/>
                    <a:alpha val="40000"/>
                  </a:schemeClr>
                </a:glow>
                <a:outerShdw blurRad="38100" dist="22860" dir="5400000" algn="tl" rotWithShape="0">
                  <a:srgbClr val="000000">
                    <a:alpha val="30000"/>
                  </a:srgbClr>
                </a:outerShdw>
              </a:effectLst>
              <a:latin typeface="UTM Avo" panose="02040603050506020204"/>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162" y="4106560"/>
            <a:ext cx="1196895" cy="9272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765" y="3643897"/>
            <a:ext cx="2039956" cy="1852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5714" y="4466267"/>
            <a:ext cx="1485873" cy="207585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9171233" y="6110928"/>
            <a:ext cx="916106" cy="137076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6949624" y="6110928"/>
            <a:ext cx="916106" cy="137076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4714424" y="6110928"/>
            <a:ext cx="916106" cy="137076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2558962" y="6110928"/>
            <a:ext cx="916106" cy="1370767"/>
          </a:xfrm>
          <a:prstGeom prst="rect">
            <a:avLst/>
          </a:prstGeom>
        </p:spPr>
      </p:pic>
      <p:pic>
        <p:nvPicPr>
          <p:cNvPr id="20" name="nhacnen">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422721" y="3801760"/>
            <a:ext cx="609600" cy="609600"/>
          </a:xfrm>
          <a:prstGeom prst="rect">
            <a:avLst/>
          </a:prstGeom>
        </p:spPr>
      </p:pic>
      <p:pic>
        <p:nvPicPr>
          <p:cNvPr id="28" name="Picture 27" descr="Logo, company nam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
        <p:nvSpPr>
          <p:cNvPr id="2" name="Rectangle 1"/>
          <p:cNvSpPr>
            <a:spLocks noChangeAspect="1"/>
          </p:cNvSpPr>
          <p:nvPr/>
        </p:nvSpPr>
        <p:spPr>
          <a:xfrm>
            <a:off x="3891696" y="-3484996"/>
            <a:ext cx="4232249" cy="830997"/>
          </a:xfrm>
          <a:prstGeom prst="rect">
            <a:avLst/>
          </a:prstGeom>
          <a:noFill/>
        </p:spPr>
        <p:txBody>
          <a:bodyPr wrap="none" lIns="91440" tIns="45720" rIns="91440" bIns="45720" anchor="ctr">
            <a:spAutoFit/>
          </a:bodyPr>
          <a:lstStyle/>
          <a:p>
            <a:pPr algn="ctr"/>
            <a:r>
              <a:rPr lang="en-US" sz="4800" b="1">
                <a:ln w="10160">
                  <a:solidFill>
                    <a:schemeClr val="accent5"/>
                  </a:solidFill>
                  <a:prstDash val="solid"/>
                </a:ln>
                <a:solidFill>
                  <a:srgbClr val="FFFFFF"/>
                </a:solidFill>
                <a:effectLst>
                  <a:glow rad="101600">
                    <a:schemeClr val="accent2">
                      <a:satMod val="175000"/>
                      <a:alpha val="40000"/>
                    </a:schemeClr>
                  </a:glow>
                  <a:outerShdw blurRad="38100" dist="22860" dir="5400000" algn="tl" rotWithShape="0">
                    <a:srgbClr val="000000">
                      <a:alpha val="30000"/>
                    </a:srgbClr>
                  </a:outerShdw>
                </a:effectLst>
                <a:latin typeface="UTM Avo" panose="02040603050506020204"/>
              </a:rPr>
              <a:t>NHỔ CÀ RỐT</a:t>
            </a:r>
            <a:endParaRPr lang="en-US" sz="4800" b="1">
              <a:ln w="10160">
                <a:solidFill>
                  <a:schemeClr val="accent5"/>
                </a:solidFill>
                <a:prstDash val="solid"/>
              </a:ln>
              <a:solidFill>
                <a:srgbClr val="FFFFFF"/>
              </a:solidFill>
              <a:effectLst>
                <a:glow rad="101600">
                  <a:schemeClr val="accent2">
                    <a:satMod val="175000"/>
                    <a:alpha val="40000"/>
                  </a:schemeClr>
                </a:glow>
                <a:outerShdw blurRad="38100" dist="22860" dir="5400000" algn="tl" rotWithShape="0">
                  <a:srgbClr val="000000">
                    <a:alpha val="30000"/>
                  </a:srgbClr>
                </a:outerShdw>
              </a:effectLst>
              <a:latin typeface="UTM Avo" panose="02040603050506020204"/>
            </a:endParaRPr>
          </a:p>
        </p:txBody>
      </p:sp>
      <p:sp>
        <p:nvSpPr>
          <p:cNvPr id="3" name="TextBox 2"/>
          <p:cNvSpPr txBox="1"/>
          <p:nvPr/>
        </p:nvSpPr>
        <p:spPr>
          <a:xfrm>
            <a:off x="3852106" y="-1238802"/>
            <a:ext cx="635000" cy="635000"/>
          </a:xfrm>
          <a:prstGeom prst="rect">
            <a:avLst/>
          </a:prstGeom>
          <a:noFill/>
        </p:spPr>
        <p:txBody>
          <a:bodyPr vert="horz" rtlCol="0">
            <a:spAutoFit/>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par>
                                <p:cTn id="12" presetID="19" presetClass="emph" presetSubtype="0" repeatCount="indefinite" fill="hold" nodeType="withEffect">
                                  <p:stCondLst>
                                    <p:cond delay="0"/>
                                  </p:stCondLst>
                                  <p:childTnLst>
                                    <p:animClr clrSpc="rgb" dir="cw">
                                      <p:cBhvr override="childStyle">
                                        <p:cTn id="13" dur="500" fill="hold"/>
                                        <p:tgtEl>
                                          <p:spTgt spid="2">
                                            <p:txEl>
                                              <p:pRg st="0" end="0"/>
                                            </p:txEl>
                                          </p:spTgt>
                                        </p:tgtEl>
                                        <p:attrNameLst>
                                          <p:attrName>style.color</p:attrName>
                                        </p:attrNameLst>
                                      </p:cBhvr>
                                      <p:to>
                                        <a:srgbClr val="BDD7EE"/>
                                      </p:to>
                                    </p:animClr>
                                    <p:animClr clrSpc="rgb" dir="cw">
                                      <p:cBhvr>
                                        <p:cTn id="14" dur="500" fill="hold"/>
                                        <p:tgtEl>
                                          <p:spTgt spid="2">
                                            <p:txEl>
                                              <p:pRg st="0" end="0"/>
                                            </p:txEl>
                                          </p:spTgt>
                                        </p:tgtEl>
                                        <p:attrNameLst>
                                          <p:attrName>fillcolor</p:attrName>
                                        </p:attrNameLst>
                                      </p:cBhvr>
                                      <p:to>
                                        <a:srgbClr val="BDD7EE"/>
                                      </p:to>
                                    </p:animClr>
                                    <p:set>
                                      <p:cBhvr>
                                        <p:cTn id="15" dur="500" fill="hold"/>
                                        <p:tgtEl>
                                          <p:spTgt spid="2">
                                            <p:txEl>
                                              <p:pRg st="0" end="0"/>
                                            </p:txEl>
                                          </p:spTgt>
                                        </p:tgtEl>
                                        <p:attrNameLst>
                                          <p:attrName>fill.type</p:attrName>
                                        </p:attrNameLst>
                                      </p:cBhvr>
                                      <p:to>
                                        <p:strVal val="solid"/>
                                      </p:to>
                                    </p:set>
                                    <p:set>
                                      <p:cBhvr>
                                        <p:cTn id="16" dur="5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94"/>
        <p:cNvGrpSpPr/>
        <p:nvPr/>
      </p:nvGrpSpPr>
      <p:grpSpPr>
        <a:xfrm>
          <a:off x="0" y="0"/>
          <a:ext cx="0" cy="0"/>
          <a:chOff x="0" y="0"/>
          <a:chExt cx="0" cy="0"/>
        </a:xfrm>
      </p:grpSpPr>
      <p:sp>
        <p:nvSpPr>
          <p:cNvPr id="8" name="Rectangle 7"/>
          <p:cNvSpPr/>
          <p:nvPr/>
        </p:nvSpPr>
        <p:spPr>
          <a:xfrm>
            <a:off x="8531057" y="3764391"/>
            <a:ext cx="3660943" cy="309360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nvGrpSpPr>
          <p:cNvPr id="2" name="Group 1"/>
          <p:cNvGrpSpPr/>
          <p:nvPr/>
        </p:nvGrpSpPr>
        <p:grpSpPr>
          <a:xfrm>
            <a:off x="457200" y="1601566"/>
            <a:ext cx="4422232" cy="5113245"/>
            <a:chOff x="1067350" y="1803170"/>
            <a:chExt cx="6337034" cy="8483830"/>
          </a:xfrm>
        </p:grpSpPr>
        <p:pic>
          <p:nvPicPr>
            <p:cNvPr id="3" name="Picture 2"/>
            <p:cNvPicPr>
              <a:picLocks noChangeAspect="1"/>
            </p:cNvPicPr>
            <p:nvPr/>
          </p:nvPicPr>
          <p:blipFill rotWithShape="1">
            <a:blip r:embed="rId2"/>
            <a:srcRect r="13108"/>
            <a:stretch>
              <a:fillRect/>
            </a:stretch>
          </p:blipFill>
          <p:spPr>
            <a:xfrm>
              <a:off x="1354655" y="2130628"/>
              <a:ext cx="5808145" cy="3759953"/>
            </a:xfrm>
            <a:prstGeom prst="roundRect">
              <a:avLst/>
            </a:prstGeom>
          </p:spPr>
        </p:pic>
        <p:pic>
          <p:nvPicPr>
            <p:cNvPr id="4" name="Picture 3"/>
            <p:cNvPicPr>
              <a:picLocks noChangeAspect="1"/>
            </p:cNvPicPr>
            <p:nvPr/>
          </p:nvPicPr>
          <p:blipFill>
            <a:blip r:embed="rId3"/>
            <a:stretch>
              <a:fillRect/>
            </a:stretch>
          </p:blipFill>
          <p:spPr>
            <a:xfrm>
              <a:off x="1314015" y="6260525"/>
              <a:ext cx="5843705" cy="3810000"/>
            </a:xfrm>
            <a:prstGeom prst="roundRect">
              <a:avLst/>
            </a:prstGeom>
          </p:spPr>
        </p:pic>
        <p:sp>
          <p:nvSpPr>
            <p:cNvPr id="5" name="Rounded Rectangle 4"/>
            <p:cNvSpPr/>
            <p:nvPr/>
          </p:nvSpPr>
          <p:spPr>
            <a:xfrm>
              <a:off x="1067350" y="1803170"/>
              <a:ext cx="6337034" cy="848383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graphicFrame>
        <p:nvGraphicFramePr>
          <p:cNvPr id="6" name="Table 5"/>
          <p:cNvGraphicFramePr>
            <a:graphicFrameLocks noGrp="1"/>
          </p:cNvGraphicFramePr>
          <p:nvPr/>
        </p:nvGraphicFramePr>
        <p:xfrm>
          <a:off x="5219699" y="813970"/>
          <a:ext cx="6718468" cy="5900841"/>
        </p:xfrm>
        <a:graphic>
          <a:graphicData uri="http://schemas.openxmlformats.org/drawingml/2006/table">
            <a:tbl>
              <a:tblPr firstRow="1" firstCol="1" bandRow="1">
                <a:tableStyleId>{10A1B5D5-9B99-4C35-A422-299274C87663}</a:tableStyleId>
              </a:tblPr>
              <a:tblGrid>
                <a:gridCol w="2019301"/>
                <a:gridCol w="4699167"/>
              </a:tblGrid>
              <a:tr h="516266">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Nguyên liệu</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Nguồn gốc</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1749">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Bánh phở</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Thực vật (bột gạo, từ cây lúa)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1749">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Thịt bò</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Động vật (thịt của còn bò)</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1749">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Nước phở</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Động vật (được vật từ xương lợn, xương bò)</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9328">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Gia vị: gừng, quế, hồi, hành, mùi,…</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pPr>
                      <a:r>
                        <a:rPr lang="en-US" sz="2400">
                          <a:effectLst/>
                          <a:latin typeface="Times New Roman" panose="02020603050405020304" pitchFamily="18" charset="0"/>
                          <a:cs typeface="Times New Roman" panose="02020603050405020304" pitchFamily="18" charset="0"/>
                        </a:rPr>
                        <a:t>Thực vật (các gia vị từ các cây khác nhau như: cây gừng, cây quế, cây hồi, cây hành, cây mùi,…)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in by atul puri on Illustrations | Desain latar belakang, Kartu bayi,  Latar belakang"/>
          <p:cNvPicPr>
            <a:picLocks noChangeAspect="1" noChangeArrowheads="1"/>
          </p:cNvPicPr>
          <p:nvPr/>
        </p:nvPicPr>
        <p:blipFill rotWithShape="1">
          <a:blip r:embed="rId1">
            <a:extLst>
              <a:ext uri="{28A0092B-C50C-407E-A947-70E740481C1C}">
                <a14:useLocalDpi xmlns:a14="http://schemas.microsoft.com/office/drawing/2010/main" val="0"/>
              </a:ext>
            </a:extLst>
          </a:blip>
          <a:srcRect t="9690" b="9690"/>
          <a:stretch>
            <a:fillRect/>
          </a:stretch>
        </p:blipFill>
        <p:spPr bwMode="auto">
          <a:xfrm>
            <a:off x="-79030" y="0"/>
            <a:ext cx="12271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7146" y="4450329"/>
            <a:ext cx="1196895" cy="927286"/>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26640" y="1938898"/>
            <a:ext cx="1661009" cy="32361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8461" y="2050666"/>
            <a:ext cx="2476500" cy="3810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4559" y="4909847"/>
            <a:ext cx="1683130" cy="168313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7045" y="3893394"/>
            <a:ext cx="1581150" cy="2032907"/>
          </a:xfrm>
          <a:prstGeom prst="rect">
            <a:avLst/>
          </a:prstGeom>
        </p:spPr>
      </p:pic>
      <p:sp>
        <p:nvSpPr>
          <p:cNvPr id="9" name="Rounded Rectangular Callout 8"/>
          <p:cNvSpPr/>
          <p:nvPr/>
        </p:nvSpPr>
        <p:spPr>
          <a:xfrm>
            <a:off x="5939459" y="4636371"/>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a:solidFill>
                  <a:schemeClr val="bg1"/>
                </a:solidFill>
                <a:latin typeface="UTM Avo" panose="02040603050506020204"/>
                <a:cs typeface="Times New Roman" panose="02020603050405020304" pitchFamily="18" charset="0"/>
              </a:rPr>
              <a:t>Bác ơi ! Cháu đói lắm bác cho cháu củ cà rốt được không ạ ?</a:t>
            </a:r>
            <a:endParaRPr lang="en-US" sz="2200">
              <a:solidFill>
                <a:schemeClr val="bg1"/>
              </a:solidFill>
              <a:latin typeface="UTM Avo" panose="02040603050506020204"/>
              <a:cs typeface="Times New Roman" panose="02020603050405020304" pitchFamily="18" charset="0"/>
            </a:endParaRPr>
          </a:p>
        </p:txBody>
      </p:sp>
      <p:sp>
        <p:nvSpPr>
          <p:cNvPr id="10" name="Rounded Rectangular Callout 9"/>
          <p:cNvSpPr/>
          <p:nvPr/>
        </p:nvSpPr>
        <p:spPr>
          <a:xfrm>
            <a:off x="4269668" y="2884843"/>
            <a:ext cx="5255332" cy="1341211"/>
          </a:xfrm>
          <a:prstGeom prst="wedgeRoundRectCallout">
            <a:avLst>
              <a:gd name="adj1" fmla="val -73270"/>
              <a:gd name="adj2" fmla="val -4533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dirty="0" err="1">
                <a:solidFill>
                  <a:schemeClr val="bg1"/>
                </a:solidFill>
                <a:latin typeface="UTM Avo" panose="02040603050506020204"/>
                <a:cs typeface="Times New Roman" panose="02020603050405020304" pitchFamily="18" charset="0"/>
              </a:rPr>
              <a:t>Được</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chứ</a:t>
            </a:r>
            <a:r>
              <a:rPr lang="en-US" sz="2200" dirty="0">
                <a:solidFill>
                  <a:schemeClr val="bg1"/>
                </a:solidFill>
                <a:latin typeface="UTM Avo" panose="02040603050506020204"/>
                <a:cs typeface="Times New Roman" panose="02020603050405020304" pitchFamily="18" charset="0"/>
              </a:rPr>
              <a:t>. Nhưng </a:t>
            </a:r>
            <a:r>
              <a:rPr lang="en-US" sz="2200" dirty="0" err="1">
                <a:solidFill>
                  <a:schemeClr val="bg1"/>
                </a:solidFill>
                <a:latin typeface="UTM Avo" panose="02040603050506020204"/>
                <a:cs typeface="Times New Roman" panose="02020603050405020304" pitchFamily="18" charset="0"/>
              </a:rPr>
              <a:t>để</a:t>
            </a:r>
            <a:r>
              <a:rPr lang="en-US" sz="2200" dirty="0">
                <a:solidFill>
                  <a:schemeClr val="bg1"/>
                </a:solidFill>
                <a:latin typeface="UTM Avo" panose="02040603050506020204"/>
                <a:cs typeface="Times New Roman" panose="02020603050405020304" pitchFamily="18" charset="0"/>
              </a:rPr>
              <a:t> ta </a:t>
            </a:r>
            <a:r>
              <a:rPr lang="en-US" sz="2200" dirty="0" err="1">
                <a:solidFill>
                  <a:schemeClr val="bg1"/>
                </a:solidFill>
                <a:latin typeface="UTM Avo" panose="02040603050506020204"/>
                <a:cs typeface="Times New Roman" panose="02020603050405020304" pitchFamily="18" charset="0"/>
              </a:rPr>
              <a:t>xem</a:t>
            </a:r>
            <a:r>
              <a:rPr lang="en-US" sz="2200" dirty="0">
                <a:solidFill>
                  <a:schemeClr val="bg1"/>
                </a:solidFill>
                <a:latin typeface="UTM Avo" panose="02040603050506020204"/>
                <a:cs typeface="Times New Roman" panose="02020603050405020304" pitchFamily="18" charset="0"/>
              </a:rPr>
              <a:t> con ở </a:t>
            </a:r>
            <a:r>
              <a:rPr lang="en-US" sz="2200" dirty="0" err="1">
                <a:solidFill>
                  <a:schemeClr val="bg1"/>
                </a:solidFill>
                <a:latin typeface="UTM Avo" panose="02040603050506020204"/>
                <a:cs typeface="Times New Roman" panose="02020603050405020304" pitchFamily="18" charset="0"/>
              </a:rPr>
              <a:t>trường</a:t>
            </a:r>
            <a:r>
              <a:rPr lang="en-US" sz="2200" dirty="0">
                <a:solidFill>
                  <a:schemeClr val="bg1"/>
                </a:solidFill>
                <a:latin typeface="UTM Avo" panose="02040603050506020204"/>
                <a:cs typeface="Times New Roman" panose="02020603050405020304" pitchFamily="18" charset="0"/>
              </a:rPr>
              <a:t> có </a:t>
            </a:r>
            <a:r>
              <a:rPr lang="en-US" sz="2200" dirty="0" err="1">
                <a:solidFill>
                  <a:schemeClr val="bg1"/>
                </a:solidFill>
                <a:latin typeface="UTM Avo" panose="02040603050506020204"/>
                <a:cs typeface="Times New Roman" panose="02020603050405020304" pitchFamily="18" charset="0"/>
              </a:rPr>
              <a:t>học</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hành</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đàng</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hoàng</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không</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thì</a:t>
            </a:r>
            <a:r>
              <a:rPr lang="en-US" sz="2200" dirty="0">
                <a:solidFill>
                  <a:schemeClr val="bg1"/>
                </a:solidFill>
                <a:latin typeface="UTM Avo" panose="02040603050506020204"/>
                <a:cs typeface="Times New Roman" panose="02020603050405020304" pitchFamily="18" charset="0"/>
              </a:rPr>
              <a:t> ta </a:t>
            </a:r>
            <a:r>
              <a:rPr lang="en-US" sz="2200" dirty="0" err="1">
                <a:solidFill>
                  <a:schemeClr val="bg1"/>
                </a:solidFill>
                <a:latin typeface="UTM Avo" panose="02040603050506020204"/>
                <a:cs typeface="Times New Roman" panose="02020603050405020304" pitchFamily="18" charset="0"/>
              </a:rPr>
              <a:t>mới</a:t>
            </a:r>
            <a:r>
              <a:rPr lang="en-US" sz="2200" dirty="0">
                <a:solidFill>
                  <a:schemeClr val="bg1"/>
                </a:solidFill>
                <a:latin typeface="UTM Avo" panose="02040603050506020204"/>
                <a:cs typeface="Times New Roman" panose="02020603050405020304" pitchFamily="18" charset="0"/>
              </a:rPr>
              <a:t> </a:t>
            </a:r>
            <a:r>
              <a:rPr lang="en-US" sz="2200" dirty="0" err="1">
                <a:solidFill>
                  <a:schemeClr val="bg1"/>
                </a:solidFill>
                <a:latin typeface="UTM Avo" panose="02040603050506020204"/>
                <a:cs typeface="Times New Roman" panose="02020603050405020304" pitchFamily="18" charset="0"/>
              </a:rPr>
              <a:t>cho</a:t>
            </a:r>
            <a:endParaRPr lang="en-US" sz="2200" dirty="0">
              <a:solidFill>
                <a:schemeClr val="bg1"/>
              </a:solidFill>
              <a:latin typeface="UTM Avo" panose="02040603050506020204"/>
              <a:cs typeface="Times New Roman" panose="02020603050405020304" pitchFamily="18" charset="0"/>
            </a:endParaRPr>
          </a:p>
        </p:txBody>
      </p:sp>
      <p:sp>
        <p:nvSpPr>
          <p:cNvPr id="11" name="Rounded Rectangular Callout 10"/>
          <p:cNvSpPr/>
          <p:nvPr/>
        </p:nvSpPr>
        <p:spPr>
          <a:xfrm>
            <a:off x="1889954" y="5532793"/>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a:solidFill>
                  <a:schemeClr val="bg1"/>
                </a:solidFill>
                <a:latin typeface="UTM Avo" panose="02040603050506020204"/>
                <a:cs typeface="Times New Roman" panose="02020603050405020304" pitchFamily="18" charset="0"/>
              </a:rPr>
              <a:t>Giờ ta sẽ cho con tự nhổ cà rốt</a:t>
            </a:r>
            <a:endParaRPr lang="en-US" sz="2200">
              <a:solidFill>
                <a:schemeClr val="bg1"/>
              </a:solidFill>
              <a:latin typeface="UTM Avo" panose="02040603050506020204"/>
              <a:cs typeface="Times New Roman" panose="02020603050405020304" pitchFamily="18" charset="0"/>
            </a:endParaRPr>
          </a:p>
        </p:txBody>
      </p:sp>
      <p:sp>
        <p:nvSpPr>
          <p:cNvPr id="12" name="Rounded Rectangular Callout 11"/>
          <p:cNvSpPr/>
          <p:nvPr/>
        </p:nvSpPr>
        <p:spPr>
          <a:xfrm>
            <a:off x="5103382" y="2017147"/>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a:solidFill>
                  <a:schemeClr val="bg1"/>
                </a:solidFill>
                <a:latin typeface="UTM Avo" panose="02040603050506020204"/>
                <a:cs typeface="Times New Roman" panose="02020603050405020304" pitchFamily="18" charset="0"/>
              </a:rPr>
              <a:t>Con có dám thử không?</a:t>
            </a:r>
            <a:endParaRPr lang="en-US" sz="2200">
              <a:solidFill>
                <a:schemeClr val="bg1"/>
              </a:solidFill>
              <a:latin typeface="UTM Avo" panose="02040603050506020204"/>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130" y="4298965"/>
            <a:ext cx="1683130" cy="16831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8039" y="4013701"/>
            <a:ext cx="1060934" cy="1267227"/>
          </a:xfrm>
          <a:prstGeom prst="rect">
            <a:avLst/>
          </a:prstGeom>
        </p:spPr>
      </p:pic>
      <p:sp>
        <p:nvSpPr>
          <p:cNvPr id="17" name="Rounded Rectangular Callout 16"/>
          <p:cNvSpPr/>
          <p:nvPr/>
        </p:nvSpPr>
        <p:spPr>
          <a:xfrm>
            <a:off x="1882673" y="5377615"/>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a:solidFill>
                  <a:schemeClr val="bg1"/>
                </a:solidFill>
                <a:latin typeface="UTM Avo" panose="02040603050506020204"/>
                <a:cs typeface="Times New Roman" panose="02020603050405020304" pitchFamily="18" charset="0"/>
              </a:rPr>
              <a:t>Dạ. Con đồng ý</a:t>
            </a:r>
            <a:endParaRPr lang="en-US" sz="2200">
              <a:solidFill>
                <a:schemeClr val="bg1"/>
              </a:solidFill>
              <a:latin typeface="UTM Avo" panose="02040603050506020204"/>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72256" y="6183425"/>
            <a:ext cx="850901" cy="127320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50647" y="6183425"/>
            <a:ext cx="850901" cy="127320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15447" y="6183425"/>
            <a:ext cx="850901" cy="127320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9985" y="6183425"/>
            <a:ext cx="850901" cy="1273201"/>
          </a:xfrm>
          <a:prstGeom prst="rect">
            <a:avLst/>
          </a:prstGeom>
        </p:spPr>
      </p:pic>
      <p:pic>
        <p:nvPicPr>
          <p:cNvPr id="29" name="voice 1a">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686524" y="1518150"/>
            <a:ext cx="609600" cy="609600"/>
          </a:xfrm>
          <a:prstGeom prst="rect">
            <a:avLst/>
          </a:prstGeom>
        </p:spPr>
      </p:pic>
      <p:pic>
        <p:nvPicPr>
          <p:cNvPr id="30" name="voice1b">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686524" y="2816352"/>
            <a:ext cx="609600" cy="609600"/>
          </a:xfrm>
          <a:prstGeom prst="rect">
            <a:avLst/>
          </a:prstGeom>
        </p:spPr>
      </p:pic>
      <p:pic>
        <p:nvPicPr>
          <p:cNvPr id="31" name="voice2b">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1"/>
          <a:stretch>
            <a:fillRect/>
          </a:stretch>
        </p:blipFill>
        <p:spPr>
          <a:xfrm>
            <a:off x="13528089" y="2816352"/>
            <a:ext cx="609600" cy="609600"/>
          </a:xfrm>
          <a:prstGeom prst="rect">
            <a:avLst/>
          </a:prstGeom>
        </p:spPr>
      </p:pic>
      <p:pic>
        <p:nvPicPr>
          <p:cNvPr id="32" name="voice3b">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1"/>
          <a:stretch>
            <a:fillRect/>
          </a:stretch>
        </p:blipFill>
        <p:spPr>
          <a:xfrm>
            <a:off x="14556789" y="2776246"/>
            <a:ext cx="609600" cy="609600"/>
          </a:xfrm>
          <a:prstGeom prst="rect">
            <a:avLst/>
          </a:prstGeom>
        </p:spPr>
      </p:pic>
      <p:pic>
        <p:nvPicPr>
          <p:cNvPr id="33" name="voice2a">
            <a:hlinkClick r:id="" action="ppaction://media"/>
          </p:cNvPr>
          <p:cNvPicPr>
            <a:picLocks noChangeAspect="1"/>
          </p:cNvPicPr>
          <p:nvPr>
            <a:audioFile r:link="rId18"/>
            <p:extLst>
              <p:ext uri="{DAA4B4D4-6D71-4841-9C94-3DE7FCFB9230}">
                <p14:media xmlns:p14="http://schemas.microsoft.com/office/powerpoint/2010/main" r:embed="rId19"/>
              </p:ext>
            </p:extLst>
          </p:nvPr>
        </p:nvPicPr>
        <p:blipFill>
          <a:blip r:embed="rId11"/>
          <a:stretch>
            <a:fillRect/>
          </a:stretch>
        </p:blipFill>
        <p:spPr>
          <a:xfrm>
            <a:off x="13528089" y="1608492"/>
            <a:ext cx="609600" cy="609600"/>
          </a:xfrm>
          <a:prstGeom prst="rect">
            <a:avLst/>
          </a:prstGeom>
        </p:spPr>
      </p:pic>
      <p:pic>
        <p:nvPicPr>
          <p:cNvPr id="28" name="Picture 27" descr="Logo, company name&#10;&#10;Description automatically generated"/>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1.85185E-6 L 0.2168 -0.05416 " pathEditMode="relative" rAng="0" ptsTypes="AA">
                                      <p:cBhvr>
                                        <p:cTn id="6" dur="2000" fill="hold"/>
                                        <p:tgtEl>
                                          <p:spTgt spid="5"/>
                                        </p:tgtEl>
                                        <p:attrNameLst>
                                          <p:attrName>ppt_x</p:attrName>
                                          <p:attrName>ppt_y</p:attrName>
                                        </p:attrNameLst>
                                      </p:cBhvr>
                                      <p:rCtr x="10833"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4.79167E-6 2.59259E-6 L -0.76302 -0.09584 " pathEditMode="relative" rAng="0" ptsTypes="AA">
                                      <p:cBhvr>
                                        <p:cTn id="15" dur="4000" fill="hold"/>
                                        <p:tgtEl>
                                          <p:spTgt spid="7"/>
                                        </p:tgtEl>
                                        <p:attrNameLst>
                                          <p:attrName>ppt_x</p:attrName>
                                          <p:attrName>ppt_y</p:attrName>
                                        </p:attrNameLst>
                                      </p:cBhvr>
                                      <p:rCtr x="-38151"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50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4500"/>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5000"/>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6500"/>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7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850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9000"/>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10500"/>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11000"/>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2.08333E-7 2.96296E-6 L -0.26497 -0.07361 " pathEditMode="relative" rAng="0" ptsTypes="AA">
                                      <p:cBhvr>
                                        <p:cTn id="77" dur="1000" fill="hold"/>
                                        <p:tgtEl>
                                          <p:spTgt spid="13"/>
                                        </p:tgtEl>
                                        <p:attrNameLst>
                                          <p:attrName>ppt_x</p:attrName>
                                          <p:attrName>ppt_y</p:attrName>
                                        </p:attrNameLst>
                                      </p:cBhvr>
                                      <p:rCtr x="-13255" y="-3681"/>
                                    </p:animMotion>
                                  </p:childTnLst>
                                </p:cTn>
                              </p:par>
                            </p:childTnLst>
                          </p:cTn>
                        </p:par>
                        <p:par>
                          <p:cTn id="78" fill="hold">
                            <p:stCondLst>
                              <p:cond delay="11500"/>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12000"/>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13000"/>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15500"/>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Pin by atul puri on Illustrations | Desain latar belakang, Kartu bayi,  Latar belakang"/>
          <p:cNvPicPr>
            <a:picLocks noChangeAspect="1" noChangeArrowheads="1"/>
          </p:cNvPicPr>
          <p:nvPr/>
        </p:nvPicPr>
        <p:blipFill rotWithShape="1">
          <a:blip r:embed="rId1">
            <a:extLst>
              <a:ext uri="{28A0092B-C50C-407E-A947-70E740481C1C}">
                <a14:useLocalDpi xmlns:a14="http://schemas.microsoft.com/office/drawing/2010/main" val="0"/>
              </a:ext>
            </a:extLst>
          </a:blip>
          <a:srcRect t="9690" b="9690"/>
          <a:stretch>
            <a:fillRect/>
          </a:stretch>
        </p:blipFill>
        <p:spPr bwMode="auto">
          <a:xfrm>
            <a:off x="-79030" y="0"/>
            <a:ext cx="12271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218655" y="5479735"/>
            <a:ext cx="823031" cy="612530"/>
          </a:xfrm>
          <a:prstGeom prst="rect">
            <a:avLst/>
          </a:prstGeom>
        </p:spPr>
      </p:pic>
      <p:sp>
        <p:nvSpPr>
          <p:cNvPr id="38" name="Sun 37"/>
          <p:cNvSpPr/>
          <p:nvPr/>
        </p:nvSpPr>
        <p:spPr>
          <a:xfrm>
            <a:off x="5997872" y="4040241"/>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8192" y="4426763"/>
            <a:ext cx="1061850" cy="1310075"/>
          </a:xfrm>
          <a:prstGeom prst="rect">
            <a:avLst/>
          </a:prstGeom>
        </p:spPr>
      </p:pic>
      <p:sp>
        <p:nvSpPr>
          <p:cNvPr id="40" name="Sun 39"/>
          <p:cNvSpPr/>
          <p:nvPr/>
        </p:nvSpPr>
        <p:spPr>
          <a:xfrm>
            <a:off x="8236637" y="4031831"/>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6957" y="4418353"/>
            <a:ext cx="1061850" cy="1310075"/>
          </a:xfrm>
          <a:prstGeom prst="rect">
            <a:avLst/>
          </a:prstGeom>
        </p:spPr>
      </p:pic>
      <p:sp>
        <p:nvSpPr>
          <p:cNvPr id="2" name="Speech Bubble: Rectangle with Corners Rounded 1"/>
          <p:cNvSpPr/>
          <p:nvPr/>
        </p:nvSpPr>
        <p:spPr>
          <a:xfrm>
            <a:off x="3413610" y="-1"/>
            <a:ext cx="7330590" cy="3531147"/>
          </a:xfrm>
          <a:prstGeom prst="wedgeRoundRectCallout">
            <a:avLst>
              <a:gd name="adj1" fmla="val -59230"/>
              <a:gd name="adj2" fmla="val 2220"/>
              <a:gd name="adj3" fmla="val 16667"/>
            </a:avLst>
          </a:prstGeom>
          <a:solidFill>
            <a:schemeClr val="accent4">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3" name="TextBox 2"/>
          <p:cNvSpPr txBox="1"/>
          <p:nvPr/>
        </p:nvSpPr>
        <p:spPr>
          <a:xfrm>
            <a:off x="3690059" y="265134"/>
            <a:ext cx="6386985" cy="953135"/>
          </a:xfrm>
          <a:prstGeom prst="rect">
            <a:avLst/>
          </a:prstGeom>
          <a:solidFill>
            <a:schemeClr val="accent4">
              <a:lumMod val="60000"/>
              <a:lumOff val="40000"/>
            </a:schemeClr>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458394" y="1273175"/>
            <a:ext cx="7133406" cy="193802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lần</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 </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chai </a:t>
            </a:r>
            <a:r>
              <a:rPr lang="en-US" sz="2400" dirty="0" err="1">
                <a:latin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nilon</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8" name="Picture 47" descr="Logo, company name&#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grpSp>
        <p:nvGrpSpPr>
          <p:cNvPr id="7" name="Group 6"/>
          <p:cNvGrpSpPr/>
          <p:nvPr/>
        </p:nvGrpSpPr>
        <p:grpSpPr>
          <a:xfrm>
            <a:off x="2117854" y="6066721"/>
            <a:ext cx="7530287" cy="823564"/>
            <a:chOff x="2117854" y="6066721"/>
            <a:chExt cx="7530287" cy="823564"/>
          </a:xfrm>
        </p:grpSpPr>
        <p:sp>
          <p:nvSpPr>
            <p:cNvPr id="9" name="Rectangle 8"/>
            <p:cNvSpPr/>
            <p:nvPr/>
          </p:nvSpPr>
          <p:spPr>
            <a:xfrm>
              <a:off x="2117854" y="6066721"/>
              <a:ext cx="7530287" cy="823564"/>
            </a:xfrm>
            <a:prstGeom prst="rect">
              <a:avLst/>
            </a:prstGeom>
            <a:solidFill>
              <a:srgbClr val="ABC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2060"/>
                  </a:solidFill>
                  <a:latin typeface="Times New Roman" panose="02020603050405020304" pitchFamily="18" charset="0"/>
                  <a:cs typeface="Times New Roman" panose="02020603050405020304" pitchFamily="18" charset="0"/>
                </a:rPr>
                <a:t>  A                   B                   C                   D</a:t>
              </a:r>
              <a:endParaRPr lang="en-US" sz="3600">
                <a:solidFill>
                  <a:srgbClr val="002060"/>
                </a:solidFill>
                <a:latin typeface="Times New Roman" panose="02020603050405020304" pitchFamily="18" charset="0"/>
                <a:cs typeface="Times New Roman" panose="02020603050405020304" pitchFamily="18" charset="0"/>
              </a:endParaRPr>
            </a:p>
          </p:txBody>
        </p:sp>
        <p:sp>
          <p:nvSpPr>
            <p:cNvPr id="10" name="Oval 9"/>
            <p:cNvSpPr/>
            <p:nvPr/>
          </p:nvSpPr>
          <p:spPr>
            <a:xfrm>
              <a:off x="2277159" y="6252676"/>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2" name="Oval 11"/>
            <p:cNvSpPr/>
            <p:nvPr/>
          </p:nvSpPr>
          <p:spPr>
            <a:xfrm>
              <a:off x="4490022" y="6224839"/>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3" name="Oval 12"/>
            <p:cNvSpPr/>
            <p:nvPr/>
          </p:nvSpPr>
          <p:spPr>
            <a:xfrm>
              <a:off x="6699377" y="6243774"/>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4" name="Oval 13"/>
            <p:cNvSpPr/>
            <p:nvPr/>
          </p:nvSpPr>
          <p:spPr>
            <a:xfrm>
              <a:off x="8889377" y="6211325"/>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up)">
                                      <p:cBhvr>
                                        <p:cTn id="10" dur="500"/>
                                        <p:tgtEl>
                                          <p:spTgt spid="4">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up)">
                                      <p:cBhvr>
                                        <p:cTn id="13" dur="500"/>
                                        <p:tgtEl>
                                          <p:spTgt spid="4">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up)">
                                      <p:cBhvr>
                                        <p:cTn id="16" dur="500"/>
                                        <p:tgtEl>
                                          <p:spTgt spid="4">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3.125E-6 -4.81481E-6 L 0.67604 0.33033 " pathEditMode="relative" rAng="0" ptsTypes="AA">
                                      <p:cBhvr>
                                        <p:cTn id="38" dur="3000" fill="hold"/>
                                        <p:tgtEl>
                                          <p:spTgt spid="5"/>
                                        </p:tgtEl>
                                        <p:attrNameLst>
                                          <p:attrName>ppt_x</p:attrName>
                                          <p:attrName>ppt_y</p:attrName>
                                        </p:attrNameLst>
                                      </p:cBhvr>
                                      <p:rCtr x="33802" y="16505"/>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250"/>
                                        <p:tgtEl>
                                          <p:spTgt spid="41"/>
                                        </p:tgtEl>
                                      </p:cBhvr>
                                    </p:animEffect>
                                  </p:childTnLst>
                                  <p:subTnLst>
                                    <p:audio>
                                      <p:cMediaNode>
                                        <p:cTn display="0" masterRel="sameClick">
                                          <p:stCondLst>
                                            <p:cond evt="begin" delay="0">
                                              <p:tn val="63"/>
                                            </p:cond>
                                          </p:stCondLst>
                                          <p:endCondLst>
                                            <p:cond evt="onStopAudio" delay="0">
                                              <p:tgtEl>
                                                <p:sldTgt/>
                                              </p:tgtEl>
                                            </p:cond>
                                          </p:endCondLst>
                                        </p:cTn>
                                        <p:tgtEl>
                                          <p:sndTgt r:embed="rId13" name="congioilam.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8" presetClass="emph" presetSubtype="0" repeatCount="indefinite" fill="hold" grpId="1" nodeType="withEffect">
                                  <p:stCondLst>
                                    <p:cond delay="0"/>
                                  </p:stCondLst>
                                  <p:childTnLst>
                                    <p:animRot by="21600000">
                                      <p:cBhvr>
                                        <p:cTn id="70" dur="2000" fill="hold"/>
                                        <p:tgtEl>
                                          <p:spTgt spid="40"/>
                                        </p:tgtEl>
                                        <p:attrNameLst>
                                          <p:attrName>r</p:attrName>
                                        </p:attrNameLst>
                                      </p:cBhvr>
                                    </p:animRot>
                                  </p:childTnLst>
                                </p:cTn>
                              </p:par>
                              <p:par>
                                <p:cTn id="71" presetID="10" presetClass="exit" presetSubtype="0" fill="hold" nodeType="withEffect">
                                  <p:stCondLst>
                                    <p:cond delay="0"/>
                                  </p:stCondLst>
                                  <p:childTnLst>
                                    <p:animEffect transition="out" filter="fade">
                                      <p:cBhvr>
                                        <p:cTn id="72" dur="250"/>
                                        <p:tgtEl>
                                          <p:spTgt spid="6"/>
                                        </p:tgtEl>
                                      </p:cBhvr>
                                    </p:animEffect>
                                    <p:set>
                                      <p:cBhvr>
                                        <p:cTn id="7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22"/>
                                        </p:tgtEl>
                                        <p:attrNameLst>
                                          <p:attrName>r</p:attrName>
                                        </p:attrNameLst>
                                      </p:cBhvr>
                                    </p:animRot>
                                    <p:animRot by="-240000">
                                      <p:cBhvr>
                                        <p:cTn id="79" dur="200" fill="hold">
                                          <p:stCondLst>
                                            <p:cond delay="200"/>
                                          </p:stCondLst>
                                        </p:cTn>
                                        <p:tgtEl>
                                          <p:spTgt spid="22"/>
                                        </p:tgtEl>
                                        <p:attrNameLst>
                                          <p:attrName>r</p:attrName>
                                        </p:attrNameLst>
                                      </p:cBhvr>
                                    </p:animRot>
                                    <p:animRot by="240000">
                                      <p:cBhvr>
                                        <p:cTn id="80" dur="200" fill="hold">
                                          <p:stCondLst>
                                            <p:cond delay="400"/>
                                          </p:stCondLst>
                                        </p:cTn>
                                        <p:tgtEl>
                                          <p:spTgt spid="22"/>
                                        </p:tgtEl>
                                        <p:attrNameLst>
                                          <p:attrName>r</p:attrName>
                                        </p:attrNameLst>
                                      </p:cBhvr>
                                    </p:animRot>
                                    <p:animRot by="-240000">
                                      <p:cBhvr>
                                        <p:cTn id="81" dur="200" fill="hold">
                                          <p:stCondLst>
                                            <p:cond delay="600"/>
                                          </p:stCondLst>
                                        </p:cTn>
                                        <p:tgtEl>
                                          <p:spTgt spid="22"/>
                                        </p:tgtEl>
                                        <p:attrNameLst>
                                          <p:attrName>r</p:attrName>
                                        </p:attrNameLst>
                                      </p:cBhvr>
                                    </p:animRot>
                                    <p:animRot by="120000">
                                      <p:cBhvr>
                                        <p:cTn id="82" dur="200" fill="hold">
                                          <p:stCondLst>
                                            <p:cond delay="800"/>
                                          </p:stCondLst>
                                        </p:cTn>
                                        <p:tgtEl>
                                          <p:spTgt spid="22"/>
                                        </p:tgtEl>
                                        <p:attrNameLst>
                                          <p:attrName>r</p:attrName>
                                        </p:attrNameLst>
                                      </p:cBhvr>
                                    </p:animRot>
                                  </p:childTnLst>
                                </p:cTn>
                              </p:par>
                            </p:childTnLst>
                          </p:cTn>
                        </p:par>
                        <p:par>
                          <p:cTn id="83" fill="hold">
                            <p:stCondLst>
                              <p:cond delay="1000"/>
                            </p:stCondLst>
                            <p:childTnLst>
                              <p:par>
                                <p:cTn id="84" presetID="10" presetClass="exit" presetSubtype="0" fill="hold" nodeType="afterEffect">
                                  <p:stCondLst>
                                    <p:cond delay="0"/>
                                  </p:stCondLst>
                                  <p:childTnLst>
                                    <p:animEffect transition="out" filter="fade">
                                      <p:cBhvr>
                                        <p:cTn id="85" dur="250"/>
                                        <p:tgtEl>
                                          <p:spTgt spid="16"/>
                                        </p:tgtEl>
                                      </p:cBhvr>
                                    </p:animEffect>
                                    <p:set>
                                      <p:cBhvr>
                                        <p:cTn id="86" dur="1" fill="hold">
                                          <p:stCondLst>
                                            <p:cond delay="249"/>
                                          </p:stCondLst>
                                        </p:cTn>
                                        <p:tgtEl>
                                          <p:spTgt spid="1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250"/>
                                        <p:tgtEl>
                                          <p:spTgt spid="5"/>
                                        </p:tgtEl>
                                      </p:cBhvr>
                                    </p:animEffect>
                                  </p:childTnLst>
                                </p:cTn>
                              </p:par>
                            </p:childTnLst>
                          </p:cTn>
                        </p:par>
                        <p:par>
                          <p:cTn id="90" fill="hold">
                            <p:stCondLst>
                              <p:cond delay="1500"/>
                            </p:stCondLst>
                            <p:childTnLst>
                              <p:par>
                                <p:cTn id="91" presetID="63" presetClass="path" presetSubtype="0" accel="50000" decel="50000" fill="hold" nodeType="afterEffect">
                                  <p:stCondLst>
                                    <p:cond delay="0"/>
                                  </p:stCondLst>
                                  <p:childTnLst>
                                    <p:animMotion origin="layout" path="M -8.33333E-7 -4.81481E-6 L 0.54809 0.30024 " pathEditMode="relative" rAng="0" ptsTypes="AA">
                                      <p:cBhvr>
                                        <p:cTn id="92" dur="2000" fill="hold"/>
                                        <p:tgtEl>
                                          <p:spTgt spid="5"/>
                                        </p:tgtEl>
                                        <p:attrNameLst>
                                          <p:attrName>ppt_x</p:attrName>
                                          <p:attrName>ppt_y</p:attrName>
                                        </p:attrNameLst>
                                      </p:cBhvr>
                                      <p:rCtr x="27396" y="15000"/>
                                    </p:animMotion>
                                  </p:childTnLst>
                                </p:cTn>
                              </p:par>
                            </p:childTnLst>
                          </p:cTn>
                        </p:par>
                        <p:par>
                          <p:cTn id="93" fill="hold">
                            <p:stCondLst>
                              <p:cond delay="3500"/>
                            </p:stCondLst>
                            <p:childTnLst>
                              <p:par>
                                <p:cTn id="94" presetID="10" presetClass="exit" presetSubtype="0" fill="hold" nodeType="afterEffect">
                                  <p:stCondLst>
                                    <p:cond delay="0"/>
                                  </p:stCondLst>
                                  <p:childTnLst>
                                    <p:animEffect transition="out" filter="fade">
                                      <p:cBhvr>
                                        <p:cTn id="95" dur="250"/>
                                        <p:tgtEl>
                                          <p:spTgt spid="5"/>
                                        </p:tgtEl>
                                      </p:cBhvr>
                                    </p:animEffect>
                                    <p:set>
                                      <p:cBhvr>
                                        <p:cTn id="96" dur="1" fill="hold">
                                          <p:stCondLst>
                                            <p:cond delay="249"/>
                                          </p:stCondLst>
                                        </p:cTn>
                                        <p:tgtEl>
                                          <p:spTgt spid="5"/>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50"/>
                                        <p:tgtEl>
                                          <p:spTgt spid="19"/>
                                        </p:tgtEl>
                                      </p:cBhvr>
                                    </p:animEffect>
                                  </p:childTnLst>
                                </p:cTn>
                              </p:par>
                            </p:childTnLst>
                          </p:cTn>
                        </p:par>
                        <p:par>
                          <p:cTn id="100" fill="hold">
                            <p:stCondLst>
                              <p:cond delay="4000"/>
                            </p:stCondLst>
                            <p:childTnLst>
                              <p:par>
                                <p:cTn id="101" presetID="32" presetClass="emph" presetSubtype="0" fill="hold" nodeType="afterEffect">
                                  <p:stCondLst>
                                    <p:cond delay="0"/>
                                  </p:stCondLst>
                                  <p:childTnLst>
                                    <p:animRot by="120000">
                                      <p:cBhvr>
                                        <p:cTn id="102" dur="200" fill="hold">
                                          <p:stCondLst>
                                            <p:cond delay="0"/>
                                          </p:stCondLst>
                                        </p:cTn>
                                        <p:tgtEl>
                                          <p:spTgt spid="19"/>
                                        </p:tgtEl>
                                        <p:attrNameLst>
                                          <p:attrName>r</p:attrName>
                                        </p:attrNameLst>
                                      </p:cBhvr>
                                    </p:animRot>
                                    <p:animRot by="-240000">
                                      <p:cBhvr>
                                        <p:cTn id="103" dur="400" fill="hold">
                                          <p:stCondLst>
                                            <p:cond delay="400"/>
                                          </p:stCondLst>
                                        </p:cTn>
                                        <p:tgtEl>
                                          <p:spTgt spid="19"/>
                                        </p:tgtEl>
                                        <p:attrNameLst>
                                          <p:attrName>r</p:attrName>
                                        </p:attrNameLst>
                                      </p:cBhvr>
                                    </p:animRot>
                                    <p:animRot by="240000">
                                      <p:cBhvr>
                                        <p:cTn id="104" dur="400" fill="hold">
                                          <p:stCondLst>
                                            <p:cond delay="800"/>
                                          </p:stCondLst>
                                        </p:cTn>
                                        <p:tgtEl>
                                          <p:spTgt spid="19"/>
                                        </p:tgtEl>
                                        <p:attrNameLst>
                                          <p:attrName>r</p:attrName>
                                        </p:attrNameLst>
                                      </p:cBhvr>
                                    </p:animRot>
                                    <p:animRot by="-240000">
                                      <p:cBhvr>
                                        <p:cTn id="105" dur="400" fill="hold">
                                          <p:stCondLst>
                                            <p:cond delay="1200"/>
                                          </p:stCondLst>
                                        </p:cTn>
                                        <p:tgtEl>
                                          <p:spTgt spid="19"/>
                                        </p:tgtEl>
                                        <p:attrNameLst>
                                          <p:attrName>r</p:attrName>
                                        </p:attrNameLst>
                                      </p:cBhvr>
                                    </p:animRot>
                                    <p:animRot by="120000">
                                      <p:cBhvr>
                                        <p:cTn id="106" dur="400" fill="hold">
                                          <p:stCondLst>
                                            <p:cond delay="1600"/>
                                          </p:stCondLst>
                                        </p:cTn>
                                        <p:tgtEl>
                                          <p:spTgt spid="19"/>
                                        </p:tgtEl>
                                        <p:attrNameLst>
                                          <p:attrName>r</p:attrName>
                                        </p:attrNameLst>
                                      </p:cBhvr>
                                    </p:animRot>
                                  </p:childTnLst>
                                </p:cTn>
                              </p:par>
                              <p:par>
                                <p:cTn id="107" presetID="32" presetClass="emph" presetSubtype="0" fill="hold" nodeType="withEffect">
                                  <p:stCondLst>
                                    <p:cond delay="0"/>
                                  </p:stCondLst>
                                  <p:childTnLst>
                                    <p:animRot by="120000">
                                      <p:cBhvr>
                                        <p:cTn id="108" dur="200" fill="hold">
                                          <p:stCondLst>
                                            <p:cond delay="0"/>
                                          </p:stCondLst>
                                        </p:cTn>
                                        <p:tgtEl>
                                          <p:spTgt spid="22"/>
                                        </p:tgtEl>
                                        <p:attrNameLst>
                                          <p:attrName>r</p:attrName>
                                        </p:attrNameLst>
                                      </p:cBhvr>
                                    </p:animRot>
                                    <p:animRot by="-240000">
                                      <p:cBhvr>
                                        <p:cTn id="109" dur="400" fill="hold">
                                          <p:stCondLst>
                                            <p:cond delay="400"/>
                                          </p:stCondLst>
                                        </p:cTn>
                                        <p:tgtEl>
                                          <p:spTgt spid="22"/>
                                        </p:tgtEl>
                                        <p:attrNameLst>
                                          <p:attrName>r</p:attrName>
                                        </p:attrNameLst>
                                      </p:cBhvr>
                                    </p:animRot>
                                    <p:animRot by="240000">
                                      <p:cBhvr>
                                        <p:cTn id="110" dur="400" fill="hold">
                                          <p:stCondLst>
                                            <p:cond delay="800"/>
                                          </p:stCondLst>
                                        </p:cTn>
                                        <p:tgtEl>
                                          <p:spTgt spid="22"/>
                                        </p:tgtEl>
                                        <p:attrNameLst>
                                          <p:attrName>r</p:attrName>
                                        </p:attrNameLst>
                                      </p:cBhvr>
                                    </p:animRot>
                                    <p:animRot by="-240000">
                                      <p:cBhvr>
                                        <p:cTn id="111" dur="400" fill="hold">
                                          <p:stCondLst>
                                            <p:cond delay="1200"/>
                                          </p:stCondLst>
                                        </p:cTn>
                                        <p:tgtEl>
                                          <p:spTgt spid="22"/>
                                        </p:tgtEl>
                                        <p:attrNameLst>
                                          <p:attrName>r</p:attrName>
                                        </p:attrNameLst>
                                      </p:cBhvr>
                                    </p:animRot>
                                    <p:animRot by="120000">
                                      <p:cBhvr>
                                        <p:cTn id="112" dur="400" fill="hold">
                                          <p:stCondLst>
                                            <p:cond delay="1600"/>
                                          </p:stCondLst>
                                        </p:cTn>
                                        <p:tgtEl>
                                          <p:spTgt spid="22"/>
                                        </p:tgtEl>
                                        <p:attrNameLst>
                                          <p:attrName>r</p:attrName>
                                        </p:attrNameLst>
                                      </p:cBhvr>
                                    </p:animRot>
                                  </p:childTnLst>
                                </p:cTn>
                              </p:par>
                            </p:childTnLst>
                          </p:cTn>
                        </p:par>
                        <p:par>
                          <p:cTn id="113" fill="hold">
                            <p:stCondLst>
                              <p:cond delay="6000"/>
                            </p:stCondLst>
                            <p:childTnLst>
                              <p:par>
                                <p:cTn id="114" presetID="10" presetClass="exit" presetSubtype="0" fill="hold" nodeType="afterEffect">
                                  <p:stCondLst>
                                    <p:cond delay="0"/>
                                  </p:stCondLst>
                                  <p:childTnLst>
                                    <p:animEffect transition="out" filter="fade">
                                      <p:cBhvr>
                                        <p:cTn id="115" dur="250"/>
                                        <p:tgtEl>
                                          <p:spTgt spid="19"/>
                                        </p:tgtEl>
                                      </p:cBhvr>
                                    </p:animEffect>
                                    <p:set>
                                      <p:cBhvr>
                                        <p:cTn id="116" dur="1" fill="hold">
                                          <p:stCondLst>
                                            <p:cond delay="249"/>
                                          </p:stCondLst>
                                        </p:cTn>
                                        <p:tgtEl>
                                          <p:spTgt spid="19"/>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250"/>
                                        <p:tgtEl>
                                          <p:spTgt spid="39"/>
                                        </p:tgtEl>
                                      </p:cBhvr>
                                    </p:animEffect>
                                  </p:childTnLst>
                                  <p:subTnLst>
                                    <p:audio>
                                      <p:cMediaNode>
                                        <p:cTn display="0" masterRel="sameClick">
                                          <p:stCondLst>
                                            <p:cond evt="begin" delay="0">
                                              <p:tn val="117"/>
                                            </p:cond>
                                          </p:stCondLst>
                                          <p:endCondLst>
                                            <p:cond evt="onStopAudio" delay="0">
                                              <p:tgtEl>
                                                <p:sldTgt/>
                                              </p:tgtEl>
                                            </p:cond>
                                          </p:endCondLst>
                                        </p:cTn>
                                        <p:tgtEl>
                                          <p:sndTgt r:embed="rId13" name="congioilam.wav"/>
                                        </p:tgtEl>
                                      </p:cMediaNode>
                                    </p:audio>
                                  </p:subTnLst>
                                </p:cTn>
                              </p:par>
                              <p:par>
                                <p:cTn id="120" presetID="10" presetClass="entr" presetSubtype="0" fill="hold" grpId="0"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500"/>
                                        <p:tgtEl>
                                          <p:spTgt spid="38"/>
                                        </p:tgtEl>
                                      </p:cBhvr>
                                    </p:animEffect>
                                  </p:childTnLst>
                                </p:cTn>
                              </p:par>
                              <p:par>
                                <p:cTn id="123" presetID="8" presetClass="emph" presetSubtype="0" repeatCount="indefinite" fill="hold" grpId="1" nodeType="withEffect">
                                  <p:stCondLst>
                                    <p:cond delay="0"/>
                                  </p:stCondLst>
                                  <p:childTnLst>
                                    <p:animRot by="21600000">
                                      <p:cBhvr>
                                        <p:cTn id="124" dur="2000" fill="hold"/>
                                        <p:tgtEl>
                                          <p:spTgt spid="38"/>
                                        </p:tgtEl>
                                        <p:attrNameLst>
                                          <p:attrName>r</p:attrName>
                                        </p:attrNameLst>
                                      </p:cBhvr>
                                    </p:animRot>
                                  </p:childTnLst>
                                </p:cTn>
                              </p:par>
                              <p:par>
                                <p:cTn id="125" presetID="10" presetClass="exit" presetSubtype="0" fill="hold" nodeType="withEffect">
                                  <p:stCondLst>
                                    <p:cond delay="0"/>
                                  </p:stCondLst>
                                  <p:childTnLst>
                                    <p:animEffect transition="out" filter="fade">
                                      <p:cBhvr>
                                        <p:cTn id="126" dur="250"/>
                                        <p:tgtEl>
                                          <p:spTgt spid="22"/>
                                        </p:tgtEl>
                                      </p:cBhvr>
                                    </p:animEffect>
                                    <p:set>
                                      <p:cBhvr>
                                        <p:cTn id="127"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8" restart="whenNotActive" fill="hold" evtFilter="cancelBubble" nodeType="interactiveSeq">
                <p:stCondLst>
                  <p:cond evt="onClick" delay="0">
                    <p:tgtEl>
                      <p:spTgt spid="26"/>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nodeType="clickEffect">
                                  <p:stCondLst>
                                    <p:cond delay="0"/>
                                  </p:stCondLst>
                                  <p:childTnLst>
                                    <p:animRot by="120000">
                                      <p:cBhvr>
                                        <p:cTn id="132" dur="100" fill="hold">
                                          <p:stCondLst>
                                            <p:cond delay="0"/>
                                          </p:stCondLst>
                                        </p:cTn>
                                        <p:tgtEl>
                                          <p:spTgt spid="26"/>
                                        </p:tgtEl>
                                        <p:attrNameLst>
                                          <p:attrName>r</p:attrName>
                                        </p:attrNameLst>
                                      </p:cBhvr>
                                    </p:animRot>
                                    <p:animRot by="-240000">
                                      <p:cBhvr>
                                        <p:cTn id="133" dur="200" fill="hold">
                                          <p:stCondLst>
                                            <p:cond delay="200"/>
                                          </p:stCondLst>
                                        </p:cTn>
                                        <p:tgtEl>
                                          <p:spTgt spid="26"/>
                                        </p:tgtEl>
                                        <p:attrNameLst>
                                          <p:attrName>r</p:attrName>
                                        </p:attrNameLst>
                                      </p:cBhvr>
                                    </p:animRot>
                                    <p:animRot by="240000">
                                      <p:cBhvr>
                                        <p:cTn id="134" dur="200" fill="hold">
                                          <p:stCondLst>
                                            <p:cond delay="400"/>
                                          </p:stCondLst>
                                        </p:cTn>
                                        <p:tgtEl>
                                          <p:spTgt spid="26"/>
                                        </p:tgtEl>
                                        <p:attrNameLst>
                                          <p:attrName>r</p:attrName>
                                        </p:attrNameLst>
                                      </p:cBhvr>
                                    </p:animRot>
                                    <p:animRot by="-240000">
                                      <p:cBhvr>
                                        <p:cTn id="135" dur="200" fill="hold">
                                          <p:stCondLst>
                                            <p:cond delay="600"/>
                                          </p:stCondLst>
                                        </p:cTn>
                                        <p:tgtEl>
                                          <p:spTgt spid="26"/>
                                        </p:tgtEl>
                                        <p:attrNameLst>
                                          <p:attrName>r</p:attrName>
                                        </p:attrNameLst>
                                      </p:cBhvr>
                                    </p:animRot>
                                    <p:animRot by="120000">
                                      <p:cBhvr>
                                        <p:cTn id="136" dur="200" fill="hold">
                                          <p:stCondLst>
                                            <p:cond delay="800"/>
                                          </p:stCondLst>
                                        </p:cTn>
                                        <p:tgtEl>
                                          <p:spTgt spid="26"/>
                                        </p:tgtEl>
                                        <p:attrNameLst>
                                          <p:attrName>r</p:attrName>
                                        </p:attrNameLst>
                                      </p:cBhvr>
                                    </p:animRot>
                                  </p:childTnLst>
                                </p:cTn>
                              </p:par>
                            </p:childTnLst>
                          </p:cTn>
                        </p:par>
                        <p:par>
                          <p:cTn id="137" fill="hold">
                            <p:stCondLst>
                              <p:cond delay="1000"/>
                            </p:stCondLst>
                            <p:childTnLst>
                              <p:par>
                                <p:cTn id="138" presetID="10" presetClass="exit" presetSubtype="0" fill="hold" nodeType="afterEffect">
                                  <p:stCondLst>
                                    <p:cond delay="0"/>
                                  </p:stCondLst>
                                  <p:childTnLst>
                                    <p:animEffect transition="out" filter="fade">
                                      <p:cBhvr>
                                        <p:cTn id="139" dur="250"/>
                                        <p:tgtEl>
                                          <p:spTgt spid="16"/>
                                        </p:tgtEl>
                                      </p:cBhvr>
                                    </p:animEffect>
                                    <p:set>
                                      <p:cBhvr>
                                        <p:cTn id="140" dur="1" fill="hold">
                                          <p:stCondLst>
                                            <p:cond delay="249"/>
                                          </p:stCondLst>
                                        </p:cTn>
                                        <p:tgtEl>
                                          <p:spTgt spid="16"/>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5"/>
                                        </p:tgtEl>
                                        <p:attrNameLst>
                                          <p:attrName>style.visibility</p:attrName>
                                        </p:attrNameLst>
                                      </p:cBhvr>
                                      <p:to>
                                        <p:strVal val="visible"/>
                                      </p:to>
                                    </p:set>
                                    <p:animEffect transition="in" filter="fade">
                                      <p:cBhvr>
                                        <p:cTn id="143" dur="250"/>
                                        <p:tgtEl>
                                          <p:spTgt spid="5"/>
                                        </p:tgtEl>
                                      </p:cBhvr>
                                    </p:animEffect>
                                  </p:childTnLst>
                                </p:cTn>
                              </p:par>
                            </p:childTnLst>
                          </p:cTn>
                        </p:par>
                        <p:par>
                          <p:cTn id="144" fill="hold">
                            <p:stCondLst>
                              <p:cond delay="1500"/>
                            </p:stCondLst>
                            <p:childTnLst>
                              <p:par>
                                <p:cTn id="145" presetID="63" presetClass="path" presetSubtype="0" accel="50000" decel="50000" fill="hold" nodeType="afterEffect">
                                  <p:stCondLst>
                                    <p:cond delay="0"/>
                                  </p:stCondLst>
                                  <p:childTnLst>
                                    <p:animMotion origin="layout" path="M -8.33333E-7 -4.81481E-6 L 0.33316 0.30024 " pathEditMode="relative" rAng="0" ptsTypes="AA">
                                      <p:cBhvr>
                                        <p:cTn id="146" dur="2000" fill="hold"/>
                                        <p:tgtEl>
                                          <p:spTgt spid="5"/>
                                        </p:tgtEl>
                                        <p:attrNameLst>
                                          <p:attrName>ppt_x</p:attrName>
                                          <p:attrName>ppt_y</p:attrName>
                                        </p:attrNameLst>
                                      </p:cBhvr>
                                      <p:rCtr x="16649" y="15000"/>
                                    </p:animMotion>
                                  </p:childTnLst>
                                </p:cTn>
                              </p:par>
                            </p:childTnLst>
                          </p:cTn>
                        </p:par>
                        <p:par>
                          <p:cTn id="147" fill="hold">
                            <p:stCondLst>
                              <p:cond delay="3500"/>
                            </p:stCondLst>
                            <p:childTnLst>
                              <p:par>
                                <p:cTn id="148" presetID="10" presetClass="exit" presetSubtype="0" fill="hold" nodeType="afterEffect">
                                  <p:stCondLst>
                                    <p:cond delay="0"/>
                                  </p:stCondLst>
                                  <p:childTnLst>
                                    <p:animEffect transition="out" filter="fade">
                                      <p:cBhvr>
                                        <p:cTn id="149" dur="250"/>
                                        <p:tgtEl>
                                          <p:spTgt spid="5"/>
                                        </p:tgtEl>
                                      </p:cBhvr>
                                    </p:animEffect>
                                    <p:set>
                                      <p:cBhvr>
                                        <p:cTn id="150" dur="1" fill="hold">
                                          <p:stCondLst>
                                            <p:cond delay="249"/>
                                          </p:stCondLst>
                                        </p:cTn>
                                        <p:tgtEl>
                                          <p:spTgt spid="5"/>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fade">
                                      <p:cBhvr>
                                        <p:cTn id="153" dur="250"/>
                                        <p:tgtEl>
                                          <p:spTgt spid="24"/>
                                        </p:tgtEl>
                                      </p:cBhvr>
                                    </p:animEffect>
                                  </p:childTnLst>
                                </p:cTn>
                              </p:par>
                            </p:childTnLst>
                          </p:cTn>
                        </p:par>
                        <p:par>
                          <p:cTn id="154" fill="hold">
                            <p:stCondLst>
                              <p:cond delay="4000"/>
                            </p:stCondLst>
                            <p:childTnLst>
                              <p:par>
                                <p:cTn id="155" presetID="32" presetClass="emph" presetSubtype="0" fill="hold" nodeType="afterEffect">
                                  <p:stCondLst>
                                    <p:cond delay="0"/>
                                  </p:stCondLst>
                                  <p:childTnLst>
                                    <p:animRot by="120000">
                                      <p:cBhvr>
                                        <p:cTn id="156" dur="200" fill="hold">
                                          <p:stCondLst>
                                            <p:cond delay="0"/>
                                          </p:stCondLst>
                                        </p:cTn>
                                        <p:tgtEl>
                                          <p:spTgt spid="24"/>
                                        </p:tgtEl>
                                        <p:attrNameLst>
                                          <p:attrName>r</p:attrName>
                                        </p:attrNameLst>
                                      </p:cBhvr>
                                    </p:animRot>
                                    <p:animRot by="-240000">
                                      <p:cBhvr>
                                        <p:cTn id="157" dur="400" fill="hold">
                                          <p:stCondLst>
                                            <p:cond delay="400"/>
                                          </p:stCondLst>
                                        </p:cTn>
                                        <p:tgtEl>
                                          <p:spTgt spid="24"/>
                                        </p:tgtEl>
                                        <p:attrNameLst>
                                          <p:attrName>r</p:attrName>
                                        </p:attrNameLst>
                                      </p:cBhvr>
                                    </p:animRot>
                                    <p:animRot by="240000">
                                      <p:cBhvr>
                                        <p:cTn id="158" dur="400" fill="hold">
                                          <p:stCondLst>
                                            <p:cond delay="800"/>
                                          </p:stCondLst>
                                        </p:cTn>
                                        <p:tgtEl>
                                          <p:spTgt spid="24"/>
                                        </p:tgtEl>
                                        <p:attrNameLst>
                                          <p:attrName>r</p:attrName>
                                        </p:attrNameLst>
                                      </p:cBhvr>
                                    </p:animRot>
                                    <p:animRot by="-240000">
                                      <p:cBhvr>
                                        <p:cTn id="159" dur="400" fill="hold">
                                          <p:stCondLst>
                                            <p:cond delay="1200"/>
                                          </p:stCondLst>
                                        </p:cTn>
                                        <p:tgtEl>
                                          <p:spTgt spid="24"/>
                                        </p:tgtEl>
                                        <p:attrNameLst>
                                          <p:attrName>r</p:attrName>
                                        </p:attrNameLst>
                                      </p:cBhvr>
                                    </p:animRot>
                                    <p:animRot by="120000">
                                      <p:cBhvr>
                                        <p:cTn id="160" dur="400" fill="hold">
                                          <p:stCondLst>
                                            <p:cond delay="1600"/>
                                          </p:stCondLst>
                                        </p:cTn>
                                        <p:tgtEl>
                                          <p:spTgt spid="24"/>
                                        </p:tgtEl>
                                        <p:attrNameLst>
                                          <p:attrName>r</p:attrName>
                                        </p:attrNameLst>
                                      </p:cBhvr>
                                    </p:animRot>
                                  </p:childTnLst>
                                </p:cTn>
                              </p:par>
                              <p:par>
                                <p:cTn id="161" presetID="32" presetClass="emph" presetSubtype="0" fill="hold" nodeType="withEffect">
                                  <p:stCondLst>
                                    <p:cond delay="0"/>
                                  </p:stCondLst>
                                  <p:childTnLst>
                                    <p:animRot by="120000">
                                      <p:cBhvr>
                                        <p:cTn id="162" dur="200" fill="hold">
                                          <p:stCondLst>
                                            <p:cond delay="0"/>
                                          </p:stCondLst>
                                        </p:cTn>
                                        <p:tgtEl>
                                          <p:spTgt spid="26"/>
                                        </p:tgtEl>
                                        <p:attrNameLst>
                                          <p:attrName>r</p:attrName>
                                        </p:attrNameLst>
                                      </p:cBhvr>
                                    </p:animRot>
                                    <p:animRot by="-240000">
                                      <p:cBhvr>
                                        <p:cTn id="163" dur="400" fill="hold">
                                          <p:stCondLst>
                                            <p:cond delay="400"/>
                                          </p:stCondLst>
                                        </p:cTn>
                                        <p:tgtEl>
                                          <p:spTgt spid="26"/>
                                        </p:tgtEl>
                                        <p:attrNameLst>
                                          <p:attrName>r</p:attrName>
                                        </p:attrNameLst>
                                      </p:cBhvr>
                                    </p:animRot>
                                    <p:animRot by="240000">
                                      <p:cBhvr>
                                        <p:cTn id="164" dur="400" fill="hold">
                                          <p:stCondLst>
                                            <p:cond delay="800"/>
                                          </p:stCondLst>
                                        </p:cTn>
                                        <p:tgtEl>
                                          <p:spTgt spid="26"/>
                                        </p:tgtEl>
                                        <p:attrNameLst>
                                          <p:attrName>r</p:attrName>
                                        </p:attrNameLst>
                                      </p:cBhvr>
                                    </p:animRot>
                                    <p:animRot by="-240000">
                                      <p:cBhvr>
                                        <p:cTn id="165" dur="400" fill="hold">
                                          <p:stCondLst>
                                            <p:cond delay="1200"/>
                                          </p:stCondLst>
                                        </p:cTn>
                                        <p:tgtEl>
                                          <p:spTgt spid="26"/>
                                        </p:tgtEl>
                                        <p:attrNameLst>
                                          <p:attrName>r</p:attrName>
                                        </p:attrNameLst>
                                      </p:cBhvr>
                                    </p:animRot>
                                    <p:animRot by="120000">
                                      <p:cBhvr>
                                        <p:cTn id="166" dur="400" fill="hold">
                                          <p:stCondLst>
                                            <p:cond delay="1600"/>
                                          </p:stCondLst>
                                        </p:cTn>
                                        <p:tgtEl>
                                          <p:spTgt spid="26"/>
                                        </p:tgtEl>
                                        <p:attrNameLst>
                                          <p:attrName>r</p:attrName>
                                        </p:attrNameLst>
                                      </p:cBhvr>
                                    </p:animRot>
                                  </p:childTnLst>
                                </p:cTn>
                              </p:par>
                            </p:childTnLst>
                          </p:cTn>
                        </p:par>
                        <p:par>
                          <p:cTn id="167" fill="hold">
                            <p:stCondLst>
                              <p:cond delay="6000"/>
                            </p:stCondLst>
                            <p:childTnLst>
                              <p:par>
                                <p:cTn id="168" presetID="10" presetClass="exit" presetSubtype="0" fill="hold" nodeType="afterEffect">
                                  <p:stCondLst>
                                    <p:cond delay="0"/>
                                  </p:stCondLst>
                                  <p:childTnLst>
                                    <p:animEffect transition="out" filter="fade">
                                      <p:cBhvr>
                                        <p:cTn id="169" dur="250"/>
                                        <p:tgtEl>
                                          <p:spTgt spid="24"/>
                                        </p:tgtEl>
                                      </p:cBhvr>
                                    </p:animEffect>
                                    <p:set>
                                      <p:cBhvr>
                                        <p:cTn id="170" dur="1" fill="hold">
                                          <p:stCondLst>
                                            <p:cond delay="249"/>
                                          </p:stCondLst>
                                        </p:cTn>
                                        <p:tgtEl>
                                          <p:spTgt spid="24"/>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23"/>
                                        </p:tgtEl>
                                        <p:attrNameLst>
                                          <p:attrName>style.visibility</p:attrName>
                                        </p:attrNameLst>
                                      </p:cBhvr>
                                      <p:to>
                                        <p:strVal val="visible"/>
                                      </p:to>
                                    </p:set>
                                    <p:animEffect transition="in" filter="fade">
                                      <p:cBhvr>
                                        <p:cTn id="173" dur="250"/>
                                        <p:tgtEl>
                                          <p:spTgt spid="23"/>
                                        </p:tgtEl>
                                      </p:cBhvr>
                                    </p:animEffect>
                                  </p:childTnLst>
                                  <p:subTnLst>
                                    <p:audio>
                                      <p:cMediaNode>
                                        <p:cTn display="0" masterRel="sameClick">
                                          <p:stCondLst>
                                            <p:cond evt="begin" delay="0">
                                              <p:tn val="171"/>
                                            </p:cond>
                                          </p:stCondLst>
                                          <p:endCondLst>
                                            <p:cond evt="onStopAudio" delay="0">
                                              <p:tgtEl>
                                                <p:sldTgt/>
                                              </p:tgtEl>
                                            </p:cond>
                                          </p:endCondLst>
                                        </p:cTn>
                                        <p:tgtEl>
                                          <p:sndTgt r:embed="rId13" name="congioilam.wav"/>
                                        </p:tgtEl>
                                      </p:cMediaNode>
                                    </p:audio>
                                  </p:subTnLst>
                                </p:cTn>
                              </p:par>
                              <p:par>
                                <p:cTn id="174" presetID="10" presetClass="exit" presetSubtype="0" fill="hold" nodeType="withEffect">
                                  <p:stCondLst>
                                    <p:cond delay="0"/>
                                  </p:stCondLst>
                                  <p:childTnLst>
                                    <p:animEffect transition="out" filter="fade">
                                      <p:cBhvr>
                                        <p:cTn id="175" dur="250"/>
                                        <p:tgtEl>
                                          <p:spTgt spid="26"/>
                                        </p:tgtEl>
                                      </p:cBhvr>
                                    </p:animEffect>
                                    <p:set>
                                      <p:cBhvr>
                                        <p:cTn id="176" dur="1" fill="hold">
                                          <p:stCondLst>
                                            <p:cond delay="249"/>
                                          </p:stCondLst>
                                        </p:cTn>
                                        <p:tgtEl>
                                          <p:spTgt spid="26"/>
                                        </p:tgtEl>
                                        <p:attrNameLst>
                                          <p:attrName>style.visibility</p:attrName>
                                        </p:attrNameLst>
                                      </p:cBhvr>
                                      <p:to>
                                        <p:strVal val="hidden"/>
                                      </p:to>
                                    </p:set>
                                  </p:childTnLst>
                                </p:cTn>
                              </p:par>
                              <p:par>
                                <p:cTn id="177" presetID="10" presetClass="entr" presetSubtype="0" fill="hold" grpId="0" nodeType="withEffect">
                                  <p:stCondLst>
                                    <p:cond delay="0"/>
                                  </p:stCondLst>
                                  <p:childTnLst>
                                    <p:set>
                                      <p:cBhvr>
                                        <p:cTn id="178" dur="1" fill="hold">
                                          <p:stCondLst>
                                            <p:cond delay="0"/>
                                          </p:stCondLst>
                                        </p:cTn>
                                        <p:tgtEl>
                                          <p:spTgt spid="77"/>
                                        </p:tgtEl>
                                        <p:attrNameLst>
                                          <p:attrName>style.visibility</p:attrName>
                                        </p:attrNameLst>
                                      </p:cBhvr>
                                      <p:to>
                                        <p:strVal val="visible"/>
                                      </p:to>
                                    </p:set>
                                    <p:animEffect transition="in" filter="fade">
                                      <p:cBhvr>
                                        <p:cTn id="179" dur="500"/>
                                        <p:tgtEl>
                                          <p:spTgt spid="77"/>
                                        </p:tgtEl>
                                      </p:cBhvr>
                                    </p:animEffect>
                                  </p:childTnLst>
                                </p:cTn>
                              </p:par>
                              <p:par>
                                <p:cTn id="180" presetID="8" presetClass="emph" presetSubtype="0" repeatCount="indefinite" fill="hold" grpId="1" nodeType="withEffect">
                                  <p:stCondLst>
                                    <p:cond delay="0"/>
                                  </p:stCondLst>
                                  <p:childTnLst>
                                    <p:animRot by="21600000">
                                      <p:cBhvr>
                                        <p:cTn id="181"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2" restart="whenNotActive" fill="hold" evtFilter="cancelBubble" nodeType="interactiveSeq">
                <p:stCondLst>
                  <p:cond evt="onClick" delay="0">
                    <p:tgtEl>
                      <p:spTgt spid="30"/>
                    </p:tgtEl>
                  </p:cond>
                </p:stCondLst>
                <p:endSync evt="end" delay="0">
                  <p:rtn val="all"/>
                </p:endSync>
                <p:childTnLst>
                  <p:par>
                    <p:cTn id="183" fill="hold">
                      <p:stCondLst>
                        <p:cond delay="0"/>
                      </p:stCondLst>
                      <p:childTnLst>
                        <p:par>
                          <p:cTn id="184" fill="hold">
                            <p:stCondLst>
                              <p:cond delay="0"/>
                            </p:stCondLst>
                            <p:childTnLst>
                              <p:par>
                                <p:cTn id="185" presetID="32" presetClass="emph" presetSubtype="0" fill="hold" nodeType="clickEffect">
                                  <p:stCondLst>
                                    <p:cond delay="0"/>
                                  </p:stCondLst>
                                  <p:childTnLst>
                                    <p:animRot by="120000">
                                      <p:cBhvr>
                                        <p:cTn id="186" dur="100" fill="hold">
                                          <p:stCondLst>
                                            <p:cond delay="0"/>
                                          </p:stCondLst>
                                        </p:cTn>
                                        <p:tgtEl>
                                          <p:spTgt spid="30"/>
                                        </p:tgtEl>
                                        <p:attrNameLst>
                                          <p:attrName>r</p:attrName>
                                        </p:attrNameLst>
                                      </p:cBhvr>
                                    </p:animRot>
                                    <p:animRot by="-240000">
                                      <p:cBhvr>
                                        <p:cTn id="187" dur="200" fill="hold">
                                          <p:stCondLst>
                                            <p:cond delay="200"/>
                                          </p:stCondLst>
                                        </p:cTn>
                                        <p:tgtEl>
                                          <p:spTgt spid="30"/>
                                        </p:tgtEl>
                                        <p:attrNameLst>
                                          <p:attrName>r</p:attrName>
                                        </p:attrNameLst>
                                      </p:cBhvr>
                                    </p:animRot>
                                    <p:animRot by="240000">
                                      <p:cBhvr>
                                        <p:cTn id="188" dur="200" fill="hold">
                                          <p:stCondLst>
                                            <p:cond delay="400"/>
                                          </p:stCondLst>
                                        </p:cTn>
                                        <p:tgtEl>
                                          <p:spTgt spid="30"/>
                                        </p:tgtEl>
                                        <p:attrNameLst>
                                          <p:attrName>r</p:attrName>
                                        </p:attrNameLst>
                                      </p:cBhvr>
                                    </p:animRot>
                                    <p:animRot by="-240000">
                                      <p:cBhvr>
                                        <p:cTn id="189" dur="200" fill="hold">
                                          <p:stCondLst>
                                            <p:cond delay="600"/>
                                          </p:stCondLst>
                                        </p:cTn>
                                        <p:tgtEl>
                                          <p:spTgt spid="30"/>
                                        </p:tgtEl>
                                        <p:attrNameLst>
                                          <p:attrName>r</p:attrName>
                                        </p:attrNameLst>
                                      </p:cBhvr>
                                    </p:animRot>
                                    <p:animRot by="120000">
                                      <p:cBhvr>
                                        <p:cTn id="190" dur="200" fill="hold">
                                          <p:stCondLst>
                                            <p:cond delay="800"/>
                                          </p:stCondLst>
                                        </p:cTn>
                                        <p:tgtEl>
                                          <p:spTgt spid="30"/>
                                        </p:tgtEl>
                                        <p:attrNameLst>
                                          <p:attrName>r</p:attrName>
                                        </p:attrNameLst>
                                      </p:cBhvr>
                                    </p:animRot>
                                  </p:childTnLst>
                                </p:cTn>
                              </p:par>
                            </p:childTnLst>
                          </p:cTn>
                        </p:par>
                        <p:par>
                          <p:cTn id="191" fill="hold">
                            <p:stCondLst>
                              <p:cond delay="1000"/>
                            </p:stCondLst>
                            <p:childTnLst>
                              <p:par>
                                <p:cTn id="192" presetID="10" presetClass="exit" presetSubtype="0" fill="hold" nodeType="afterEffect">
                                  <p:stCondLst>
                                    <p:cond delay="0"/>
                                  </p:stCondLst>
                                  <p:childTnLst>
                                    <p:animEffect transition="out" filter="fade">
                                      <p:cBhvr>
                                        <p:cTn id="193" dur="250"/>
                                        <p:tgtEl>
                                          <p:spTgt spid="16"/>
                                        </p:tgtEl>
                                      </p:cBhvr>
                                    </p:animEffect>
                                    <p:set>
                                      <p:cBhvr>
                                        <p:cTn id="194" dur="1" fill="hold">
                                          <p:stCondLst>
                                            <p:cond delay="249"/>
                                          </p:stCondLst>
                                        </p:cTn>
                                        <p:tgtEl>
                                          <p:spTgt spid="16"/>
                                        </p:tgtEl>
                                        <p:attrNameLst>
                                          <p:attrName>style.visibility</p:attrName>
                                        </p:attrNameLst>
                                      </p:cBhvr>
                                      <p:to>
                                        <p:strVal val="hidden"/>
                                      </p:to>
                                    </p:set>
                                  </p:childTnLst>
                                </p:cTn>
                              </p:par>
                              <p:par>
                                <p:cTn id="195" presetID="10" presetClass="entr" presetSubtype="0" fill="hold" nodeType="withEffect">
                                  <p:stCondLst>
                                    <p:cond delay="0"/>
                                  </p:stCondLst>
                                  <p:childTnLst>
                                    <p:set>
                                      <p:cBhvr>
                                        <p:cTn id="196" dur="1" fill="hold">
                                          <p:stCondLst>
                                            <p:cond delay="0"/>
                                          </p:stCondLst>
                                        </p:cTn>
                                        <p:tgtEl>
                                          <p:spTgt spid="5"/>
                                        </p:tgtEl>
                                        <p:attrNameLst>
                                          <p:attrName>style.visibility</p:attrName>
                                        </p:attrNameLst>
                                      </p:cBhvr>
                                      <p:to>
                                        <p:strVal val="visible"/>
                                      </p:to>
                                    </p:set>
                                    <p:animEffect transition="in" filter="fade">
                                      <p:cBhvr>
                                        <p:cTn id="197" dur="250"/>
                                        <p:tgtEl>
                                          <p:spTgt spid="5"/>
                                        </p:tgtEl>
                                      </p:cBhvr>
                                    </p:animEffect>
                                  </p:childTnLst>
                                </p:cTn>
                              </p:par>
                            </p:childTnLst>
                          </p:cTn>
                        </p:par>
                        <p:par>
                          <p:cTn id="198" fill="hold">
                            <p:stCondLst>
                              <p:cond delay="1500"/>
                            </p:stCondLst>
                            <p:childTnLst>
                              <p:par>
                                <p:cTn id="199" presetID="49" presetClass="path" presetSubtype="0" accel="50000" decel="50000" fill="hold" nodeType="afterEffect">
                                  <p:stCondLst>
                                    <p:cond delay="0"/>
                                  </p:stCondLst>
                                  <p:childTnLst>
                                    <p:animMotion origin="layout" path="M -0.00573 0.02894 L 0.07917 0.32917 " pathEditMode="relative" rAng="0" ptsTypes="AA">
                                      <p:cBhvr>
                                        <p:cTn id="200" dur="2000" fill="hold"/>
                                        <p:tgtEl>
                                          <p:spTgt spid="5"/>
                                        </p:tgtEl>
                                        <p:attrNameLst>
                                          <p:attrName>ppt_x</p:attrName>
                                          <p:attrName>ppt_y</p:attrName>
                                        </p:attrNameLst>
                                      </p:cBhvr>
                                      <p:rCtr x="4236" y="15000"/>
                                    </p:animMotion>
                                  </p:childTnLst>
                                </p:cTn>
                              </p:par>
                            </p:childTnLst>
                          </p:cTn>
                        </p:par>
                        <p:par>
                          <p:cTn id="201" fill="hold">
                            <p:stCondLst>
                              <p:cond delay="3500"/>
                            </p:stCondLst>
                            <p:childTnLst>
                              <p:par>
                                <p:cTn id="202" presetID="10" presetClass="exit" presetSubtype="0" fill="hold" nodeType="afterEffect">
                                  <p:stCondLst>
                                    <p:cond delay="0"/>
                                  </p:stCondLst>
                                  <p:childTnLst>
                                    <p:animEffect transition="out" filter="fade">
                                      <p:cBhvr>
                                        <p:cTn id="203" dur="250"/>
                                        <p:tgtEl>
                                          <p:spTgt spid="5"/>
                                        </p:tgtEl>
                                      </p:cBhvr>
                                    </p:animEffect>
                                    <p:set>
                                      <p:cBhvr>
                                        <p:cTn id="204" dur="1" fill="hold">
                                          <p:stCondLst>
                                            <p:cond delay="249"/>
                                          </p:stCondLst>
                                        </p:cTn>
                                        <p:tgtEl>
                                          <p:spTgt spid="5"/>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28"/>
                                        </p:tgtEl>
                                        <p:attrNameLst>
                                          <p:attrName>style.visibility</p:attrName>
                                        </p:attrNameLst>
                                      </p:cBhvr>
                                      <p:to>
                                        <p:strVal val="visible"/>
                                      </p:to>
                                    </p:set>
                                    <p:animEffect transition="in" filter="fade">
                                      <p:cBhvr>
                                        <p:cTn id="207" dur="250"/>
                                        <p:tgtEl>
                                          <p:spTgt spid="28"/>
                                        </p:tgtEl>
                                      </p:cBhvr>
                                    </p:animEffect>
                                  </p:childTnLst>
                                </p:cTn>
                              </p:par>
                            </p:childTnLst>
                          </p:cTn>
                        </p:par>
                        <p:par>
                          <p:cTn id="208" fill="hold">
                            <p:stCondLst>
                              <p:cond delay="4000"/>
                            </p:stCondLst>
                            <p:childTnLst>
                              <p:par>
                                <p:cTn id="209" presetID="32" presetClass="emph" presetSubtype="0" fill="hold" nodeType="afterEffect">
                                  <p:stCondLst>
                                    <p:cond delay="0"/>
                                  </p:stCondLst>
                                  <p:childTnLst>
                                    <p:animRot by="120000">
                                      <p:cBhvr>
                                        <p:cTn id="210" dur="200" fill="hold">
                                          <p:stCondLst>
                                            <p:cond delay="0"/>
                                          </p:stCondLst>
                                        </p:cTn>
                                        <p:tgtEl>
                                          <p:spTgt spid="28"/>
                                        </p:tgtEl>
                                        <p:attrNameLst>
                                          <p:attrName>r</p:attrName>
                                        </p:attrNameLst>
                                      </p:cBhvr>
                                    </p:animRot>
                                    <p:animRot by="-240000">
                                      <p:cBhvr>
                                        <p:cTn id="211" dur="400" fill="hold">
                                          <p:stCondLst>
                                            <p:cond delay="400"/>
                                          </p:stCondLst>
                                        </p:cTn>
                                        <p:tgtEl>
                                          <p:spTgt spid="28"/>
                                        </p:tgtEl>
                                        <p:attrNameLst>
                                          <p:attrName>r</p:attrName>
                                        </p:attrNameLst>
                                      </p:cBhvr>
                                    </p:animRot>
                                    <p:animRot by="240000">
                                      <p:cBhvr>
                                        <p:cTn id="212" dur="400" fill="hold">
                                          <p:stCondLst>
                                            <p:cond delay="800"/>
                                          </p:stCondLst>
                                        </p:cTn>
                                        <p:tgtEl>
                                          <p:spTgt spid="28"/>
                                        </p:tgtEl>
                                        <p:attrNameLst>
                                          <p:attrName>r</p:attrName>
                                        </p:attrNameLst>
                                      </p:cBhvr>
                                    </p:animRot>
                                    <p:animRot by="-240000">
                                      <p:cBhvr>
                                        <p:cTn id="213" dur="400" fill="hold">
                                          <p:stCondLst>
                                            <p:cond delay="1200"/>
                                          </p:stCondLst>
                                        </p:cTn>
                                        <p:tgtEl>
                                          <p:spTgt spid="28"/>
                                        </p:tgtEl>
                                        <p:attrNameLst>
                                          <p:attrName>r</p:attrName>
                                        </p:attrNameLst>
                                      </p:cBhvr>
                                    </p:animRot>
                                    <p:animRot by="120000">
                                      <p:cBhvr>
                                        <p:cTn id="214" dur="400" fill="hold">
                                          <p:stCondLst>
                                            <p:cond delay="1600"/>
                                          </p:stCondLst>
                                        </p:cTn>
                                        <p:tgtEl>
                                          <p:spTgt spid="28"/>
                                        </p:tgtEl>
                                        <p:attrNameLst>
                                          <p:attrName>r</p:attrName>
                                        </p:attrNameLst>
                                      </p:cBhvr>
                                    </p:animRot>
                                  </p:childTnLst>
                                </p:cTn>
                              </p:par>
                              <p:par>
                                <p:cTn id="215" presetID="32" presetClass="emph" presetSubtype="0" fill="hold" nodeType="withEffect">
                                  <p:stCondLst>
                                    <p:cond delay="0"/>
                                  </p:stCondLst>
                                  <p:childTnLst>
                                    <p:animRot by="120000">
                                      <p:cBhvr>
                                        <p:cTn id="216" dur="200" fill="hold">
                                          <p:stCondLst>
                                            <p:cond delay="0"/>
                                          </p:stCondLst>
                                        </p:cTn>
                                        <p:tgtEl>
                                          <p:spTgt spid="30"/>
                                        </p:tgtEl>
                                        <p:attrNameLst>
                                          <p:attrName>r</p:attrName>
                                        </p:attrNameLst>
                                      </p:cBhvr>
                                    </p:animRot>
                                    <p:animRot by="-240000">
                                      <p:cBhvr>
                                        <p:cTn id="217" dur="400" fill="hold">
                                          <p:stCondLst>
                                            <p:cond delay="400"/>
                                          </p:stCondLst>
                                        </p:cTn>
                                        <p:tgtEl>
                                          <p:spTgt spid="30"/>
                                        </p:tgtEl>
                                        <p:attrNameLst>
                                          <p:attrName>r</p:attrName>
                                        </p:attrNameLst>
                                      </p:cBhvr>
                                    </p:animRot>
                                    <p:animRot by="240000">
                                      <p:cBhvr>
                                        <p:cTn id="218" dur="400" fill="hold">
                                          <p:stCondLst>
                                            <p:cond delay="800"/>
                                          </p:stCondLst>
                                        </p:cTn>
                                        <p:tgtEl>
                                          <p:spTgt spid="30"/>
                                        </p:tgtEl>
                                        <p:attrNameLst>
                                          <p:attrName>r</p:attrName>
                                        </p:attrNameLst>
                                      </p:cBhvr>
                                    </p:animRot>
                                    <p:animRot by="-240000">
                                      <p:cBhvr>
                                        <p:cTn id="219" dur="400" fill="hold">
                                          <p:stCondLst>
                                            <p:cond delay="1200"/>
                                          </p:stCondLst>
                                        </p:cTn>
                                        <p:tgtEl>
                                          <p:spTgt spid="30"/>
                                        </p:tgtEl>
                                        <p:attrNameLst>
                                          <p:attrName>r</p:attrName>
                                        </p:attrNameLst>
                                      </p:cBhvr>
                                    </p:animRot>
                                    <p:animRot by="120000">
                                      <p:cBhvr>
                                        <p:cTn id="220" dur="400" fill="hold">
                                          <p:stCondLst>
                                            <p:cond delay="1600"/>
                                          </p:stCondLst>
                                        </p:cTn>
                                        <p:tgtEl>
                                          <p:spTgt spid="30"/>
                                        </p:tgtEl>
                                        <p:attrNameLst>
                                          <p:attrName>r</p:attrName>
                                        </p:attrNameLst>
                                      </p:cBhvr>
                                    </p:animRot>
                                  </p:childTnLst>
                                </p:cTn>
                              </p:par>
                            </p:childTnLst>
                          </p:cTn>
                        </p:par>
                        <p:par>
                          <p:cTn id="221" fill="hold">
                            <p:stCondLst>
                              <p:cond delay="6000"/>
                            </p:stCondLst>
                            <p:childTnLst>
                              <p:par>
                                <p:cTn id="222" presetID="10" presetClass="exit" presetSubtype="0" fill="hold" nodeType="afterEffect">
                                  <p:stCondLst>
                                    <p:cond delay="0"/>
                                  </p:stCondLst>
                                  <p:childTnLst>
                                    <p:animEffect transition="out" filter="fade">
                                      <p:cBhvr>
                                        <p:cTn id="223" dur="250"/>
                                        <p:tgtEl>
                                          <p:spTgt spid="28"/>
                                        </p:tgtEl>
                                      </p:cBhvr>
                                    </p:animEffect>
                                    <p:set>
                                      <p:cBhvr>
                                        <p:cTn id="224" dur="1" fill="hold">
                                          <p:stCondLst>
                                            <p:cond delay="249"/>
                                          </p:stCondLst>
                                        </p:cTn>
                                        <p:tgtEl>
                                          <p:spTgt spid="28"/>
                                        </p:tgtEl>
                                        <p:attrNameLst>
                                          <p:attrName>style.visibility</p:attrName>
                                        </p:attrNameLst>
                                      </p:cBhvr>
                                      <p:to>
                                        <p:strVal val="hidden"/>
                                      </p:to>
                                    </p:set>
                                  </p:childTnLst>
                                </p:cTn>
                              </p:par>
                              <p:par>
                                <p:cTn id="225" presetID="10" presetClass="entr" presetSubtype="0" fill="hold" nodeType="with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fade">
                                      <p:cBhvr>
                                        <p:cTn id="227" dur="250"/>
                                        <p:tgtEl>
                                          <p:spTgt spid="27"/>
                                        </p:tgtEl>
                                      </p:cBhvr>
                                    </p:animEffect>
                                  </p:childTnLst>
                                  <p:subTnLst>
                                    <p:audio>
                                      <p:cMediaNode>
                                        <p:cTn display="0" masterRel="sameClick">
                                          <p:stCondLst>
                                            <p:cond evt="begin" delay="0">
                                              <p:tn val="225"/>
                                            </p:cond>
                                          </p:stCondLst>
                                          <p:endCondLst>
                                            <p:cond evt="onStopAudio" delay="0">
                                              <p:tgtEl>
                                                <p:sldTgt/>
                                              </p:tgtEl>
                                            </p:cond>
                                          </p:endCondLst>
                                        </p:cTn>
                                        <p:tgtEl>
                                          <p:sndTgt r:embed="rId14" name="oisairoi.wav"/>
                                        </p:tgtEl>
                                      </p:cMediaNode>
                                    </p:audio>
                                  </p:subTnLst>
                                </p:cTn>
                              </p:par>
                              <p:par>
                                <p:cTn id="228" presetID="10" presetClass="entr" presetSubtype="0" fill="hold" nodeType="withEffect">
                                  <p:stCondLst>
                                    <p:cond delay="0"/>
                                  </p:stCondLst>
                                  <p:childTnLst>
                                    <p:set>
                                      <p:cBhvr>
                                        <p:cTn id="229" dur="1" fill="hold">
                                          <p:stCondLst>
                                            <p:cond delay="0"/>
                                          </p:stCondLst>
                                        </p:cTn>
                                        <p:tgtEl>
                                          <p:spTgt spid="25"/>
                                        </p:tgtEl>
                                        <p:attrNameLst>
                                          <p:attrName>style.visibility</p:attrName>
                                        </p:attrNameLst>
                                      </p:cBhvr>
                                      <p:to>
                                        <p:strVal val="visible"/>
                                      </p:to>
                                    </p:set>
                                    <p:animEffect transition="in" filter="fade">
                                      <p:cBhvr>
                                        <p:cTn id="230" dur="250"/>
                                        <p:tgtEl>
                                          <p:spTgt spid="25"/>
                                        </p:tgtEl>
                                      </p:cBhvr>
                                    </p:animEffect>
                                  </p:childTnLst>
                                </p:cTn>
                              </p:par>
                              <p:par>
                                <p:cTn id="231" presetID="10" presetClass="exit" presetSubtype="0" fill="hold" nodeType="withEffect">
                                  <p:stCondLst>
                                    <p:cond delay="0"/>
                                  </p:stCondLst>
                                  <p:childTnLst>
                                    <p:animEffect transition="out" filter="fade">
                                      <p:cBhvr>
                                        <p:cTn id="232" dur="250"/>
                                        <p:tgtEl>
                                          <p:spTgt spid="30"/>
                                        </p:tgtEl>
                                      </p:cBhvr>
                                    </p:animEffect>
                                    <p:set>
                                      <p:cBhvr>
                                        <p:cTn id="233"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4" restart="whenNotActive" fill="hold" evtFilter="cancelBubble" nodeType="interactiveSeq">
                <p:stCondLst>
                  <p:cond evt="onClick" delay="0">
                    <p:tgtEl>
                      <p:spTgt spid="33"/>
                    </p:tgtEl>
                  </p:cond>
                </p:stCondLst>
                <p:endSync evt="end" delay="0">
                  <p:rtn val="all"/>
                </p:endSync>
                <p:childTnLst>
                  <p:par>
                    <p:cTn id="235" fill="hold">
                      <p:stCondLst>
                        <p:cond delay="0"/>
                      </p:stCondLst>
                      <p:childTnLst>
                        <p:par>
                          <p:cTn id="236" fill="hold">
                            <p:stCondLst>
                              <p:cond delay="0"/>
                            </p:stCondLst>
                            <p:childTnLst>
                              <p:par>
                                <p:cTn id="237" presetID="32" presetClass="emph" presetSubtype="0" fill="hold" nodeType="clickEffect">
                                  <p:stCondLst>
                                    <p:cond delay="0"/>
                                  </p:stCondLst>
                                  <p:childTnLst>
                                    <p:animRot by="120000">
                                      <p:cBhvr>
                                        <p:cTn id="238" dur="100" fill="hold">
                                          <p:stCondLst>
                                            <p:cond delay="0"/>
                                          </p:stCondLst>
                                        </p:cTn>
                                        <p:tgtEl>
                                          <p:spTgt spid="33"/>
                                        </p:tgtEl>
                                        <p:attrNameLst>
                                          <p:attrName>r</p:attrName>
                                        </p:attrNameLst>
                                      </p:cBhvr>
                                    </p:animRot>
                                    <p:animRot by="-240000">
                                      <p:cBhvr>
                                        <p:cTn id="239" dur="200" fill="hold">
                                          <p:stCondLst>
                                            <p:cond delay="200"/>
                                          </p:stCondLst>
                                        </p:cTn>
                                        <p:tgtEl>
                                          <p:spTgt spid="33"/>
                                        </p:tgtEl>
                                        <p:attrNameLst>
                                          <p:attrName>r</p:attrName>
                                        </p:attrNameLst>
                                      </p:cBhvr>
                                    </p:animRot>
                                    <p:animRot by="240000">
                                      <p:cBhvr>
                                        <p:cTn id="240" dur="200" fill="hold">
                                          <p:stCondLst>
                                            <p:cond delay="400"/>
                                          </p:stCondLst>
                                        </p:cTn>
                                        <p:tgtEl>
                                          <p:spTgt spid="33"/>
                                        </p:tgtEl>
                                        <p:attrNameLst>
                                          <p:attrName>r</p:attrName>
                                        </p:attrNameLst>
                                      </p:cBhvr>
                                    </p:animRot>
                                    <p:animRot by="-240000">
                                      <p:cBhvr>
                                        <p:cTn id="241" dur="200" fill="hold">
                                          <p:stCondLst>
                                            <p:cond delay="600"/>
                                          </p:stCondLst>
                                        </p:cTn>
                                        <p:tgtEl>
                                          <p:spTgt spid="33"/>
                                        </p:tgtEl>
                                        <p:attrNameLst>
                                          <p:attrName>r</p:attrName>
                                        </p:attrNameLst>
                                      </p:cBhvr>
                                    </p:animRot>
                                    <p:animRot by="120000">
                                      <p:cBhvr>
                                        <p:cTn id="242" dur="200" fill="hold">
                                          <p:stCondLst>
                                            <p:cond delay="800"/>
                                          </p:stCondLst>
                                        </p:cTn>
                                        <p:tgtEl>
                                          <p:spTgt spid="33"/>
                                        </p:tgtEl>
                                        <p:attrNameLst>
                                          <p:attrName>r</p:attrName>
                                        </p:attrNameLst>
                                      </p:cBhvr>
                                    </p:animRot>
                                  </p:childTnLst>
                                  <p:subTnLst>
                                    <p:audio>
                                      <p:cMediaNode>
                                        <p:cTn display="0" masterRel="sameClick">
                                          <p:stCondLst>
                                            <p:cond evt="begin" delay="0">
                                              <p:tn val="237"/>
                                            </p:cond>
                                          </p:stCondLst>
                                          <p:endCondLst>
                                            <p:cond evt="onStopAudio" delay="0">
                                              <p:tgtEl>
                                                <p:sldTgt/>
                                              </p:tgtEl>
                                            </p:cond>
                                          </p:endCondLst>
                                        </p:cTn>
                                        <p:tgtEl>
                                          <p:sndTgt r:embed="rId1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38" grpId="0" animBg="1"/>
      <p:bldP spid="38" grpId="1" animBg="1"/>
      <p:bldP spid="40" grpId="0" animBg="1"/>
      <p:bldP spid="40" grpId="1" animBg="1"/>
      <p:bldP spid="3" grpId="0" bldLvl="0" animBg="1"/>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Pin by atul puri on Illustrations | Desain latar belakang, Kartu bayi,  Latar belakang"/>
          <p:cNvPicPr>
            <a:picLocks noChangeAspect="1" noChangeArrowheads="1"/>
          </p:cNvPicPr>
          <p:nvPr/>
        </p:nvPicPr>
        <p:blipFill rotWithShape="1">
          <a:blip r:embed="rId1">
            <a:extLst>
              <a:ext uri="{28A0092B-C50C-407E-A947-70E740481C1C}">
                <a14:useLocalDpi xmlns:a14="http://schemas.microsoft.com/office/drawing/2010/main" val="0"/>
              </a:ext>
            </a:extLst>
          </a:blip>
          <a:srcRect t="9690" b="9690"/>
          <a:stretch>
            <a:fillRect/>
          </a:stretch>
        </p:blipFill>
        <p:spPr bwMode="auto">
          <a:xfrm>
            <a:off x="-79030" y="0"/>
            <a:ext cx="12271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9748784" y="5479736"/>
            <a:ext cx="823031" cy="61253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527175" y="5413804"/>
            <a:ext cx="823031" cy="61253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218655" y="5479735"/>
            <a:ext cx="823031" cy="612530"/>
          </a:xfrm>
          <a:prstGeom prst="rect">
            <a:avLst/>
          </a:prstGeom>
        </p:spPr>
      </p:pic>
      <p:sp>
        <p:nvSpPr>
          <p:cNvPr id="36" name="Speech Bubble: Rectangle with Corners Rounded 35"/>
          <p:cNvSpPr/>
          <p:nvPr/>
        </p:nvSpPr>
        <p:spPr>
          <a:xfrm>
            <a:off x="3413610" y="-1"/>
            <a:ext cx="6985520" cy="3531147"/>
          </a:xfrm>
          <a:prstGeom prst="wedgeRoundRectCallout">
            <a:avLst>
              <a:gd name="adj1" fmla="val -59230"/>
              <a:gd name="adj2" fmla="val 2220"/>
              <a:gd name="adj3" fmla="val 16667"/>
            </a:avLst>
          </a:prstGeom>
          <a:solidFill>
            <a:schemeClr val="accent4">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37" name="TextBox 36"/>
          <p:cNvSpPr txBox="1"/>
          <p:nvPr/>
        </p:nvSpPr>
        <p:spPr>
          <a:xfrm>
            <a:off x="3717409" y="253823"/>
            <a:ext cx="6234651" cy="953135"/>
          </a:xfrm>
          <a:prstGeom prst="rect">
            <a:avLst/>
          </a:prstGeom>
          <a:solidFill>
            <a:schemeClr val="accent4">
              <a:lumMod val="60000"/>
              <a:lumOff val="40000"/>
            </a:schemeClr>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3741155" y="1305201"/>
            <a:ext cx="6387693" cy="156845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lạnh</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rẫy</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3" name="Picture 42" descr="Logo, company name&#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grpSp>
        <p:nvGrpSpPr>
          <p:cNvPr id="2" name="Group 1"/>
          <p:cNvGrpSpPr/>
          <p:nvPr/>
        </p:nvGrpSpPr>
        <p:grpSpPr>
          <a:xfrm>
            <a:off x="2117854" y="6125457"/>
            <a:ext cx="7530287" cy="764828"/>
            <a:chOff x="2117854" y="6125457"/>
            <a:chExt cx="7530287" cy="764828"/>
          </a:xfrm>
        </p:grpSpPr>
        <p:sp>
          <p:nvSpPr>
            <p:cNvPr id="3" name="Rectangle 2"/>
            <p:cNvSpPr/>
            <p:nvPr/>
          </p:nvSpPr>
          <p:spPr>
            <a:xfrm>
              <a:off x="2117854" y="6125457"/>
              <a:ext cx="7530287" cy="764828"/>
            </a:xfrm>
            <a:prstGeom prst="rect">
              <a:avLst/>
            </a:prstGeom>
            <a:solidFill>
              <a:srgbClr val="ABC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2060"/>
                  </a:solidFill>
                  <a:latin typeface="Times New Roman" panose="02020603050405020304" pitchFamily="18" charset="0"/>
                  <a:cs typeface="Times New Roman" panose="02020603050405020304" pitchFamily="18" charset="0"/>
                </a:rPr>
                <a:t>  A                   B                   C                   D</a:t>
              </a:r>
              <a:endParaRPr lang="en-US" sz="3600">
                <a:solidFill>
                  <a:srgbClr val="002060"/>
                </a:solidFill>
                <a:latin typeface="Times New Roman" panose="02020603050405020304" pitchFamily="18" charset="0"/>
                <a:cs typeface="Times New Roman" panose="02020603050405020304" pitchFamily="18" charset="0"/>
              </a:endParaRPr>
            </a:p>
          </p:txBody>
        </p:sp>
        <p:sp>
          <p:nvSpPr>
            <p:cNvPr id="4" name="Oval 3"/>
            <p:cNvSpPr/>
            <p:nvPr/>
          </p:nvSpPr>
          <p:spPr>
            <a:xfrm>
              <a:off x="2277159" y="6252676"/>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7" name="Oval 6"/>
            <p:cNvSpPr/>
            <p:nvPr/>
          </p:nvSpPr>
          <p:spPr>
            <a:xfrm>
              <a:off x="4490022" y="6224839"/>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8" name="Oval 7"/>
            <p:cNvSpPr/>
            <p:nvPr/>
          </p:nvSpPr>
          <p:spPr>
            <a:xfrm>
              <a:off x="6699377" y="6243774"/>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9" name="Oval 8"/>
            <p:cNvSpPr/>
            <p:nvPr/>
          </p:nvSpPr>
          <p:spPr>
            <a:xfrm>
              <a:off x="8889377" y="6211325"/>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wipe(up)">
                                      <p:cBhvr>
                                        <p:cTn id="10" dur="500"/>
                                        <p:tgtEl>
                                          <p:spTgt spid="3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animEffect transition="in" filter="wipe(up)">
                                      <p:cBhvr>
                                        <p:cTn id="13" dur="500"/>
                                        <p:tgtEl>
                                          <p:spTgt spid="38">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8">
                                            <p:txEl>
                                              <p:pRg st="2" end="2"/>
                                            </p:txEl>
                                          </p:spTgt>
                                        </p:tgtEl>
                                        <p:attrNameLst>
                                          <p:attrName>style.visibility</p:attrName>
                                        </p:attrNameLst>
                                      </p:cBhvr>
                                      <p:to>
                                        <p:strVal val="visible"/>
                                      </p:to>
                                    </p:set>
                                    <p:animEffect transition="in" filter="wipe(up)">
                                      <p:cBhvr>
                                        <p:cTn id="16" dur="500"/>
                                        <p:tgtEl>
                                          <p:spTgt spid="38">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8">
                                            <p:txEl>
                                              <p:pRg st="3" end="3"/>
                                            </p:txEl>
                                          </p:spTgt>
                                        </p:tgtEl>
                                        <p:attrNameLst>
                                          <p:attrName>style.visibility</p:attrName>
                                        </p:attrNameLst>
                                      </p:cBhvr>
                                      <p:to>
                                        <p:strVal val="visible"/>
                                      </p:to>
                                    </p:set>
                                    <p:animEffect transition="in" filter="wipe(up)">
                                      <p:cBhvr>
                                        <p:cTn id="1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3.125E-6 -4.81481E-6 L 0.71055 0.31575 " pathEditMode="relative" rAng="0" ptsTypes="AA">
                                      <p:cBhvr>
                                        <p:cTn id="38" dur="3000" fill="hold"/>
                                        <p:tgtEl>
                                          <p:spTgt spid="5"/>
                                        </p:tgtEl>
                                        <p:attrNameLst>
                                          <p:attrName>ppt_x</p:attrName>
                                          <p:attrName>ppt_y</p:attrName>
                                        </p:attrNameLst>
                                      </p:cBhvr>
                                      <p:rCtr x="35521" y="15787"/>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13"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13" name="oisairoi.wav"/>
                                        </p:tgtEl>
                                      </p:cMediaNode>
                                    </p:audio>
                                  </p:subTnLst>
                                </p:cTn>
                              </p:par>
                              <p:par>
                                <p:cTn id="118" presetID="10" presetClass="entr" presetSubtype="0" fill="hold"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fade">
                                      <p:cBhvr>
                                        <p:cTn id="120" dur="250"/>
                                        <p:tgtEl>
                                          <p:spTgt spid="21"/>
                                        </p:tgtEl>
                                      </p:cBhvr>
                                    </p:animEffect>
                                  </p:childTnLst>
                                </p:cTn>
                              </p:par>
                              <p:par>
                                <p:cTn id="121" presetID="10" presetClass="exit" presetSubtype="0" fill="hold" nodeType="withEffect">
                                  <p:stCondLst>
                                    <p:cond delay="0"/>
                                  </p:stCondLst>
                                  <p:childTnLst>
                                    <p:animEffect transition="out" filter="fade">
                                      <p:cBhvr>
                                        <p:cTn id="122" dur="250"/>
                                        <p:tgtEl>
                                          <p:spTgt spid="22"/>
                                        </p:tgtEl>
                                      </p:cBhvr>
                                    </p:animEffect>
                                    <p:set>
                                      <p:cBhvr>
                                        <p:cTn id="12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26"/>
                    </p:tgtEl>
                  </p:cond>
                </p:stCondLst>
                <p:endSync evt="end" delay="0">
                  <p:rtn val="all"/>
                </p:endSync>
                <p:childTnLst>
                  <p:par>
                    <p:cTn id="125" fill="hold">
                      <p:stCondLst>
                        <p:cond delay="0"/>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26"/>
                                        </p:tgtEl>
                                        <p:attrNameLst>
                                          <p:attrName>r</p:attrName>
                                        </p:attrNameLst>
                                      </p:cBhvr>
                                    </p:animRot>
                                    <p:animRot by="-240000">
                                      <p:cBhvr>
                                        <p:cTn id="129" dur="200" fill="hold">
                                          <p:stCondLst>
                                            <p:cond delay="200"/>
                                          </p:stCondLst>
                                        </p:cTn>
                                        <p:tgtEl>
                                          <p:spTgt spid="26"/>
                                        </p:tgtEl>
                                        <p:attrNameLst>
                                          <p:attrName>r</p:attrName>
                                        </p:attrNameLst>
                                      </p:cBhvr>
                                    </p:animRot>
                                    <p:animRot by="240000">
                                      <p:cBhvr>
                                        <p:cTn id="130" dur="200" fill="hold">
                                          <p:stCondLst>
                                            <p:cond delay="400"/>
                                          </p:stCondLst>
                                        </p:cTn>
                                        <p:tgtEl>
                                          <p:spTgt spid="26"/>
                                        </p:tgtEl>
                                        <p:attrNameLst>
                                          <p:attrName>r</p:attrName>
                                        </p:attrNameLst>
                                      </p:cBhvr>
                                    </p:animRot>
                                    <p:animRot by="-240000">
                                      <p:cBhvr>
                                        <p:cTn id="131" dur="200" fill="hold">
                                          <p:stCondLst>
                                            <p:cond delay="600"/>
                                          </p:stCondLst>
                                        </p:cTn>
                                        <p:tgtEl>
                                          <p:spTgt spid="26"/>
                                        </p:tgtEl>
                                        <p:attrNameLst>
                                          <p:attrName>r</p:attrName>
                                        </p:attrNameLst>
                                      </p:cBhvr>
                                    </p:animRot>
                                    <p:animRot by="120000">
                                      <p:cBhvr>
                                        <p:cTn id="132" dur="200" fill="hold">
                                          <p:stCondLst>
                                            <p:cond delay="800"/>
                                          </p:stCondLst>
                                        </p:cTn>
                                        <p:tgtEl>
                                          <p:spTgt spid="26"/>
                                        </p:tgtEl>
                                        <p:attrNameLst>
                                          <p:attrName>r</p:attrName>
                                        </p:attrNameLst>
                                      </p:cBhvr>
                                    </p:animRot>
                                  </p:childTnLst>
                                </p:cTn>
                              </p:par>
                            </p:childTnLst>
                          </p:cTn>
                        </p:par>
                        <p:par>
                          <p:cTn id="133" fill="hold">
                            <p:stCondLst>
                              <p:cond delay="1000"/>
                            </p:stCondLst>
                            <p:childTnLst>
                              <p:par>
                                <p:cTn id="134" presetID="10" presetClass="exit" presetSubtype="0" fill="hold" nodeType="afterEffect">
                                  <p:stCondLst>
                                    <p:cond delay="0"/>
                                  </p:stCondLst>
                                  <p:childTnLst>
                                    <p:animEffect transition="out" filter="fade">
                                      <p:cBhvr>
                                        <p:cTn id="135" dur="250"/>
                                        <p:tgtEl>
                                          <p:spTgt spid="16"/>
                                        </p:tgtEl>
                                      </p:cBhvr>
                                    </p:animEffect>
                                    <p:set>
                                      <p:cBhvr>
                                        <p:cTn id="136" dur="1" fill="hold">
                                          <p:stCondLst>
                                            <p:cond delay="249"/>
                                          </p:stCondLst>
                                        </p:cTn>
                                        <p:tgtEl>
                                          <p:spTgt spid="1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250"/>
                                        <p:tgtEl>
                                          <p:spTgt spid="5"/>
                                        </p:tgtEl>
                                      </p:cBhvr>
                                    </p:animEffect>
                                  </p:childTnLst>
                                </p:cTn>
                              </p:par>
                            </p:childTnLst>
                          </p:cTn>
                        </p:par>
                        <p:par>
                          <p:cTn id="140" fill="hold">
                            <p:stCondLst>
                              <p:cond delay="1500"/>
                            </p:stCondLst>
                            <p:childTnLst>
                              <p:par>
                                <p:cTn id="141" presetID="63" presetClass="path" presetSubtype="0" accel="50000" decel="50000" fill="hold" nodeType="afterEffect">
                                  <p:stCondLst>
                                    <p:cond delay="0"/>
                                  </p:stCondLst>
                                  <p:childTnLst>
                                    <p:animMotion origin="layout" path="M -8.33333E-7 -4.81481E-6 L 0.33316 0.30024 " pathEditMode="relative" rAng="0" ptsTypes="AA">
                                      <p:cBhvr>
                                        <p:cTn id="142" dur="2000" fill="hold"/>
                                        <p:tgtEl>
                                          <p:spTgt spid="5"/>
                                        </p:tgtEl>
                                        <p:attrNameLst>
                                          <p:attrName>ppt_x</p:attrName>
                                          <p:attrName>ppt_y</p:attrName>
                                        </p:attrNameLst>
                                      </p:cBhvr>
                                      <p:rCtr x="16649" y="15000"/>
                                    </p:animMotion>
                                  </p:childTnLst>
                                </p:cTn>
                              </p:par>
                            </p:childTnLst>
                          </p:cTn>
                        </p:par>
                        <p:par>
                          <p:cTn id="143" fill="hold">
                            <p:stCondLst>
                              <p:cond delay="3500"/>
                            </p:stCondLst>
                            <p:childTnLst>
                              <p:par>
                                <p:cTn id="144" presetID="10" presetClass="exit" presetSubtype="0" fill="hold" nodeType="afterEffect">
                                  <p:stCondLst>
                                    <p:cond delay="0"/>
                                  </p:stCondLst>
                                  <p:childTnLst>
                                    <p:animEffect transition="out" filter="fade">
                                      <p:cBhvr>
                                        <p:cTn id="145" dur="250"/>
                                        <p:tgtEl>
                                          <p:spTgt spid="5"/>
                                        </p:tgtEl>
                                      </p:cBhvr>
                                    </p:animEffect>
                                    <p:set>
                                      <p:cBhvr>
                                        <p:cTn id="146" dur="1" fill="hold">
                                          <p:stCondLst>
                                            <p:cond delay="249"/>
                                          </p:stCondLst>
                                        </p:cTn>
                                        <p:tgtEl>
                                          <p:spTgt spid="5"/>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250"/>
                                        <p:tgtEl>
                                          <p:spTgt spid="24"/>
                                        </p:tgtEl>
                                      </p:cBhvr>
                                    </p:animEffect>
                                  </p:childTnLst>
                                </p:cTn>
                              </p:par>
                            </p:childTnLst>
                          </p:cTn>
                        </p:par>
                        <p:par>
                          <p:cTn id="150" fill="hold">
                            <p:stCondLst>
                              <p:cond delay="4000"/>
                            </p:stCondLst>
                            <p:childTnLst>
                              <p:par>
                                <p:cTn id="151" presetID="32" presetClass="emph" presetSubtype="0" fill="hold" nodeType="afterEffect">
                                  <p:stCondLst>
                                    <p:cond delay="0"/>
                                  </p:stCondLst>
                                  <p:childTnLst>
                                    <p:animRot by="120000">
                                      <p:cBhvr>
                                        <p:cTn id="152" dur="200" fill="hold">
                                          <p:stCondLst>
                                            <p:cond delay="0"/>
                                          </p:stCondLst>
                                        </p:cTn>
                                        <p:tgtEl>
                                          <p:spTgt spid="24"/>
                                        </p:tgtEl>
                                        <p:attrNameLst>
                                          <p:attrName>r</p:attrName>
                                        </p:attrNameLst>
                                      </p:cBhvr>
                                    </p:animRot>
                                    <p:animRot by="-240000">
                                      <p:cBhvr>
                                        <p:cTn id="153" dur="400" fill="hold">
                                          <p:stCondLst>
                                            <p:cond delay="400"/>
                                          </p:stCondLst>
                                        </p:cTn>
                                        <p:tgtEl>
                                          <p:spTgt spid="24"/>
                                        </p:tgtEl>
                                        <p:attrNameLst>
                                          <p:attrName>r</p:attrName>
                                        </p:attrNameLst>
                                      </p:cBhvr>
                                    </p:animRot>
                                    <p:animRot by="240000">
                                      <p:cBhvr>
                                        <p:cTn id="154" dur="400" fill="hold">
                                          <p:stCondLst>
                                            <p:cond delay="800"/>
                                          </p:stCondLst>
                                        </p:cTn>
                                        <p:tgtEl>
                                          <p:spTgt spid="24"/>
                                        </p:tgtEl>
                                        <p:attrNameLst>
                                          <p:attrName>r</p:attrName>
                                        </p:attrNameLst>
                                      </p:cBhvr>
                                    </p:animRot>
                                    <p:animRot by="-240000">
                                      <p:cBhvr>
                                        <p:cTn id="155" dur="400" fill="hold">
                                          <p:stCondLst>
                                            <p:cond delay="1200"/>
                                          </p:stCondLst>
                                        </p:cTn>
                                        <p:tgtEl>
                                          <p:spTgt spid="24"/>
                                        </p:tgtEl>
                                        <p:attrNameLst>
                                          <p:attrName>r</p:attrName>
                                        </p:attrNameLst>
                                      </p:cBhvr>
                                    </p:animRot>
                                    <p:animRot by="120000">
                                      <p:cBhvr>
                                        <p:cTn id="156" dur="400" fill="hold">
                                          <p:stCondLst>
                                            <p:cond delay="1600"/>
                                          </p:stCondLst>
                                        </p:cTn>
                                        <p:tgtEl>
                                          <p:spTgt spid="24"/>
                                        </p:tgtEl>
                                        <p:attrNameLst>
                                          <p:attrName>r</p:attrName>
                                        </p:attrNameLst>
                                      </p:cBhvr>
                                    </p:animRot>
                                  </p:childTnLst>
                                </p:cTn>
                              </p:par>
                              <p:par>
                                <p:cTn id="157" presetID="32" presetClass="emph" presetSubtype="0" fill="hold" nodeType="withEffect">
                                  <p:stCondLst>
                                    <p:cond delay="0"/>
                                  </p:stCondLst>
                                  <p:childTnLst>
                                    <p:animRot by="120000">
                                      <p:cBhvr>
                                        <p:cTn id="158" dur="200" fill="hold">
                                          <p:stCondLst>
                                            <p:cond delay="0"/>
                                          </p:stCondLst>
                                        </p:cTn>
                                        <p:tgtEl>
                                          <p:spTgt spid="26"/>
                                        </p:tgtEl>
                                        <p:attrNameLst>
                                          <p:attrName>r</p:attrName>
                                        </p:attrNameLst>
                                      </p:cBhvr>
                                    </p:animRot>
                                    <p:animRot by="-240000">
                                      <p:cBhvr>
                                        <p:cTn id="159" dur="400" fill="hold">
                                          <p:stCondLst>
                                            <p:cond delay="400"/>
                                          </p:stCondLst>
                                        </p:cTn>
                                        <p:tgtEl>
                                          <p:spTgt spid="26"/>
                                        </p:tgtEl>
                                        <p:attrNameLst>
                                          <p:attrName>r</p:attrName>
                                        </p:attrNameLst>
                                      </p:cBhvr>
                                    </p:animRot>
                                    <p:animRot by="240000">
                                      <p:cBhvr>
                                        <p:cTn id="160" dur="400" fill="hold">
                                          <p:stCondLst>
                                            <p:cond delay="800"/>
                                          </p:stCondLst>
                                        </p:cTn>
                                        <p:tgtEl>
                                          <p:spTgt spid="26"/>
                                        </p:tgtEl>
                                        <p:attrNameLst>
                                          <p:attrName>r</p:attrName>
                                        </p:attrNameLst>
                                      </p:cBhvr>
                                    </p:animRot>
                                    <p:animRot by="-240000">
                                      <p:cBhvr>
                                        <p:cTn id="161" dur="400" fill="hold">
                                          <p:stCondLst>
                                            <p:cond delay="1200"/>
                                          </p:stCondLst>
                                        </p:cTn>
                                        <p:tgtEl>
                                          <p:spTgt spid="26"/>
                                        </p:tgtEl>
                                        <p:attrNameLst>
                                          <p:attrName>r</p:attrName>
                                        </p:attrNameLst>
                                      </p:cBhvr>
                                    </p:animRot>
                                    <p:animRot by="120000">
                                      <p:cBhvr>
                                        <p:cTn id="162" dur="400" fill="hold">
                                          <p:stCondLst>
                                            <p:cond delay="1600"/>
                                          </p:stCondLst>
                                        </p:cTn>
                                        <p:tgtEl>
                                          <p:spTgt spid="26"/>
                                        </p:tgtEl>
                                        <p:attrNameLst>
                                          <p:attrName>r</p:attrName>
                                        </p:attrNameLst>
                                      </p:cBhvr>
                                    </p:animRot>
                                  </p:childTnLst>
                                </p:cTn>
                              </p:par>
                            </p:childTnLst>
                          </p:cTn>
                        </p:par>
                        <p:par>
                          <p:cTn id="163" fill="hold">
                            <p:stCondLst>
                              <p:cond delay="6000"/>
                            </p:stCondLst>
                            <p:childTnLst>
                              <p:par>
                                <p:cTn id="164" presetID="10" presetClass="exit" presetSubtype="0" fill="hold" nodeType="afterEffect">
                                  <p:stCondLst>
                                    <p:cond delay="0"/>
                                  </p:stCondLst>
                                  <p:childTnLst>
                                    <p:animEffect transition="out" filter="fade">
                                      <p:cBhvr>
                                        <p:cTn id="165" dur="250"/>
                                        <p:tgtEl>
                                          <p:spTgt spid="24"/>
                                        </p:tgtEl>
                                      </p:cBhvr>
                                    </p:animEffect>
                                    <p:set>
                                      <p:cBhvr>
                                        <p:cTn id="166" dur="1" fill="hold">
                                          <p:stCondLst>
                                            <p:cond delay="249"/>
                                          </p:stCondLst>
                                        </p:cTn>
                                        <p:tgtEl>
                                          <p:spTgt spid="24"/>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3"/>
                                        </p:tgtEl>
                                        <p:attrNameLst>
                                          <p:attrName>style.visibility</p:attrName>
                                        </p:attrNameLst>
                                      </p:cBhvr>
                                      <p:to>
                                        <p:strVal val="visible"/>
                                      </p:to>
                                    </p:set>
                                    <p:animEffect transition="in" filter="fade">
                                      <p:cBhvr>
                                        <p:cTn id="169" dur="250"/>
                                        <p:tgtEl>
                                          <p:spTgt spid="23"/>
                                        </p:tgtEl>
                                      </p:cBhvr>
                                    </p:animEffect>
                                  </p:childTnLst>
                                  <p:subTnLst>
                                    <p:audio>
                                      <p:cMediaNode>
                                        <p:cTn display="0" masterRel="sameClick">
                                          <p:stCondLst>
                                            <p:cond evt="begin" delay="0">
                                              <p:tn val="167"/>
                                            </p:cond>
                                          </p:stCondLst>
                                          <p:endCondLst>
                                            <p:cond evt="onStopAudio" delay="0">
                                              <p:tgtEl>
                                                <p:sldTgt/>
                                              </p:tgtEl>
                                            </p:cond>
                                          </p:endCondLst>
                                        </p:cTn>
                                        <p:tgtEl>
                                          <p:sndTgt r:embed="rId14" name="congioilam.wav"/>
                                        </p:tgtEl>
                                      </p:cMediaNode>
                                    </p:audio>
                                  </p:subTnLst>
                                </p:cTn>
                              </p:par>
                              <p:par>
                                <p:cTn id="170" presetID="10" presetClass="exit" presetSubtype="0" fill="hold" nodeType="withEffect">
                                  <p:stCondLst>
                                    <p:cond delay="0"/>
                                  </p:stCondLst>
                                  <p:childTnLst>
                                    <p:animEffect transition="out" filter="fade">
                                      <p:cBhvr>
                                        <p:cTn id="171" dur="250"/>
                                        <p:tgtEl>
                                          <p:spTgt spid="26"/>
                                        </p:tgtEl>
                                      </p:cBhvr>
                                    </p:animEffect>
                                    <p:set>
                                      <p:cBhvr>
                                        <p:cTn id="172" dur="1" fill="hold">
                                          <p:stCondLst>
                                            <p:cond delay="249"/>
                                          </p:stCondLst>
                                        </p:cTn>
                                        <p:tgtEl>
                                          <p:spTgt spid="26"/>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77"/>
                                        </p:tgtEl>
                                        <p:attrNameLst>
                                          <p:attrName>style.visibility</p:attrName>
                                        </p:attrNameLst>
                                      </p:cBhvr>
                                      <p:to>
                                        <p:strVal val="visible"/>
                                      </p:to>
                                    </p:set>
                                    <p:animEffect transition="in" filter="fade">
                                      <p:cBhvr>
                                        <p:cTn id="175" dur="500"/>
                                        <p:tgtEl>
                                          <p:spTgt spid="77"/>
                                        </p:tgtEl>
                                      </p:cBhvr>
                                    </p:animEffect>
                                  </p:childTnLst>
                                </p:cTn>
                              </p:par>
                              <p:par>
                                <p:cTn id="176" presetID="8" presetClass="emph" presetSubtype="0" repeatCount="indefinite" fill="hold" grpId="1" nodeType="withEffect">
                                  <p:stCondLst>
                                    <p:cond delay="0"/>
                                  </p:stCondLst>
                                  <p:childTnLst>
                                    <p:animRot by="21600000">
                                      <p:cBhvr>
                                        <p:cTn id="177"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13"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1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37" grpId="0" bldLvl="0" animBg="1"/>
      <p:bldP spid="3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descr="Pin by atul puri on Illustrations | Desain latar belakang, Kartu bayi,  Latar belakang"/>
          <p:cNvPicPr>
            <a:picLocks noChangeAspect="1" noChangeArrowheads="1"/>
          </p:cNvPicPr>
          <p:nvPr/>
        </p:nvPicPr>
        <p:blipFill rotWithShape="1">
          <a:blip r:embed="rId1">
            <a:extLst>
              <a:ext uri="{28A0092B-C50C-407E-A947-70E740481C1C}">
                <a14:useLocalDpi xmlns:a14="http://schemas.microsoft.com/office/drawing/2010/main" val="0"/>
              </a:ext>
            </a:extLst>
          </a:blip>
          <a:srcRect t="9690" b="9690"/>
          <a:stretch>
            <a:fillRect/>
          </a:stretch>
        </p:blipFill>
        <p:spPr bwMode="auto">
          <a:xfrm>
            <a:off x="-79030" y="0"/>
            <a:ext cx="12271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499" y="4591045"/>
            <a:ext cx="1249999" cy="1336206"/>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523" y="4489550"/>
            <a:ext cx="1249999" cy="1336206"/>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5922737" y="418631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9748784" y="5479736"/>
            <a:ext cx="823031" cy="61253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379" y="4567295"/>
            <a:ext cx="1442555" cy="1310075"/>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088530" y="5531098"/>
            <a:ext cx="823031" cy="61253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4376041" y="5455697"/>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9609" y="4394366"/>
            <a:ext cx="1061850" cy="1310075"/>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6572926" y="5434736"/>
            <a:ext cx="850901" cy="1273201"/>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218655" y="5479735"/>
            <a:ext cx="823031" cy="612530"/>
          </a:xfrm>
          <a:prstGeom prst="rect">
            <a:avLst/>
          </a:prstGeom>
        </p:spPr>
      </p:pic>
      <p:grpSp>
        <p:nvGrpSpPr>
          <p:cNvPr id="2" name="Group 1"/>
          <p:cNvGrpSpPr/>
          <p:nvPr/>
        </p:nvGrpSpPr>
        <p:grpSpPr>
          <a:xfrm>
            <a:off x="2117854" y="6211325"/>
            <a:ext cx="7530287" cy="678960"/>
            <a:chOff x="2117854" y="6211325"/>
            <a:chExt cx="7530287" cy="678960"/>
          </a:xfrm>
        </p:grpSpPr>
        <p:sp>
          <p:nvSpPr>
            <p:cNvPr id="55" name="Rectangle 54"/>
            <p:cNvSpPr/>
            <p:nvPr/>
          </p:nvSpPr>
          <p:spPr>
            <a:xfrm>
              <a:off x="2117854" y="6211325"/>
              <a:ext cx="7530287" cy="678960"/>
            </a:xfrm>
            <a:prstGeom prst="rect">
              <a:avLst/>
            </a:prstGeom>
            <a:solidFill>
              <a:srgbClr val="ABC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2060"/>
                  </a:solidFill>
                  <a:latin typeface="Times New Roman" panose="02020603050405020304" pitchFamily="18" charset="0"/>
                  <a:cs typeface="Times New Roman" panose="02020603050405020304" pitchFamily="18" charset="0"/>
                </a:rPr>
                <a:t>  A                      B                     C                     D</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36" name="Oval 35"/>
            <p:cNvSpPr/>
            <p:nvPr/>
          </p:nvSpPr>
          <p:spPr>
            <a:xfrm>
              <a:off x="2277159" y="6252676"/>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7" name="Oval 36"/>
            <p:cNvSpPr/>
            <p:nvPr/>
          </p:nvSpPr>
          <p:spPr>
            <a:xfrm>
              <a:off x="4490022" y="6224839"/>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Oval 37"/>
            <p:cNvSpPr/>
            <p:nvPr/>
          </p:nvSpPr>
          <p:spPr>
            <a:xfrm>
              <a:off x="6699377" y="6243774"/>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9" name="Oval 38"/>
            <p:cNvSpPr/>
            <p:nvPr/>
          </p:nvSpPr>
          <p:spPr>
            <a:xfrm>
              <a:off x="8889377" y="6211325"/>
              <a:ext cx="533400" cy="533400"/>
            </a:xfrm>
            <a:prstGeom prst="ellipse">
              <a:avLst/>
            </a:prstGeom>
            <a:noFill/>
            <a:ln w="38100">
              <a:solidFill>
                <a:schemeClr val="accent2">
                  <a:lumMod val="60000"/>
                  <a:lumOff val="4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sp>
        <p:nvSpPr>
          <p:cNvPr id="40" name="Speech Bubble: Rectangle with Corners Rounded 39"/>
          <p:cNvSpPr/>
          <p:nvPr/>
        </p:nvSpPr>
        <p:spPr>
          <a:xfrm>
            <a:off x="3413610" y="-1"/>
            <a:ext cx="6985520" cy="2837435"/>
          </a:xfrm>
          <a:prstGeom prst="wedgeRoundRectCallout">
            <a:avLst>
              <a:gd name="adj1" fmla="val -59230"/>
              <a:gd name="adj2" fmla="val 2220"/>
              <a:gd name="adj3" fmla="val 16667"/>
            </a:avLst>
          </a:prstGeom>
          <a:solidFill>
            <a:schemeClr val="accent4">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1" name="TextBox 40"/>
          <p:cNvSpPr txBox="1"/>
          <p:nvPr/>
        </p:nvSpPr>
        <p:spPr>
          <a:xfrm>
            <a:off x="4228193" y="294578"/>
            <a:ext cx="5475768" cy="521970"/>
          </a:xfrm>
          <a:prstGeom prst="rect">
            <a:avLst/>
          </a:prstGeom>
          <a:solidFill>
            <a:schemeClr val="accent4">
              <a:lumMod val="60000"/>
              <a:lumOff val="40000"/>
            </a:schemeClr>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3522786" y="1140963"/>
            <a:ext cx="6844893" cy="156845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rác</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rác</a:t>
            </a:r>
            <a:endParaRPr lang="en-US" sz="2400" dirty="0" err="1">
              <a:latin typeface="Times New Roman" panose="02020603050405020304" pitchFamily="18" charset="0"/>
              <a:cs typeface="Times New Roman" panose="02020603050405020304" pitchFamily="18" charset="0"/>
            </a:endParaRPr>
          </a:p>
        </p:txBody>
      </p:sp>
      <p:pic>
        <p:nvPicPr>
          <p:cNvPr id="43" name="Picture 42" descr="Logo, company name&#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wipe(up)">
                                      <p:cBhvr>
                                        <p:cTn id="10" dur="500"/>
                                        <p:tgtEl>
                                          <p:spTgt spid="42">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Effect transition="in" filter="wipe(up)">
                                      <p:cBhvr>
                                        <p:cTn id="13" dur="500"/>
                                        <p:tgtEl>
                                          <p:spTgt spid="42">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2">
                                            <p:txEl>
                                              <p:pRg st="2" end="2"/>
                                            </p:txEl>
                                          </p:spTgt>
                                        </p:tgtEl>
                                        <p:attrNameLst>
                                          <p:attrName>style.visibility</p:attrName>
                                        </p:attrNameLst>
                                      </p:cBhvr>
                                      <p:to>
                                        <p:strVal val="visible"/>
                                      </p:to>
                                    </p:set>
                                    <p:animEffect transition="in" filter="wipe(up)">
                                      <p:cBhvr>
                                        <p:cTn id="16" dur="500"/>
                                        <p:tgtEl>
                                          <p:spTgt spid="42">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animEffect transition="in" filter="wipe(up)">
                                      <p:cBhvr>
                                        <p:cTn id="19" dur="5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13"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3.125E-6 -4.81481E-6 L 0.20456 0.2713 " pathEditMode="relative" rAng="0" ptsTypes="AA">
                                      <p:cBhvr>
                                        <p:cTn id="90" dur="2000" fill="hold"/>
                                        <p:tgtEl>
                                          <p:spTgt spid="5"/>
                                        </p:tgtEl>
                                        <p:attrNameLst>
                                          <p:attrName>ppt_x</p:attrName>
                                          <p:attrName>ppt_y</p:attrName>
                                        </p:attrNameLst>
                                      </p:cBhvr>
                                      <p:rCtr x="10221" y="13565"/>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13" name="oisairoi.wav"/>
                                        </p:tgtEl>
                                      </p:cMediaNode>
                                    </p:audio>
                                  </p:subTnLst>
                                </p:cTn>
                              </p:par>
                              <p:par>
                                <p:cTn id="118" presetID="10" presetClass="entr" presetSubtype="0" fill="hold"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fade">
                                      <p:cBhvr>
                                        <p:cTn id="120" dur="250"/>
                                        <p:tgtEl>
                                          <p:spTgt spid="21"/>
                                        </p:tgtEl>
                                      </p:cBhvr>
                                    </p:animEffect>
                                  </p:childTnLst>
                                </p:cTn>
                              </p:par>
                              <p:par>
                                <p:cTn id="121" presetID="10" presetClass="exit" presetSubtype="0" fill="hold" nodeType="withEffect">
                                  <p:stCondLst>
                                    <p:cond delay="0"/>
                                  </p:stCondLst>
                                  <p:childTnLst>
                                    <p:animEffect transition="out" filter="fade">
                                      <p:cBhvr>
                                        <p:cTn id="122" dur="250"/>
                                        <p:tgtEl>
                                          <p:spTgt spid="22"/>
                                        </p:tgtEl>
                                      </p:cBhvr>
                                    </p:animEffect>
                                    <p:set>
                                      <p:cBhvr>
                                        <p:cTn id="12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26"/>
                    </p:tgtEl>
                  </p:cond>
                </p:stCondLst>
                <p:endSync evt="end" delay="0">
                  <p:rtn val="all"/>
                </p:endSync>
                <p:childTnLst>
                  <p:par>
                    <p:cTn id="125" fill="hold">
                      <p:stCondLst>
                        <p:cond delay="0"/>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26"/>
                                        </p:tgtEl>
                                        <p:attrNameLst>
                                          <p:attrName>r</p:attrName>
                                        </p:attrNameLst>
                                      </p:cBhvr>
                                    </p:animRot>
                                    <p:animRot by="-240000">
                                      <p:cBhvr>
                                        <p:cTn id="129" dur="200" fill="hold">
                                          <p:stCondLst>
                                            <p:cond delay="200"/>
                                          </p:stCondLst>
                                        </p:cTn>
                                        <p:tgtEl>
                                          <p:spTgt spid="26"/>
                                        </p:tgtEl>
                                        <p:attrNameLst>
                                          <p:attrName>r</p:attrName>
                                        </p:attrNameLst>
                                      </p:cBhvr>
                                    </p:animRot>
                                    <p:animRot by="240000">
                                      <p:cBhvr>
                                        <p:cTn id="130" dur="200" fill="hold">
                                          <p:stCondLst>
                                            <p:cond delay="400"/>
                                          </p:stCondLst>
                                        </p:cTn>
                                        <p:tgtEl>
                                          <p:spTgt spid="26"/>
                                        </p:tgtEl>
                                        <p:attrNameLst>
                                          <p:attrName>r</p:attrName>
                                        </p:attrNameLst>
                                      </p:cBhvr>
                                    </p:animRot>
                                    <p:animRot by="-240000">
                                      <p:cBhvr>
                                        <p:cTn id="131" dur="200" fill="hold">
                                          <p:stCondLst>
                                            <p:cond delay="600"/>
                                          </p:stCondLst>
                                        </p:cTn>
                                        <p:tgtEl>
                                          <p:spTgt spid="26"/>
                                        </p:tgtEl>
                                        <p:attrNameLst>
                                          <p:attrName>r</p:attrName>
                                        </p:attrNameLst>
                                      </p:cBhvr>
                                    </p:animRot>
                                    <p:animRot by="120000">
                                      <p:cBhvr>
                                        <p:cTn id="132" dur="200" fill="hold">
                                          <p:stCondLst>
                                            <p:cond delay="800"/>
                                          </p:stCondLst>
                                        </p:cTn>
                                        <p:tgtEl>
                                          <p:spTgt spid="26"/>
                                        </p:tgtEl>
                                        <p:attrNameLst>
                                          <p:attrName>r</p:attrName>
                                        </p:attrNameLst>
                                      </p:cBhvr>
                                    </p:animRot>
                                  </p:childTnLst>
                                </p:cTn>
                              </p:par>
                            </p:childTnLst>
                          </p:cTn>
                        </p:par>
                        <p:par>
                          <p:cTn id="133" fill="hold">
                            <p:stCondLst>
                              <p:cond delay="1000"/>
                            </p:stCondLst>
                            <p:childTnLst>
                              <p:par>
                                <p:cTn id="134" presetID="10" presetClass="exit" presetSubtype="0" fill="hold" nodeType="afterEffect">
                                  <p:stCondLst>
                                    <p:cond delay="0"/>
                                  </p:stCondLst>
                                  <p:childTnLst>
                                    <p:animEffect transition="out" filter="fade">
                                      <p:cBhvr>
                                        <p:cTn id="135" dur="250"/>
                                        <p:tgtEl>
                                          <p:spTgt spid="16"/>
                                        </p:tgtEl>
                                      </p:cBhvr>
                                    </p:animEffect>
                                    <p:set>
                                      <p:cBhvr>
                                        <p:cTn id="136" dur="1" fill="hold">
                                          <p:stCondLst>
                                            <p:cond delay="249"/>
                                          </p:stCondLst>
                                        </p:cTn>
                                        <p:tgtEl>
                                          <p:spTgt spid="1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250"/>
                                        <p:tgtEl>
                                          <p:spTgt spid="5"/>
                                        </p:tgtEl>
                                      </p:cBhvr>
                                    </p:animEffect>
                                  </p:childTnLst>
                                </p:cTn>
                              </p:par>
                            </p:childTnLst>
                          </p:cTn>
                        </p:par>
                        <p:par>
                          <p:cTn id="140" fill="hold">
                            <p:stCondLst>
                              <p:cond delay="1500"/>
                            </p:stCondLst>
                            <p:childTnLst>
                              <p:par>
                                <p:cTn id="141" presetID="63" presetClass="path" presetSubtype="0" accel="50000" decel="50000" fill="hold" nodeType="afterEffect">
                                  <p:stCondLst>
                                    <p:cond delay="0"/>
                                  </p:stCondLst>
                                  <p:childTnLst>
                                    <p:animMotion origin="layout" path="M -3.125E-6 -4.81481E-6 L 0.38555 0.25371 " pathEditMode="relative" rAng="0" ptsTypes="AA">
                                      <p:cBhvr>
                                        <p:cTn id="142" dur="2000" fill="hold"/>
                                        <p:tgtEl>
                                          <p:spTgt spid="5"/>
                                        </p:tgtEl>
                                        <p:attrNameLst>
                                          <p:attrName>ppt_x</p:attrName>
                                          <p:attrName>ppt_y</p:attrName>
                                        </p:attrNameLst>
                                      </p:cBhvr>
                                      <p:rCtr x="19271" y="12685"/>
                                    </p:animMotion>
                                  </p:childTnLst>
                                </p:cTn>
                              </p:par>
                            </p:childTnLst>
                          </p:cTn>
                        </p:par>
                        <p:par>
                          <p:cTn id="143" fill="hold">
                            <p:stCondLst>
                              <p:cond delay="3500"/>
                            </p:stCondLst>
                            <p:childTnLst>
                              <p:par>
                                <p:cTn id="144" presetID="10" presetClass="exit" presetSubtype="0" fill="hold" nodeType="afterEffect">
                                  <p:stCondLst>
                                    <p:cond delay="0"/>
                                  </p:stCondLst>
                                  <p:childTnLst>
                                    <p:animEffect transition="out" filter="fade">
                                      <p:cBhvr>
                                        <p:cTn id="145" dur="250"/>
                                        <p:tgtEl>
                                          <p:spTgt spid="5"/>
                                        </p:tgtEl>
                                      </p:cBhvr>
                                    </p:animEffect>
                                    <p:set>
                                      <p:cBhvr>
                                        <p:cTn id="146" dur="1" fill="hold">
                                          <p:stCondLst>
                                            <p:cond delay="249"/>
                                          </p:stCondLst>
                                        </p:cTn>
                                        <p:tgtEl>
                                          <p:spTgt spid="5"/>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250"/>
                                        <p:tgtEl>
                                          <p:spTgt spid="24"/>
                                        </p:tgtEl>
                                      </p:cBhvr>
                                    </p:animEffect>
                                  </p:childTnLst>
                                </p:cTn>
                              </p:par>
                            </p:childTnLst>
                          </p:cTn>
                        </p:par>
                        <p:par>
                          <p:cTn id="150" fill="hold">
                            <p:stCondLst>
                              <p:cond delay="4000"/>
                            </p:stCondLst>
                            <p:childTnLst>
                              <p:par>
                                <p:cTn id="151" presetID="32" presetClass="emph" presetSubtype="0" fill="hold" nodeType="afterEffect">
                                  <p:stCondLst>
                                    <p:cond delay="0"/>
                                  </p:stCondLst>
                                  <p:childTnLst>
                                    <p:animRot by="120000">
                                      <p:cBhvr>
                                        <p:cTn id="152" dur="200" fill="hold">
                                          <p:stCondLst>
                                            <p:cond delay="0"/>
                                          </p:stCondLst>
                                        </p:cTn>
                                        <p:tgtEl>
                                          <p:spTgt spid="24"/>
                                        </p:tgtEl>
                                        <p:attrNameLst>
                                          <p:attrName>r</p:attrName>
                                        </p:attrNameLst>
                                      </p:cBhvr>
                                    </p:animRot>
                                    <p:animRot by="-240000">
                                      <p:cBhvr>
                                        <p:cTn id="153" dur="400" fill="hold">
                                          <p:stCondLst>
                                            <p:cond delay="400"/>
                                          </p:stCondLst>
                                        </p:cTn>
                                        <p:tgtEl>
                                          <p:spTgt spid="24"/>
                                        </p:tgtEl>
                                        <p:attrNameLst>
                                          <p:attrName>r</p:attrName>
                                        </p:attrNameLst>
                                      </p:cBhvr>
                                    </p:animRot>
                                    <p:animRot by="240000">
                                      <p:cBhvr>
                                        <p:cTn id="154" dur="400" fill="hold">
                                          <p:stCondLst>
                                            <p:cond delay="800"/>
                                          </p:stCondLst>
                                        </p:cTn>
                                        <p:tgtEl>
                                          <p:spTgt spid="24"/>
                                        </p:tgtEl>
                                        <p:attrNameLst>
                                          <p:attrName>r</p:attrName>
                                        </p:attrNameLst>
                                      </p:cBhvr>
                                    </p:animRot>
                                    <p:animRot by="-240000">
                                      <p:cBhvr>
                                        <p:cTn id="155" dur="400" fill="hold">
                                          <p:stCondLst>
                                            <p:cond delay="1200"/>
                                          </p:stCondLst>
                                        </p:cTn>
                                        <p:tgtEl>
                                          <p:spTgt spid="24"/>
                                        </p:tgtEl>
                                        <p:attrNameLst>
                                          <p:attrName>r</p:attrName>
                                        </p:attrNameLst>
                                      </p:cBhvr>
                                    </p:animRot>
                                    <p:animRot by="120000">
                                      <p:cBhvr>
                                        <p:cTn id="156" dur="400" fill="hold">
                                          <p:stCondLst>
                                            <p:cond delay="1600"/>
                                          </p:stCondLst>
                                        </p:cTn>
                                        <p:tgtEl>
                                          <p:spTgt spid="24"/>
                                        </p:tgtEl>
                                        <p:attrNameLst>
                                          <p:attrName>r</p:attrName>
                                        </p:attrNameLst>
                                      </p:cBhvr>
                                    </p:animRot>
                                  </p:childTnLst>
                                </p:cTn>
                              </p:par>
                              <p:par>
                                <p:cTn id="157" presetID="32" presetClass="emph" presetSubtype="0" fill="hold" nodeType="withEffect">
                                  <p:stCondLst>
                                    <p:cond delay="0"/>
                                  </p:stCondLst>
                                  <p:childTnLst>
                                    <p:animRot by="120000">
                                      <p:cBhvr>
                                        <p:cTn id="158" dur="200" fill="hold">
                                          <p:stCondLst>
                                            <p:cond delay="0"/>
                                          </p:stCondLst>
                                        </p:cTn>
                                        <p:tgtEl>
                                          <p:spTgt spid="26"/>
                                        </p:tgtEl>
                                        <p:attrNameLst>
                                          <p:attrName>r</p:attrName>
                                        </p:attrNameLst>
                                      </p:cBhvr>
                                    </p:animRot>
                                    <p:animRot by="-240000">
                                      <p:cBhvr>
                                        <p:cTn id="159" dur="400" fill="hold">
                                          <p:stCondLst>
                                            <p:cond delay="400"/>
                                          </p:stCondLst>
                                        </p:cTn>
                                        <p:tgtEl>
                                          <p:spTgt spid="26"/>
                                        </p:tgtEl>
                                        <p:attrNameLst>
                                          <p:attrName>r</p:attrName>
                                        </p:attrNameLst>
                                      </p:cBhvr>
                                    </p:animRot>
                                    <p:animRot by="240000">
                                      <p:cBhvr>
                                        <p:cTn id="160" dur="400" fill="hold">
                                          <p:stCondLst>
                                            <p:cond delay="800"/>
                                          </p:stCondLst>
                                        </p:cTn>
                                        <p:tgtEl>
                                          <p:spTgt spid="26"/>
                                        </p:tgtEl>
                                        <p:attrNameLst>
                                          <p:attrName>r</p:attrName>
                                        </p:attrNameLst>
                                      </p:cBhvr>
                                    </p:animRot>
                                    <p:animRot by="-240000">
                                      <p:cBhvr>
                                        <p:cTn id="161" dur="400" fill="hold">
                                          <p:stCondLst>
                                            <p:cond delay="1200"/>
                                          </p:stCondLst>
                                        </p:cTn>
                                        <p:tgtEl>
                                          <p:spTgt spid="26"/>
                                        </p:tgtEl>
                                        <p:attrNameLst>
                                          <p:attrName>r</p:attrName>
                                        </p:attrNameLst>
                                      </p:cBhvr>
                                    </p:animRot>
                                    <p:animRot by="120000">
                                      <p:cBhvr>
                                        <p:cTn id="162" dur="400" fill="hold">
                                          <p:stCondLst>
                                            <p:cond delay="1600"/>
                                          </p:stCondLst>
                                        </p:cTn>
                                        <p:tgtEl>
                                          <p:spTgt spid="26"/>
                                        </p:tgtEl>
                                        <p:attrNameLst>
                                          <p:attrName>r</p:attrName>
                                        </p:attrNameLst>
                                      </p:cBhvr>
                                    </p:animRot>
                                  </p:childTnLst>
                                </p:cTn>
                              </p:par>
                            </p:childTnLst>
                          </p:cTn>
                        </p:par>
                        <p:par>
                          <p:cTn id="163" fill="hold">
                            <p:stCondLst>
                              <p:cond delay="6000"/>
                            </p:stCondLst>
                            <p:childTnLst>
                              <p:par>
                                <p:cTn id="164" presetID="10" presetClass="exit" presetSubtype="0" fill="hold" nodeType="afterEffect">
                                  <p:stCondLst>
                                    <p:cond delay="0"/>
                                  </p:stCondLst>
                                  <p:childTnLst>
                                    <p:animEffect transition="out" filter="fade">
                                      <p:cBhvr>
                                        <p:cTn id="165" dur="250"/>
                                        <p:tgtEl>
                                          <p:spTgt spid="24"/>
                                        </p:tgtEl>
                                      </p:cBhvr>
                                    </p:animEffect>
                                    <p:set>
                                      <p:cBhvr>
                                        <p:cTn id="166" dur="1" fill="hold">
                                          <p:stCondLst>
                                            <p:cond delay="249"/>
                                          </p:stCondLst>
                                        </p:cTn>
                                        <p:tgtEl>
                                          <p:spTgt spid="24"/>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3"/>
                                        </p:tgtEl>
                                        <p:attrNameLst>
                                          <p:attrName>style.visibility</p:attrName>
                                        </p:attrNameLst>
                                      </p:cBhvr>
                                      <p:to>
                                        <p:strVal val="visible"/>
                                      </p:to>
                                    </p:set>
                                    <p:animEffect transition="in" filter="fade">
                                      <p:cBhvr>
                                        <p:cTn id="169" dur="250"/>
                                        <p:tgtEl>
                                          <p:spTgt spid="23"/>
                                        </p:tgtEl>
                                      </p:cBhvr>
                                    </p:animEffect>
                                  </p:childTnLst>
                                  <p:subTnLst>
                                    <p:audio>
                                      <p:cMediaNode>
                                        <p:cTn display="0" masterRel="sameClick">
                                          <p:stCondLst>
                                            <p:cond evt="begin" delay="0">
                                              <p:tn val="167"/>
                                            </p:cond>
                                          </p:stCondLst>
                                          <p:endCondLst>
                                            <p:cond evt="onStopAudio" delay="0">
                                              <p:tgtEl>
                                                <p:sldTgt/>
                                              </p:tgtEl>
                                            </p:cond>
                                          </p:endCondLst>
                                        </p:cTn>
                                        <p:tgtEl>
                                          <p:sndTgt r:embed="rId14" name="congioilam.wav"/>
                                        </p:tgtEl>
                                      </p:cMediaNode>
                                    </p:audio>
                                  </p:subTnLst>
                                </p:cTn>
                              </p:par>
                              <p:par>
                                <p:cTn id="170" presetID="10" presetClass="exit" presetSubtype="0" fill="hold" nodeType="withEffect">
                                  <p:stCondLst>
                                    <p:cond delay="0"/>
                                  </p:stCondLst>
                                  <p:childTnLst>
                                    <p:animEffect transition="out" filter="fade">
                                      <p:cBhvr>
                                        <p:cTn id="171" dur="250"/>
                                        <p:tgtEl>
                                          <p:spTgt spid="26"/>
                                        </p:tgtEl>
                                      </p:cBhvr>
                                    </p:animEffect>
                                    <p:set>
                                      <p:cBhvr>
                                        <p:cTn id="172" dur="1" fill="hold">
                                          <p:stCondLst>
                                            <p:cond delay="249"/>
                                          </p:stCondLst>
                                        </p:cTn>
                                        <p:tgtEl>
                                          <p:spTgt spid="26"/>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77"/>
                                        </p:tgtEl>
                                        <p:attrNameLst>
                                          <p:attrName>style.visibility</p:attrName>
                                        </p:attrNameLst>
                                      </p:cBhvr>
                                      <p:to>
                                        <p:strVal val="visible"/>
                                      </p:to>
                                    </p:set>
                                    <p:animEffect transition="in" filter="fade">
                                      <p:cBhvr>
                                        <p:cTn id="175" dur="500"/>
                                        <p:tgtEl>
                                          <p:spTgt spid="77"/>
                                        </p:tgtEl>
                                      </p:cBhvr>
                                    </p:animEffect>
                                  </p:childTnLst>
                                </p:cTn>
                              </p:par>
                              <p:par>
                                <p:cTn id="176" presetID="8" presetClass="emph" presetSubtype="0" repeatCount="indefinite" fill="hold" grpId="1" nodeType="withEffect">
                                  <p:stCondLst>
                                    <p:cond delay="0"/>
                                  </p:stCondLst>
                                  <p:childTnLst>
                                    <p:animRot by="21600000">
                                      <p:cBhvr>
                                        <p:cTn id="177"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13"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15"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1" grpId="0" bldLvl="0" animBg="1"/>
      <p:bldP spid="4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14"/>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495" y="1905000"/>
            <a:ext cx="11953009" cy="2209800"/>
          </a:xfrm>
          <a:prstGeom prst="rect">
            <a:avLst/>
          </a:prstGeom>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22"/>
        <p:cNvGrpSpPr/>
        <p:nvPr/>
      </p:nvGrpSpPr>
      <p:grpSpPr>
        <a:xfrm>
          <a:off x="0" y="0"/>
          <a:ext cx="0" cy="0"/>
          <a:chOff x="0" y="0"/>
          <a:chExt cx="0" cy="0"/>
        </a:xfrm>
      </p:grpSpPr>
      <p:sp>
        <p:nvSpPr>
          <p:cNvPr id="6" name="Rectangle: Rounded Corners 5"/>
          <p:cNvSpPr/>
          <p:nvPr/>
        </p:nvSpPr>
        <p:spPr>
          <a:xfrm>
            <a:off x="987623" y="914400"/>
            <a:ext cx="10287000" cy="326400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toon bee with pointer"/>
          <p:cNvPicPr>
            <a:picLocks noChangeAspect="1"/>
          </p:cNvPicPr>
          <p:nvPr/>
        </p:nvPicPr>
        <p:blipFill>
          <a:blip r:embed="rId2"/>
          <a:stretch>
            <a:fillRect/>
          </a:stretch>
        </p:blipFill>
        <p:spPr>
          <a:xfrm>
            <a:off x="304800" y="4026009"/>
            <a:ext cx="2432447" cy="2743200"/>
          </a:xfrm>
          <a:prstGeom prst="rect">
            <a:avLst/>
          </a:prstGeom>
        </p:spPr>
      </p:pic>
      <p:sp>
        <p:nvSpPr>
          <p:cNvPr id="7" name="TextBox 6"/>
          <p:cNvSpPr txBox="1"/>
          <p:nvPr/>
        </p:nvSpPr>
        <p:spPr>
          <a:xfrm>
            <a:off x="1521023" y="1643271"/>
            <a:ext cx="9220200" cy="2123658"/>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Ø"/>
            </a:pPr>
            <a:r>
              <a:rPr lang="en-US" sz="2400" dirty="0" err="1">
                <a:solidFill>
                  <a:schemeClr val="bg1"/>
                </a:solidFill>
                <a:latin typeface="UTM Avo" panose="02040603050506020204"/>
                <a:cs typeface="Arial" panose="020B0604020202020204" pitchFamily="34" charset="0"/>
              </a:rPr>
              <a:t>Ôn</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tập</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lại</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nội</a:t>
            </a:r>
            <a:r>
              <a:rPr lang="en-US" sz="2400" dirty="0">
                <a:solidFill>
                  <a:schemeClr val="bg1"/>
                </a:solidFill>
                <a:latin typeface="UTM Avo" panose="02040603050506020204"/>
                <a:cs typeface="Arial" panose="020B0604020202020204" pitchFamily="34" charset="0"/>
              </a:rPr>
              <a:t> dung </a:t>
            </a:r>
            <a:r>
              <a:rPr lang="en-US" sz="2400" dirty="0" err="1">
                <a:solidFill>
                  <a:schemeClr val="bg1"/>
                </a:solidFill>
                <a:latin typeface="UTM Avo" panose="02040603050506020204"/>
                <a:cs typeface="Arial" panose="020B0604020202020204" pitchFamily="34" charset="0"/>
              </a:rPr>
              <a:t>chính</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của</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bài</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học</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ngày</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hôm</a:t>
            </a:r>
            <a:r>
              <a:rPr lang="en-US" sz="2400" dirty="0">
                <a:solidFill>
                  <a:schemeClr val="bg1"/>
                </a:solidFill>
                <a:latin typeface="UTM Avo" panose="02040603050506020204"/>
                <a:cs typeface="Arial" panose="020B0604020202020204" pitchFamily="34" charset="0"/>
              </a:rPr>
              <a:t> nay.</a:t>
            </a:r>
            <a:endParaRPr lang="en-US" sz="2400" dirty="0">
              <a:solidFill>
                <a:schemeClr val="bg1"/>
              </a:solidFill>
              <a:latin typeface="UTM Avo" panose="02040603050506020204"/>
              <a:cs typeface="Arial" panose="020B0604020202020204" pitchFamily="34" charset="0"/>
            </a:endParaRPr>
          </a:p>
          <a:p>
            <a:pPr marL="685800" indent="-685800" algn="just">
              <a:lnSpc>
                <a:spcPct val="150000"/>
              </a:lnSpc>
              <a:buFont typeface="Wingdings" panose="05000000000000000000" pitchFamily="2" charset="2"/>
              <a:buChar char="Ø"/>
            </a:pPr>
            <a:r>
              <a:rPr lang="en-US" sz="2400" dirty="0" err="1">
                <a:solidFill>
                  <a:schemeClr val="bg1"/>
                </a:solidFill>
                <a:latin typeface="UTM Avo" panose="02040603050506020204"/>
                <a:cs typeface="Arial" panose="020B0604020202020204" pitchFamily="34" charset="0"/>
              </a:rPr>
              <a:t>Chuẩn</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bị</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tranh</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ảnh</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cho</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tiết</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học</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ngày</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hôm</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sau</a:t>
            </a:r>
            <a:r>
              <a:rPr lang="en-US" sz="2400" dirty="0">
                <a:solidFill>
                  <a:schemeClr val="bg1"/>
                </a:solidFill>
                <a:latin typeface="UTM Avo" panose="02040603050506020204"/>
                <a:cs typeface="Arial" panose="020B0604020202020204" pitchFamily="34" charset="0"/>
              </a:rPr>
              <a:t>.</a:t>
            </a:r>
            <a:endParaRPr lang="en-US" sz="2400" dirty="0">
              <a:solidFill>
                <a:schemeClr val="bg1"/>
              </a:solidFill>
              <a:latin typeface="UTM Avo" panose="02040603050506020204"/>
              <a:cs typeface="Arial" panose="020B0604020202020204" pitchFamily="34" charset="0"/>
            </a:endParaRPr>
          </a:p>
          <a:p>
            <a:pPr marL="685800" indent="-685800" algn="just">
              <a:lnSpc>
                <a:spcPct val="150000"/>
              </a:lnSpc>
              <a:buFont typeface="Wingdings" panose="05000000000000000000" pitchFamily="2" charset="2"/>
              <a:buChar char="Ø"/>
            </a:pPr>
            <a:r>
              <a:rPr lang="en-US" sz="2400" dirty="0" err="1">
                <a:solidFill>
                  <a:schemeClr val="bg1"/>
                </a:solidFill>
                <a:latin typeface="UTM Avo" panose="02040603050506020204"/>
                <a:cs typeface="Arial" panose="020B0604020202020204" pitchFamily="34" charset="0"/>
              </a:rPr>
              <a:t>Soạn</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bài</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mới</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Ôn</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tập</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chủ</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đề</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thực</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vật</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và</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động</a:t>
            </a:r>
            <a:r>
              <a:rPr lang="en-US" sz="2400" dirty="0">
                <a:solidFill>
                  <a:schemeClr val="bg1"/>
                </a:solidFill>
                <a:latin typeface="UTM Avo" panose="02040603050506020204"/>
                <a:cs typeface="Arial" panose="020B0604020202020204" pitchFamily="34" charset="0"/>
              </a:rPr>
              <a:t> </a:t>
            </a:r>
            <a:r>
              <a:rPr lang="en-US" sz="2400" dirty="0" err="1">
                <a:solidFill>
                  <a:schemeClr val="bg1"/>
                </a:solidFill>
                <a:latin typeface="UTM Avo" panose="02040603050506020204"/>
                <a:cs typeface="Arial" panose="020B0604020202020204" pitchFamily="34" charset="0"/>
              </a:rPr>
              <a:t>vật</a:t>
            </a:r>
            <a:r>
              <a:rPr lang="en-US" sz="2400" dirty="0">
                <a:solidFill>
                  <a:schemeClr val="bg1"/>
                </a:solidFill>
                <a:latin typeface="UTM Avo" panose="02040603050506020204"/>
                <a:cs typeface="Arial" panose="020B0604020202020204" pitchFamily="34" charset="0"/>
              </a:rPr>
              <a:t>.</a:t>
            </a:r>
            <a:endParaRPr lang="en-US" sz="2400" dirty="0">
              <a:solidFill>
                <a:schemeClr val="bg1"/>
              </a:solidFill>
              <a:latin typeface="UTM Avo" panose="02040603050506020204"/>
              <a:cs typeface="Arial" panose="020B0604020202020204" pitchFamily="34" charset="0"/>
            </a:endParaRPr>
          </a:p>
          <a:p>
            <a:endParaRPr lang="en-US" sz="2400" dirty="0">
              <a:solidFill>
                <a:schemeClr val="bg1"/>
              </a:solidFill>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121" t="24773" r="6818" b="2889"/>
          <a:stretch>
            <a:fillRect/>
          </a:stretch>
        </p:blipFill>
        <p:spPr>
          <a:xfrm>
            <a:off x="5955593" y="2873591"/>
            <a:ext cx="6264116" cy="3984409"/>
          </a:xfrm>
          <a:prstGeom prst="rect">
            <a:avLst/>
          </a:prstGeom>
        </p:spPr>
      </p:pic>
      <p:sp>
        <p:nvSpPr>
          <p:cNvPr id="3" name="TextBox 2"/>
          <p:cNvSpPr txBox="1"/>
          <p:nvPr/>
        </p:nvSpPr>
        <p:spPr>
          <a:xfrm>
            <a:off x="60633" y="1450616"/>
            <a:ext cx="12075742" cy="52197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1. Sử dụng thực vật, động vật làm thức ăn, đồ uống </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4" name="Pentagon 8"/>
          <p:cNvSpPr/>
          <p:nvPr/>
        </p:nvSpPr>
        <p:spPr>
          <a:xfrm>
            <a:off x="0" y="1984754"/>
            <a:ext cx="2578034" cy="40011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Làm việc nhóm </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2476659"/>
            <a:ext cx="8928168" cy="460375"/>
          </a:xfrm>
          <a:prstGeom prst="rect">
            <a:avLst/>
          </a:prstGeom>
        </p:spPr>
        <p:txBody>
          <a:bodyPr wrap="square">
            <a:spAutoFit/>
          </a:bodyPr>
          <a:lstStyle/>
          <a:p>
            <a:pPr marL="571500" indent="-571500">
              <a:buFont typeface="Wingdings" panose="05000000000000000000" pitchFamily="2" charset="2"/>
              <a:buChar char="Ø"/>
            </a:pPr>
            <a:r>
              <a:rPr lang="en-US" sz="2400" i="1" dirty="0">
                <a:latin typeface="Times New Roman" panose="02020603050405020304" pitchFamily="18" charset="0"/>
                <a:cs typeface="Times New Roman" panose="02020603050405020304" pitchFamily="18" charset="0"/>
              </a:rPr>
              <a:t>Quan </a:t>
            </a:r>
            <a:r>
              <a:rPr lang="en-US" sz="2400" i="1" dirty="0" err="1">
                <a:latin typeface="Times New Roman" panose="02020603050405020304" pitchFamily="18" charset="0"/>
                <a:cs typeface="Times New Roman" panose="02020603050405020304" pitchFamily="18" charset="0"/>
              </a:rPr>
              <a:t>sát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1 – 6 ở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75 SGK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hỏi</a:t>
            </a:r>
            <a:r>
              <a:rPr lang="en-US" sz="2400" i="1"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3769" y="3721388"/>
            <a:ext cx="2323346" cy="3210150"/>
          </a:xfrm>
          <a:prstGeom prst="rect">
            <a:avLst/>
          </a:prstGeom>
        </p:spPr>
      </p:pic>
      <p:sp>
        <p:nvSpPr>
          <p:cNvPr id="7" name="Rounded Rectangular Callout 19"/>
          <p:cNvSpPr/>
          <p:nvPr/>
        </p:nvSpPr>
        <p:spPr>
          <a:xfrm>
            <a:off x="2059577" y="4213293"/>
            <a:ext cx="4188823" cy="1834634"/>
          </a:xfrm>
          <a:prstGeom prst="wedgeRoundRectCallout">
            <a:avLst>
              <a:gd name="adj1" fmla="val -60677"/>
              <a:gd name="adj2" fmla="val 3252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spcAft>
                <a:spcPts val="600"/>
              </a:spcAft>
            </a:pPr>
            <a:r>
              <a:rPr lang="vi-VN" sz="2800" dirty="0">
                <a:solidFill>
                  <a:srgbClr val="C00000"/>
                </a:solidFill>
                <a:latin typeface="Times New Roman" panose="02020603050405020304" pitchFamily="18" charset="0"/>
                <a:cs typeface="Times New Roman" panose="02020603050405020304" pitchFamily="18" charset="0"/>
              </a:rPr>
              <a:t>Con người đã sử dụng thực vật và động vật để làm thức ăn, đồ uống gì?</a:t>
            </a:r>
            <a:endParaRPr lang="vi-VN"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TextBox 1"/>
          <p:cNvSpPr txBox="1"/>
          <p:nvPr/>
        </p:nvSpPr>
        <p:spPr>
          <a:xfrm>
            <a:off x="304800" y="1486670"/>
            <a:ext cx="6477000" cy="891540"/>
          </a:xfrm>
          <a:prstGeom prst="rect">
            <a:avLst/>
          </a:prstGeom>
          <a:noFill/>
        </p:spPr>
        <p:txBody>
          <a:bodyPr wrap="square" rtlCol="0">
            <a:spAutoFit/>
          </a:bodyPr>
          <a:lstStyle/>
          <a:p>
            <a:r>
              <a:rPr lang="en-US" sz="2600">
                <a:solidFill>
                  <a:srgbClr val="C00000"/>
                </a:solidFill>
                <a:latin typeface="Times New Roman" panose="02020603050405020304" pitchFamily="18" charset="0"/>
                <a:cs typeface="Times New Roman" panose="02020603050405020304" pitchFamily="18" charset="0"/>
              </a:rPr>
              <a:t>HĐ 1. Sử dụng thực vật, động vật làm thức ăn, đồ uống </a:t>
            </a:r>
            <a:endParaRPr lang="en-US" sz="2600">
              <a:solidFill>
                <a:srgbClr val="C00000"/>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6673285" y="0"/>
            <a:ext cx="5730240" cy="7101546"/>
            <a:chOff x="10378440" y="2915684"/>
            <a:chExt cx="5730240" cy="7175513"/>
          </a:xfrm>
        </p:grpSpPr>
        <p:pic>
          <p:nvPicPr>
            <p:cNvPr id="4" name="Picture 3"/>
            <p:cNvPicPr>
              <a:picLocks noChangeAspect="1"/>
            </p:cNvPicPr>
            <p:nvPr/>
          </p:nvPicPr>
          <p:blipFill>
            <a:blip r:embed="rId2"/>
            <a:stretch>
              <a:fillRect/>
            </a:stretch>
          </p:blipFill>
          <p:spPr>
            <a:xfrm>
              <a:off x="10378440" y="2915684"/>
              <a:ext cx="5715000" cy="3686175"/>
            </a:xfrm>
            <a:prstGeom prst="rect">
              <a:avLst/>
            </a:prstGeom>
          </p:spPr>
        </p:pic>
        <p:pic>
          <p:nvPicPr>
            <p:cNvPr id="5" name="Picture 4"/>
            <p:cNvPicPr>
              <a:picLocks noChangeAspect="1"/>
            </p:cNvPicPr>
            <p:nvPr/>
          </p:nvPicPr>
          <p:blipFill rotWithShape="1">
            <a:blip r:embed="rId3"/>
            <a:srcRect l="4215"/>
            <a:stretch>
              <a:fillRect/>
            </a:stretch>
          </p:blipFill>
          <p:spPr>
            <a:xfrm>
              <a:off x="10378440" y="6907016"/>
              <a:ext cx="5730240" cy="3184181"/>
            </a:xfrm>
            <a:prstGeom prst="rect">
              <a:avLst/>
            </a:prstGeom>
          </p:spPr>
        </p:pic>
      </p:grpSp>
      <p:grpSp>
        <p:nvGrpSpPr>
          <p:cNvPr id="6" name="Group 5"/>
          <p:cNvGrpSpPr/>
          <p:nvPr/>
        </p:nvGrpSpPr>
        <p:grpSpPr>
          <a:xfrm>
            <a:off x="-1828800" y="2563888"/>
            <a:ext cx="9386141" cy="4855791"/>
            <a:chOff x="170010" y="3940287"/>
            <a:chExt cx="9386141" cy="6118272"/>
          </a:xfrm>
        </p:grpSpPr>
        <p:pic>
          <p:nvPicPr>
            <p:cNvPr id="7"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70010" y="9070765"/>
              <a:ext cx="910005" cy="987794"/>
            </a:xfrm>
            <a:prstGeom prst="rect">
              <a:avLst/>
            </a:prstGeom>
          </p:spPr>
        </p:pic>
        <p:grpSp>
          <p:nvGrpSpPr>
            <p:cNvPr id="8" name="Group 7"/>
            <p:cNvGrpSpPr/>
            <p:nvPr/>
          </p:nvGrpSpPr>
          <p:grpSpPr>
            <a:xfrm>
              <a:off x="2255209" y="3940287"/>
              <a:ext cx="6714629" cy="5624375"/>
              <a:chOff x="2361344" y="4069283"/>
              <a:chExt cx="6714629" cy="5624375"/>
            </a:xfrm>
          </p:grpSpPr>
          <p:sp>
            <p:nvSpPr>
              <p:cNvPr id="10" name="Rounded Rectangle 7"/>
              <p:cNvSpPr/>
              <p:nvPr/>
            </p:nvSpPr>
            <p:spPr>
              <a:xfrm>
                <a:off x="2361344" y="4069283"/>
                <a:ext cx="5715000" cy="4193629"/>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945" y="5500029"/>
                <a:ext cx="3161028" cy="4193629"/>
              </a:xfrm>
              <a:prstGeom prst="rect">
                <a:avLst/>
              </a:prstGeom>
            </p:spPr>
          </p:pic>
        </p:grpSp>
        <p:sp>
          <p:nvSpPr>
            <p:cNvPr id="9" name="TextBox 8"/>
            <p:cNvSpPr txBox="1"/>
            <p:nvPr/>
          </p:nvSpPr>
          <p:spPr>
            <a:xfrm>
              <a:off x="2773944" y="3940288"/>
              <a:ext cx="6782207" cy="3790312"/>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2600" b="1">
                  <a:latin typeface="Times New Roman" panose="02020603050405020304" pitchFamily="18" charset="0"/>
                  <a:cs typeface="Times New Roman" panose="02020603050405020304" pitchFamily="18" charset="0"/>
                </a:rPr>
                <a:t>Thực vật được sử dụng: </a:t>
              </a:r>
              <a:endParaRPr lang="en-US" sz="2600" b="1">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2600">
                  <a:latin typeface="Times New Roman" panose="02020603050405020304" pitchFamily="18" charset="0"/>
                  <a:cs typeface="Times New Roman" panose="02020603050405020304" pitchFamily="18" charset="0"/>
                </a:rPr>
                <a:t>Súp lơ</a:t>
              </a:r>
              <a:endParaRPr lang="en-US" sz="2600">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2600">
                  <a:latin typeface="Times New Roman" panose="02020603050405020304" pitchFamily="18" charset="0"/>
                  <a:cs typeface="Times New Roman" panose="02020603050405020304" pitchFamily="18" charset="0"/>
                </a:rPr>
                <a:t>Củ cà rốt </a:t>
              </a:r>
              <a:endParaRPr lang="en-US" sz="260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v"/>
              </a:pPr>
              <a:r>
                <a:rPr lang="en-US" sz="2600" b="1">
                  <a:latin typeface="Times New Roman" panose="02020603050405020304" pitchFamily="18" charset="0"/>
                  <a:cs typeface="Times New Roman" panose="02020603050405020304" pitchFamily="18" charset="0"/>
                </a:rPr>
                <a:t>Đồ ăn thức uống</a:t>
              </a:r>
              <a:r>
                <a:rPr lang="en-US" sz="2600">
                  <a:latin typeface="Times New Roman" panose="02020603050405020304" pitchFamily="18" charset="0"/>
                  <a:cs typeface="Times New Roman" panose="02020603050405020304" pitchFamily="18" charset="0"/>
                </a:rPr>
                <a:t>:</a:t>
              </a:r>
              <a:endParaRPr lang="en-US" sz="2600">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2600">
                  <a:latin typeface="Times New Roman" panose="02020603050405020304" pitchFamily="18" charset="0"/>
                  <a:cs typeface="Times New Roman" panose="02020603050405020304" pitchFamily="18" charset="0"/>
                </a:rPr>
                <a:t>Rau củ luộc</a:t>
              </a:r>
              <a:endParaRPr lang="en-US" sz="2600">
                <a:latin typeface="Times New Roman" panose="02020603050405020304" pitchFamily="18" charset="0"/>
                <a:cs typeface="Times New Roman" panose="02020603050405020304" pitchFamily="18" charset="0"/>
              </a:endParaRPr>
            </a:p>
          </p:txBody>
        </p:sp>
      </p:grpSp>
      <p:sp>
        <p:nvSpPr>
          <p:cNvPr id="12" name="Pentagon 22"/>
          <p:cNvSpPr/>
          <p:nvPr/>
        </p:nvSpPr>
        <p:spPr>
          <a:xfrm>
            <a:off x="8935563" y="3558115"/>
            <a:ext cx="1752600" cy="584775"/>
          </a:xfrm>
          <a:prstGeom prst="homePlate">
            <a:avLst/>
          </a:prstGeom>
          <a:solidFill>
            <a:srgbClr val="FFFF66"/>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cs typeface="Times New Roman" panose="02020603050405020304" pitchFamily="18" charset="0"/>
              </a:rPr>
              <a:t>Hình 1</a:t>
            </a:r>
            <a:endParaRPr lang="en-US" sz="26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3" name="TextBox 2"/>
          <p:cNvSpPr txBox="1"/>
          <p:nvPr/>
        </p:nvSpPr>
        <p:spPr>
          <a:xfrm>
            <a:off x="458705" y="2780723"/>
            <a:ext cx="7313693" cy="2676525"/>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2800" b="1">
                <a:latin typeface="Times New Roman" panose="02020603050405020304" pitchFamily="18" charset="0"/>
                <a:cs typeface="Times New Roman" panose="02020603050405020304" pitchFamily="18" charset="0"/>
              </a:rPr>
              <a:t>Thực vật, động vật được sử dụng: </a:t>
            </a:r>
            <a:endParaRPr lang="en-US" sz="2800" b="1">
              <a:latin typeface="Times New Roman" panose="02020603050405020304" pitchFamily="18" charset="0"/>
              <a:cs typeface="Times New Roman" panose="02020603050405020304" pitchFamily="18" charset="0"/>
            </a:endParaRPr>
          </a:p>
          <a:p>
            <a:pPr>
              <a:lnSpc>
                <a:spcPct val="150000"/>
              </a:lnSpc>
            </a:pPr>
            <a:r>
              <a:rPr lang="en-US" sz="2800">
                <a:latin typeface="Times New Roman" panose="02020603050405020304" pitchFamily="18" charset="0"/>
                <a:cs typeface="Times New Roman" panose="02020603050405020304" pitchFamily="18" charset="0"/>
              </a:rPr>
              <a:t>con gà, rau xà lách, quả dưa chuột, củ cà rốt.</a:t>
            </a:r>
            <a:endParaRPr lang="en-US" sz="280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v"/>
            </a:pPr>
            <a:r>
              <a:rPr lang="en-US" sz="2800" b="1">
                <a:latin typeface="Times New Roman" panose="02020603050405020304" pitchFamily="18" charset="0"/>
                <a:cs typeface="Times New Roman" panose="02020603050405020304" pitchFamily="18" charset="0"/>
              </a:rPr>
              <a:t>Đồ ăn thức uống</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a:p>
            <a:pPr>
              <a:lnSpc>
                <a:spcPct val="150000"/>
              </a:lnSpc>
            </a:pPr>
            <a:r>
              <a:rPr lang="en-US" sz="2800">
                <a:latin typeface="Times New Roman" panose="02020603050405020304" pitchFamily="18" charset="0"/>
                <a:cs typeface="Times New Roman" panose="02020603050405020304" pitchFamily="18" charset="0"/>
              </a:rPr>
              <a:t>Món thịt gà luộc.</a:t>
            </a:r>
            <a:endParaRPr lang="en-US"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772401" y="0"/>
            <a:ext cx="4419600" cy="2438400"/>
          </a:xfrm>
          <a:prstGeom prst="rect">
            <a:avLst/>
          </a:prstGeom>
        </p:spPr>
      </p:pic>
      <p:pic>
        <p:nvPicPr>
          <p:cNvPr id="5" name="Picture 4"/>
          <p:cNvPicPr>
            <a:picLocks noChangeAspect="1"/>
          </p:cNvPicPr>
          <p:nvPr/>
        </p:nvPicPr>
        <p:blipFill rotWithShape="1">
          <a:blip r:embed="rId3"/>
          <a:srcRect t="3000"/>
          <a:stretch>
            <a:fillRect/>
          </a:stretch>
        </p:blipFill>
        <p:spPr>
          <a:xfrm>
            <a:off x="7772400" y="2153536"/>
            <a:ext cx="4419600" cy="2352232"/>
          </a:xfrm>
          <a:prstGeom prst="rect">
            <a:avLst/>
          </a:prstGeom>
        </p:spPr>
      </p:pic>
      <p:pic>
        <p:nvPicPr>
          <p:cNvPr id="6" name="Picture 5"/>
          <p:cNvPicPr>
            <a:picLocks noChangeAspect="1"/>
          </p:cNvPicPr>
          <p:nvPr/>
        </p:nvPicPr>
        <p:blipFill>
          <a:blip r:embed="rId4"/>
          <a:stretch>
            <a:fillRect/>
          </a:stretch>
        </p:blipFill>
        <p:spPr>
          <a:xfrm>
            <a:off x="7772400" y="4505768"/>
            <a:ext cx="4419600" cy="2352232"/>
          </a:xfrm>
          <a:prstGeom prst="rect">
            <a:avLst/>
          </a:prstGeom>
        </p:spPr>
      </p:pic>
      <p:sp>
        <p:nvSpPr>
          <p:cNvPr id="7" name="Pentagon 18"/>
          <p:cNvSpPr/>
          <p:nvPr/>
        </p:nvSpPr>
        <p:spPr>
          <a:xfrm>
            <a:off x="0" y="2153536"/>
            <a:ext cx="1981200" cy="529446"/>
          </a:xfrm>
          <a:prstGeom prst="homePlate">
            <a:avLst/>
          </a:prstGeom>
          <a:solidFill>
            <a:srgbClr val="FFFF66"/>
          </a:soli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Hình 2</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2"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559021">
            <a:off x="7351157" y="1659639"/>
            <a:ext cx="910005" cy="987794"/>
          </a:xfrm>
          <a:prstGeom prst="rect">
            <a:avLst/>
          </a:prstGeom>
        </p:spPr>
      </p:pic>
      <p:pic>
        <p:nvPicPr>
          <p:cNvPr id="8"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559021">
            <a:off x="7317396" y="3948404"/>
            <a:ext cx="910005" cy="987794"/>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sp>
        <p:nvSpPr>
          <p:cNvPr id="2" name="TextBox 1"/>
          <p:cNvSpPr txBox="1"/>
          <p:nvPr/>
        </p:nvSpPr>
        <p:spPr>
          <a:xfrm>
            <a:off x="685800" y="533400"/>
            <a:ext cx="15849600" cy="52197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1. Sử dụng thực vật, động vật làm thức ăn, đồ uống </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559021">
            <a:off x="-15262" y="8080395"/>
            <a:ext cx="910005" cy="987794"/>
          </a:xfrm>
          <a:prstGeom prst="rect">
            <a:avLst/>
          </a:prstGeom>
        </p:spPr>
      </p:pic>
      <p:graphicFrame>
        <p:nvGraphicFramePr>
          <p:cNvPr id="4" name="Table 3"/>
          <p:cNvGraphicFramePr>
            <a:graphicFrameLocks noGrp="1"/>
          </p:cNvGraphicFramePr>
          <p:nvPr/>
        </p:nvGraphicFramePr>
        <p:xfrm>
          <a:off x="72390" y="902970"/>
          <a:ext cx="11894820" cy="5580380"/>
        </p:xfrm>
        <a:graphic>
          <a:graphicData uri="http://schemas.openxmlformats.org/drawingml/2006/table">
            <a:tbl>
              <a:tblPr firstRow="1" firstCol="1" bandRow="1">
                <a:tableStyleId>{10A1B5D5-9B99-4C35-A422-299274C87663}</a:tableStyleId>
              </a:tblPr>
              <a:tblGrid>
                <a:gridCol w="916305"/>
                <a:gridCol w="6398895"/>
                <a:gridCol w="4579620"/>
              </a:tblGrid>
              <a:tr h="922655">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Hình</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Thực vật, động vật được sử dụng</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US" sz="2400" b="1">
                          <a:effectLst/>
                          <a:latin typeface="Times New Roman" panose="02020603050405020304" pitchFamily="18" charset="0"/>
                          <a:cs typeface="Times New Roman" panose="02020603050405020304" pitchFamily="18" charset="0"/>
                        </a:rPr>
                        <a:t>Làm thức ăn, đồ uống</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8715">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1</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Các bộ phận của thực vật: súp lơ, củ cà rốt,…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Rau củ luộc (nhiều loại rau củ khác nhau: súp lơ,cà rốt,…)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3445">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2</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Con gà, lá xà lách, quả dưa chuột, củ cà rốt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Thịt gà luộc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2810">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3</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Con cá, quả chanh, lá xà lách, quả cà chua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Cá rán và sa lát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4675">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4</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Hạt cây đậu tương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Sữa đậu nành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4040">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Quả dứa (trái thơm)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Nước ép dứa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4040">
                <a:tc>
                  <a:txBody>
                    <a:bodyPr/>
                    <a:lstStyle/>
                    <a:p>
                      <a:pPr algn="ctr">
                        <a:lnSpc>
                          <a:spcPct val="150000"/>
                        </a:lnSpc>
                        <a:spcBef>
                          <a:spcPts val="1200"/>
                        </a:spcBef>
                        <a:spcAft>
                          <a:spcPts val="600"/>
                        </a:spcAft>
                      </a:pPr>
                      <a:r>
                        <a:rPr lang="en-US" sz="2400" b="0">
                          <a:effectLst/>
                          <a:latin typeface="Times New Roman" panose="02020603050405020304" pitchFamily="18" charset="0"/>
                          <a:cs typeface="Times New Roman" panose="02020603050405020304" pitchFamily="18" charset="0"/>
                        </a:rPr>
                        <a:t>6</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Con bò sữa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nSpc>
                          <a:spcPct val="150000"/>
                        </a:lnSpc>
                        <a:spcBef>
                          <a:spcPts val="1200"/>
                        </a:spcBef>
                        <a:spcAft>
                          <a:spcPts val="600"/>
                        </a:spcAft>
                        <a:buFont typeface="Wingdings" panose="05000000000000000000" pitchFamily="2" charset="2"/>
                        <a:buChar char="§"/>
                      </a:pPr>
                      <a:r>
                        <a:rPr lang="en-US" sz="2400">
                          <a:effectLst/>
                          <a:latin typeface="Times New Roman" panose="02020603050405020304" pitchFamily="18" charset="0"/>
                          <a:cs typeface="Times New Roman" panose="02020603050405020304" pitchFamily="18" charset="0"/>
                        </a:rPr>
                        <a:t>Sữa bò</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167" t="12384" r="6389" b="66631"/>
          <a:stretch>
            <a:fillRect/>
          </a:stretch>
        </p:blipFill>
        <p:spPr>
          <a:xfrm>
            <a:off x="6780531" y="1183982"/>
            <a:ext cx="5411469" cy="2646509"/>
          </a:xfrm>
          <a:prstGeom prst="rect">
            <a:avLst/>
          </a:prstGeom>
        </p:spPr>
      </p:pic>
      <p:sp>
        <p:nvSpPr>
          <p:cNvPr id="2" name="TextBox 1"/>
          <p:cNvSpPr txBox="1"/>
          <p:nvPr/>
        </p:nvSpPr>
        <p:spPr>
          <a:xfrm>
            <a:off x="0" y="1676400"/>
            <a:ext cx="6924608" cy="521970"/>
          </a:xfrm>
          <a:prstGeom prst="rect">
            <a:avLst/>
          </a:prstGeom>
          <a:noFill/>
        </p:spPr>
        <p:txBody>
          <a:bodyPr wrap="squar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HĐ 2.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thực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vật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vật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đồ</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vật</a:t>
            </a:r>
            <a:r>
              <a:rPr lang="en-US" sz="2800"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566" t="33894" r="7793" b="39437"/>
          <a:stretch>
            <a:fillRect/>
          </a:stretch>
        </p:blipFill>
        <p:spPr>
          <a:xfrm>
            <a:off x="6400800" y="3830491"/>
            <a:ext cx="5791200" cy="302750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29705" y="4673447"/>
            <a:ext cx="1500511" cy="1491133"/>
          </a:xfrm>
          <a:prstGeom prst="rect">
            <a:avLst/>
          </a:prstGeom>
        </p:spPr>
      </p:pic>
      <p:sp>
        <p:nvSpPr>
          <p:cNvPr id="10" name="Rectangle: Rounded Corners 9"/>
          <p:cNvSpPr/>
          <p:nvPr/>
        </p:nvSpPr>
        <p:spPr>
          <a:xfrm>
            <a:off x="570231" y="2895600"/>
            <a:ext cx="5791200" cy="2514600"/>
          </a:xfrm>
          <a:prstGeom prst="roundRect">
            <a:avLst/>
          </a:prstGeom>
          <a:solidFill>
            <a:srgbClr val="FFFAF7"/>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Quan s</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á</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t c</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ác</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 h</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ì</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nh 1 - 10 </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ở</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 trang 76, 77 SGK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để</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 tr</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ả</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 l</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ờ</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i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cá</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c câu h</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ỏ</a:t>
            </a:r>
            <a:r>
              <a:rPr lang="vi-VN" sz="2400" dirty="0">
                <a:solidFill>
                  <a:schemeClr val="tx1">
                    <a:lumMod val="85000"/>
                    <a:lumOff val="15000"/>
                  </a:schemeClr>
                </a:solidFill>
                <a:latin typeface="Times New Roman" panose="02020603050405020304" pitchFamily="18" charset="0"/>
                <a:cs typeface="Times New Roman" panose="02020603050405020304" pitchFamily="18" charset="0"/>
              </a:rPr>
              <a:t>i:</a:t>
            </a: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a:p>
            <a:pPr>
              <a:lnSpc>
                <a:spcPct val="150000"/>
              </a:lnSpc>
            </a:pP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Thực</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vật</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động</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vật</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được</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sử</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dụng</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vào</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việc</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trong</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2400" b="1"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Pentagon 10"/>
          <p:cNvSpPr/>
          <p:nvPr/>
        </p:nvSpPr>
        <p:spPr>
          <a:xfrm>
            <a:off x="1838826" y="2329924"/>
            <a:ext cx="2971800" cy="832378"/>
          </a:xfrm>
          <a:prstGeom prst="roundRect">
            <a:avLst>
              <a:gd name="adj" fmla="val 2253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Làm việc nhóm </a:t>
            </a:r>
            <a:endParaRPr lang="en-US"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02"/>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8254" t="12384" r="50970" b="66631"/>
          <a:stretch>
            <a:fillRect/>
          </a:stretch>
        </p:blipFill>
        <p:spPr>
          <a:xfrm>
            <a:off x="815404" y="1901232"/>
            <a:ext cx="3996890" cy="3556258"/>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49021" t="12377" r="10598" b="66638"/>
          <a:stretch>
            <a:fillRect/>
          </a:stretch>
        </p:blipFill>
        <p:spPr>
          <a:xfrm>
            <a:off x="6904968" y="1828800"/>
            <a:ext cx="4525032" cy="4065584"/>
          </a:xfrm>
          <a:prstGeom prst="rect">
            <a:avLst/>
          </a:prstGeom>
        </p:spPr>
      </p:pic>
      <p:sp>
        <p:nvSpPr>
          <p:cNvPr id="18" name="TextBox 17"/>
          <p:cNvSpPr txBox="1"/>
          <p:nvPr/>
        </p:nvSpPr>
        <p:spPr>
          <a:xfrm>
            <a:off x="762000" y="1447062"/>
            <a:ext cx="17755167" cy="521970"/>
          </a:xfrm>
          <a:prstGeom prst="rect">
            <a:avLst/>
          </a:prstGeom>
          <a:noFill/>
        </p:spPr>
        <p:txBody>
          <a:bodyPr wrap="square" rtlCol="0">
            <a:spAutoFit/>
          </a:bodyPr>
          <a:lstStyle/>
          <a:p>
            <a:r>
              <a:rPr lang="en-US" sz="2800">
                <a:solidFill>
                  <a:srgbClr val="C00000"/>
                </a:solidFill>
                <a:latin typeface="Times New Roman" panose="02020603050405020304" pitchFamily="18" charset="0"/>
                <a:cs typeface="Times New Roman" panose="02020603050405020304" pitchFamily="18" charset="0"/>
              </a:rPr>
              <a:t>HĐ 2. Sử dụng thực vật, động vật làm đồ vật </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9"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559021">
            <a:off x="60938" y="9070995"/>
            <a:ext cx="910005" cy="987794"/>
          </a:xfrm>
          <a:prstGeom prst="rect">
            <a:avLst/>
          </a:prstGeom>
        </p:spPr>
      </p:pic>
      <p:grpSp>
        <p:nvGrpSpPr>
          <p:cNvPr id="22" name="Group 21"/>
          <p:cNvGrpSpPr/>
          <p:nvPr/>
        </p:nvGrpSpPr>
        <p:grpSpPr>
          <a:xfrm>
            <a:off x="163086" y="5033325"/>
            <a:ext cx="5410200" cy="1722118"/>
            <a:chOff x="1194783" y="7879186"/>
            <a:chExt cx="7010400" cy="2425245"/>
          </a:xfrm>
        </p:grpSpPr>
        <p:sp>
          <p:nvSpPr>
            <p:cNvPr id="23" name="Rounded Rectangle 7"/>
            <p:cNvSpPr/>
            <p:nvPr/>
          </p:nvSpPr>
          <p:spPr>
            <a:xfrm>
              <a:off x="1194783" y="8378184"/>
              <a:ext cx="7010400" cy="192624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800">
                  <a:latin typeface="Times New Roman" panose="02020603050405020304" pitchFamily="18" charset="0"/>
                  <a:cs typeface="Times New Roman" panose="02020603050405020304" pitchFamily="18" charset="0"/>
                </a:rPr>
                <a:t>Diệt vải, làm bông, sản xuất đồ may mặc,…</a:t>
              </a:r>
              <a:endParaRPr lang="en-US" sz="2800">
                <a:latin typeface="Times New Roman" panose="02020603050405020304" pitchFamily="18" charset="0"/>
                <a:cs typeface="Times New Roman" panose="02020603050405020304" pitchFamily="18" charset="0"/>
              </a:endParaRPr>
            </a:p>
          </p:txBody>
        </p:sp>
        <p:sp>
          <p:nvSpPr>
            <p:cNvPr id="24" name="Rounded Rectangle 6"/>
            <p:cNvSpPr/>
            <p:nvPr/>
          </p:nvSpPr>
          <p:spPr>
            <a:xfrm>
              <a:off x="2031583" y="7879186"/>
              <a:ext cx="5336801" cy="696544"/>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tx1"/>
                  </a:solidFill>
                  <a:latin typeface="Times New Roman" panose="02020603050405020304" pitchFamily="18" charset="0"/>
                  <a:cs typeface="Times New Roman" panose="02020603050405020304" pitchFamily="18" charset="0"/>
                </a:rPr>
                <a:t>Nguyên liệu: </a:t>
              </a:r>
              <a:r>
                <a:rPr lang="en-US" sz="2800">
                  <a:solidFill>
                    <a:schemeClr val="tx1"/>
                  </a:solidFill>
                  <a:latin typeface="Times New Roman" panose="02020603050405020304" pitchFamily="18" charset="0"/>
                  <a:cs typeface="Times New Roman" panose="02020603050405020304" pitchFamily="18" charset="0"/>
                </a:rPr>
                <a:t>Cây bông </a:t>
              </a:r>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6096000" y="5071423"/>
            <a:ext cx="5948247" cy="1684019"/>
            <a:chOff x="1194783" y="7967985"/>
            <a:chExt cx="7010400" cy="2080129"/>
          </a:xfrm>
        </p:grpSpPr>
        <p:sp>
          <p:nvSpPr>
            <p:cNvPr id="26" name="Rounded Rectangle 21"/>
            <p:cNvSpPr/>
            <p:nvPr/>
          </p:nvSpPr>
          <p:spPr>
            <a:xfrm>
              <a:off x="1194783" y="8378184"/>
              <a:ext cx="7010400" cy="166993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800">
                  <a:latin typeface="Times New Roman" panose="02020603050405020304" pitchFamily="18" charset="0"/>
                  <a:cs typeface="Times New Roman" panose="02020603050405020304" pitchFamily="18" charset="0"/>
                </a:rPr>
                <a:t>Dùng làm cặp da, giày dép da, túi xách,… </a:t>
              </a:r>
              <a:endParaRPr lang="en-US" sz="2800">
                <a:latin typeface="Times New Roman" panose="02020603050405020304" pitchFamily="18" charset="0"/>
                <a:cs typeface="Times New Roman" panose="02020603050405020304" pitchFamily="18" charset="0"/>
              </a:endParaRPr>
            </a:p>
          </p:txBody>
        </p:sp>
        <p:sp>
          <p:nvSpPr>
            <p:cNvPr id="27" name="Rounded Rectangle 22"/>
            <p:cNvSpPr/>
            <p:nvPr/>
          </p:nvSpPr>
          <p:spPr>
            <a:xfrm>
              <a:off x="2031582" y="7967985"/>
              <a:ext cx="5336801" cy="607746"/>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tx1"/>
                  </a:solidFill>
                  <a:latin typeface="Times New Roman" panose="02020603050405020304" pitchFamily="18" charset="0"/>
                  <a:cs typeface="Times New Roman" panose="02020603050405020304" pitchFamily="18" charset="0"/>
                </a:rPr>
                <a:t>Nguyên liệu: </a:t>
              </a:r>
              <a:r>
                <a:rPr lang="en-US" sz="2800">
                  <a:solidFill>
                    <a:schemeClr val="tx1"/>
                  </a:solidFill>
                  <a:latin typeface="Times New Roman" panose="02020603050405020304" pitchFamily="18" charset="0"/>
                  <a:cs typeface="Times New Roman" panose="02020603050405020304" pitchFamily="18" charset="0"/>
                </a:rPr>
                <a:t>da bò</a:t>
              </a:r>
              <a:endParaRPr lang="en-US" sz="280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sld>
</file>

<file path=ppt/tags/tag1.xml><?xml version="1.0" encoding="utf-8"?>
<p:tagLst xmlns:p="http://schemas.openxmlformats.org/presentationml/2006/main">
  <p:tag name="TAG"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7017</Words>
  <Application>WPS Presentation</Application>
  <PresentationFormat>Widescreen</PresentationFormat>
  <Paragraphs>372</Paragraphs>
  <Slides>35</Slides>
  <Notes>37</Notes>
  <HiddenSlides>0</HiddenSlides>
  <MMClips>6</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35</vt:i4>
      </vt:variant>
    </vt:vector>
  </HeadingPairs>
  <TitlesOfParts>
    <vt:vector size="49" baseType="lpstr">
      <vt:lpstr>Arial</vt:lpstr>
      <vt:lpstr>SimSun</vt:lpstr>
      <vt:lpstr>Wingdings</vt:lpstr>
      <vt:lpstr>Arial</vt:lpstr>
      <vt:lpstr>Calibri</vt:lpstr>
      <vt:lpstr>UTM Avo</vt:lpstr>
      <vt:lpstr>Segoe Print</vt:lpstr>
      <vt:lpstr>Times New Roman</vt:lpstr>
      <vt:lpstr>Calibri</vt:lpstr>
      <vt:lpstr>Microsoft YaHei</vt:lpstr>
      <vt:lpstr>Arial Unicode MS</vt:lpstr>
      <vt:lpstr>UTM Avo</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lamqu</dc:creator>
  <dc:description>9Slide.vn</dc:description>
  <dc:subject>9Slide.vn</dc:subject>
  <cp:category>9Slide.vn</cp:category>
  <cp:lastModifiedBy>HP</cp:lastModifiedBy>
  <cp:revision>15</cp:revision>
  <dcterms:created xsi:type="dcterms:W3CDTF">2023-04-10T09:01:00Z</dcterms:created>
  <dcterms:modified xsi:type="dcterms:W3CDTF">2024-01-21T17:43:42Z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5E62CEE5EB2048B1A02F54D8D4115662_12</vt:lpwstr>
  </property>
  <property fmtid="{D5CDD505-2E9C-101B-9397-08002B2CF9AE}" pid="3" name="KSOProductBuildVer">
    <vt:lpwstr>1033-12.2.0.13431</vt:lpwstr>
  </property>
</Properties>
</file>